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4">
  <p:sldMasterIdLst>
    <p:sldMasterId id="2147483682" r:id="rId1"/>
  </p:sldMasterIdLst>
  <p:notesMasterIdLst>
    <p:notesMasterId r:id="rId25"/>
  </p:notesMasterIdLst>
  <p:sldIdLst>
    <p:sldId id="256" r:id="rId2"/>
    <p:sldId id="357" r:id="rId3"/>
    <p:sldId id="278" r:id="rId4"/>
    <p:sldId id="261" r:id="rId5"/>
    <p:sldId id="334" r:id="rId6"/>
    <p:sldId id="358" r:id="rId7"/>
    <p:sldId id="360" r:id="rId8"/>
    <p:sldId id="361" r:id="rId9"/>
    <p:sldId id="359" r:id="rId10"/>
    <p:sldId id="362" r:id="rId11"/>
    <p:sldId id="363" r:id="rId12"/>
    <p:sldId id="336" r:id="rId13"/>
    <p:sldId id="338" r:id="rId14"/>
    <p:sldId id="301" r:id="rId15"/>
    <p:sldId id="304" r:id="rId16"/>
    <p:sldId id="277" r:id="rId17"/>
    <p:sldId id="356" r:id="rId18"/>
    <p:sldId id="279" r:id="rId19"/>
    <p:sldId id="281" r:id="rId20"/>
    <p:sldId id="280" r:id="rId21"/>
    <p:sldId id="282" r:id="rId22"/>
    <p:sldId id="364" r:id="rId23"/>
    <p:sldId id="290" r:id="rId24"/>
  </p:sldIdLst>
  <p:sldSz cx="9144000" cy="5143500" type="screen16x9"/>
  <p:notesSz cx="6858000" cy="9144000"/>
  <p:embeddedFontLst>
    <p:embeddedFont>
      <p:font typeface="#9Slide03 Arima Madurai Black" panose="020B0604020202020204" charset="0"/>
      <p:bold r:id="rId26"/>
    </p:embeddedFont>
    <p:embeddedFont>
      <p:font typeface="Cambria Math" panose="02040503050406030204" pitchFamily="18" charset="0"/>
      <p:regular r:id="rId27"/>
    </p:embeddedFont>
    <p:embeddedFont>
      <p:font typeface="Merriweather" panose="00000500000000000000" pitchFamily="2" charset="0"/>
      <p:regular r:id="rId28"/>
      <p:bold r:id="rId29"/>
      <p:italic r:id="rId30"/>
      <p:boldItalic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Montserrat Medium" panose="00000600000000000000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16433D"/>
    <a:srgbClr val="FF6699"/>
    <a:srgbClr val="F1F7F3"/>
    <a:srgbClr val="FDF2E9"/>
    <a:srgbClr val="EFCCAE"/>
    <a:srgbClr val="E1A77B"/>
    <a:srgbClr val="B7D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CDCD27-D8CD-446B-BA28-521A8FD0489B}">
  <a:tblStyle styleId="{7BCDCD27-D8CD-446B-BA28-521A8FD048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88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2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bfdce0adf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bfdce0adf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Google Shape;2982;gc6b5063021_7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3" name="Google Shape;2983;gc6b5063021_7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bfdf040d0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bfdf040d0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5236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1781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" name="Google Shape;3707;gbef6282179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8" name="Google Shape;3708;gbef6282179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22800" y="1248113"/>
            <a:ext cx="4941000" cy="211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Font typeface="Merriweather"/>
              <a:buNone/>
              <a:defRPr sz="65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78500" y="3392299"/>
            <a:ext cx="5586900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709178">
            <a:off x="-364581" y="3090739"/>
            <a:ext cx="2644710" cy="2773556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534122">
            <a:off x="6519576" y="-793444"/>
            <a:ext cx="3131662" cy="3441170"/>
            <a:chOff x="2231273" y="642786"/>
            <a:chExt cx="3674076" cy="4037192"/>
          </a:xfrm>
        </p:grpSpPr>
        <p:sp>
          <p:nvSpPr>
            <p:cNvPr id="13" name="Google Shape;13;p2"/>
            <p:cNvSpPr/>
            <p:nvPr/>
          </p:nvSpPr>
          <p:spPr>
            <a:xfrm>
              <a:off x="2940324" y="1571228"/>
              <a:ext cx="2965025" cy="3108750"/>
            </a:xfrm>
            <a:custGeom>
              <a:avLst/>
              <a:gdLst/>
              <a:ahLst/>
              <a:cxnLst/>
              <a:rect l="l" t="t" r="r" b="b"/>
              <a:pathLst>
                <a:path w="118601" h="124350" extrusionOk="0">
                  <a:moveTo>
                    <a:pt x="69677" y="1"/>
                  </a:moveTo>
                  <a:cubicBezTo>
                    <a:pt x="57181" y="1"/>
                    <a:pt x="46020" y="10360"/>
                    <a:pt x="36320" y="17351"/>
                  </a:cubicBezTo>
                  <a:cubicBezTo>
                    <a:pt x="22532" y="27309"/>
                    <a:pt x="11517" y="40596"/>
                    <a:pt x="4306" y="55995"/>
                  </a:cubicBezTo>
                  <a:cubicBezTo>
                    <a:pt x="1876" y="61252"/>
                    <a:pt x="1" y="67750"/>
                    <a:pt x="3302" y="72504"/>
                  </a:cubicBezTo>
                  <a:cubicBezTo>
                    <a:pt x="5955" y="76264"/>
                    <a:pt x="10905" y="77405"/>
                    <a:pt x="15618" y="77405"/>
                  </a:cubicBezTo>
                  <a:cubicBezTo>
                    <a:pt x="16301" y="77405"/>
                    <a:pt x="16980" y="77381"/>
                    <a:pt x="17645" y="77338"/>
                  </a:cubicBezTo>
                  <a:cubicBezTo>
                    <a:pt x="20601" y="77161"/>
                    <a:pt x="23615" y="76743"/>
                    <a:pt x="26561" y="76743"/>
                  </a:cubicBezTo>
                  <a:cubicBezTo>
                    <a:pt x="28881" y="76743"/>
                    <a:pt x="31160" y="77002"/>
                    <a:pt x="33335" y="77840"/>
                  </a:cubicBezTo>
                  <a:cubicBezTo>
                    <a:pt x="40230" y="80508"/>
                    <a:pt x="43769" y="88141"/>
                    <a:pt x="45644" y="95300"/>
                  </a:cubicBezTo>
                  <a:cubicBezTo>
                    <a:pt x="47520" y="102458"/>
                    <a:pt x="48550" y="110197"/>
                    <a:pt x="53120" y="116008"/>
                  </a:cubicBezTo>
                  <a:cubicBezTo>
                    <a:pt x="57684" y="121846"/>
                    <a:pt x="64728" y="124350"/>
                    <a:pt x="72147" y="124350"/>
                  </a:cubicBezTo>
                  <a:cubicBezTo>
                    <a:pt x="79196" y="124350"/>
                    <a:pt x="86583" y="122089"/>
                    <a:pt x="92503" y="118280"/>
                  </a:cubicBezTo>
                  <a:cubicBezTo>
                    <a:pt x="108643" y="107899"/>
                    <a:pt x="117967" y="88590"/>
                    <a:pt x="118284" y="69414"/>
                  </a:cubicBezTo>
                  <a:cubicBezTo>
                    <a:pt x="118601" y="50210"/>
                    <a:pt x="110571" y="31456"/>
                    <a:pt x="98156" y="16823"/>
                  </a:cubicBezTo>
                  <a:cubicBezTo>
                    <a:pt x="91975" y="9533"/>
                    <a:pt x="84315" y="2955"/>
                    <a:pt x="75044" y="657"/>
                  </a:cubicBezTo>
                  <a:cubicBezTo>
                    <a:pt x="73229" y="207"/>
                    <a:pt x="71440" y="1"/>
                    <a:pt x="69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83980" y="642786"/>
              <a:ext cx="2578422" cy="2502915"/>
            </a:xfrm>
            <a:custGeom>
              <a:avLst/>
              <a:gdLst/>
              <a:ahLst/>
              <a:cxnLst/>
              <a:rect l="l" t="t" r="r" b="b"/>
              <a:pathLst>
                <a:path w="79667" h="77334" extrusionOk="0">
                  <a:moveTo>
                    <a:pt x="33717" y="1"/>
                  </a:moveTo>
                  <a:cubicBezTo>
                    <a:pt x="32185" y="1"/>
                    <a:pt x="30661" y="202"/>
                    <a:pt x="29162" y="646"/>
                  </a:cubicBezTo>
                  <a:cubicBezTo>
                    <a:pt x="28792" y="752"/>
                    <a:pt x="28449" y="990"/>
                    <a:pt x="28264" y="1333"/>
                  </a:cubicBezTo>
                  <a:cubicBezTo>
                    <a:pt x="27912" y="1323"/>
                    <a:pt x="27559" y="1317"/>
                    <a:pt x="27207" y="1317"/>
                  </a:cubicBezTo>
                  <a:cubicBezTo>
                    <a:pt x="21281" y="1317"/>
                    <a:pt x="15437" y="2796"/>
                    <a:pt x="10276" y="6087"/>
                  </a:cubicBezTo>
                  <a:cubicBezTo>
                    <a:pt x="4412" y="9812"/>
                    <a:pt x="1" y="17129"/>
                    <a:pt x="3408" y="23970"/>
                  </a:cubicBezTo>
                  <a:cubicBezTo>
                    <a:pt x="7661" y="32449"/>
                    <a:pt x="18279" y="32819"/>
                    <a:pt x="26309" y="34615"/>
                  </a:cubicBezTo>
                  <a:cubicBezTo>
                    <a:pt x="36743" y="36966"/>
                    <a:pt x="45592" y="43781"/>
                    <a:pt x="50558" y="53263"/>
                  </a:cubicBezTo>
                  <a:cubicBezTo>
                    <a:pt x="52882" y="57727"/>
                    <a:pt x="53648" y="62165"/>
                    <a:pt x="54467" y="67025"/>
                  </a:cubicBezTo>
                  <a:cubicBezTo>
                    <a:pt x="55101" y="70723"/>
                    <a:pt x="56290" y="74527"/>
                    <a:pt x="59908" y="76323"/>
                  </a:cubicBezTo>
                  <a:cubicBezTo>
                    <a:pt x="61339" y="77021"/>
                    <a:pt x="62787" y="77333"/>
                    <a:pt x="64203" y="77333"/>
                  </a:cubicBezTo>
                  <a:cubicBezTo>
                    <a:pt x="69272" y="77333"/>
                    <a:pt x="73933" y="73329"/>
                    <a:pt x="75915" y="68663"/>
                  </a:cubicBezTo>
                  <a:cubicBezTo>
                    <a:pt x="79666" y="59867"/>
                    <a:pt x="77923" y="48245"/>
                    <a:pt x="75229" y="39422"/>
                  </a:cubicBezTo>
                  <a:cubicBezTo>
                    <a:pt x="71980" y="28724"/>
                    <a:pt x="65799" y="19163"/>
                    <a:pt x="57399" y="11793"/>
                  </a:cubicBezTo>
                  <a:cubicBezTo>
                    <a:pt x="51315" y="6450"/>
                    <a:pt x="42389" y="1"/>
                    <a:pt x="33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31273" y="934219"/>
              <a:ext cx="2977327" cy="1608443"/>
            </a:xfrm>
            <a:custGeom>
              <a:avLst/>
              <a:gdLst/>
              <a:ahLst/>
              <a:cxnLst/>
              <a:rect l="l" t="t" r="r" b="b"/>
              <a:pathLst>
                <a:path w="111793" h="60394" extrusionOk="0">
                  <a:moveTo>
                    <a:pt x="8698" y="0"/>
                  </a:moveTo>
                  <a:cubicBezTo>
                    <a:pt x="4448" y="0"/>
                    <a:pt x="1" y="4800"/>
                    <a:pt x="575" y="10353"/>
                  </a:cubicBezTo>
                  <a:cubicBezTo>
                    <a:pt x="971" y="13972"/>
                    <a:pt x="3137" y="17722"/>
                    <a:pt x="6254" y="19413"/>
                  </a:cubicBezTo>
                  <a:cubicBezTo>
                    <a:pt x="7568" y="20126"/>
                    <a:pt x="9180" y="20254"/>
                    <a:pt x="10807" y="20254"/>
                  </a:cubicBezTo>
                  <a:cubicBezTo>
                    <a:pt x="11718" y="20254"/>
                    <a:pt x="12633" y="20214"/>
                    <a:pt x="13504" y="20214"/>
                  </a:cubicBezTo>
                  <a:cubicBezTo>
                    <a:pt x="15113" y="20214"/>
                    <a:pt x="16569" y="20350"/>
                    <a:pt x="17560" y="21130"/>
                  </a:cubicBezTo>
                  <a:cubicBezTo>
                    <a:pt x="20888" y="23798"/>
                    <a:pt x="14020" y="32884"/>
                    <a:pt x="21522" y="37137"/>
                  </a:cubicBezTo>
                  <a:cubicBezTo>
                    <a:pt x="22579" y="37730"/>
                    <a:pt x="23568" y="37941"/>
                    <a:pt x="24512" y="37941"/>
                  </a:cubicBezTo>
                  <a:cubicBezTo>
                    <a:pt x="26858" y="37941"/>
                    <a:pt x="28923" y="36634"/>
                    <a:pt x="31063" y="36634"/>
                  </a:cubicBezTo>
                  <a:cubicBezTo>
                    <a:pt x="31437" y="36634"/>
                    <a:pt x="31813" y="36673"/>
                    <a:pt x="32193" y="36767"/>
                  </a:cubicBezTo>
                  <a:cubicBezTo>
                    <a:pt x="39695" y="38590"/>
                    <a:pt x="34993" y="43106"/>
                    <a:pt x="36868" y="48284"/>
                  </a:cubicBezTo>
                  <a:cubicBezTo>
                    <a:pt x="38347" y="52451"/>
                    <a:pt x="41622" y="54331"/>
                    <a:pt x="45210" y="54331"/>
                  </a:cubicBezTo>
                  <a:cubicBezTo>
                    <a:pt x="47262" y="54331"/>
                    <a:pt x="49417" y="53716"/>
                    <a:pt x="51396" y="52563"/>
                  </a:cubicBezTo>
                  <a:cubicBezTo>
                    <a:pt x="55381" y="50242"/>
                    <a:pt x="57622" y="46755"/>
                    <a:pt x="59930" y="46755"/>
                  </a:cubicBezTo>
                  <a:cubicBezTo>
                    <a:pt x="61248" y="46755"/>
                    <a:pt x="62587" y="47892"/>
                    <a:pt x="64286" y="51031"/>
                  </a:cubicBezTo>
                  <a:cubicBezTo>
                    <a:pt x="66056" y="54280"/>
                    <a:pt x="67694" y="57925"/>
                    <a:pt x="71947" y="59642"/>
                  </a:cubicBezTo>
                  <a:cubicBezTo>
                    <a:pt x="73154" y="60141"/>
                    <a:pt x="74434" y="60393"/>
                    <a:pt x="75714" y="60393"/>
                  </a:cubicBezTo>
                  <a:cubicBezTo>
                    <a:pt x="76871" y="60393"/>
                    <a:pt x="78028" y="60188"/>
                    <a:pt x="79131" y="59774"/>
                  </a:cubicBezTo>
                  <a:cubicBezTo>
                    <a:pt x="83410" y="58110"/>
                    <a:pt x="83226" y="53091"/>
                    <a:pt x="86263" y="51295"/>
                  </a:cubicBezTo>
                  <a:cubicBezTo>
                    <a:pt x="87089" y="50807"/>
                    <a:pt x="87903" y="50603"/>
                    <a:pt x="88716" y="50603"/>
                  </a:cubicBezTo>
                  <a:cubicBezTo>
                    <a:pt x="92980" y="50603"/>
                    <a:pt x="97213" y="56233"/>
                    <a:pt x="102836" y="56233"/>
                  </a:cubicBezTo>
                  <a:cubicBezTo>
                    <a:pt x="104275" y="56233"/>
                    <a:pt x="105804" y="55865"/>
                    <a:pt x="107447" y="54940"/>
                  </a:cubicBezTo>
                  <a:cubicBezTo>
                    <a:pt x="111792" y="52508"/>
                    <a:pt x="110353" y="47395"/>
                    <a:pt x="105262" y="47395"/>
                  </a:cubicBezTo>
                  <a:cubicBezTo>
                    <a:pt x="104658" y="47395"/>
                    <a:pt x="104003" y="47466"/>
                    <a:pt x="103300" y="47623"/>
                  </a:cubicBezTo>
                  <a:cubicBezTo>
                    <a:pt x="103062" y="47676"/>
                    <a:pt x="102823" y="47701"/>
                    <a:pt x="102581" y="47701"/>
                  </a:cubicBezTo>
                  <a:cubicBezTo>
                    <a:pt x="97946" y="47701"/>
                    <a:pt x="92740" y="38516"/>
                    <a:pt x="87692" y="38516"/>
                  </a:cubicBezTo>
                  <a:cubicBezTo>
                    <a:pt x="87436" y="38516"/>
                    <a:pt x="87179" y="38540"/>
                    <a:pt x="86924" y="38590"/>
                  </a:cubicBezTo>
                  <a:cubicBezTo>
                    <a:pt x="81086" y="39752"/>
                    <a:pt x="81667" y="46699"/>
                    <a:pt x="78075" y="48231"/>
                  </a:cubicBezTo>
                  <a:cubicBezTo>
                    <a:pt x="77543" y="48459"/>
                    <a:pt x="77028" y="48564"/>
                    <a:pt x="76527" y="48564"/>
                  </a:cubicBezTo>
                  <a:cubicBezTo>
                    <a:pt x="71231" y="48564"/>
                    <a:pt x="67466" y="36883"/>
                    <a:pt x="61143" y="36160"/>
                  </a:cubicBezTo>
                  <a:cubicBezTo>
                    <a:pt x="60981" y="36141"/>
                    <a:pt x="60814" y="36131"/>
                    <a:pt x="60644" y="36131"/>
                  </a:cubicBezTo>
                  <a:cubicBezTo>
                    <a:pt x="56178" y="36131"/>
                    <a:pt x="49201" y="42428"/>
                    <a:pt x="47310" y="42428"/>
                  </a:cubicBezTo>
                  <a:cubicBezTo>
                    <a:pt x="47270" y="42428"/>
                    <a:pt x="47232" y="42426"/>
                    <a:pt x="47196" y="42420"/>
                  </a:cubicBezTo>
                  <a:cubicBezTo>
                    <a:pt x="43525" y="41759"/>
                    <a:pt x="47910" y="32145"/>
                    <a:pt x="43049" y="28209"/>
                  </a:cubicBezTo>
                  <a:cubicBezTo>
                    <a:pt x="41560" y="27001"/>
                    <a:pt x="39828" y="26643"/>
                    <a:pt x="38073" y="26643"/>
                  </a:cubicBezTo>
                  <a:cubicBezTo>
                    <a:pt x="35513" y="26643"/>
                    <a:pt x="32902" y="27405"/>
                    <a:pt x="30918" y="27405"/>
                  </a:cubicBezTo>
                  <a:cubicBezTo>
                    <a:pt x="29295" y="27405"/>
                    <a:pt x="28091" y="26895"/>
                    <a:pt x="27676" y="25039"/>
                  </a:cubicBezTo>
                  <a:cubicBezTo>
                    <a:pt x="26725" y="20786"/>
                    <a:pt x="32246" y="16455"/>
                    <a:pt x="27888" y="11806"/>
                  </a:cubicBezTo>
                  <a:cubicBezTo>
                    <a:pt x="26918" y="10783"/>
                    <a:pt x="24323" y="9360"/>
                    <a:pt x="21315" y="9360"/>
                  </a:cubicBezTo>
                  <a:cubicBezTo>
                    <a:pt x="19816" y="9360"/>
                    <a:pt x="18216" y="9713"/>
                    <a:pt x="16661" y="10643"/>
                  </a:cubicBezTo>
                  <a:cubicBezTo>
                    <a:pt x="15545" y="11179"/>
                    <a:pt x="14670" y="11412"/>
                    <a:pt x="13987" y="11412"/>
                  </a:cubicBezTo>
                  <a:cubicBezTo>
                    <a:pt x="9614" y="11412"/>
                    <a:pt x="13131" y="1856"/>
                    <a:pt x="11669" y="897"/>
                  </a:cubicBezTo>
                  <a:cubicBezTo>
                    <a:pt x="10739" y="280"/>
                    <a:pt x="9725" y="0"/>
                    <a:pt x="8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 rot="-8789021">
            <a:off x="-554352" y="3657626"/>
            <a:ext cx="2190240" cy="1937759"/>
            <a:chOff x="1749700" y="889800"/>
            <a:chExt cx="4276500" cy="3783525"/>
          </a:xfrm>
        </p:grpSpPr>
        <p:sp>
          <p:nvSpPr>
            <p:cNvPr id="17" name="Google Shape;17;p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2"/>
          <p:cNvSpPr/>
          <p:nvPr/>
        </p:nvSpPr>
        <p:spPr>
          <a:xfrm rot="4500152">
            <a:off x="-828293" y="-1354986"/>
            <a:ext cx="3292769" cy="3815334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-5399654">
            <a:off x="5860147" y="3603496"/>
            <a:ext cx="3292830" cy="3815452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flipH="1">
            <a:off x="7534641" y="4793331"/>
            <a:ext cx="530121" cy="442999"/>
            <a:chOff x="3923575" y="2588450"/>
            <a:chExt cx="701125" cy="585900"/>
          </a:xfrm>
        </p:grpSpPr>
        <p:sp>
          <p:nvSpPr>
            <p:cNvPr id="69" name="Google Shape;69;p2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 rot="4341006">
            <a:off x="-47725" y="-637160"/>
            <a:ext cx="1868480" cy="237707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"/>
          <p:cNvSpPr/>
          <p:nvPr/>
        </p:nvSpPr>
        <p:spPr>
          <a:xfrm rot="567115">
            <a:off x="-390761" y="4000122"/>
            <a:ext cx="2338039" cy="126305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 rot="204617">
            <a:off x="7390994" y="-963939"/>
            <a:ext cx="2527118" cy="2649617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3"/>
          <p:cNvGrpSpPr/>
          <p:nvPr/>
        </p:nvGrpSpPr>
        <p:grpSpPr>
          <a:xfrm rot="4687003">
            <a:off x="8261910" y="-91077"/>
            <a:ext cx="638407" cy="1016099"/>
            <a:chOff x="2665800" y="994925"/>
            <a:chExt cx="2326725" cy="3703250"/>
          </a:xfrm>
        </p:grpSpPr>
        <p:sp>
          <p:nvSpPr>
            <p:cNvPr id="79" name="Google Shape;79;p3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3"/>
          <p:cNvSpPr/>
          <p:nvPr/>
        </p:nvSpPr>
        <p:spPr>
          <a:xfrm rot="6267587">
            <a:off x="-38577" y="-1438860"/>
            <a:ext cx="2367769" cy="2743559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 txBox="1">
            <a:spLocks noGrp="1"/>
          </p:cNvSpPr>
          <p:nvPr>
            <p:ph type="title" hasCustomPrompt="1"/>
          </p:nvPr>
        </p:nvSpPr>
        <p:spPr>
          <a:xfrm>
            <a:off x="720000" y="1259300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/>
          </p:nvPr>
        </p:nvSpPr>
        <p:spPr>
          <a:xfrm>
            <a:off x="720000" y="2333000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720000" y="2905700"/>
            <a:ext cx="2682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/>
          <p:nvPr/>
        </p:nvSpPr>
        <p:spPr>
          <a:xfrm rot="-657057">
            <a:off x="7413624" y="-369781"/>
            <a:ext cx="2007542" cy="1084515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/>
          <p:nvPr/>
        </p:nvSpPr>
        <p:spPr>
          <a:xfrm rot="6873964" flipH="1">
            <a:off x="-971062" y="3770201"/>
            <a:ext cx="1796084" cy="2083680"/>
          </a:xfrm>
          <a:custGeom>
            <a:avLst/>
            <a:gdLst/>
            <a:ahLst/>
            <a:cxnLst/>
            <a:rect l="l" t="t" r="r" b="b"/>
            <a:pathLst>
              <a:path w="133103" h="154416" extrusionOk="0">
                <a:moveTo>
                  <a:pt x="53121" y="1"/>
                </a:moveTo>
                <a:cubicBezTo>
                  <a:pt x="51997" y="1"/>
                  <a:pt x="50872" y="29"/>
                  <a:pt x="49747" y="85"/>
                </a:cubicBezTo>
                <a:cubicBezTo>
                  <a:pt x="12919" y="1950"/>
                  <a:pt x="4388" y="85547"/>
                  <a:pt x="4343" y="86093"/>
                </a:cubicBezTo>
                <a:cubicBezTo>
                  <a:pt x="0" y="136543"/>
                  <a:pt x="19671" y="154416"/>
                  <a:pt x="44860" y="154416"/>
                </a:cubicBezTo>
                <a:cubicBezTo>
                  <a:pt x="82741" y="154416"/>
                  <a:pt x="133103" y="113995"/>
                  <a:pt x="133048" y="83159"/>
                </a:cubicBezTo>
                <a:cubicBezTo>
                  <a:pt x="132957" y="49538"/>
                  <a:pt x="109004" y="19079"/>
                  <a:pt x="81525" y="6295"/>
                </a:cubicBezTo>
                <a:cubicBezTo>
                  <a:pt x="72627" y="2132"/>
                  <a:pt x="62923" y="1"/>
                  <a:pt x="531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6"/>
          <p:cNvGrpSpPr/>
          <p:nvPr/>
        </p:nvGrpSpPr>
        <p:grpSpPr>
          <a:xfrm rot="-8463753" flipH="1">
            <a:off x="-405039" y="4409891"/>
            <a:ext cx="1189264" cy="1156339"/>
            <a:chOff x="7947391" y="-480937"/>
            <a:chExt cx="1346701" cy="1309323"/>
          </a:xfrm>
        </p:grpSpPr>
        <p:sp>
          <p:nvSpPr>
            <p:cNvPr id="164" name="Google Shape;164;p6"/>
            <p:cNvSpPr/>
            <p:nvPr/>
          </p:nvSpPr>
          <p:spPr>
            <a:xfrm rot="-1013057">
              <a:off x="8198288" y="347701"/>
              <a:ext cx="147105" cy="101628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 rot="-1013057">
              <a:off x="8566892" y="710110"/>
              <a:ext cx="103678" cy="105494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rot="-1013057">
              <a:off x="8284647" y="712822"/>
              <a:ext cx="113401" cy="89503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rot="-1013057">
              <a:off x="8502682" y="488583"/>
              <a:ext cx="120196" cy="99121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rot="-1013057">
              <a:off x="9017970" y="406003"/>
              <a:ext cx="90112" cy="72984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rot="-1013057">
              <a:off x="8096734" y="-344260"/>
              <a:ext cx="85812" cy="106138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rot="-1013057">
              <a:off x="8225874" y="-75962"/>
              <a:ext cx="132953" cy="87089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rot="-1013057">
              <a:off x="8339411" y="-274232"/>
              <a:ext cx="124343" cy="103479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rot="-1013057">
              <a:off x="7959390" y="-103401"/>
              <a:ext cx="130318" cy="101967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-1013057">
              <a:off x="8503057" y="190474"/>
              <a:ext cx="110871" cy="161526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-1013057">
              <a:off x="8011695" y="154523"/>
              <a:ext cx="96450" cy="84231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-1013057">
              <a:off x="8319413" y="141733"/>
              <a:ext cx="92748" cy="71942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 rot="-1013057">
              <a:off x="8631017" y="-222177"/>
              <a:ext cx="91974" cy="92724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 rot="-1013057">
              <a:off x="8556776" y="-466827"/>
              <a:ext cx="109477" cy="82977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 rot="-1013057">
              <a:off x="8568946" y="27280"/>
              <a:ext cx="135308" cy="128678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 rot="-1013057">
              <a:off x="8820475" y="98464"/>
              <a:ext cx="90651" cy="89432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 rot="-1013057">
              <a:off x="8813561" y="-223965"/>
              <a:ext cx="109922" cy="73746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 rot="-1013057">
              <a:off x="8755497" y="307952"/>
              <a:ext cx="150034" cy="147246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 rot="-1013057">
              <a:off x="8789654" y="-79536"/>
              <a:ext cx="83950" cy="65299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 rot="-1013057">
              <a:off x="8945872" y="292844"/>
              <a:ext cx="60777" cy="53409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 rot="-1013057">
              <a:off x="9131034" y="726352"/>
              <a:ext cx="89948" cy="78174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 rot="-1013057">
              <a:off x="8685462" y="510501"/>
              <a:ext cx="83692" cy="65030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 rot="-1013057">
              <a:off x="9015698" y="581831"/>
              <a:ext cx="77823" cy="56759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 rot="-1013057">
              <a:off x="9192785" y="611946"/>
              <a:ext cx="94083" cy="63706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rot="2223556">
            <a:off x="-423626" y="-808151"/>
            <a:ext cx="5223997" cy="4268671"/>
          </a:xfrm>
          <a:custGeom>
            <a:avLst/>
            <a:gdLst/>
            <a:ahLst/>
            <a:cxnLst/>
            <a:rect l="l" t="t" r="r" b="b"/>
            <a:pathLst>
              <a:path w="139239" h="113776" extrusionOk="0">
                <a:moveTo>
                  <a:pt x="73529" y="1"/>
                </a:moveTo>
                <a:cubicBezTo>
                  <a:pt x="72268" y="1"/>
                  <a:pt x="71006" y="19"/>
                  <a:pt x="69744" y="59"/>
                </a:cubicBezTo>
                <a:lnTo>
                  <a:pt x="69426" y="104"/>
                </a:lnTo>
                <a:cubicBezTo>
                  <a:pt x="47065" y="3880"/>
                  <a:pt x="27480" y="17301"/>
                  <a:pt x="15924" y="36819"/>
                </a:cubicBezTo>
                <a:lnTo>
                  <a:pt x="2139" y="60044"/>
                </a:lnTo>
                <a:cubicBezTo>
                  <a:pt x="1" y="61955"/>
                  <a:pt x="23" y="65344"/>
                  <a:pt x="2230" y="67209"/>
                </a:cubicBezTo>
                <a:lnTo>
                  <a:pt x="2275" y="67232"/>
                </a:lnTo>
                <a:cubicBezTo>
                  <a:pt x="13945" y="77082"/>
                  <a:pt x="7439" y="92573"/>
                  <a:pt x="18517" y="103082"/>
                </a:cubicBezTo>
                <a:cubicBezTo>
                  <a:pt x="24932" y="109133"/>
                  <a:pt x="50568" y="108451"/>
                  <a:pt x="58507" y="112318"/>
                </a:cubicBezTo>
                <a:cubicBezTo>
                  <a:pt x="59940" y="113023"/>
                  <a:pt x="61464" y="113637"/>
                  <a:pt x="63079" y="113751"/>
                </a:cubicBezTo>
                <a:cubicBezTo>
                  <a:pt x="63296" y="113767"/>
                  <a:pt x="63511" y="113775"/>
                  <a:pt x="63725" y="113775"/>
                </a:cubicBezTo>
                <a:cubicBezTo>
                  <a:pt x="67381" y="113775"/>
                  <a:pt x="70691" y="111458"/>
                  <a:pt x="73657" y="109201"/>
                </a:cubicBezTo>
                <a:cubicBezTo>
                  <a:pt x="80959" y="103674"/>
                  <a:pt x="88261" y="98032"/>
                  <a:pt x="96473" y="93960"/>
                </a:cubicBezTo>
                <a:cubicBezTo>
                  <a:pt x="104321" y="90071"/>
                  <a:pt x="113010" y="87591"/>
                  <a:pt x="119743" y="82018"/>
                </a:cubicBezTo>
                <a:cubicBezTo>
                  <a:pt x="125499" y="77241"/>
                  <a:pt x="129366" y="70531"/>
                  <a:pt x="132300" y="63638"/>
                </a:cubicBezTo>
                <a:cubicBezTo>
                  <a:pt x="132346" y="63547"/>
                  <a:pt x="132391" y="63456"/>
                  <a:pt x="132437" y="63365"/>
                </a:cubicBezTo>
                <a:cubicBezTo>
                  <a:pt x="139238" y="47305"/>
                  <a:pt x="136008" y="28743"/>
                  <a:pt x="124361" y="15755"/>
                </a:cubicBezTo>
                <a:lnTo>
                  <a:pt x="122792" y="14003"/>
                </a:lnTo>
                <a:cubicBezTo>
                  <a:pt x="116400" y="6906"/>
                  <a:pt x="107596" y="2447"/>
                  <a:pt x="98088" y="1560"/>
                </a:cubicBezTo>
                <a:lnTo>
                  <a:pt x="97951" y="1537"/>
                </a:lnTo>
                <a:cubicBezTo>
                  <a:pt x="89835" y="769"/>
                  <a:pt x="81684" y="1"/>
                  <a:pt x="735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"/>
          <p:cNvSpPr txBox="1">
            <a:spLocks noGrp="1"/>
          </p:cNvSpPr>
          <p:nvPr>
            <p:ph type="title"/>
          </p:nvPr>
        </p:nvSpPr>
        <p:spPr>
          <a:xfrm>
            <a:off x="1388100" y="5263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49" name="Google Shape;249;p8"/>
          <p:cNvSpPr/>
          <p:nvPr/>
        </p:nvSpPr>
        <p:spPr>
          <a:xfrm rot="-5400000">
            <a:off x="6261529" y="2885382"/>
            <a:ext cx="3310044" cy="3836941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"/>
          <p:cNvSpPr/>
          <p:nvPr/>
        </p:nvSpPr>
        <p:spPr>
          <a:xfrm rot="9910375">
            <a:off x="-116599" y="3298682"/>
            <a:ext cx="3563372" cy="353150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1" name="Google Shape;251;p8"/>
          <p:cNvGrpSpPr/>
          <p:nvPr/>
        </p:nvGrpSpPr>
        <p:grpSpPr>
          <a:xfrm rot="-8789167">
            <a:off x="-457167" y="3769325"/>
            <a:ext cx="1928588" cy="1706269"/>
            <a:chOff x="1749700" y="889800"/>
            <a:chExt cx="4276500" cy="3783525"/>
          </a:xfrm>
        </p:grpSpPr>
        <p:sp>
          <p:nvSpPr>
            <p:cNvPr id="252" name="Google Shape;252;p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8"/>
          <p:cNvSpPr/>
          <p:nvPr/>
        </p:nvSpPr>
        <p:spPr>
          <a:xfrm rot="6653761">
            <a:off x="7254543" y="-753180"/>
            <a:ext cx="1711680" cy="2177590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8"/>
          <p:cNvGrpSpPr/>
          <p:nvPr/>
        </p:nvGrpSpPr>
        <p:grpSpPr>
          <a:xfrm>
            <a:off x="7634050" y="4324320"/>
            <a:ext cx="668111" cy="558356"/>
            <a:chOff x="11941" y="4642456"/>
            <a:chExt cx="530121" cy="442999"/>
          </a:xfrm>
        </p:grpSpPr>
        <p:sp>
          <p:nvSpPr>
            <p:cNvPr id="303" name="Google Shape;303;p8"/>
            <p:cNvSpPr/>
            <p:nvPr/>
          </p:nvSpPr>
          <p:spPr>
            <a:xfrm flipH="1">
              <a:off x="468210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 flipH="1">
              <a:off x="354398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 flipH="1">
              <a:off x="240113" y="4642456"/>
              <a:ext cx="73795" cy="442999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 flipH="1">
              <a:off x="126245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 flipH="1">
              <a:off x="11941" y="4642456"/>
              <a:ext cx="74325" cy="442999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7_1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7"/>
          <p:cNvSpPr/>
          <p:nvPr/>
        </p:nvSpPr>
        <p:spPr>
          <a:xfrm rot="-2980682">
            <a:off x="-989162" y="3773194"/>
            <a:ext cx="2953380" cy="3423503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title"/>
          </p:nvPr>
        </p:nvSpPr>
        <p:spPr>
          <a:xfrm>
            <a:off x="4170000" y="1801738"/>
            <a:ext cx="42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1"/>
          </p:nvPr>
        </p:nvSpPr>
        <p:spPr>
          <a:xfrm>
            <a:off x="4572000" y="2281900"/>
            <a:ext cx="38520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6" name="Google Shape;696;p17"/>
          <p:cNvGrpSpPr/>
          <p:nvPr/>
        </p:nvGrpSpPr>
        <p:grpSpPr>
          <a:xfrm rot="287828">
            <a:off x="-514754" y="3717011"/>
            <a:ext cx="2004575" cy="1773497"/>
            <a:chOff x="1749700" y="889800"/>
            <a:chExt cx="4276500" cy="3783525"/>
          </a:xfrm>
        </p:grpSpPr>
        <p:sp>
          <p:nvSpPr>
            <p:cNvPr id="697" name="Google Shape;697;p1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" name="Google Shape;746;p17"/>
          <p:cNvSpPr/>
          <p:nvPr/>
        </p:nvSpPr>
        <p:spPr>
          <a:xfrm rot="-1685962">
            <a:off x="6844909" y="-1080011"/>
            <a:ext cx="2565270" cy="2689618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 rot="-2058141">
            <a:off x="6197819" y="3457966"/>
            <a:ext cx="3711508" cy="360281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 rot="-766920">
            <a:off x="6862596" y="-459122"/>
            <a:ext cx="1975713" cy="1067340"/>
          </a:xfrm>
          <a:custGeom>
            <a:avLst/>
            <a:gdLst/>
            <a:ahLst/>
            <a:cxnLst/>
            <a:rect l="l" t="t" r="r" b="b"/>
            <a:pathLst>
              <a:path w="111793" h="60394" extrusionOk="0">
                <a:moveTo>
                  <a:pt x="8698" y="0"/>
                </a:moveTo>
                <a:cubicBezTo>
                  <a:pt x="4448" y="0"/>
                  <a:pt x="1" y="4800"/>
                  <a:pt x="575" y="10353"/>
                </a:cubicBezTo>
                <a:cubicBezTo>
                  <a:pt x="971" y="13972"/>
                  <a:pt x="3137" y="17722"/>
                  <a:pt x="6254" y="19413"/>
                </a:cubicBezTo>
                <a:cubicBezTo>
                  <a:pt x="7568" y="20126"/>
                  <a:pt x="9180" y="20254"/>
                  <a:pt x="10807" y="20254"/>
                </a:cubicBezTo>
                <a:cubicBezTo>
                  <a:pt x="11718" y="20254"/>
                  <a:pt x="12633" y="20214"/>
                  <a:pt x="13504" y="20214"/>
                </a:cubicBezTo>
                <a:cubicBezTo>
                  <a:pt x="15113" y="20214"/>
                  <a:pt x="16569" y="20350"/>
                  <a:pt x="17560" y="21130"/>
                </a:cubicBezTo>
                <a:cubicBezTo>
                  <a:pt x="20888" y="23798"/>
                  <a:pt x="14020" y="32884"/>
                  <a:pt x="21522" y="37137"/>
                </a:cubicBezTo>
                <a:cubicBezTo>
                  <a:pt x="22579" y="37730"/>
                  <a:pt x="23568" y="37941"/>
                  <a:pt x="24512" y="37941"/>
                </a:cubicBezTo>
                <a:cubicBezTo>
                  <a:pt x="26858" y="37941"/>
                  <a:pt x="28923" y="36634"/>
                  <a:pt x="31063" y="36634"/>
                </a:cubicBezTo>
                <a:cubicBezTo>
                  <a:pt x="31437" y="36634"/>
                  <a:pt x="31813" y="36673"/>
                  <a:pt x="32193" y="36767"/>
                </a:cubicBezTo>
                <a:cubicBezTo>
                  <a:pt x="39695" y="38590"/>
                  <a:pt x="34993" y="43106"/>
                  <a:pt x="36868" y="48284"/>
                </a:cubicBezTo>
                <a:cubicBezTo>
                  <a:pt x="38347" y="52451"/>
                  <a:pt x="41622" y="54331"/>
                  <a:pt x="45210" y="54331"/>
                </a:cubicBezTo>
                <a:cubicBezTo>
                  <a:pt x="47262" y="54331"/>
                  <a:pt x="49417" y="53716"/>
                  <a:pt x="51396" y="52563"/>
                </a:cubicBezTo>
                <a:cubicBezTo>
                  <a:pt x="55381" y="50242"/>
                  <a:pt x="57622" y="46755"/>
                  <a:pt x="59930" y="46755"/>
                </a:cubicBezTo>
                <a:cubicBezTo>
                  <a:pt x="61248" y="46755"/>
                  <a:pt x="62587" y="47892"/>
                  <a:pt x="64286" y="51031"/>
                </a:cubicBezTo>
                <a:cubicBezTo>
                  <a:pt x="66056" y="54280"/>
                  <a:pt x="67694" y="57925"/>
                  <a:pt x="71947" y="59642"/>
                </a:cubicBezTo>
                <a:cubicBezTo>
                  <a:pt x="73154" y="60141"/>
                  <a:pt x="74434" y="60393"/>
                  <a:pt x="75714" y="60393"/>
                </a:cubicBezTo>
                <a:cubicBezTo>
                  <a:pt x="76871" y="60393"/>
                  <a:pt x="78028" y="60188"/>
                  <a:pt x="79131" y="59774"/>
                </a:cubicBezTo>
                <a:cubicBezTo>
                  <a:pt x="83410" y="58110"/>
                  <a:pt x="83226" y="53091"/>
                  <a:pt x="86263" y="51295"/>
                </a:cubicBezTo>
                <a:cubicBezTo>
                  <a:pt x="87089" y="50807"/>
                  <a:pt x="87903" y="50603"/>
                  <a:pt x="88716" y="50603"/>
                </a:cubicBezTo>
                <a:cubicBezTo>
                  <a:pt x="92980" y="50603"/>
                  <a:pt x="97213" y="56233"/>
                  <a:pt x="102836" y="56233"/>
                </a:cubicBezTo>
                <a:cubicBezTo>
                  <a:pt x="104275" y="56233"/>
                  <a:pt x="105804" y="55865"/>
                  <a:pt x="107447" y="54940"/>
                </a:cubicBezTo>
                <a:cubicBezTo>
                  <a:pt x="111792" y="52508"/>
                  <a:pt x="110353" y="47395"/>
                  <a:pt x="105262" y="47395"/>
                </a:cubicBezTo>
                <a:cubicBezTo>
                  <a:pt x="104658" y="47395"/>
                  <a:pt x="104003" y="47466"/>
                  <a:pt x="103300" y="47623"/>
                </a:cubicBezTo>
                <a:cubicBezTo>
                  <a:pt x="103062" y="47676"/>
                  <a:pt x="102823" y="47701"/>
                  <a:pt x="102581" y="47701"/>
                </a:cubicBezTo>
                <a:cubicBezTo>
                  <a:pt x="97946" y="47701"/>
                  <a:pt x="92740" y="38516"/>
                  <a:pt x="87692" y="38516"/>
                </a:cubicBezTo>
                <a:cubicBezTo>
                  <a:pt x="87436" y="38516"/>
                  <a:pt x="87179" y="38540"/>
                  <a:pt x="86924" y="38590"/>
                </a:cubicBezTo>
                <a:cubicBezTo>
                  <a:pt x="81086" y="39752"/>
                  <a:pt x="81667" y="46699"/>
                  <a:pt x="78075" y="48231"/>
                </a:cubicBezTo>
                <a:cubicBezTo>
                  <a:pt x="77543" y="48459"/>
                  <a:pt x="77028" y="48564"/>
                  <a:pt x="76527" y="48564"/>
                </a:cubicBezTo>
                <a:cubicBezTo>
                  <a:pt x="71231" y="48564"/>
                  <a:pt x="67466" y="36883"/>
                  <a:pt x="61143" y="36160"/>
                </a:cubicBezTo>
                <a:cubicBezTo>
                  <a:pt x="60981" y="36141"/>
                  <a:pt x="60814" y="36131"/>
                  <a:pt x="60644" y="36131"/>
                </a:cubicBezTo>
                <a:cubicBezTo>
                  <a:pt x="56178" y="36131"/>
                  <a:pt x="49201" y="42428"/>
                  <a:pt x="47310" y="42428"/>
                </a:cubicBezTo>
                <a:cubicBezTo>
                  <a:pt x="47270" y="42428"/>
                  <a:pt x="47232" y="42426"/>
                  <a:pt x="47196" y="42420"/>
                </a:cubicBezTo>
                <a:cubicBezTo>
                  <a:pt x="43525" y="41759"/>
                  <a:pt x="47910" y="32145"/>
                  <a:pt x="43049" y="28209"/>
                </a:cubicBezTo>
                <a:cubicBezTo>
                  <a:pt x="41560" y="27001"/>
                  <a:pt x="39828" y="26643"/>
                  <a:pt x="38073" y="26643"/>
                </a:cubicBezTo>
                <a:cubicBezTo>
                  <a:pt x="35513" y="26643"/>
                  <a:pt x="32902" y="27405"/>
                  <a:pt x="30918" y="27405"/>
                </a:cubicBezTo>
                <a:cubicBezTo>
                  <a:pt x="29295" y="27405"/>
                  <a:pt x="28091" y="26895"/>
                  <a:pt x="27676" y="25039"/>
                </a:cubicBezTo>
                <a:cubicBezTo>
                  <a:pt x="26725" y="20786"/>
                  <a:pt x="32246" y="16455"/>
                  <a:pt x="27888" y="11806"/>
                </a:cubicBezTo>
                <a:cubicBezTo>
                  <a:pt x="26918" y="10783"/>
                  <a:pt x="24323" y="9360"/>
                  <a:pt x="21315" y="9360"/>
                </a:cubicBezTo>
                <a:cubicBezTo>
                  <a:pt x="19816" y="9360"/>
                  <a:pt x="18216" y="9713"/>
                  <a:pt x="16661" y="10643"/>
                </a:cubicBezTo>
                <a:cubicBezTo>
                  <a:pt x="15545" y="11179"/>
                  <a:pt x="14670" y="11412"/>
                  <a:pt x="13987" y="11412"/>
                </a:cubicBezTo>
                <a:cubicBezTo>
                  <a:pt x="9614" y="11412"/>
                  <a:pt x="13131" y="1856"/>
                  <a:pt x="11669" y="897"/>
                </a:cubicBezTo>
                <a:cubicBezTo>
                  <a:pt x="10739" y="280"/>
                  <a:pt x="9725" y="0"/>
                  <a:pt x="8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 rot="-4154607">
            <a:off x="6994669" y="3761466"/>
            <a:ext cx="1711560" cy="2177437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4_1_2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1"/>
          <p:cNvSpPr txBox="1">
            <a:spLocks noGrp="1"/>
          </p:cNvSpPr>
          <p:nvPr>
            <p:ph type="title"/>
          </p:nvPr>
        </p:nvSpPr>
        <p:spPr>
          <a:xfrm>
            <a:off x="711081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88" name="Google Shape;888;p21"/>
          <p:cNvSpPr txBox="1">
            <a:spLocks noGrp="1"/>
          </p:cNvSpPr>
          <p:nvPr>
            <p:ph type="subTitle" idx="1"/>
          </p:nvPr>
        </p:nvSpPr>
        <p:spPr>
          <a:xfrm>
            <a:off x="711075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3293400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3"/>
          </p:nvPr>
        </p:nvSpPr>
        <p:spPr>
          <a:xfrm>
            <a:off x="3293371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title" idx="4"/>
          </p:nvPr>
        </p:nvSpPr>
        <p:spPr>
          <a:xfrm>
            <a:off x="5875713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subTitle" idx="5"/>
          </p:nvPr>
        </p:nvSpPr>
        <p:spPr>
          <a:xfrm>
            <a:off x="5875698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/>
          <p:nvPr/>
        </p:nvSpPr>
        <p:spPr>
          <a:xfrm rot="-9939482">
            <a:off x="7347524" y="-1334074"/>
            <a:ext cx="3151563" cy="3058391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 rot="-476913">
            <a:off x="4623784" y="-1495118"/>
            <a:ext cx="2557542" cy="2262721"/>
            <a:chOff x="1749700" y="889800"/>
            <a:chExt cx="4276500" cy="3783525"/>
          </a:xfrm>
        </p:grpSpPr>
        <p:sp>
          <p:nvSpPr>
            <p:cNvPr id="895" name="Google Shape;895;p21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4" name="Google Shape;944;p21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1"/>
          <p:cNvSpPr/>
          <p:nvPr/>
        </p:nvSpPr>
        <p:spPr>
          <a:xfrm rot="-2700000">
            <a:off x="7917379" y="-336656"/>
            <a:ext cx="1667238" cy="212105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7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5"/>
          <p:cNvSpPr txBox="1">
            <a:spLocks noGrp="1"/>
          </p:cNvSpPr>
          <p:nvPr>
            <p:ph type="title" hasCustomPrompt="1"/>
          </p:nvPr>
        </p:nvSpPr>
        <p:spPr>
          <a:xfrm>
            <a:off x="6503400" y="1265675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1141" name="Google Shape;1141;p25"/>
          <p:cNvSpPr txBox="1">
            <a:spLocks noGrp="1"/>
          </p:cNvSpPr>
          <p:nvPr>
            <p:ph type="title" idx="2"/>
          </p:nvPr>
        </p:nvSpPr>
        <p:spPr>
          <a:xfrm>
            <a:off x="5439600" y="2339375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2" name="Google Shape;1142;p25"/>
          <p:cNvSpPr txBox="1">
            <a:spLocks noGrp="1"/>
          </p:cNvSpPr>
          <p:nvPr>
            <p:ph type="subTitle" idx="1"/>
          </p:nvPr>
        </p:nvSpPr>
        <p:spPr>
          <a:xfrm>
            <a:off x="5740975" y="2912075"/>
            <a:ext cx="26829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43" name="Google Shape;1143;p25"/>
          <p:cNvSpPr/>
          <p:nvPr/>
        </p:nvSpPr>
        <p:spPr>
          <a:xfrm rot="-5779059" flipH="1">
            <a:off x="6768990" y="-1841165"/>
            <a:ext cx="2602199" cy="3015276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25"/>
          <p:cNvSpPr/>
          <p:nvPr/>
        </p:nvSpPr>
        <p:spPr>
          <a:xfrm rot="7348272">
            <a:off x="6852422" y="3625442"/>
            <a:ext cx="2879387" cy="2853719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5" name="Google Shape;1145;p25"/>
          <p:cNvGrpSpPr/>
          <p:nvPr/>
        </p:nvGrpSpPr>
        <p:grpSpPr>
          <a:xfrm rot="9345223">
            <a:off x="5893316" y="4446582"/>
            <a:ext cx="1928623" cy="1706300"/>
            <a:chOff x="1749700" y="889800"/>
            <a:chExt cx="4276500" cy="3783525"/>
          </a:xfrm>
        </p:grpSpPr>
        <p:sp>
          <p:nvSpPr>
            <p:cNvPr id="1146" name="Google Shape;1146;p25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5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5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5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5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5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5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5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5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5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5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5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5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5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5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5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5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5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5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5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5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5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5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5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5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5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5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5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5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5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5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5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5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5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5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5" name="Google Shape;1195;p25"/>
          <p:cNvSpPr/>
          <p:nvPr/>
        </p:nvSpPr>
        <p:spPr>
          <a:xfrm rot="-4707170">
            <a:off x="-435950" y="-799769"/>
            <a:ext cx="2761607" cy="267954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6" name="Google Shape;1196;p25"/>
          <p:cNvGrpSpPr/>
          <p:nvPr/>
        </p:nvGrpSpPr>
        <p:grpSpPr>
          <a:xfrm rot="-5564517">
            <a:off x="294428" y="4002626"/>
            <a:ext cx="851160" cy="1354719"/>
            <a:chOff x="2665800" y="994925"/>
            <a:chExt cx="2326725" cy="3703250"/>
          </a:xfrm>
        </p:grpSpPr>
        <p:sp>
          <p:nvSpPr>
            <p:cNvPr id="1197" name="Google Shape;1197;p25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9" name="Google Shape;1199;p25"/>
          <p:cNvSpPr/>
          <p:nvPr/>
        </p:nvSpPr>
        <p:spPr>
          <a:xfrm rot="7062516">
            <a:off x="7651181" y="-721065"/>
            <a:ext cx="1545631" cy="1966344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_1_1_1_1_1_1">
    <p:bg>
      <p:bgPr>
        <a:solidFill>
          <a:srgbClr val="FDF2E9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 rot="480862">
            <a:off x="7040989" y="-145481"/>
            <a:ext cx="2698735" cy="2829552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/>
          <p:nvPr/>
        </p:nvSpPr>
        <p:spPr>
          <a:xfrm rot="4593561">
            <a:off x="-674121" y="-671795"/>
            <a:ext cx="2788231" cy="270657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/>
          </p:nvPr>
        </p:nvSpPr>
        <p:spPr>
          <a:xfrm>
            <a:off x="2228400" y="304750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87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32"/>
          <p:cNvSpPr txBox="1">
            <a:spLocks noGrp="1"/>
          </p:cNvSpPr>
          <p:nvPr>
            <p:ph type="subTitle" idx="1"/>
          </p:nvPr>
        </p:nvSpPr>
        <p:spPr>
          <a:xfrm>
            <a:off x="2838450" y="1729625"/>
            <a:ext cx="34671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75" name="Google Shape;1475;p32"/>
          <p:cNvSpPr txBox="1"/>
          <p:nvPr/>
        </p:nvSpPr>
        <p:spPr>
          <a:xfrm>
            <a:off x="1975500" y="3804025"/>
            <a:ext cx="51930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and illustrations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6" name="Google Shape;1476;p32"/>
          <p:cNvSpPr/>
          <p:nvPr/>
        </p:nvSpPr>
        <p:spPr>
          <a:xfrm rot="-3303890">
            <a:off x="-236492" y="3585563"/>
            <a:ext cx="1987166" cy="208397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2"/>
          <p:cNvSpPr/>
          <p:nvPr/>
        </p:nvSpPr>
        <p:spPr>
          <a:xfrm rot="1294699">
            <a:off x="7077334" y="-84667"/>
            <a:ext cx="3428094" cy="185192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2"/>
          <p:cNvSpPr/>
          <p:nvPr/>
        </p:nvSpPr>
        <p:spPr>
          <a:xfrm rot="-7076759">
            <a:off x="7699081" y="3196509"/>
            <a:ext cx="2469507" cy="2862087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9" name="Google Shape;1479;p32"/>
          <p:cNvGrpSpPr/>
          <p:nvPr/>
        </p:nvGrpSpPr>
        <p:grpSpPr>
          <a:xfrm rot="8856158">
            <a:off x="7545741" y="4545479"/>
            <a:ext cx="1934764" cy="1711734"/>
            <a:chOff x="1749700" y="889800"/>
            <a:chExt cx="4276500" cy="3783525"/>
          </a:xfrm>
        </p:grpSpPr>
        <p:sp>
          <p:nvSpPr>
            <p:cNvPr id="1480" name="Google Shape;1480;p3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9" name="Google Shape;1529;p32"/>
          <p:cNvSpPr/>
          <p:nvPr/>
        </p:nvSpPr>
        <p:spPr>
          <a:xfrm rot="-1991898">
            <a:off x="-285689" y="3129032"/>
            <a:ext cx="1946811" cy="247672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2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8" r:id="rId5"/>
    <p:sldLayoutId id="2147483663" r:id="rId6"/>
    <p:sldLayoutId id="2147483667" r:id="rId7"/>
    <p:sldLayoutId id="2147483671" r:id="rId8"/>
    <p:sldLayoutId id="214748367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20.jpeg"/><Relationship Id="rId2" Type="http://schemas.openxmlformats.org/officeDocument/2006/relationships/audio" Target="../media/media3.wav"/><Relationship Id="rId16" Type="http://schemas.openxmlformats.org/officeDocument/2006/relationships/image" Target="../media/image19.png"/><Relationship Id="rId1" Type="http://schemas.microsoft.com/office/2007/relationships/media" Target="../media/media3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15.jpeg"/><Relationship Id="rId4" Type="http://schemas.openxmlformats.org/officeDocument/2006/relationships/image" Target="../media/image12.png"/><Relationship Id="rId9" Type="http://schemas.openxmlformats.org/officeDocument/2006/relationships/image" Target="../media/image9.png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2.png"/><Relationship Id="rId11" Type="http://schemas.openxmlformats.org/officeDocument/2006/relationships/image" Target="../media/image15.jpeg"/><Relationship Id="rId5" Type="http://schemas.openxmlformats.org/officeDocument/2006/relationships/image" Target="../media/image1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1.jpeg"/><Relationship Id="rId9" Type="http://schemas.microsoft.com/office/2007/relationships/hdphoto" Target="../media/hdphoto6.wdp"/><Relationship Id="rId1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7.wdp"/><Relationship Id="rId11" Type="http://schemas.openxmlformats.org/officeDocument/2006/relationships/image" Target="../media/image7.png"/><Relationship Id="rId5" Type="http://schemas.openxmlformats.org/officeDocument/2006/relationships/image" Target="../media/image25.png"/><Relationship Id="rId10" Type="http://schemas.openxmlformats.org/officeDocument/2006/relationships/image" Target="../media/image17.png"/><Relationship Id="rId4" Type="http://schemas.openxmlformats.org/officeDocument/2006/relationships/image" Target="../media/image24.jpe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9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microsoft.com/office/2007/relationships/hdphoto" Target="../media/hdphoto11.wdp"/><Relationship Id="rId17" Type="http://schemas.openxmlformats.org/officeDocument/2006/relationships/image" Target="../media/image7.png"/><Relationship Id="rId2" Type="http://schemas.openxmlformats.org/officeDocument/2006/relationships/audio" Target="../media/media3.wav"/><Relationship Id="rId16" Type="http://schemas.openxmlformats.org/officeDocument/2006/relationships/image" Target="../media/image17.png"/><Relationship Id="rId1" Type="http://schemas.microsoft.com/office/2007/relationships/media" Target="../media/media3.wav"/><Relationship Id="rId6" Type="http://schemas.microsoft.com/office/2007/relationships/hdphoto" Target="../media/hdphoto8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microsoft.com/office/2007/relationships/hdphoto" Target="../media/hdphoto4.wdp"/><Relationship Id="rId10" Type="http://schemas.microsoft.com/office/2007/relationships/hdphoto" Target="../media/hdphoto10.wdp"/><Relationship Id="rId19" Type="http://schemas.openxmlformats.org/officeDocument/2006/relationships/image" Target="../media/image19.png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2.wdp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6" Type="http://schemas.openxmlformats.org/officeDocument/2006/relationships/image" Target="../media/image19.png"/><Relationship Id="rId1" Type="http://schemas.microsoft.com/office/2007/relationships/media" Target="../media/media3.wav"/><Relationship Id="rId6" Type="http://schemas.openxmlformats.org/officeDocument/2006/relationships/image" Target="../media/image32.png"/><Relationship Id="rId11" Type="http://schemas.openxmlformats.org/officeDocument/2006/relationships/image" Target="../media/image15.jpeg"/><Relationship Id="rId5" Type="http://schemas.openxmlformats.org/officeDocument/2006/relationships/image" Target="../media/image31.jpeg"/><Relationship Id="rId15" Type="http://schemas.openxmlformats.org/officeDocument/2006/relationships/image" Target="../media/image18.png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microsoft.com/office/2007/relationships/hdphoto" Target="../media/hdphoto13.wdp"/><Relationship Id="rId1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E9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37"/>
          <p:cNvSpPr txBox="1">
            <a:spLocks noGrp="1"/>
          </p:cNvSpPr>
          <p:nvPr>
            <p:ph type="ctrTitle"/>
          </p:nvPr>
        </p:nvSpPr>
        <p:spPr>
          <a:xfrm>
            <a:off x="2762609" y="612490"/>
            <a:ext cx="3618781" cy="10373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Merriweather" panose="00000500000000000000" pitchFamily="2" charset="-93"/>
              </a:rPr>
              <a:t>BÀI </a:t>
            </a:r>
            <a:r>
              <a:rPr lang="vi-VN" sz="5400" dirty="0">
                <a:latin typeface="Merriweather" panose="00000500000000000000" pitchFamily="2" charset="-93"/>
              </a:rPr>
              <a:t>27</a:t>
            </a:r>
            <a:endParaRPr sz="5400" dirty="0">
              <a:latin typeface="Merriweather" panose="00000500000000000000" pitchFamily="2" charset="-93"/>
            </a:endParaRPr>
          </a:p>
        </p:txBody>
      </p:sp>
      <p:sp>
        <p:nvSpPr>
          <p:cNvPr id="4" name="Google Shape;1597;p37">
            <a:extLst>
              <a:ext uri="{FF2B5EF4-FFF2-40B4-BE49-F238E27FC236}">
                <a16:creationId xmlns:a16="http://schemas.microsoft.com/office/drawing/2014/main" id="{EEC88366-E7CB-4457-A6A5-672254AB245C}"/>
              </a:ext>
            </a:extLst>
          </p:cNvPr>
          <p:cNvSpPr txBox="1">
            <a:spLocks/>
          </p:cNvSpPr>
          <p:nvPr/>
        </p:nvSpPr>
        <p:spPr>
          <a:xfrm>
            <a:off x="-168591" y="1464820"/>
            <a:ext cx="9216897" cy="1803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vi-VN" sz="3600" dirty="0">
                <a:latin typeface="Merriweather" panose="00000500000000000000" pitchFamily="2" charset="-93"/>
              </a:rPr>
              <a:t>THỰC HÀNH ĐO NĂNG LƯỢNG NHIỆT BẰNG JOULEMETER</a:t>
            </a:r>
            <a:endParaRPr lang="en-US" sz="3600" dirty="0">
              <a:latin typeface="Merriweather" panose="00000500000000000000" pitchFamily="2" charset="-93"/>
            </a:endParaRPr>
          </a:p>
        </p:txBody>
      </p:sp>
      <p:pic>
        <p:nvPicPr>
          <p:cNvPr id="3" name="Cartoon Music (3)">
            <a:hlinkClick r:id="" action="ppaction://media"/>
            <a:extLst>
              <a:ext uri="{FF2B5EF4-FFF2-40B4-BE49-F238E27FC236}">
                <a16:creationId xmlns:a16="http://schemas.microsoft.com/office/drawing/2014/main" id="{ED096B1B-7168-F79A-B09A-48E2470BC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8179" y="-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89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9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0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597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89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597" grpId="0"/>
          <p:bldP spid="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49"/>
          <p:cNvSpPr/>
          <p:nvPr/>
        </p:nvSpPr>
        <p:spPr>
          <a:xfrm>
            <a:off x="6505014" y="3546600"/>
            <a:ext cx="182327" cy="185562"/>
          </a:xfrm>
          <a:custGeom>
            <a:avLst/>
            <a:gdLst/>
            <a:ahLst/>
            <a:cxnLst/>
            <a:rect l="l" t="t" r="r" b="b"/>
            <a:pathLst>
              <a:path w="8511" h="8662" extrusionOk="0">
                <a:moveTo>
                  <a:pt x="5441" y="1"/>
                </a:moveTo>
                <a:lnTo>
                  <a:pt x="5441" y="1520"/>
                </a:lnTo>
                <a:lnTo>
                  <a:pt x="4560" y="517"/>
                </a:lnTo>
                <a:lnTo>
                  <a:pt x="0" y="1976"/>
                </a:lnTo>
                <a:cubicBezTo>
                  <a:pt x="0" y="1976"/>
                  <a:pt x="2189" y="6141"/>
                  <a:pt x="3009" y="7995"/>
                </a:cubicBezTo>
                <a:cubicBezTo>
                  <a:pt x="3188" y="8403"/>
                  <a:pt x="3582" y="8662"/>
                  <a:pt x="4027" y="8662"/>
                </a:cubicBezTo>
                <a:cubicBezTo>
                  <a:pt x="4112" y="8662"/>
                  <a:pt x="4199" y="8652"/>
                  <a:pt x="4286" y="8633"/>
                </a:cubicBezTo>
                <a:lnTo>
                  <a:pt x="7599" y="7934"/>
                </a:lnTo>
                <a:cubicBezTo>
                  <a:pt x="8116" y="7812"/>
                  <a:pt x="8511" y="7326"/>
                  <a:pt x="8481" y="6779"/>
                </a:cubicBezTo>
                <a:lnTo>
                  <a:pt x="8329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49"/>
          <p:cNvSpPr/>
          <p:nvPr/>
        </p:nvSpPr>
        <p:spPr>
          <a:xfrm>
            <a:off x="6623523" y="3693772"/>
            <a:ext cx="57305" cy="196659"/>
          </a:xfrm>
          <a:custGeom>
            <a:avLst/>
            <a:gdLst/>
            <a:ahLst/>
            <a:cxnLst/>
            <a:rect l="l" t="t" r="r" b="b"/>
            <a:pathLst>
              <a:path w="2675" h="9180" extrusionOk="0">
                <a:moveTo>
                  <a:pt x="0" y="0"/>
                </a:moveTo>
                <a:cubicBezTo>
                  <a:pt x="0" y="365"/>
                  <a:pt x="1429" y="9179"/>
                  <a:pt x="1429" y="9179"/>
                </a:cubicBezTo>
                <a:lnTo>
                  <a:pt x="2675" y="9179"/>
                </a:lnTo>
                <a:lnTo>
                  <a:pt x="88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49"/>
          <p:cNvSpPr/>
          <p:nvPr/>
        </p:nvSpPr>
        <p:spPr>
          <a:xfrm>
            <a:off x="6682778" y="3659903"/>
            <a:ext cx="57969" cy="231170"/>
          </a:xfrm>
          <a:custGeom>
            <a:avLst/>
            <a:gdLst/>
            <a:ahLst/>
            <a:cxnLst/>
            <a:rect l="l" t="t" r="r" b="b"/>
            <a:pathLst>
              <a:path w="2706" h="10791" extrusionOk="0">
                <a:moveTo>
                  <a:pt x="1976" y="0"/>
                </a:moveTo>
                <a:cubicBezTo>
                  <a:pt x="1642" y="0"/>
                  <a:pt x="1338" y="244"/>
                  <a:pt x="1307" y="608"/>
                </a:cubicBezTo>
                <a:lnTo>
                  <a:pt x="0" y="10791"/>
                </a:lnTo>
                <a:lnTo>
                  <a:pt x="1398" y="10791"/>
                </a:lnTo>
                <a:lnTo>
                  <a:pt x="2645" y="760"/>
                </a:lnTo>
                <a:cubicBezTo>
                  <a:pt x="2705" y="396"/>
                  <a:pt x="2432" y="61"/>
                  <a:pt x="2067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49"/>
          <p:cNvSpPr/>
          <p:nvPr/>
        </p:nvSpPr>
        <p:spPr>
          <a:xfrm>
            <a:off x="6366304" y="3952277"/>
            <a:ext cx="131556" cy="226607"/>
          </a:xfrm>
          <a:custGeom>
            <a:avLst/>
            <a:gdLst/>
            <a:ahLst/>
            <a:cxnLst/>
            <a:rect l="l" t="t" r="r" b="b"/>
            <a:pathLst>
              <a:path w="6141" h="10578" extrusionOk="0">
                <a:moveTo>
                  <a:pt x="791" y="0"/>
                </a:moveTo>
                <a:cubicBezTo>
                  <a:pt x="335" y="0"/>
                  <a:pt x="1" y="365"/>
                  <a:pt x="1" y="790"/>
                </a:cubicBezTo>
                <a:lnTo>
                  <a:pt x="1" y="9787"/>
                </a:lnTo>
                <a:cubicBezTo>
                  <a:pt x="1" y="10213"/>
                  <a:pt x="335" y="10578"/>
                  <a:pt x="791" y="10578"/>
                </a:cubicBezTo>
                <a:lnTo>
                  <a:pt x="5320" y="10578"/>
                </a:lnTo>
                <a:cubicBezTo>
                  <a:pt x="5776" y="10578"/>
                  <a:pt x="6141" y="10213"/>
                  <a:pt x="6141" y="9787"/>
                </a:cubicBezTo>
                <a:lnTo>
                  <a:pt x="6141" y="790"/>
                </a:lnTo>
                <a:cubicBezTo>
                  <a:pt x="6141" y="365"/>
                  <a:pt x="5776" y="0"/>
                  <a:pt x="532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49"/>
          <p:cNvSpPr/>
          <p:nvPr/>
        </p:nvSpPr>
        <p:spPr>
          <a:xfrm>
            <a:off x="6388454" y="3912517"/>
            <a:ext cx="84019" cy="39782"/>
          </a:xfrm>
          <a:custGeom>
            <a:avLst/>
            <a:gdLst/>
            <a:ahLst/>
            <a:cxnLst/>
            <a:rect l="l" t="t" r="r" b="b"/>
            <a:pathLst>
              <a:path w="3922" h="1857" extrusionOk="0">
                <a:moveTo>
                  <a:pt x="1436" y="1"/>
                </a:moveTo>
                <a:cubicBezTo>
                  <a:pt x="640" y="1"/>
                  <a:pt x="0" y="658"/>
                  <a:pt x="0" y="1461"/>
                </a:cubicBezTo>
                <a:lnTo>
                  <a:pt x="0" y="1856"/>
                </a:lnTo>
                <a:lnTo>
                  <a:pt x="3921" y="1856"/>
                </a:lnTo>
                <a:lnTo>
                  <a:pt x="3921" y="1461"/>
                </a:lnTo>
                <a:cubicBezTo>
                  <a:pt x="3921" y="640"/>
                  <a:pt x="3253" y="2"/>
                  <a:pt x="2432" y="2"/>
                </a:cubicBezTo>
                <a:lnTo>
                  <a:pt x="1490" y="2"/>
                </a:lnTo>
                <a:cubicBezTo>
                  <a:pt x="1472" y="1"/>
                  <a:pt x="1454" y="1"/>
                  <a:pt x="14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49"/>
          <p:cNvSpPr/>
          <p:nvPr/>
        </p:nvSpPr>
        <p:spPr>
          <a:xfrm>
            <a:off x="6366304" y="4023250"/>
            <a:ext cx="74250" cy="92481"/>
          </a:xfrm>
          <a:custGeom>
            <a:avLst/>
            <a:gdLst/>
            <a:ahLst/>
            <a:cxnLst/>
            <a:rect l="l" t="t" r="r" b="b"/>
            <a:pathLst>
              <a:path w="3466" h="4317" extrusionOk="0">
                <a:moveTo>
                  <a:pt x="1" y="0"/>
                </a:moveTo>
                <a:lnTo>
                  <a:pt x="1" y="4316"/>
                </a:lnTo>
                <a:lnTo>
                  <a:pt x="3466" y="4316"/>
                </a:lnTo>
                <a:lnTo>
                  <a:pt x="34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49"/>
          <p:cNvSpPr/>
          <p:nvPr/>
        </p:nvSpPr>
        <p:spPr>
          <a:xfrm>
            <a:off x="6519989" y="3799257"/>
            <a:ext cx="312576" cy="380292"/>
          </a:xfrm>
          <a:custGeom>
            <a:avLst/>
            <a:gdLst/>
            <a:ahLst/>
            <a:cxnLst/>
            <a:rect l="l" t="t" r="r" b="b"/>
            <a:pathLst>
              <a:path w="14591" h="17752" extrusionOk="0">
                <a:moveTo>
                  <a:pt x="0" y="0"/>
                </a:moveTo>
                <a:lnTo>
                  <a:pt x="0" y="17751"/>
                </a:lnTo>
                <a:lnTo>
                  <a:pt x="14590" y="17751"/>
                </a:lnTo>
                <a:lnTo>
                  <a:pt x="14590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49"/>
          <p:cNvSpPr/>
          <p:nvPr/>
        </p:nvSpPr>
        <p:spPr>
          <a:xfrm>
            <a:off x="6519324" y="3796643"/>
            <a:ext cx="315832" cy="384191"/>
          </a:xfrm>
          <a:custGeom>
            <a:avLst/>
            <a:gdLst/>
            <a:ahLst/>
            <a:cxnLst/>
            <a:rect l="l" t="t" r="r" b="b"/>
            <a:pathLst>
              <a:path w="14743" h="17934" extrusionOk="0">
                <a:moveTo>
                  <a:pt x="92" y="1"/>
                </a:moveTo>
                <a:lnTo>
                  <a:pt x="1" y="92"/>
                </a:lnTo>
                <a:lnTo>
                  <a:pt x="1" y="17934"/>
                </a:lnTo>
                <a:lnTo>
                  <a:pt x="92" y="17934"/>
                </a:lnTo>
                <a:lnTo>
                  <a:pt x="10700" y="17873"/>
                </a:lnTo>
                <a:lnTo>
                  <a:pt x="13588" y="17873"/>
                </a:lnTo>
                <a:lnTo>
                  <a:pt x="10639" y="17843"/>
                </a:lnTo>
                <a:lnTo>
                  <a:pt x="153" y="17782"/>
                </a:lnTo>
                <a:lnTo>
                  <a:pt x="153" y="17782"/>
                </a:lnTo>
                <a:lnTo>
                  <a:pt x="153" y="213"/>
                </a:lnTo>
                <a:lnTo>
                  <a:pt x="14531" y="213"/>
                </a:lnTo>
                <a:cubicBezTo>
                  <a:pt x="14561" y="5431"/>
                  <a:pt x="14591" y="9806"/>
                  <a:pt x="14591" y="12919"/>
                </a:cubicBezTo>
                <a:cubicBezTo>
                  <a:pt x="14621" y="14469"/>
                  <a:pt x="14621" y="15715"/>
                  <a:pt x="14621" y="16566"/>
                </a:cubicBezTo>
                <a:lnTo>
                  <a:pt x="14621" y="17873"/>
                </a:lnTo>
                <a:cubicBezTo>
                  <a:pt x="14621" y="17873"/>
                  <a:pt x="14682" y="17812"/>
                  <a:pt x="14682" y="17782"/>
                </a:cubicBezTo>
                <a:lnTo>
                  <a:pt x="14682" y="16566"/>
                </a:lnTo>
                <a:cubicBezTo>
                  <a:pt x="14712" y="15715"/>
                  <a:pt x="14712" y="14499"/>
                  <a:pt x="14712" y="12949"/>
                </a:cubicBezTo>
                <a:cubicBezTo>
                  <a:pt x="14712" y="9818"/>
                  <a:pt x="14743" y="5381"/>
                  <a:pt x="14743" y="92"/>
                </a:cubicBezTo>
                <a:lnTo>
                  <a:pt x="147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49"/>
          <p:cNvSpPr/>
          <p:nvPr/>
        </p:nvSpPr>
        <p:spPr>
          <a:xfrm>
            <a:off x="6522581" y="3818130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49"/>
          <p:cNvSpPr/>
          <p:nvPr/>
        </p:nvSpPr>
        <p:spPr>
          <a:xfrm>
            <a:off x="6522581" y="3841566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2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49"/>
          <p:cNvSpPr/>
          <p:nvPr/>
        </p:nvSpPr>
        <p:spPr>
          <a:xfrm>
            <a:off x="6522581" y="386566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61"/>
                  <a:pt x="1" y="12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12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49"/>
          <p:cNvSpPr/>
          <p:nvPr/>
        </p:nvSpPr>
        <p:spPr>
          <a:xfrm>
            <a:off x="6522581" y="3889103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49"/>
          <p:cNvSpPr/>
          <p:nvPr/>
        </p:nvSpPr>
        <p:spPr>
          <a:xfrm>
            <a:off x="6522581" y="3913203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49"/>
          <p:cNvSpPr/>
          <p:nvPr/>
        </p:nvSpPr>
        <p:spPr>
          <a:xfrm>
            <a:off x="6522581" y="3936639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49"/>
          <p:cNvSpPr/>
          <p:nvPr/>
        </p:nvSpPr>
        <p:spPr>
          <a:xfrm>
            <a:off x="6522581" y="3960739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1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1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49"/>
          <p:cNvSpPr/>
          <p:nvPr/>
        </p:nvSpPr>
        <p:spPr>
          <a:xfrm>
            <a:off x="6522581" y="398417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49"/>
          <p:cNvSpPr/>
          <p:nvPr/>
        </p:nvSpPr>
        <p:spPr>
          <a:xfrm>
            <a:off x="6522581" y="4008276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0"/>
                  <a:pt x="1" y="91"/>
                </a:cubicBezTo>
                <a:cubicBezTo>
                  <a:pt x="1" y="152"/>
                  <a:pt x="3253" y="182"/>
                  <a:pt x="7235" y="182"/>
                </a:cubicBezTo>
                <a:cubicBezTo>
                  <a:pt x="11247" y="182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49"/>
          <p:cNvSpPr/>
          <p:nvPr/>
        </p:nvSpPr>
        <p:spPr>
          <a:xfrm>
            <a:off x="6522581" y="4031712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49"/>
          <p:cNvSpPr/>
          <p:nvPr/>
        </p:nvSpPr>
        <p:spPr>
          <a:xfrm>
            <a:off x="6522581" y="4055791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49"/>
          <p:cNvSpPr/>
          <p:nvPr/>
        </p:nvSpPr>
        <p:spPr>
          <a:xfrm>
            <a:off x="6522581" y="4079249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49"/>
          <p:cNvSpPr/>
          <p:nvPr/>
        </p:nvSpPr>
        <p:spPr>
          <a:xfrm>
            <a:off x="6522581" y="4103328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49"/>
          <p:cNvSpPr/>
          <p:nvPr/>
        </p:nvSpPr>
        <p:spPr>
          <a:xfrm>
            <a:off x="6522581" y="4126785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49"/>
          <p:cNvSpPr/>
          <p:nvPr/>
        </p:nvSpPr>
        <p:spPr>
          <a:xfrm>
            <a:off x="6522581" y="4150864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49"/>
          <p:cNvSpPr/>
          <p:nvPr/>
        </p:nvSpPr>
        <p:spPr>
          <a:xfrm>
            <a:off x="6567525" y="3938589"/>
            <a:ext cx="217503" cy="95094"/>
          </a:xfrm>
          <a:custGeom>
            <a:avLst/>
            <a:gdLst/>
            <a:ahLst/>
            <a:cxnLst/>
            <a:rect l="l" t="t" r="r" b="b"/>
            <a:pathLst>
              <a:path w="10153" h="4439" extrusionOk="0">
                <a:moveTo>
                  <a:pt x="0" y="1"/>
                </a:moveTo>
                <a:lnTo>
                  <a:pt x="0" y="4439"/>
                </a:lnTo>
                <a:lnTo>
                  <a:pt x="10152" y="4439"/>
                </a:lnTo>
                <a:lnTo>
                  <a:pt x="101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49"/>
          <p:cNvSpPr/>
          <p:nvPr/>
        </p:nvSpPr>
        <p:spPr>
          <a:xfrm>
            <a:off x="6566218" y="3935439"/>
            <a:ext cx="221402" cy="99550"/>
          </a:xfrm>
          <a:custGeom>
            <a:avLst/>
            <a:gdLst/>
            <a:ahLst/>
            <a:cxnLst/>
            <a:rect l="l" t="t" r="r" b="b"/>
            <a:pathLst>
              <a:path w="10335" h="4647" extrusionOk="0">
                <a:moveTo>
                  <a:pt x="144" y="1"/>
                </a:moveTo>
                <a:cubicBezTo>
                  <a:pt x="137" y="1"/>
                  <a:pt x="0" y="117"/>
                  <a:pt x="0" y="117"/>
                </a:cubicBezTo>
                <a:lnTo>
                  <a:pt x="0" y="4646"/>
                </a:lnTo>
                <a:lnTo>
                  <a:pt x="92" y="4646"/>
                </a:lnTo>
                <a:lnTo>
                  <a:pt x="7417" y="4586"/>
                </a:lnTo>
                <a:lnTo>
                  <a:pt x="9514" y="4555"/>
                </a:lnTo>
                <a:lnTo>
                  <a:pt x="7356" y="4555"/>
                </a:lnTo>
                <a:lnTo>
                  <a:pt x="183" y="4495"/>
                </a:lnTo>
                <a:lnTo>
                  <a:pt x="183" y="4495"/>
                </a:lnTo>
                <a:lnTo>
                  <a:pt x="183" y="269"/>
                </a:lnTo>
                <a:lnTo>
                  <a:pt x="183" y="269"/>
                </a:lnTo>
                <a:lnTo>
                  <a:pt x="10155" y="239"/>
                </a:lnTo>
                <a:lnTo>
                  <a:pt x="10155" y="239"/>
                </a:lnTo>
                <a:cubicBezTo>
                  <a:pt x="10184" y="1564"/>
                  <a:pt x="10213" y="2627"/>
                  <a:pt x="10213" y="3400"/>
                </a:cubicBezTo>
                <a:lnTo>
                  <a:pt x="10213" y="4586"/>
                </a:lnTo>
                <a:cubicBezTo>
                  <a:pt x="10244" y="4494"/>
                  <a:pt x="10244" y="4373"/>
                  <a:pt x="10274" y="4251"/>
                </a:cubicBezTo>
                <a:cubicBezTo>
                  <a:pt x="10274" y="4038"/>
                  <a:pt x="10274" y="3765"/>
                  <a:pt x="10274" y="3370"/>
                </a:cubicBezTo>
                <a:cubicBezTo>
                  <a:pt x="10304" y="2579"/>
                  <a:pt x="10335" y="1485"/>
                  <a:pt x="10335" y="117"/>
                </a:cubicBezTo>
                <a:lnTo>
                  <a:pt x="10335" y="26"/>
                </a:lnTo>
                <a:lnTo>
                  <a:pt x="122" y="26"/>
                </a:lnTo>
                <a:cubicBezTo>
                  <a:pt x="140" y="8"/>
                  <a:pt x="146" y="1"/>
                  <a:pt x="1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49"/>
          <p:cNvSpPr/>
          <p:nvPr/>
        </p:nvSpPr>
        <p:spPr>
          <a:xfrm>
            <a:off x="6606578" y="3975864"/>
            <a:ext cx="133505" cy="4434"/>
          </a:xfrm>
          <a:custGeom>
            <a:avLst/>
            <a:gdLst/>
            <a:ahLst/>
            <a:cxnLst/>
            <a:rect l="l" t="t" r="r" b="b"/>
            <a:pathLst>
              <a:path w="6232" h="207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49"/>
          <p:cNvSpPr/>
          <p:nvPr/>
        </p:nvSpPr>
        <p:spPr>
          <a:xfrm>
            <a:off x="6606578" y="3995401"/>
            <a:ext cx="133505" cy="4413"/>
          </a:xfrm>
          <a:custGeom>
            <a:avLst/>
            <a:gdLst/>
            <a:ahLst/>
            <a:cxnLst/>
            <a:rect l="l" t="t" r="r" b="b"/>
            <a:pathLst>
              <a:path w="6232" h="206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49"/>
          <p:cNvSpPr/>
          <p:nvPr/>
        </p:nvSpPr>
        <p:spPr>
          <a:xfrm>
            <a:off x="6521295" y="3797950"/>
            <a:ext cx="311269" cy="77592"/>
          </a:xfrm>
          <a:custGeom>
            <a:avLst/>
            <a:gdLst/>
            <a:ahLst/>
            <a:cxnLst/>
            <a:rect l="l" t="t" r="r" b="b"/>
            <a:pathLst>
              <a:path w="14530" h="3622" extrusionOk="0">
                <a:moveTo>
                  <a:pt x="14529" y="0"/>
                </a:moveTo>
                <a:lnTo>
                  <a:pt x="122" y="152"/>
                </a:lnTo>
                <a:cubicBezTo>
                  <a:pt x="0" y="608"/>
                  <a:pt x="486" y="1064"/>
                  <a:pt x="973" y="1125"/>
                </a:cubicBezTo>
                <a:cubicBezTo>
                  <a:pt x="1054" y="1130"/>
                  <a:pt x="1135" y="1133"/>
                  <a:pt x="1216" y="1133"/>
                </a:cubicBezTo>
                <a:cubicBezTo>
                  <a:pt x="1620" y="1133"/>
                  <a:pt x="2021" y="1069"/>
                  <a:pt x="2401" y="943"/>
                </a:cubicBezTo>
                <a:cubicBezTo>
                  <a:pt x="2556" y="894"/>
                  <a:pt x="2715" y="870"/>
                  <a:pt x="2871" y="870"/>
                </a:cubicBezTo>
                <a:cubicBezTo>
                  <a:pt x="3205" y="870"/>
                  <a:pt x="3530" y="979"/>
                  <a:pt x="3800" y="1186"/>
                </a:cubicBezTo>
                <a:cubicBezTo>
                  <a:pt x="4164" y="1550"/>
                  <a:pt x="4134" y="2128"/>
                  <a:pt x="4225" y="2614"/>
                </a:cubicBezTo>
                <a:cubicBezTo>
                  <a:pt x="4283" y="3077"/>
                  <a:pt x="4588" y="3622"/>
                  <a:pt x="5062" y="3622"/>
                </a:cubicBezTo>
                <a:cubicBezTo>
                  <a:pt x="5087" y="3622"/>
                  <a:pt x="5112" y="3620"/>
                  <a:pt x="5137" y="3617"/>
                </a:cubicBezTo>
                <a:cubicBezTo>
                  <a:pt x="5502" y="3526"/>
                  <a:pt x="5775" y="3222"/>
                  <a:pt x="5806" y="2857"/>
                </a:cubicBezTo>
                <a:cubicBezTo>
                  <a:pt x="5836" y="2462"/>
                  <a:pt x="5897" y="2098"/>
                  <a:pt x="5988" y="1763"/>
                </a:cubicBezTo>
                <a:cubicBezTo>
                  <a:pt x="6070" y="1409"/>
                  <a:pt x="6372" y="1176"/>
                  <a:pt x="6719" y="1176"/>
                </a:cubicBezTo>
                <a:cubicBezTo>
                  <a:pt x="6758" y="1176"/>
                  <a:pt x="6799" y="1179"/>
                  <a:pt x="6839" y="1186"/>
                </a:cubicBezTo>
                <a:cubicBezTo>
                  <a:pt x="7317" y="1335"/>
                  <a:pt x="7472" y="2159"/>
                  <a:pt x="7967" y="2159"/>
                </a:cubicBezTo>
                <a:cubicBezTo>
                  <a:pt x="7976" y="2159"/>
                  <a:pt x="7985" y="2159"/>
                  <a:pt x="7994" y="2158"/>
                </a:cubicBezTo>
                <a:cubicBezTo>
                  <a:pt x="8541" y="2158"/>
                  <a:pt x="8572" y="1459"/>
                  <a:pt x="8906" y="1095"/>
                </a:cubicBezTo>
                <a:cubicBezTo>
                  <a:pt x="9100" y="925"/>
                  <a:pt x="9351" y="833"/>
                  <a:pt x="9614" y="833"/>
                </a:cubicBezTo>
                <a:cubicBezTo>
                  <a:pt x="9681" y="833"/>
                  <a:pt x="9750" y="839"/>
                  <a:pt x="9818" y="851"/>
                </a:cubicBezTo>
                <a:cubicBezTo>
                  <a:pt x="10152" y="912"/>
                  <a:pt x="10456" y="1003"/>
                  <a:pt x="10791" y="1095"/>
                </a:cubicBezTo>
                <a:cubicBezTo>
                  <a:pt x="11093" y="1170"/>
                  <a:pt x="11400" y="1207"/>
                  <a:pt x="11705" y="1207"/>
                </a:cubicBezTo>
                <a:cubicBezTo>
                  <a:pt x="12751" y="1207"/>
                  <a:pt x="13776" y="777"/>
                  <a:pt x="1452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49"/>
          <p:cNvSpPr/>
          <p:nvPr/>
        </p:nvSpPr>
        <p:spPr>
          <a:xfrm>
            <a:off x="3704408" y="4179527"/>
            <a:ext cx="4902539" cy="3920"/>
          </a:xfrm>
          <a:custGeom>
            <a:avLst/>
            <a:gdLst/>
            <a:ahLst/>
            <a:cxnLst/>
            <a:rect l="l" t="t" r="r" b="b"/>
            <a:pathLst>
              <a:path w="228850" h="183" extrusionOk="0">
                <a:moveTo>
                  <a:pt x="114440" y="0"/>
                </a:moveTo>
                <a:cubicBezTo>
                  <a:pt x="51217" y="0"/>
                  <a:pt x="0" y="31"/>
                  <a:pt x="0" y="91"/>
                </a:cubicBezTo>
                <a:cubicBezTo>
                  <a:pt x="0" y="152"/>
                  <a:pt x="51247" y="182"/>
                  <a:pt x="114440" y="182"/>
                </a:cubicBezTo>
                <a:cubicBezTo>
                  <a:pt x="177602" y="182"/>
                  <a:pt x="228849" y="152"/>
                  <a:pt x="228849" y="91"/>
                </a:cubicBezTo>
                <a:cubicBezTo>
                  <a:pt x="228849" y="31"/>
                  <a:pt x="177633" y="0"/>
                  <a:pt x="1144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49"/>
          <p:cNvSpPr/>
          <p:nvPr/>
        </p:nvSpPr>
        <p:spPr>
          <a:xfrm>
            <a:off x="5763346" y="3741287"/>
            <a:ext cx="718232" cy="93145"/>
          </a:xfrm>
          <a:custGeom>
            <a:avLst/>
            <a:gdLst/>
            <a:ahLst/>
            <a:cxnLst/>
            <a:rect l="l" t="t" r="r" b="b"/>
            <a:pathLst>
              <a:path w="33527" h="4348" extrusionOk="0">
                <a:moveTo>
                  <a:pt x="2098" y="1"/>
                </a:moveTo>
                <a:cubicBezTo>
                  <a:pt x="943" y="1"/>
                  <a:pt x="0" y="943"/>
                  <a:pt x="0" y="2098"/>
                </a:cubicBezTo>
                <a:lnTo>
                  <a:pt x="0" y="2250"/>
                </a:lnTo>
                <a:cubicBezTo>
                  <a:pt x="0" y="3436"/>
                  <a:pt x="943" y="4347"/>
                  <a:pt x="2098" y="4347"/>
                </a:cubicBezTo>
                <a:lnTo>
                  <a:pt x="31430" y="4347"/>
                </a:lnTo>
                <a:cubicBezTo>
                  <a:pt x="32585" y="4347"/>
                  <a:pt x="33527" y="3436"/>
                  <a:pt x="33527" y="2250"/>
                </a:cubicBezTo>
                <a:lnTo>
                  <a:pt x="33527" y="2098"/>
                </a:lnTo>
                <a:cubicBezTo>
                  <a:pt x="33527" y="943"/>
                  <a:pt x="32585" y="1"/>
                  <a:pt x="314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49"/>
          <p:cNvSpPr/>
          <p:nvPr/>
        </p:nvSpPr>
        <p:spPr>
          <a:xfrm>
            <a:off x="5935904" y="3890409"/>
            <a:ext cx="387447" cy="102892"/>
          </a:xfrm>
          <a:custGeom>
            <a:avLst/>
            <a:gdLst/>
            <a:ahLst/>
            <a:cxnLst/>
            <a:rect l="l" t="t" r="r" b="b"/>
            <a:pathLst>
              <a:path w="18086" h="4803" extrusionOk="0">
                <a:moveTo>
                  <a:pt x="0" y="0"/>
                </a:moveTo>
                <a:cubicBezTo>
                  <a:pt x="0" y="0"/>
                  <a:pt x="1338" y="4803"/>
                  <a:pt x="8663" y="4803"/>
                </a:cubicBezTo>
                <a:cubicBezTo>
                  <a:pt x="15684" y="4803"/>
                  <a:pt x="18086" y="0"/>
                  <a:pt x="1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49"/>
          <p:cNvSpPr/>
          <p:nvPr/>
        </p:nvSpPr>
        <p:spPr>
          <a:xfrm>
            <a:off x="7658187" y="1523416"/>
            <a:ext cx="212297" cy="301350"/>
          </a:xfrm>
          <a:custGeom>
            <a:avLst/>
            <a:gdLst/>
            <a:ahLst/>
            <a:cxnLst/>
            <a:rect l="l" t="t" r="r" b="b"/>
            <a:pathLst>
              <a:path w="9910" h="14067" extrusionOk="0">
                <a:moveTo>
                  <a:pt x="4504" y="0"/>
                </a:moveTo>
                <a:cubicBezTo>
                  <a:pt x="3705" y="0"/>
                  <a:pt x="2913" y="288"/>
                  <a:pt x="2372" y="885"/>
                </a:cubicBezTo>
                <a:lnTo>
                  <a:pt x="1794" y="2314"/>
                </a:lnTo>
                <a:cubicBezTo>
                  <a:pt x="1673" y="4806"/>
                  <a:pt x="1217" y="7268"/>
                  <a:pt x="457" y="9669"/>
                </a:cubicBezTo>
                <a:cubicBezTo>
                  <a:pt x="244" y="10308"/>
                  <a:pt x="1" y="10976"/>
                  <a:pt x="153" y="11645"/>
                </a:cubicBezTo>
                <a:cubicBezTo>
                  <a:pt x="335" y="12435"/>
                  <a:pt x="1034" y="13013"/>
                  <a:pt x="1764" y="13378"/>
                </a:cubicBezTo>
                <a:cubicBezTo>
                  <a:pt x="2205" y="13637"/>
                  <a:pt x="2735" y="13786"/>
                  <a:pt x="3259" y="13786"/>
                </a:cubicBezTo>
                <a:cubicBezTo>
                  <a:pt x="3349" y="13786"/>
                  <a:pt x="3438" y="13782"/>
                  <a:pt x="3527" y="13773"/>
                </a:cubicBezTo>
                <a:cubicBezTo>
                  <a:pt x="4135" y="13712"/>
                  <a:pt x="4682" y="13317"/>
                  <a:pt x="4895" y="12709"/>
                </a:cubicBezTo>
                <a:cubicBezTo>
                  <a:pt x="4895" y="12800"/>
                  <a:pt x="4925" y="12891"/>
                  <a:pt x="4955" y="12982"/>
                </a:cubicBezTo>
                <a:cubicBezTo>
                  <a:pt x="5209" y="13742"/>
                  <a:pt x="5798" y="14066"/>
                  <a:pt x="6394" y="14066"/>
                </a:cubicBezTo>
                <a:cubicBezTo>
                  <a:pt x="7372" y="14066"/>
                  <a:pt x="8369" y="13195"/>
                  <a:pt x="7934" y="11949"/>
                </a:cubicBezTo>
                <a:lnTo>
                  <a:pt x="7934" y="11949"/>
                </a:lnTo>
                <a:cubicBezTo>
                  <a:pt x="8094" y="12005"/>
                  <a:pt x="8263" y="12033"/>
                  <a:pt x="8432" y="12033"/>
                </a:cubicBezTo>
                <a:cubicBezTo>
                  <a:pt x="8810" y="12033"/>
                  <a:pt x="9191" y="11897"/>
                  <a:pt x="9484" y="11645"/>
                </a:cubicBezTo>
                <a:cubicBezTo>
                  <a:pt x="9880" y="11220"/>
                  <a:pt x="9910" y="10581"/>
                  <a:pt x="9576" y="10125"/>
                </a:cubicBezTo>
                <a:cubicBezTo>
                  <a:pt x="9332" y="9943"/>
                  <a:pt x="9089" y="9761"/>
                  <a:pt x="8846" y="9609"/>
                </a:cubicBezTo>
                <a:cubicBezTo>
                  <a:pt x="8208" y="9031"/>
                  <a:pt x="8269" y="8058"/>
                  <a:pt x="8390" y="7207"/>
                </a:cubicBezTo>
                <a:cubicBezTo>
                  <a:pt x="8573" y="5931"/>
                  <a:pt x="8512" y="4624"/>
                  <a:pt x="8238" y="3347"/>
                </a:cubicBezTo>
                <a:cubicBezTo>
                  <a:pt x="7934" y="2070"/>
                  <a:pt x="7114" y="976"/>
                  <a:pt x="5959" y="338"/>
                </a:cubicBezTo>
                <a:cubicBezTo>
                  <a:pt x="5512" y="115"/>
                  <a:pt x="5007" y="0"/>
                  <a:pt x="450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49"/>
          <p:cNvSpPr/>
          <p:nvPr/>
        </p:nvSpPr>
        <p:spPr>
          <a:xfrm>
            <a:off x="7740236" y="1555786"/>
            <a:ext cx="69045" cy="263989"/>
          </a:xfrm>
          <a:custGeom>
            <a:avLst/>
            <a:gdLst/>
            <a:ahLst/>
            <a:cxnLst/>
            <a:rect l="l" t="t" r="r" b="b"/>
            <a:pathLst>
              <a:path w="3223" h="12323" extrusionOk="0">
                <a:moveTo>
                  <a:pt x="441" y="1"/>
                </a:moveTo>
                <a:cubicBezTo>
                  <a:pt x="303" y="1"/>
                  <a:pt x="160" y="35"/>
                  <a:pt x="1" y="104"/>
                </a:cubicBezTo>
                <a:cubicBezTo>
                  <a:pt x="107" y="88"/>
                  <a:pt x="206" y="81"/>
                  <a:pt x="301" y="81"/>
                </a:cubicBezTo>
                <a:cubicBezTo>
                  <a:pt x="396" y="81"/>
                  <a:pt x="487" y="88"/>
                  <a:pt x="578" y="104"/>
                </a:cubicBezTo>
                <a:cubicBezTo>
                  <a:pt x="1095" y="164"/>
                  <a:pt x="1581" y="407"/>
                  <a:pt x="1946" y="772"/>
                </a:cubicBezTo>
                <a:cubicBezTo>
                  <a:pt x="2493" y="1319"/>
                  <a:pt x="2797" y="2079"/>
                  <a:pt x="2797" y="2839"/>
                </a:cubicBezTo>
                <a:cubicBezTo>
                  <a:pt x="2828" y="3812"/>
                  <a:pt x="2706" y="4754"/>
                  <a:pt x="2432" y="5666"/>
                </a:cubicBezTo>
                <a:cubicBezTo>
                  <a:pt x="2159" y="6608"/>
                  <a:pt x="2068" y="7581"/>
                  <a:pt x="2129" y="8553"/>
                </a:cubicBezTo>
                <a:cubicBezTo>
                  <a:pt x="2189" y="8979"/>
                  <a:pt x="2311" y="9374"/>
                  <a:pt x="2493" y="9769"/>
                </a:cubicBezTo>
                <a:cubicBezTo>
                  <a:pt x="2676" y="10073"/>
                  <a:pt x="2828" y="10408"/>
                  <a:pt x="2949" y="10742"/>
                </a:cubicBezTo>
                <a:cubicBezTo>
                  <a:pt x="3071" y="11016"/>
                  <a:pt x="3101" y="11319"/>
                  <a:pt x="3040" y="11593"/>
                </a:cubicBezTo>
                <a:cubicBezTo>
                  <a:pt x="3010" y="11806"/>
                  <a:pt x="2888" y="12019"/>
                  <a:pt x="2706" y="12140"/>
                </a:cubicBezTo>
                <a:cubicBezTo>
                  <a:pt x="2584" y="12262"/>
                  <a:pt x="2402" y="12292"/>
                  <a:pt x="2220" y="12292"/>
                </a:cubicBezTo>
                <a:cubicBezTo>
                  <a:pt x="2280" y="12323"/>
                  <a:pt x="2311" y="12323"/>
                  <a:pt x="2372" y="12323"/>
                </a:cubicBezTo>
                <a:cubicBezTo>
                  <a:pt x="2524" y="12323"/>
                  <a:pt x="2676" y="12262"/>
                  <a:pt x="2797" y="12201"/>
                </a:cubicBezTo>
                <a:cubicBezTo>
                  <a:pt x="2980" y="12049"/>
                  <a:pt x="3101" y="11836"/>
                  <a:pt x="3162" y="11623"/>
                </a:cubicBezTo>
                <a:cubicBezTo>
                  <a:pt x="3223" y="11289"/>
                  <a:pt x="3192" y="10985"/>
                  <a:pt x="3101" y="10681"/>
                </a:cubicBezTo>
                <a:cubicBezTo>
                  <a:pt x="2949" y="10347"/>
                  <a:pt x="2797" y="10012"/>
                  <a:pt x="2615" y="9709"/>
                </a:cubicBezTo>
                <a:cubicBezTo>
                  <a:pt x="2463" y="9313"/>
                  <a:pt x="2341" y="8918"/>
                  <a:pt x="2311" y="8523"/>
                </a:cubicBezTo>
                <a:cubicBezTo>
                  <a:pt x="2250" y="7550"/>
                  <a:pt x="2341" y="6608"/>
                  <a:pt x="2615" y="5696"/>
                </a:cubicBezTo>
                <a:cubicBezTo>
                  <a:pt x="2858" y="4754"/>
                  <a:pt x="2980" y="3781"/>
                  <a:pt x="2949" y="2809"/>
                </a:cubicBezTo>
                <a:cubicBezTo>
                  <a:pt x="2919" y="2018"/>
                  <a:pt x="2615" y="1259"/>
                  <a:pt x="2037" y="681"/>
                </a:cubicBezTo>
                <a:cubicBezTo>
                  <a:pt x="1642" y="286"/>
                  <a:pt x="1125" y="43"/>
                  <a:pt x="578" y="12"/>
                </a:cubicBezTo>
                <a:cubicBezTo>
                  <a:pt x="533" y="5"/>
                  <a:pt x="487" y="1"/>
                  <a:pt x="44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49"/>
          <p:cNvSpPr/>
          <p:nvPr/>
        </p:nvSpPr>
        <p:spPr>
          <a:xfrm>
            <a:off x="7670570" y="1535691"/>
            <a:ext cx="82070" cy="126157"/>
          </a:xfrm>
          <a:custGeom>
            <a:avLst/>
            <a:gdLst/>
            <a:ahLst/>
            <a:cxnLst/>
            <a:rect l="l" t="t" r="r" b="b"/>
            <a:pathLst>
              <a:path w="3831" h="5889" extrusionOk="0">
                <a:moveTo>
                  <a:pt x="1815" y="0"/>
                </a:moveTo>
                <a:cubicBezTo>
                  <a:pt x="1354" y="0"/>
                  <a:pt x="960" y="293"/>
                  <a:pt x="821" y="738"/>
                </a:cubicBezTo>
                <a:lnTo>
                  <a:pt x="1095" y="494"/>
                </a:lnTo>
                <a:lnTo>
                  <a:pt x="1095" y="494"/>
                </a:lnTo>
                <a:cubicBezTo>
                  <a:pt x="335" y="1497"/>
                  <a:pt x="0" y="2713"/>
                  <a:pt x="183" y="3960"/>
                </a:cubicBezTo>
                <a:cubicBezTo>
                  <a:pt x="304" y="4750"/>
                  <a:pt x="760" y="5631"/>
                  <a:pt x="1551" y="5844"/>
                </a:cubicBezTo>
                <a:cubicBezTo>
                  <a:pt x="1663" y="5874"/>
                  <a:pt x="1776" y="5889"/>
                  <a:pt x="1889" y="5889"/>
                </a:cubicBezTo>
                <a:cubicBezTo>
                  <a:pt x="2572" y="5889"/>
                  <a:pt x="3239" y="5367"/>
                  <a:pt x="3526" y="4689"/>
                </a:cubicBezTo>
                <a:cubicBezTo>
                  <a:pt x="3800" y="3899"/>
                  <a:pt x="3830" y="3017"/>
                  <a:pt x="3618" y="2227"/>
                </a:cubicBezTo>
                <a:cubicBezTo>
                  <a:pt x="3526" y="1710"/>
                  <a:pt x="3374" y="1254"/>
                  <a:pt x="3131" y="829"/>
                </a:cubicBezTo>
                <a:cubicBezTo>
                  <a:pt x="2888" y="373"/>
                  <a:pt x="2432" y="69"/>
                  <a:pt x="1946" y="8"/>
                </a:cubicBezTo>
                <a:cubicBezTo>
                  <a:pt x="1902" y="3"/>
                  <a:pt x="1858" y="0"/>
                  <a:pt x="181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49"/>
          <p:cNvSpPr/>
          <p:nvPr/>
        </p:nvSpPr>
        <p:spPr>
          <a:xfrm>
            <a:off x="7717442" y="1623117"/>
            <a:ext cx="31941" cy="6684"/>
          </a:xfrm>
          <a:custGeom>
            <a:avLst/>
            <a:gdLst/>
            <a:ahLst/>
            <a:cxnLst/>
            <a:rect l="l" t="t" r="r" b="b"/>
            <a:pathLst>
              <a:path w="1491" h="312" extrusionOk="0">
                <a:moveTo>
                  <a:pt x="1490" y="0"/>
                </a:moveTo>
                <a:lnTo>
                  <a:pt x="1490" y="0"/>
                </a:lnTo>
                <a:cubicBezTo>
                  <a:pt x="1430" y="61"/>
                  <a:pt x="1369" y="91"/>
                  <a:pt x="1308" y="91"/>
                </a:cubicBezTo>
                <a:cubicBezTo>
                  <a:pt x="1126" y="152"/>
                  <a:pt x="943" y="182"/>
                  <a:pt x="761" y="182"/>
                </a:cubicBezTo>
                <a:cubicBezTo>
                  <a:pt x="518" y="182"/>
                  <a:pt x="244" y="152"/>
                  <a:pt x="1" y="122"/>
                </a:cubicBezTo>
                <a:lnTo>
                  <a:pt x="1" y="122"/>
                </a:lnTo>
                <a:cubicBezTo>
                  <a:pt x="204" y="248"/>
                  <a:pt x="427" y="312"/>
                  <a:pt x="637" y="312"/>
                </a:cubicBezTo>
                <a:cubicBezTo>
                  <a:pt x="679" y="312"/>
                  <a:pt x="720" y="309"/>
                  <a:pt x="761" y="304"/>
                </a:cubicBezTo>
                <a:cubicBezTo>
                  <a:pt x="943" y="274"/>
                  <a:pt x="1156" y="243"/>
                  <a:pt x="1308" y="182"/>
                </a:cubicBezTo>
                <a:cubicBezTo>
                  <a:pt x="1460" y="122"/>
                  <a:pt x="1490" y="0"/>
                  <a:pt x="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49"/>
          <p:cNvSpPr/>
          <p:nvPr/>
        </p:nvSpPr>
        <p:spPr>
          <a:xfrm>
            <a:off x="7708980" y="1592504"/>
            <a:ext cx="40403" cy="3106"/>
          </a:xfrm>
          <a:custGeom>
            <a:avLst/>
            <a:gdLst/>
            <a:ahLst/>
            <a:cxnLst/>
            <a:rect l="l" t="t" r="r" b="b"/>
            <a:pathLst>
              <a:path w="1886" h="145" extrusionOk="0">
                <a:moveTo>
                  <a:pt x="943" y="0"/>
                </a:moveTo>
                <a:cubicBezTo>
                  <a:pt x="639" y="0"/>
                  <a:pt x="305" y="31"/>
                  <a:pt x="1" y="122"/>
                </a:cubicBezTo>
                <a:cubicBezTo>
                  <a:pt x="153" y="137"/>
                  <a:pt x="312" y="145"/>
                  <a:pt x="472" y="145"/>
                </a:cubicBezTo>
                <a:cubicBezTo>
                  <a:pt x="632" y="145"/>
                  <a:pt x="791" y="137"/>
                  <a:pt x="943" y="122"/>
                </a:cubicBezTo>
                <a:cubicBezTo>
                  <a:pt x="1247" y="122"/>
                  <a:pt x="1581" y="92"/>
                  <a:pt x="1885" y="31"/>
                </a:cubicBezTo>
                <a:cubicBezTo>
                  <a:pt x="1551" y="0"/>
                  <a:pt x="1247" y="0"/>
                  <a:pt x="9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49"/>
          <p:cNvSpPr/>
          <p:nvPr/>
        </p:nvSpPr>
        <p:spPr>
          <a:xfrm>
            <a:off x="7715493" y="1558635"/>
            <a:ext cx="26714" cy="3942"/>
          </a:xfrm>
          <a:custGeom>
            <a:avLst/>
            <a:gdLst/>
            <a:ahLst/>
            <a:cxnLst/>
            <a:rect l="l" t="t" r="r" b="b"/>
            <a:pathLst>
              <a:path w="1247" h="184" extrusionOk="0">
                <a:moveTo>
                  <a:pt x="639" y="1"/>
                </a:moveTo>
                <a:cubicBezTo>
                  <a:pt x="426" y="1"/>
                  <a:pt x="214" y="62"/>
                  <a:pt x="1" y="153"/>
                </a:cubicBezTo>
                <a:cubicBezTo>
                  <a:pt x="214" y="153"/>
                  <a:pt x="426" y="153"/>
                  <a:pt x="639" y="123"/>
                </a:cubicBezTo>
                <a:cubicBezTo>
                  <a:pt x="690" y="112"/>
                  <a:pt x="740" y="109"/>
                  <a:pt x="790" y="109"/>
                </a:cubicBezTo>
                <a:cubicBezTo>
                  <a:pt x="889" y="109"/>
                  <a:pt x="984" y="123"/>
                  <a:pt x="1065" y="123"/>
                </a:cubicBezTo>
                <a:cubicBezTo>
                  <a:pt x="1186" y="153"/>
                  <a:pt x="1247" y="183"/>
                  <a:pt x="1247" y="183"/>
                </a:cubicBezTo>
                <a:cubicBezTo>
                  <a:pt x="1247" y="153"/>
                  <a:pt x="1186" y="123"/>
                  <a:pt x="1095" y="62"/>
                </a:cubicBezTo>
                <a:cubicBezTo>
                  <a:pt x="943" y="1"/>
                  <a:pt x="791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49"/>
          <p:cNvSpPr/>
          <p:nvPr/>
        </p:nvSpPr>
        <p:spPr>
          <a:xfrm>
            <a:off x="7372990" y="1356706"/>
            <a:ext cx="306706" cy="248522"/>
          </a:xfrm>
          <a:custGeom>
            <a:avLst/>
            <a:gdLst/>
            <a:ahLst/>
            <a:cxnLst/>
            <a:rect l="l" t="t" r="r" b="b"/>
            <a:pathLst>
              <a:path w="14317" h="11601" extrusionOk="0">
                <a:moveTo>
                  <a:pt x="5167" y="1"/>
                </a:moveTo>
                <a:cubicBezTo>
                  <a:pt x="3003" y="1"/>
                  <a:pt x="888" y="1406"/>
                  <a:pt x="274" y="3804"/>
                </a:cubicBezTo>
                <a:cubicBezTo>
                  <a:pt x="1" y="4989"/>
                  <a:pt x="183" y="6357"/>
                  <a:pt x="1125" y="7117"/>
                </a:cubicBezTo>
                <a:cubicBezTo>
                  <a:pt x="1690" y="7616"/>
                  <a:pt x="2419" y="7778"/>
                  <a:pt x="3187" y="7778"/>
                </a:cubicBezTo>
                <a:cubicBezTo>
                  <a:pt x="3824" y="7778"/>
                  <a:pt x="4487" y="7666"/>
                  <a:pt x="5107" y="7542"/>
                </a:cubicBezTo>
                <a:cubicBezTo>
                  <a:pt x="5801" y="7404"/>
                  <a:pt x="6541" y="7265"/>
                  <a:pt x="7249" y="7265"/>
                </a:cubicBezTo>
                <a:cubicBezTo>
                  <a:pt x="7938" y="7265"/>
                  <a:pt x="8595" y="7396"/>
                  <a:pt x="9150" y="7786"/>
                </a:cubicBezTo>
                <a:cubicBezTo>
                  <a:pt x="9849" y="8272"/>
                  <a:pt x="10244" y="9062"/>
                  <a:pt x="10670" y="9792"/>
                </a:cubicBezTo>
                <a:cubicBezTo>
                  <a:pt x="11095" y="10491"/>
                  <a:pt x="11612" y="11251"/>
                  <a:pt x="12402" y="11524"/>
                </a:cubicBezTo>
                <a:cubicBezTo>
                  <a:pt x="12552" y="11576"/>
                  <a:pt x="12714" y="11601"/>
                  <a:pt x="12876" y="11601"/>
                </a:cubicBezTo>
                <a:cubicBezTo>
                  <a:pt x="13570" y="11601"/>
                  <a:pt x="14292" y="11155"/>
                  <a:pt x="14317" y="10491"/>
                </a:cubicBezTo>
                <a:lnTo>
                  <a:pt x="14013" y="5658"/>
                </a:lnTo>
                <a:cubicBezTo>
                  <a:pt x="14043" y="4868"/>
                  <a:pt x="13284" y="4229"/>
                  <a:pt x="12524" y="3925"/>
                </a:cubicBezTo>
                <a:cubicBezTo>
                  <a:pt x="11794" y="3621"/>
                  <a:pt x="10943" y="3500"/>
                  <a:pt x="10244" y="3044"/>
                </a:cubicBezTo>
                <a:cubicBezTo>
                  <a:pt x="9666" y="2649"/>
                  <a:pt x="9241" y="2041"/>
                  <a:pt x="8724" y="1524"/>
                </a:cubicBezTo>
                <a:cubicBezTo>
                  <a:pt x="7715" y="481"/>
                  <a:pt x="6433" y="1"/>
                  <a:pt x="51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49"/>
          <p:cNvSpPr/>
          <p:nvPr/>
        </p:nvSpPr>
        <p:spPr>
          <a:xfrm>
            <a:off x="7317634" y="1409770"/>
            <a:ext cx="414825" cy="413090"/>
          </a:xfrm>
          <a:custGeom>
            <a:avLst/>
            <a:gdLst/>
            <a:ahLst/>
            <a:cxnLst/>
            <a:rect l="l" t="t" r="r" b="b"/>
            <a:pathLst>
              <a:path w="19364" h="19283" extrusionOk="0">
                <a:moveTo>
                  <a:pt x="7086" y="0"/>
                </a:moveTo>
                <a:cubicBezTo>
                  <a:pt x="4275" y="0"/>
                  <a:pt x="1691" y="2073"/>
                  <a:pt x="1338" y="5126"/>
                </a:cubicBezTo>
                <a:cubicBezTo>
                  <a:pt x="1247" y="5977"/>
                  <a:pt x="1338" y="6828"/>
                  <a:pt x="1095" y="7649"/>
                </a:cubicBezTo>
                <a:cubicBezTo>
                  <a:pt x="913" y="8287"/>
                  <a:pt x="518" y="8865"/>
                  <a:pt x="335" y="9534"/>
                </a:cubicBezTo>
                <a:cubicBezTo>
                  <a:pt x="1" y="10628"/>
                  <a:pt x="275" y="11844"/>
                  <a:pt x="579" y="12938"/>
                </a:cubicBezTo>
                <a:cubicBezTo>
                  <a:pt x="974" y="14245"/>
                  <a:pt x="1308" y="15795"/>
                  <a:pt x="2007" y="16950"/>
                </a:cubicBezTo>
                <a:cubicBezTo>
                  <a:pt x="3375" y="19169"/>
                  <a:pt x="5229" y="19108"/>
                  <a:pt x="6840" y="19199"/>
                </a:cubicBezTo>
                <a:cubicBezTo>
                  <a:pt x="7451" y="19255"/>
                  <a:pt x="8059" y="19282"/>
                  <a:pt x="8666" y="19282"/>
                </a:cubicBezTo>
                <a:cubicBezTo>
                  <a:pt x="10050" y="19282"/>
                  <a:pt x="11424" y="19140"/>
                  <a:pt x="12798" y="18865"/>
                </a:cubicBezTo>
                <a:cubicBezTo>
                  <a:pt x="14834" y="18348"/>
                  <a:pt x="16719" y="17224"/>
                  <a:pt x="18147" y="15673"/>
                </a:cubicBezTo>
                <a:cubicBezTo>
                  <a:pt x="18634" y="15126"/>
                  <a:pt x="18968" y="13607"/>
                  <a:pt x="19150" y="12907"/>
                </a:cubicBezTo>
                <a:cubicBezTo>
                  <a:pt x="19363" y="12208"/>
                  <a:pt x="19333" y="11479"/>
                  <a:pt x="18998" y="10810"/>
                </a:cubicBezTo>
                <a:cubicBezTo>
                  <a:pt x="18786" y="10354"/>
                  <a:pt x="18390" y="9959"/>
                  <a:pt x="18269" y="9473"/>
                </a:cubicBezTo>
                <a:cubicBezTo>
                  <a:pt x="18117" y="8682"/>
                  <a:pt x="18694" y="7892"/>
                  <a:pt x="18603" y="7102"/>
                </a:cubicBezTo>
                <a:cubicBezTo>
                  <a:pt x="18512" y="6403"/>
                  <a:pt x="17934" y="5916"/>
                  <a:pt x="17448" y="5430"/>
                </a:cubicBezTo>
                <a:cubicBezTo>
                  <a:pt x="16962" y="4944"/>
                  <a:pt x="16475" y="4336"/>
                  <a:pt x="16567" y="3637"/>
                </a:cubicBezTo>
                <a:lnTo>
                  <a:pt x="9576" y="567"/>
                </a:lnTo>
                <a:cubicBezTo>
                  <a:pt x="8760" y="180"/>
                  <a:pt x="7913" y="0"/>
                  <a:pt x="7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49"/>
          <p:cNvSpPr/>
          <p:nvPr/>
        </p:nvSpPr>
        <p:spPr>
          <a:xfrm>
            <a:off x="7357373" y="1442418"/>
            <a:ext cx="273501" cy="523437"/>
          </a:xfrm>
          <a:custGeom>
            <a:avLst/>
            <a:gdLst/>
            <a:ahLst/>
            <a:cxnLst/>
            <a:rect l="l" t="t" r="r" b="b"/>
            <a:pathLst>
              <a:path w="12767" h="24434" extrusionOk="0">
                <a:moveTo>
                  <a:pt x="4009" y="1"/>
                </a:moveTo>
                <a:cubicBezTo>
                  <a:pt x="1852" y="1"/>
                  <a:pt x="420" y="2694"/>
                  <a:pt x="274" y="4940"/>
                </a:cubicBezTo>
                <a:cubicBezTo>
                  <a:pt x="91" y="7523"/>
                  <a:pt x="0" y="10684"/>
                  <a:pt x="334" y="12630"/>
                </a:cubicBezTo>
                <a:cubicBezTo>
                  <a:pt x="912" y="16490"/>
                  <a:pt x="3891" y="17007"/>
                  <a:pt x="3891" y="17007"/>
                </a:cubicBezTo>
                <a:lnTo>
                  <a:pt x="3891" y="18982"/>
                </a:lnTo>
                <a:cubicBezTo>
                  <a:pt x="3830" y="19773"/>
                  <a:pt x="3830" y="20563"/>
                  <a:pt x="3921" y="21384"/>
                </a:cubicBezTo>
                <a:cubicBezTo>
                  <a:pt x="3921" y="21505"/>
                  <a:pt x="3982" y="21596"/>
                  <a:pt x="3982" y="21748"/>
                </a:cubicBezTo>
                <a:cubicBezTo>
                  <a:pt x="4164" y="22812"/>
                  <a:pt x="4590" y="23846"/>
                  <a:pt x="5563" y="24150"/>
                </a:cubicBezTo>
                <a:cubicBezTo>
                  <a:pt x="6191" y="24348"/>
                  <a:pt x="6765" y="24434"/>
                  <a:pt x="7288" y="24434"/>
                </a:cubicBezTo>
                <a:cubicBezTo>
                  <a:pt x="9974" y="24434"/>
                  <a:pt x="11305" y="22163"/>
                  <a:pt x="11763" y="21171"/>
                </a:cubicBezTo>
                <a:cubicBezTo>
                  <a:pt x="11885" y="20897"/>
                  <a:pt x="11946" y="20624"/>
                  <a:pt x="11946" y="20320"/>
                </a:cubicBezTo>
                <a:lnTo>
                  <a:pt x="12766" y="3207"/>
                </a:lnTo>
                <a:cubicBezTo>
                  <a:pt x="12766" y="2508"/>
                  <a:pt x="12250" y="1900"/>
                  <a:pt x="11550" y="1839"/>
                </a:cubicBezTo>
                <a:lnTo>
                  <a:pt x="4286" y="16"/>
                </a:lnTo>
                <a:cubicBezTo>
                  <a:pt x="4192" y="6"/>
                  <a:pt x="4100" y="1"/>
                  <a:pt x="4009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49"/>
          <p:cNvSpPr/>
          <p:nvPr/>
        </p:nvSpPr>
        <p:spPr>
          <a:xfrm>
            <a:off x="7385372" y="1598374"/>
            <a:ext cx="21508" cy="20844"/>
          </a:xfrm>
          <a:custGeom>
            <a:avLst/>
            <a:gdLst/>
            <a:ahLst/>
            <a:cxnLst/>
            <a:rect l="l" t="t" r="r" b="b"/>
            <a:pathLst>
              <a:path w="1004" h="973" extrusionOk="0">
                <a:moveTo>
                  <a:pt x="517" y="0"/>
                </a:moveTo>
                <a:cubicBezTo>
                  <a:pt x="243" y="0"/>
                  <a:pt x="31" y="182"/>
                  <a:pt x="0" y="456"/>
                </a:cubicBezTo>
                <a:cubicBezTo>
                  <a:pt x="0" y="730"/>
                  <a:pt x="213" y="942"/>
                  <a:pt x="486" y="973"/>
                </a:cubicBezTo>
                <a:cubicBezTo>
                  <a:pt x="730" y="973"/>
                  <a:pt x="973" y="790"/>
                  <a:pt x="1003" y="517"/>
                </a:cubicBezTo>
                <a:cubicBezTo>
                  <a:pt x="1003" y="243"/>
                  <a:pt x="790" y="30"/>
                  <a:pt x="51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49"/>
          <p:cNvSpPr/>
          <p:nvPr/>
        </p:nvSpPr>
        <p:spPr>
          <a:xfrm>
            <a:off x="7495419" y="1598952"/>
            <a:ext cx="20844" cy="20266"/>
          </a:xfrm>
          <a:custGeom>
            <a:avLst/>
            <a:gdLst/>
            <a:ahLst/>
            <a:cxnLst/>
            <a:rect l="l" t="t" r="r" b="b"/>
            <a:pathLst>
              <a:path w="973" h="946" extrusionOk="0">
                <a:moveTo>
                  <a:pt x="457" y="0"/>
                </a:moveTo>
                <a:cubicBezTo>
                  <a:pt x="209" y="0"/>
                  <a:pt x="0" y="175"/>
                  <a:pt x="0" y="429"/>
                </a:cubicBezTo>
                <a:cubicBezTo>
                  <a:pt x="0" y="703"/>
                  <a:pt x="213" y="915"/>
                  <a:pt x="456" y="946"/>
                </a:cubicBezTo>
                <a:cubicBezTo>
                  <a:pt x="730" y="946"/>
                  <a:pt x="973" y="763"/>
                  <a:pt x="973" y="490"/>
                </a:cubicBezTo>
                <a:cubicBezTo>
                  <a:pt x="973" y="216"/>
                  <a:pt x="760" y="3"/>
                  <a:pt x="517" y="3"/>
                </a:cubicBezTo>
                <a:cubicBezTo>
                  <a:pt x="497" y="1"/>
                  <a:pt x="477" y="0"/>
                  <a:pt x="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49"/>
          <p:cNvSpPr/>
          <p:nvPr/>
        </p:nvSpPr>
        <p:spPr>
          <a:xfrm>
            <a:off x="7492163" y="1574102"/>
            <a:ext cx="48843" cy="13261"/>
          </a:xfrm>
          <a:custGeom>
            <a:avLst/>
            <a:gdLst/>
            <a:ahLst/>
            <a:cxnLst/>
            <a:rect l="l" t="t" r="r" b="b"/>
            <a:pathLst>
              <a:path w="2280" h="619" extrusionOk="0">
                <a:moveTo>
                  <a:pt x="1489" y="1"/>
                </a:moveTo>
                <a:cubicBezTo>
                  <a:pt x="1337" y="1"/>
                  <a:pt x="1185" y="24"/>
                  <a:pt x="1033" y="69"/>
                </a:cubicBezTo>
                <a:cubicBezTo>
                  <a:pt x="730" y="100"/>
                  <a:pt x="456" y="221"/>
                  <a:pt x="182" y="373"/>
                </a:cubicBezTo>
                <a:cubicBezTo>
                  <a:pt x="30" y="495"/>
                  <a:pt x="0" y="586"/>
                  <a:pt x="30" y="616"/>
                </a:cubicBezTo>
                <a:cubicBezTo>
                  <a:pt x="35" y="618"/>
                  <a:pt x="41" y="619"/>
                  <a:pt x="47" y="619"/>
                </a:cubicBezTo>
                <a:cubicBezTo>
                  <a:pt x="160" y="619"/>
                  <a:pt x="518" y="367"/>
                  <a:pt x="1094" y="252"/>
                </a:cubicBezTo>
                <a:cubicBezTo>
                  <a:pt x="1330" y="216"/>
                  <a:pt x="1548" y="208"/>
                  <a:pt x="1727" y="208"/>
                </a:cubicBezTo>
                <a:cubicBezTo>
                  <a:pt x="1873" y="208"/>
                  <a:pt x="1994" y="213"/>
                  <a:pt x="2080" y="213"/>
                </a:cubicBezTo>
                <a:cubicBezTo>
                  <a:pt x="2161" y="213"/>
                  <a:pt x="2210" y="209"/>
                  <a:pt x="2219" y="191"/>
                </a:cubicBezTo>
                <a:cubicBezTo>
                  <a:pt x="2280" y="130"/>
                  <a:pt x="2158" y="100"/>
                  <a:pt x="1945" y="69"/>
                </a:cubicBezTo>
                <a:cubicBezTo>
                  <a:pt x="1793" y="24"/>
                  <a:pt x="1641" y="1"/>
                  <a:pt x="14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49"/>
          <p:cNvSpPr/>
          <p:nvPr/>
        </p:nvSpPr>
        <p:spPr>
          <a:xfrm>
            <a:off x="7378859" y="1574209"/>
            <a:ext cx="50150" cy="11868"/>
          </a:xfrm>
          <a:custGeom>
            <a:avLst/>
            <a:gdLst/>
            <a:ahLst/>
            <a:cxnLst/>
            <a:rect l="l" t="t" r="r" b="b"/>
            <a:pathLst>
              <a:path w="2341" h="554" extrusionOk="0">
                <a:moveTo>
                  <a:pt x="839" y="1"/>
                </a:moveTo>
                <a:cubicBezTo>
                  <a:pt x="654" y="1"/>
                  <a:pt x="473" y="27"/>
                  <a:pt x="304" y="64"/>
                </a:cubicBezTo>
                <a:cubicBezTo>
                  <a:pt x="91" y="155"/>
                  <a:pt x="0" y="216"/>
                  <a:pt x="31" y="247"/>
                </a:cubicBezTo>
                <a:cubicBezTo>
                  <a:pt x="47" y="257"/>
                  <a:pt x="73" y="261"/>
                  <a:pt x="109" y="261"/>
                </a:cubicBezTo>
                <a:cubicBezTo>
                  <a:pt x="228" y="261"/>
                  <a:pt x="453" y="217"/>
                  <a:pt x="760" y="217"/>
                </a:cubicBezTo>
                <a:cubicBezTo>
                  <a:pt x="888" y="217"/>
                  <a:pt x="1031" y="224"/>
                  <a:pt x="1186" y="247"/>
                </a:cubicBezTo>
                <a:cubicBezTo>
                  <a:pt x="1758" y="332"/>
                  <a:pt x="2169" y="553"/>
                  <a:pt x="2266" y="553"/>
                </a:cubicBezTo>
                <a:cubicBezTo>
                  <a:pt x="2272" y="553"/>
                  <a:pt x="2276" y="552"/>
                  <a:pt x="2280" y="551"/>
                </a:cubicBezTo>
                <a:cubicBezTo>
                  <a:pt x="2341" y="520"/>
                  <a:pt x="2249" y="429"/>
                  <a:pt x="2067" y="338"/>
                </a:cubicBezTo>
                <a:cubicBezTo>
                  <a:pt x="1794" y="155"/>
                  <a:pt x="1490" y="64"/>
                  <a:pt x="1186" y="34"/>
                </a:cubicBezTo>
                <a:cubicBezTo>
                  <a:pt x="1070" y="11"/>
                  <a:pt x="953" y="1"/>
                  <a:pt x="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49"/>
          <p:cNvSpPr/>
          <p:nvPr/>
        </p:nvSpPr>
        <p:spPr>
          <a:xfrm>
            <a:off x="7419219" y="1574916"/>
            <a:ext cx="36483" cy="96166"/>
          </a:xfrm>
          <a:custGeom>
            <a:avLst/>
            <a:gdLst/>
            <a:ahLst/>
            <a:cxnLst/>
            <a:rect l="l" t="t" r="r" b="b"/>
            <a:pathLst>
              <a:path w="1703" h="4489" extrusionOk="0">
                <a:moveTo>
                  <a:pt x="1642" y="1"/>
                </a:moveTo>
                <a:lnTo>
                  <a:pt x="1642" y="1"/>
                </a:lnTo>
                <a:cubicBezTo>
                  <a:pt x="1186" y="852"/>
                  <a:pt x="791" y="1733"/>
                  <a:pt x="487" y="2645"/>
                </a:cubicBezTo>
                <a:lnTo>
                  <a:pt x="122" y="3679"/>
                </a:lnTo>
                <a:cubicBezTo>
                  <a:pt x="31" y="3831"/>
                  <a:pt x="1" y="4043"/>
                  <a:pt x="31" y="4226"/>
                </a:cubicBezTo>
                <a:cubicBezTo>
                  <a:pt x="92" y="4317"/>
                  <a:pt x="153" y="4378"/>
                  <a:pt x="274" y="4408"/>
                </a:cubicBezTo>
                <a:cubicBezTo>
                  <a:pt x="335" y="4439"/>
                  <a:pt x="426" y="4439"/>
                  <a:pt x="487" y="4439"/>
                </a:cubicBezTo>
                <a:cubicBezTo>
                  <a:pt x="665" y="4474"/>
                  <a:pt x="843" y="4489"/>
                  <a:pt x="1015" y="4489"/>
                </a:cubicBezTo>
                <a:cubicBezTo>
                  <a:pt x="1137" y="4489"/>
                  <a:pt x="1255" y="4482"/>
                  <a:pt x="1369" y="4469"/>
                </a:cubicBezTo>
                <a:cubicBezTo>
                  <a:pt x="1095" y="4378"/>
                  <a:pt x="791" y="4317"/>
                  <a:pt x="517" y="4287"/>
                </a:cubicBezTo>
                <a:cubicBezTo>
                  <a:pt x="365" y="4287"/>
                  <a:pt x="244" y="4256"/>
                  <a:pt x="213" y="4165"/>
                </a:cubicBezTo>
                <a:cubicBezTo>
                  <a:pt x="213" y="4013"/>
                  <a:pt x="244" y="3861"/>
                  <a:pt x="305" y="3739"/>
                </a:cubicBezTo>
                <a:cubicBezTo>
                  <a:pt x="457" y="3436"/>
                  <a:pt x="578" y="3071"/>
                  <a:pt x="730" y="2706"/>
                </a:cubicBezTo>
                <a:cubicBezTo>
                  <a:pt x="1277" y="1247"/>
                  <a:pt x="1703" y="1"/>
                  <a:pt x="1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49"/>
          <p:cNvSpPr/>
          <p:nvPr/>
        </p:nvSpPr>
        <p:spPr>
          <a:xfrm>
            <a:off x="7440706" y="1776780"/>
            <a:ext cx="111376" cy="50236"/>
          </a:xfrm>
          <a:custGeom>
            <a:avLst/>
            <a:gdLst/>
            <a:ahLst/>
            <a:cxnLst/>
            <a:rect l="l" t="t" r="r" b="b"/>
            <a:pathLst>
              <a:path w="5199" h="2345" extrusionOk="0">
                <a:moveTo>
                  <a:pt x="5198" y="0"/>
                </a:moveTo>
                <a:lnTo>
                  <a:pt x="5198" y="0"/>
                </a:lnTo>
                <a:cubicBezTo>
                  <a:pt x="3667" y="913"/>
                  <a:pt x="1936" y="1370"/>
                  <a:pt x="172" y="1370"/>
                </a:cubicBezTo>
                <a:cubicBezTo>
                  <a:pt x="115" y="1370"/>
                  <a:pt x="58" y="1369"/>
                  <a:pt x="1" y="1368"/>
                </a:cubicBezTo>
                <a:lnTo>
                  <a:pt x="1" y="2311"/>
                </a:lnTo>
                <a:cubicBezTo>
                  <a:pt x="249" y="2334"/>
                  <a:pt x="487" y="2345"/>
                  <a:pt x="715" y="2345"/>
                </a:cubicBezTo>
                <a:cubicBezTo>
                  <a:pt x="4053" y="2345"/>
                  <a:pt x="5198" y="1"/>
                  <a:pt x="519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49"/>
          <p:cNvSpPr/>
          <p:nvPr/>
        </p:nvSpPr>
        <p:spPr>
          <a:xfrm>
            <a:off x="7452424" y="1690533"/>
            <a:ext cx="36504" cy="25279"/>
          </a:xfrm>
          <a:custGeom>
            <a:avLst/>
            <a:gdLst/>
            <a:ahLst/>
            <a:cxnLst/>
            <a:rect l="l" t="t" r="r" b="b"/>
            <a:pathLst>
              <a:path w="1704" h="1180" extrusionOk="0">
                <a:moveTo>
                  <a:pt x="765" y="1"/>
                </a:moveTo>
                <a:cubicBezTo>
                  <a:pt x="490" y="1"/>
                  <a:pt x="243" y="142"/>
                  <a:pt x="62" y="349"/>
                </a:cubicBezTo>
                <a:lnTo>
                  <a:pt x="31" y="379"/>
                </a:lnTo>
                <a:cubicBezTo>
                  <a:pt x="1" y="440"/>
                  <a:pt x="1" y="531"/>
                  <a:pt x="31" y="592"/>
                </a:cubicBezTo>
                <a:cubicBezTo>
                  <a:pt x="62" y="653"/>
                  <a:pt x="122" y="683"/>
                  <a:pt x="183" y="744"/>
                </a:cubicBezTo>
                <a:cubicBezTo>
                  <a:pt x="366" y="926"/>
                  <a:pt x="609" y="1048"/>
                  <a:pt x="882" y="1139"/>
                </a:cubicBezTo>
                <a:cubicBezTo>
                  <a:pt x="955" y="1166"/>
                  <a:pt x="1031" y="1180"/>
                  <a:pt x="1106" y="1180"/>
                </a:cubicBezTo>
                <a:cubicBezTo>
                  <a:pt x="1281" y="1180"/>
                  <a:pt x="1454" y="1105"/>
                  <a:pt x="1581" y="956"/>
                </a:cubicBezTo>
                <a:cubicBezTo>
                  <a:pt x="1703" y="774"/>
                  <a:pt x="1673" y="501"/>
                  <a:pt x="1521" y="318"/>
                </a:cubicBezTo>
                <a:cubicBezTo>
                  <a:pt x="1369" y="136"/>
                  <a:pt x="1156" y="14"/>
                  <a:pt x="913" y="14"/>
                </a:cubicBezTo>
                <a:cubicBezTo>
                  <a:pt x="863" y="5"/>
                  <a:pt x="814" y="1"/>
                  <a:pt x="76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49"/>
          <p:cNvSpPr/>
          <p:nvPr/>
        </p:nvSpPr>
        <p:spPr>
          <a:xfrm>
            <a:off x="7444626" y="1678451"/>
            <a:ext cx="40381" cy="33226"/>
          </a:xfrm>
          <a:custGeom>
            <a:avLst/>
            <a:gdLst/>
            <a:ahLst/>
            <a:cxnLst/>
            <a:rect l="l" t="t" r="r" b="b"/>
            <a:pathLst>
              <a:path w="1885" h="1551" extrusionOk="0">
                <a:moveTo>
                  <a:pt x="1763" y="1"/>
                </a:moveTo>
                <a:cubicBezTo>
                  <a:pt x="1672" y="1"/>
                  <a:pt x="1672" y="578"/>
                  <a:pt x="1186" y="1004"/>
                </a:cubicBezTo>
                <a:cubicBezTo>
                  <a:pt x="669" y="1399"/>
                  <a:pt x="61" y="1338"/>
                  <a:pt x="31" y="1429"/>
                </a:cubicBezTo>
                <a:cubicBezTo>
                  <a:pt x="0" y="1490"/>
                  <a:pt x="183" y="1520"/>
                  <a:pt x="426" y="1551"/>
                </a:cubicBezTo>
                <a:cubicBezTo>
                  <a:pt x="760" y="1551"/>
                  <a:pt x="1094" y="1429"/>
                  <a:pt x="1368" y="1217"/>
                </a:cubicBezTo>
                <a:cubicBezTo>
                  <a:pt x="1611" y="1004"/>
                  <a:pt x="1763" y="700"/>
                  <a:pt x="1824" y="396"/>
                </a:cubicBezTo>
                <a:cubicBezTo>
                  <a:pt x="1885" y="153"/>
                  <a:pt x="1824" y="1"/>
                  <a:pt x="17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49"/>
          <p:cNvSpPr/>
          <p:nvPr/>
        </p:nvSpPr>
        <p:spPr>
          <a:xfrm>
            <a:off x="7486293" y="1549038"/>
            <a:ext cx="53406" cy="15703"/>
          </a:xfrm>
          <a:custGeom>
            <a:avLst/>
            <a:gdLst/>
            <a:ahLst/>
            <a:cxnLst/>
            <a:rect l="l" t="t" r="r" b="b"/>
            <a:pathLst>
              <a:path w="2493" h="733" extrusionOk="0">
                <a:moveTo>
                  <a:pt x="1022" y="0"/>
                </a:moveTo>
                <a:cubicBezTo>
                  <a:pt x="788" y="0"/>
                  <a:pt x="556" y="37"/>
                  <a:pt x="335" y="115"/>
                </a:cubicBezTo>
                <a:cubicBezTo>
                  <a:pt x="92" y="236"/>
                  <a:pt x="0" y="358"/>
                  <a:pt x="0" y="419"/>
                </a:cubicBezTo>
                <a:cubicBezTo>
                  <a:pt x="61" y="540"/>
                  <a:pt x="608" y="479"/>
                  <a:pt x="1216" y="571"/>
                </a:cubicBezTo>
                <a:cubicBezTo>
                  <a:pt x="1701" y="617"/>
                  <a:pt x="2116" y="733"/>
                  <a:pt x="2314" y="733"/>
                </a:cubicBezTo>
                <a:cubicBezTo>
                  <a:pt x="2377" y="733"/>
                  <a:pt x="2418" y="721"/>
                  <a:pt x="2432" y="692"/>
                </a:cubicBezTo>
                <a:cubicBezTo>
                  <a:pt x="2493" y="631"/>
                  <a:pt x="2402" y="479"/>
                  <a:pt x="2189" y="327"/>
                </a:cubicBezTo>
                <a:cubicBezTo>
                  <a:pt x="1841" y="114"/>
                  <a:pt x="1431" y="0"/>
                  <a:pt x="10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49"/>
          <p:cNvSpPr/>
          <p:nvPr/>
        </p:nvSpPr>
        <p:spPr>
          <a:xfrm>
            <a:off x="7381451" y="1538326"/>
            <a:ext cx="40403" cy="13025"/>
          </a:xfrm>
          <a:custGeom>
            <a:avLst/>
            <a:gdLst/>
            <a:ahLst/>
            <a:cxnLst/>
            <a:rect l="l" t="t" r="r" b="b"/>
            <a:pathLst>
              <a:path w="1886" h="608" extrusionOk="0">
                <a:moveTo>
                  <a:pt x="1019" y="1"/>
                </a:moveTo>
                <a:cubicBezTo>
                  <a:pt x="984" y="1"/>
                  <a:pt x="949" y="3"/>
                  <a:pt x="913" y="7"/>
                </a:cubicBezTo>
                <a:cubicBezTo>
                  <a:pt x="669" y="7"/>
                  <a:pt x="396" y="98"/>
                  <a:pt x="183" y="250"/>
                </a:cubicBezTo>
                <a:cubicBezTo>
                  <a:pt x="31" y="371"/>
                  <a:pt x="1" y="493"/>
                  <a:pt x="31" y="554"/>
                </a:cubicBezTo>
                <a:cubicBezTo>
                  <a:pt x="62" y="594"/>
                  <a:pt x="122" y="608"/>
                  <a:pt x="207" y="608"/>
                </a:cubicBezTo>
                <a:cubicBezTo>
                  <a:pt x="376" y="608"/>
                  <a:pt x="639" y="554"/>
                  <a:pt x="943" y="554"/>
                </a:cubicBezTo>
                <a:cubicBezTo>
                  <a:pt x="1156" y="554"/>
                  <a:pt x="1361" y="569"/>
                  <a:pt x="1524" y="569"/>
                </a:cubicBezTo>
                <a:cubicBezTo>
                  <a:pt x="1688" y="569"/>
                  <a:pt x="1809" y="554"/>
                  <a:pt x="1855" y="493"/>
                </a:cubicBezTo>
                <a:cubicBezTo>
                  <a:pt x="1885" y="432"/>
                  <a:pt x="1825" y="311"/>
                  <a:pt x="1673" y="189"/>
                </a:cubicBezTo>
                <a:cubicBezTo>
                  <a:pt x="1461" y="83"/>
                  <a:pt x="1250" y="1"/>
                  <a:pt x="1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9"/>
          <p:cNvSpPr/>
          <p:nvPr/>
        </p:nvSpPr>
        <p:spPr>
          <a:xfrm>
            <a:off x="7387964" y="1406278"/>
            <a:ext cx="282627" cy="362769"/>
          </a:xfrm>
          <a:custGeom>
            <a:avLst/>
            <a:gdLst/>
            <a:ahLst/>
            <a:cxnLst/>
            <a:rect l="l" t="t" r="r" b="b"/>
            <a:pathLst>
              <a:path w="13193" h="16934" extrusionOk="0">
                <a:moveTo>
                  <a:pt x="1338" y="0"/>
                </a:moveTo>
                <a:lnTo>
                  <a:pt x="396" y="1034"/>
                </a:lnTo>
                <a:cubicBezTo>
                  <a:pt x="1" y="3222"/>
                  <a:pt x="1156" y="5380"/>
                  <a:pt x="3223" y="6262"/>
                </a:cubicBezTo>
                <a:cubicBezTo>
                  <a:pt x="3253" y="5776"/>
                  <a:pt x="3314" y="5289"/>
                  <a:pt x="3344" y="4803"/>
                </a:cubicBezTo>
                <a:cubicBezTo>
                  <a:pt x="3952" y="5897"/>
                  <a:pt x="5290" y="6292"/>
                  <a:pt x="6505" y="6657"/>
                </a:cubicBezTo>
                <a:cubicBezTo>
                  <a:pt x="7691" y="7022"/>
                  <a:pt x="9028" y="7599"/>
                  <a:pt x="9363" y="8815"/>
                </a:cubicBezTo>
                <a:cubicBezTo>
                  <a:pt x="9636" y="9727"/>
                  <a:pt x="9211" y="10730"/>
                  <a:pt x="9393" y="11672"/>
                </a:cubicBezTo>
                <a:cubicBezTo>
                  <a:pt x="9515" y="12189"/>
                  <a:pt x="9788" y="12645"/>
                  <a:pt x="9910" y="13162"/>
                </a:cubicBezTo>
                <a:cubicBezTo>
                  <a:pt x="10122" y="13922"/>
                  <a:pt x="10001" y="14681"/>
                  <a:pt x="10122" y="15441"/>
                </a:cubicBezTo>
                <a:cubicBezTo>
                  <a:pt x="10269" y="16174"/>
                  <a:pt x="10811" y="16934"/>
                  <a:pt x="11530" y="16934"/>
                </a:cubicBezTo>
                <a:cubicBezTo>
                  <a:pt x="11557" y="16934"/>
                  <a:pt x="11584" y="16933"/>
                  <a:pt x="11612" y="16931"/>
                </a:cubicBezTo>
                <a:cubicBezTo>
                  <a:pt x="12098" y="16870"/>
                  <a:pt x="12524" y="16536"/>
                  <a:pt x="12706" y="16080"/>
                </a:cubicBezTo>
                <a:cubicBezTo>
                  <a:pt x="12889" y="15624"/>
                  <a:pt x="12980" y="15137"/>
                  <a:pt x="12980" y="14651"/>
                </a:cubicBezTo>
                <a:cubicBezTo>
                  <a:pt x="13101" y="12645"/>
                  <a:pt x="13192" y="10669"/>
                  <a:pt x="13132" y="8663"/>
                </a:cubicBezTo>
                <a:cubicBezTo>
                  <a:pt x="13071" y="6961"/>
                  <a:pt x="12858" y="5137"/>
                  <a:pt x="11794" y="3769"/>
                </a:cubicBezTo>
                <a:cubicBezTo>
                  <a:pt x="10670" y="2250"/>
                  <a:pt x="8724" y="1611"/>
                  <a:pt x="6870" y="1247"/>
                </a:cubicBezTo>
                <a:cubicBezTo>
                  <a:pt x="5016" y="912"/>
                  <a:pt x="3071" y="760"/>
                  <a:pt x="13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9"/>
          <p:cNvSpPr/>
          <p:nvPr/>
        </p:nvSpPr>
        <p:spPr>
          <a:xfrm>
            <a:off x="7404909" y="1395867"/>
            <a:ext cx="31255" cy="103535"/>
          </a:xfrm>
          <a:custGeom>
            <a:avLst/>
            <a:gdLst/>
            <a:ahLst/>
            <a:cxnLst/>
            <a:rect l="l" t="t" r="r" b="b"/>
            <a:pathLst>
              <a:path w="1459" h="4833" extrusionOk="0">
                <a:moveTo>
                  <a:pt x="274" y="0"/>
                </a:moveTo>
                <a:cubicBezTo>
                  <a:pt x="182" y="243"/>
                  <a:pt x="122" y="486"/>
                  <a:pt x="122" y="760"/>
                </a:cubicBezTo>
                <a:cubicBezTo>
                  <a:pt x="0" y="1976"/>
                  <a:pt x="304" y="3222"/>
                  <a:pt x="973" y="4255"/>
                </a:cubicBezTo>
                <a:cubicBezTo>
                  <a:pt x="1094" y="4468"/>
                  <a:pt x="1246" y="4681"/>
                  <a:pt x="1459" y="4833"/>
                </a:cubicBezTo>
                <a:cubicBezTo>
                  <a:pt x="973" y="4134"/>
                  <a:pt x="638" y="3344"/>
                  <a:pt x="395" y="2523"/>
                </a:cubicBezTo>
                <a:cubicBezTo>
                  <a:pt x="213" y="1702"/>
                  <a:pt x="182" y="821"/>
                  <a:pt x="27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49"/>
          <p:cNvSpPr/>
          <p:nvPr/>
        </p:nvSpPr>
        <p:spPr>
          <a:xfrm>
            <a:off x="7415963" y="1389997"/>
            <a:ext cx="255935" cy="275450"/>
          </a:xfrm>
          <a:custGeom>
            <a:avLst/>
            <a:gdLst/>
            <a:ahLst/>
            <a:cxnLst/>
            <a:rect l="l" t="t" r="r" b="b"/>
            <a:pathLst>
              <a:path w="11947" h="12858" extrusionOk="0">
                <a:moveTo>
                  <a:pt x="1" y="0"/>
                </a:moveTo>
                <a:cubicBezTo>
                  <a:pt x="1" y="61"/>
                  <a:pt x="1" y="122"/>
                  <a:pt x="31" y="183"/>
                </a:cubicBezTo>
                <a:lnTo>
                  <a:pt x="62" y="426"/>
                </a:lnTo>
                <a:lnTo>
                  <a:pt x="183" y="760"/>
                </a:lnTo>
                <a:cubicBezTo>
                  <a:pt x="396" y="1459"/>
                  <a:pt x="730" y="2098"/>
                  <a:pt x="1186" y="2645"/>
                </a:cubicBezTo>
                <a:cubicBezTo>
                  <a:pt x="2220" y="4043"/>
                  <a:pt x="3770" y="4925"/>
                  <a:pt x="5472" y="5137"/>
                </a:cubicBezTo>
                <a:cubicBezTo>
                  <a:pt x="6141" y="5229"/>
                  <a:pt x="6809" y="5289"/>
                  <a:pt x="7478" y="5380"/>
                </a:cubicBezTo>
                <a:cubicBezTo>
                  <a:pt x="8147" y="5441"/>
                  <a:pt x="8785" y="5624"/>
                  <a:pt x="9393" y="5928"/>
                </a:cubicBezTo>
                <a:cubicBezTo>
                  <a:pt x="9910" y="6201"/>
                  <a:pt x="10396" y="6627"/>
                  <a:pt x="10761" y="7113"/>
                </a:cubicBezTo>
                <a:cubicBezTo>
                  <a:pt x="11399" y="7934"/>
                  <a:pt x="11764" y="8967"/>
                  <a:pt x="11794" y="10001"/>
                </a:cubicBezTo>
                <a:cubicBezTo>
                  <a:pt x="11825" y="10700"/>
                  <a:pt x="11764" y="11429"/>
                  <a:pt x="11582" y="12098"/>
                </a:cubicBezTo>
                <a:cubicBezTo>
                  <a:pt x="11528" y="12312"/>
                  <a:pt x="11474" y="12480"/>
                  <a:pt x="11442" y="12620"/>
                </a:cubicBezTo>
                <a:lnTo>
                  <a:pt x="11442" y="12620"/>
                </a:lnTo>
                <a:cubicBezTo>
                  <a:pt x="11498" y="12499"/>
                  <a:pt x="11557" y="12325"/>
                  <a:pt x="11642" y="12098"/>
                </a:cubicBezTo>
                <a:cubicBezTo>
                  <a:pt x="11855" y="11429"/>
                  <a:pt x="11946" y="10700"/>
                  <a:pt x="11916" y="9970"/>
                </a:cubicBezTo>
                <a:cubicBezTo>
                  <a:pt x="11885" y="8906"/>
                  <a:pt x="11521" y="7843"/>
                  <a:pt x="10882" y="6991"/>
                </a:cubicBezTo>
                <a:cubicBezTo>
                  <a:pt x="10487" y="6475"/>
                  <a:pt x="10001" y="6049"/>
                  <a:pt x="9454" y="5745"/>
                </a:cubicBezTo>
                <a:cubicBezTo>
                  <a:pt x="8846" y="5441"/>
                  <a:pt x="8177" y="5259"/>
                  <a:pt x="7508" y="5198"/>
                </a:cubicBezTo>
                <a:cubicBezTo>
                  <a:pt x="6809" y="5107"/>
                  <a:pt x="6141" y="5077"/>
                  <a:pt x="5502" y="4985"/>
                </a:cubicBezTo>
                <a:cubicBezTo>
                  <a:pt x="4894" y="4894"/>
                  <a:pt x="4287" y="4712"/>
                  <a:pt x="3739" y="4469"/>
                </a:cubicBezTo>
                <a:cubicBezTo>
                  <a:pt x="2098" y="3739"/>
                  <a:pt x="852" y="2402"/>
                  <a:pt x="244" y="730"/>
                </a:cubicBezTo>
                <a:cubicBezTo>
                  <a:pt x="183" y="639"/>
                  <a:pt x="153" y="517"/>
                  <a:pt x="122" y="426"/>
                </a:cubicBezTo>
                <a:cubicBezTo>
                  <a:pt x="92" y="335"/>
                  <a:pt x="62" y="244"/>
                  <a:pt x="62" y="183"/>
                </a:cubicBezTo>
                <a:cubicBezTo>
                  <a:pt x="31" y="122"/>
                  <a:pt x="31" y="61"/>
                  <a:pt x="1" y="0"/>
                </a:cubicBezTo>
                <a:close/>
                <a:moveTo>
                  <a:pt x="11442" y="12620"/>
                </a:moveTo>
                <a:cubicBezTo>
                  <a:pt x="11438" y="12629"/>
                  <a:pt x="11434" y="12637"/>
                  <a:pt x="11430" y="12645"/>
                </a:cubicBezTo>
                <a:cubicBezTo>
                  <a:pt x="11430" y="12657"/>
                  <a:pt x="11429" y="12668"/>
                  <a:pt x="11428" y="12678"/>
                </a:cubicBezTo>
                <a:lnTo>
                  <a:pt x="11428" y="12678"/>
                </a:lnTo>
                <a:cubicBezTo>
                  <a:pt x="11429" y="12677"/>
                  <a:pt x="11429" y="12676"/>
                  <a:pt x="11430" y="12675"/>
                </a:cubicBezTo>
                <a:cubicBezTo>
                  <a:pt x="11433" y="12657"/>
                  <a:pt x="11437" y="12639"/>
                  <a:pt x="11442" y="12620"/>
                </a:cubicBezTo>
                <a:close/>
                <a:moveTo>
                  <a:pt x="11428" y="12678"/>
                </a:moveTo>
                <a:lnTo>
                  <a:pt x="11428" y="12678"/>
                </a:lnTo>
                <a:cubicBezTo>
                  <a:pt x="11398" y="12737"/>
                  <a:pt x="11369" y="12768"/>
                  <a:pt x="11369" y="12858"/>
                </a:cubicBezTo>
                <a:cubicBezTo>
                  <a:pt x="11395" y="12805"/>
                  <a:pt x="11422" y="12752"/>
                  <a:pt x="11428" y="12678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9"/>
          <p:cNvSpPr/>
          <p:nvPr/>
        </p:nvSpPr>
        <p:spPr>
          <a:xfrm>
            <a:off x="7432908" y="1367760"/>
            <a:ext cx="269581" cy="201329"/>
          </a:xfrm>
          <a:custGeom>
            <a:avLst/>
            <a:gdLst/>
            <a:ahLst/>
            <a:cxnLst/>
            <a:rect l="l" t="t" r="r" b="b"/>
            <a:pathLst>
              <a:path w="12584" h="9398" extrusionOk="0">
                <a:moveTo>
                  <a:pt x="863" y="0"/>
                </a:moveTo>
                <a:cubicBezTo>
                  <a:pt x="799" y="0"/>
                  <a:pt x="734" y="2"/>
                  <a:pt x="669" y="5"/>
                </a:cubicBezTo>
                <a:cubicBezTo>
                  <a:pt x="517" y="5"/>
                  <a:pt x="334" y="5"/>
                  <a:pt x="182" y="66"/>
                </a:cubicBezTo>
                <a:cubicBezTo>
                  <a:pt x="122" y="66"/>
                  <a:pt x="61" y="66"/>
                  <a:pt x="0" y="96"/>
                </a:cubicBezTo>
                <a:cubicBezTo>
                  <a:pt x="0" y="102"/>
                  <a:pt x="10" y="105"/>
                  <a:pt x="29" y="105"/>
                </a:cubicBezTo>
                <a:cubicBezTo>
                  <a:pt x="105" y="105"/>
                  <a:pt x="328" y="66"/>
                  <a:pt x="669" y="66"/>
                </a:cubicBezTo>
                <a:cubicBezTo>
                  <a:pt x="2219" y="66"/>
                  <a:pt x="3648" y="826"/>
                  <a:pt x="4529" y="2072"/>
                </a:cubicBezTo>
                <a:cubicBezTo>
                  <a:pt x="4651" y="2285"/>
                  <a:pt x="4772" y="2528"/>
                  <a:pt x="4894" y="2741"/>
                </a:cubicBezTo>
                <a:cubicBezTo>
                  <a:pt x="5015" y="3014"/>
                  <a:pt x="5137" y="3257"/>
                  <a:pt x="5289" y="3501"/>
                </a:cubicBezTo>
                <a:cubicBezTo>
                  <a:pt x="5441" y="3744"/>
                  <a:pt x="5654" y="3956"/>
                  <a:pt x="5927" y="4108"/>
                </a:cubicBezTo>
                <a:cubicBezTo>
                  <a:pt x="6170" y="4230"/>
                  <a:pt x="6474" y="4321"/>
                  <a:pt x="6778" y="4382"/>
                </a:cubicBezTo>
                <a:cubicBezTo>
                  <a:pt x="7356" y="4473"/>
                  <a:pt x="7933" y="4473"/>
                  <a:pt x="8480" y="4595"/>
                </a:cubicBezTo>
                <a:cubicBezTo>
                  <a:pt x="8997" y="4716"/>
                  <a:pt x="9483" y="4899"/>
                  <a:pt x="9939" y="5172"/>
                </a:cubicBezTo>
                <a:cubicBezTo>
                  <a:pt x="10730" y="5598"/>
                  <a:pt x="11398" y="6267"/>
                  <a:pt x="11854" y="7026"/>
                </a:cubicBezTo>
                <a:cubicBezTo>
                  <a:pt x="12158" y="7574"/>
                  <a:pt x="12371" y="8121"/>
                  <a:pt x="12493" y="8729"/>
                </a:cubicBezTo>
                <a:cubicBezTo>
                  <a:pt x="12553" y="9154"/>
                  <a:pt x="12584" y="9397"/>
                  <a:pt x="12584" y="9397"/>
                </a:cubicBezTo>
                <a:cubicBezTo>
                  <a:pt x="12584" y="9336"/>
                  <a:pt x="12584" y="9276"/>
                  <a:pt x="12584" y="9215"/>
                </a:cubicBezTo>
                <a:cubicBezTo>
                  <a:pt x="12584" y="9063"/>
                  <a:pt x="12553" y="8881"/>
                  <a:pt x="12523" y="8729"/>
                </a:cubicBezTo>
                <a:cubicBezTo>
                  <a:pt x="12189" y="6601"/>
                  <a:pt x="10608" y="4899"/>
                  <a:pt x="8511" y="4443"/>
                </a:cubicBezTo>
                <a:cubicBezTo>
                  <a:pt x="7933" y="4321"/>
                  <a:pt x="7356" y="4321"/>
                  <a:pt x="6778" y="4230"/>
                </a:cubicBezTo>
                <a:cubicBezTo>
                  <a:pt x="6231" y="4169"/>
                  <a:pt x="5714" y="3865"/>
                  <a:pt x="5410" y="3409"/>
                </a:cubicBezTo>
                <a:cubicBezTo>
                  <a:pt x="5258" y="3166"/>
                  <a:pt x="5137" y="2923"/>
                  <a:pt x="5015" y="2680"/>
                </a:cubicBezTo>
                <a:cubicBezTo>
                  <a:pt x="4924" y="2437"/>
                  <a:pt x="4772" y="2224"/>
                  <a:pt x="4651" y="1981"/>
                </a:cubicBezTo>
                <a:cubicBezTo>
                  <a:pt x="4103" y="1221"/>
                  <a:pt x="3374" y="643"/>
                  <a:pt x="2492" y="309"/>
                </a:cubicBezTo>
                <a:cubicBezTo>
                  <a:pt x="1974" y="118"/>
                  <a:pt x="1431" y="0"/>
                  <a:pt x="8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9"/>
          <p:cNvSpPr/>
          <p:nvPr/>
        </p:nvSpPr>
        <p:spPr>
          <a:xfrm>
            <a:off x="7621084" y="1558635"/>
            <a:ext cx="114632" cy="247473"/>
          </a:xfrm>
          <a:custGeom>
            <a:avLst/>
            <a:gdLst/>
            <a:ahLst/>
            <a:cxnLst/>
            <a:rect l="l" t="t" r="r" b="b"/>
            <a:pathLst>
              <a:path w="5351" h="11552" extrusionOk="0">
                <a:moveTo>
                  <a:pt x="4408" y="1"/>
                </a:moveTo>
                <a:cubicBezTo>
                  <a:pt x="4438" y="183"/>
                  <a:pt x="4469" y="366"/>
                  <a:pt x="4438" y="548"/>
                </a:cubicBezTo>
                <a:cubicBezTo>
                  <a:pt x="4408" y="761"/>
                  <a:pt x="4377" y="974"/>
                  <a:pt x="4317" y="1186"/>
                </a:cubicBezTo>
                <a:cubicBezTo>
                  <a:pt x="4225" y="1460"/>
                  <a:pt x="4165" y="1764"/>
                  <a:pt x="4104" y="2037"/>
                </a:cubicBezTo>
                <a:cubicBezTo>
                  <a:pt x="4043" y="2402"/>
                  <a:pt x="4073" y="2767"/>
                  <a:pt x="4225" y="3101"/>
                </a:cubicBezTo>
                <a:cubicBezTo>
                  <a:pt x="4377" y="3466"/>
                  <a:pt x="4560" y="3831"/>
                  <a:pt x="4773" y="4165"/>
                </a:cubicBezTo>
                <a:cubicBezTo>
                  <a:pt x="4985" y="4560"/>
                  <a:pt x="5107" y="4986"/>
                  <a:pt x="5137" y="5411"/>
                </a:cubicBezTo>
                <a:cubicBezTo>
                  <a:pt x="5198" y="5867"/>
                  <a:pt x="5107" y="6354"/>
                  <a:pt x="4924" y="6779"/>
                </a:cubicBezTo>
                <a:cubicBezTo>
                  <a:pt x="4773" y="7144"/>
                  <a:pt x="4499" y="7448"/>
                  <a:pt x="4165" y="7661"/>
                </a:cubicBezTo>
                <a:cubicBezTo>
                  <a:pt x="4013" y="7782"/>
                  <a:pt x="3861" y="7904"/>
                  <a:pt x="3709" y="8056"/>
                </a:cubicBezTo>
                <a:cubicBezTo>
                  <a:pt x="3557" y="8177"/>
                  <a:pt x="3435" y="8329"/>
                  <a:pt x="3344" y="8481"/>
                </a:cubicBezTo>
                <a:cubicBezTo>
                  <a:pt x="2979" y="9059"/>
                  <a:pt x="2554" y="9606"/>
                  <a:pt x="2098" y="10092"/>
                </a:cubicBezTo>
                <a:cubicBezTo>
                  <a:pt x="1526" y="10664"/>
                  <a:pt x="864" y="11147"/>
                  <a:pt x="142" y="11511"/>
                </a:cubicBezTo>
                <a:lnTo>
                  <a:pt x="142" y="11511"/>
                </a:lnTo>
                <a:cubicBezTo>
                  <a:pt x="85" y="11453"/>
                  <a:pt x="29" y="11398"/>
                  <a:pt x="0" y="11369"/>
                </a:cubicBezTo>
                <a:lnTo>
                  <a:pt x="0" y="11369"/>
                </a:lnTo>
                <a:cubicBezTo>
                  <a:pt x="26" y="11420"/>
                  <a:pt x="72" y="11470"/>
                  <a:pt x="122" y="11521"/>
                </a:cubicBezTo>
                <a:lnTo>
                  <a:pt x="122" y="11521"/>
                </a:lnTo>
                <a:cubicBezTo>
                  <a:pt x="122" y="11521"/>
                  <a:pt x="122" y="11521"/>
                  <a:pt x="122" y="11521"/>
                </a:cubicBezTo>
                <a:lnTo>
                  <a:pt x="122" y="11521"/>
                </a:lnTo>
                <a:cubicBezTo>
                  <a:pt x="132" y="11531"/>
                  <a:pt x="142" y="11541"/>
                  <a:pt x="152" y="11551"/>
                </a:cubicBezTo>
                <a:cubicBezTo>
                  <a:pt x="943" y="11247"/>
                  <a:pt x="1642" y="10761"/>
                  <a:pt x="2219" y="10153"/>
                </a:cubicBezTo>
                <a:cubicBezTo>
                  <a:pt x="2675" y="9667"/>
                  <a:pt x="3101" y="9150"/>
                  <a:pt x="3466" y="8572"/>
                </a:cubicBezTo>
                <a:cubicBezTo>
                  <a:pt x="3587" y="8420"/>
                  <a:pt x="3709" y="8269"/>
                  <a:pt x="3830" y="8147"/>
                </a:cubicBezTo>
                <a:cubicBezTo>
                  <a:pt x="3982" y="8025"/>
                  <a:pt x="4134" y="7934"/>
                  <a:pt x="4286" y="7813"/>
                </a:cubicBezTo>
                <a:cubicBezTo>
                  <a:pt x="4621" y="7569"/>
                  <a:pt x="4894" y="7235"/>
                  <a:pt x="5076" y="6840"/>
                </a:cubicBezTo>
                <a:cubicBezTo>
                  <a:pt x="5289" y="6384"/>
                  <a:pt x="5350" y="5898"/>
                  <a:pt x="5289" y="5411"/>
                </a:cubicBezTo>
                <a:cubicBezTo>
                  <a:pt x="5259" y="4955"/>
                  <a:pt x="5137" y="4499"/>
                  <a:pt x="4924" y="4104"/>
                </a:cubicBezTo>
                <a:cubicBezTo>
                  <a:pt x="4712" y="3709"/>
                  <a:pt x="4469" y="3405"/>
                  <a:pt x="4347" y="3040"/>
                </a:cubicBezTo>
                <a:cubicBezTo>
                  <a:pt x="4195" y="2737"/>
                  <a:pt x="4165" y="2402"/>
                  <a:pt x="4225" y="2068"/>
                </a:cubicBezTo>
                <a:cubicBezTo>
                  <a:pt x="4256" y="1733"/>
                  <a:pt x="4347" y="1460"/>
                  <a:pt x="4408" y="1217"/>
                </a:cubicBezTo>
                <a:cubicBezTo>
                  <a:pt x="4469" y="1004"/>
                  <a:pt x="4499" y="791"/>
                  <a:pt x="4499" y="548"/>
                </a:cubicBezTo>
                <a:cubicBezTo>
                  <a:pt x="4529" y="426"/>
                  <a:pt x="4499" y="274"/>
                  <a:pt x="4469" y="153"/>
                </a:cubicBezTo>
                <a:cubicBezTo>
                  <a:pt x="4438" y="62"/>
                  <a:pt x="4438" y="1"/>
                  <a:pt x="440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9"/>
          <p:cNvSpPr/>
          <p:nvPr/>
        </p:nvSpPr>
        <p:spPr>
          <a:xfrm>
            <a:off x="6041731" y="1337255"/>
            <a:ext cx="1048032" cy="1140834"/>
          </a:xfrm>
          <a:custGeom>
            <a:avLst/>
            <a:gdLst/>
            <a:ahLst/>
            <a:cxnLst/>
            <a:rect l="l" t="t" r="r" b="b"/>
            <a:pathLst>
              <a:path w="48922" h="53254" extrusionOk="0">
                <a:moveTo>
                  <a:pt x="17036" y="0"/>
                </a:moveTo>
                <a:lnTo>
                  <a:pt x="12690" y="17721"/>
                </a:lnTo>
                <a:lnTo>
                  <a:pt x="12629" y="17599"/>
                </a:lnTo>
                <a:cubicBezTo>
                  <a:pt x="11350" y="15558"/>
                  <a:pt x="9297" y="14604"/>
                  <a:pt x="7259" y="14604"/>
                </a:cubicBezTo>
                <a:cubicBezTo>
                  <a:pt x="4501" y="14604"/>
                  <a:pt x="1769" y="16351"/>
                  <a:pt x="1018" y="19514"/>
                </a:cubicBezTo>
                <a:cubicBezTo>
                  <a:pt x="0" y="23798"/>
                  <a:pt x="3404" y="27381"/>
                  <a:pt x="7243" y="27381"/>
                </a:cubicBezTo>
                <a:cubicBezTo>
                  <a:pt x="8334" y="27381"/>
                  <a:pt x="9461" y="27091"/>
                  <a:pt x="10532" y="26445"/>
                </a:cubicBezTo>
                <a:lnTo>
                  <a:pt x="10593" y="26384"/>
                </a:lnTo>
                <a:lnTo>
                  <a:pt x="6276" y="44104"/>
                </a:lnTo>
                <a:lnTo>
                  <a:pt x="20198" y="47509"/>
                </a:lnTo>
                <a:lnTo>
                  <a:pt x="20167" y="47418"/>
                </a:lnTo>
                <a:cubicBezTo>
                  <a:pt x="19286" y="45989"/>
                  <a:pt x="19012" y="44287"/>
                  <a:pt x="19407" y="42645"/>
                </a:cubicBezTo>
                <a:cubicBezTo>
                  <a:pt x="20141" y="39628"/>
                  <a:pt x="22810" y="37781"/>
                  <a:pt x="25602" y="37781"/>
                </a:cubicBezTo>
                <a:cubicBezTo>
                  <a:pt x="26860" y="37781"/>
                  <a:pt x="28144" y="38156"/>
                  <a:pt x="29286" y="38968"/>
                </a:cubicBezTo>
                <a:cubicBezTo>
                  <a:pt x="32933" y="41612"/>
                  <a:pt x="32781" y="47114"/>
                  <a:pt x="28982" y="49515"/>
                </a:cubicBezTo>
                <a:lnTo>
                  <a:pt x="28860" y="49606"/>
                </a:lnTo>
                <a:lnTo>
                  <a:pt x="43815" y="53253"/>
                </a:lnTo>
                <a:cubicBezTo>
                  <a:pt x="47037" y="46019"/>
                  <a:pt x="48921" y="36354"/>
                  <a:pt x="44940" y="25290"/>
                </a:cubicBezTo>
                <a:cubicBezTo>
                  <a:pt x="40775" y="13253"/>
                  <a:pt x="30988" y="3982"/>
                  <a:pt x="18769" y="426"/>
                </a:cubicBezTo>
                <a:lnTo>
                  <a:pt x="17036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49"/>
          <p:cNvSpPr/>
          <p:nvPr/>
        </p:nvSpPr>
        <p:spPr>
          <a:xfrm>
            <a:off x="6039439" y="1335948"/>
            <a:ext cx="1018426" cy="1144090"/>
          </a:xfrm>
          <a:custGeom>
            <a:avLst/>
            <a:gdLst/>
            <a:ahLst/>
            <a:cxnLst/>
            <a:rect l="l" t="t" r="r" b="b"/>
            <a:pathLst>
              <a:path w="47540" h="53406" extrusionOk="0">
                <a:moveTo>
                  <a:pt x="17113" y="1"/>
                </a:moveTo>
                <a:lnTo>
                  <a:pt x="17113" y="61"/>
                </a:lnTo>
                <a:cubicBezTo>
                  <a:pt x="14529" y="10700"/>
                  <a:pt x="12979" y="17083"/>
                  <a:pt x="12827" y="17782"/>
                </a:cubicBezTo>
                <a:lnTo>
                  <a:pt x="12736" y="17660"/>
                </a:lnTo>
                <a:lnTo>
                  <a:pt x="12827" y="17812"/>
                </a:lnTo>
                <a:cubicBezTo>
                  <a:pt x="13040" y="17115"/>
                  <a:pt x="14583" y="10759"/>
                  <a:pt x="17187" y="163"/>
                </a:cubicBezTo>
                <a:lnTo>
                  <a:pt x="17187" y="163"/>
                </a:lnTo>
                <a:lnTo>
                  <a:pt x="18572" y="487"/>
                </a:lnTo>
                <a:cubicBezTo>
                  <a:pt x="19058" y="609"/>
                  <a:pt x="19514" y="761"/>
                  <a:pt x="20031" y="912"/>
                </a:cubicBezTo>
                <a:cubicBezTo>
                  <a:pt x="21004" y="1247"/>
                  <a:pt x="22007" y="1612"/>
                  <a:pt x="23010" y="2037"/>
                </a:cubicBezTo>
                <a:cubicBezTo>
                  <a:pt x="25137" y="2919"/>
                  <a:pt x="27204" y="4013"/>
                  <a:pt x="29150" y="5259"/>
                </a:cubicBezTo>
                <a:cubicBezTo>
                  <a:pt x="33679" y="8147"/>
                  <a:pt x="37539" y="11946"/>
                  <a:pt x="40487" y="16414"/>
                </a:cubicBezTo>
                <a:cubicBezTo>
                  <a:pt x="40882" y="16992"/>
                  <a:pt x="41247" y="17630"/>
                  <a:pt x="41642" y="18268"/>
                </a:cubicBezTo>
                <a:lnTo>
                  <a:pt x="42189" y="19211"/>
                </a:lnTo>
                <a:cubicBezTo>
                  <a:pt x="42372" y="19545"/>
                  <a:pt x="42524" y="19879"/>
                  <a:pt x="42706" y="20214"/>
                </a:cubicBezTo>
                <a:lnTo>
                  <a:pt x="43709" y="22220"/>
                </a:lnTo>
                <a:cubicBezTo>
                  <a:pt x="43983" y="22919"/>
                  <a:pt x="44287" y="23648"/>
                  <a:pt x="44560" y="24347"/>
                </a:cubicBezTo>
                <a:cubicBezTo>
                  <a:pt x="45715" y="27296"/>
                  <a:pt x="46475" y="30366"/>
                  <a:pt x="46870" y="33497"/>
                </a:cubicBezTo>
                <a:cubicBezTo>
                  <a:pt x="47266" y="36779"/>
                  <a:pt x="47235" y="40123"/>
                  <a:pt x="46718" y="43375"/>
                </a:cubicBezTo>
                <a:cubicBezTo>
                  <a:pt x="46597" y="44226"/>
                  <a:pt x="46445" y="45077"/>
                  <a:pt x="46262" y="45898"/>
                </a:cubicBezTo>
                <a:cubicBezTo>
                  <a:pt x="46050" y="46719"/>
                  <a:pt x="45837" y="47570"/>
                  <a:pt x="45594" y="48390"/>
                </a:cubicBezTo>
                <a:cubicBezTo>
                  <a:pt x="45086" y="50034"/>
                  <a:pt x="44490" y="51619"/>
                  <a:pt x="43805" y="53202"/>
                </a:cubicBezTo>
                <a:lnTo>
                  <a:pt x="43805" y="53202"/>
                </a:lnTo>
                <a:lnTo>
                  <a:pt x="33436" y="50670"/>
                </a:lnTo>
                <a:lnTo>
                  <a:pt x="29138" y="49632"/>
                </a:lnTo>
                <a:lnTo>
                  <a:pt x="29138" y="49632"/>
                </a:lnTo>
                <a:cubicBezTo>
                  <a:pt x="30198" y="48937"/>
                  <a:pt x="31036" y="47953"/>
                  <a:pt x="31551" y="46779"/>
                </a:cubicBezTo>
                <a:cubicBezTo>
                  <a:pt x="31794" y="46202"/>
                  <a:pt x="31977" y="45533"/>
                  <a:pt x="32037" y="44895"/>
                </a:cubicBezTo>
                <a:cubicBezTo>
                  <a:pt x="32098" y="44226"/>
                  <a:pt x="32068" y="43588"/>
                  <a:pt x="31946" y="42919"/>
                </a:cubicBezTo>
                <a:cubicBezTo>
                  <a:pt x="31885" y="42615"/>
                  <a:pt x="31794" y="42311"/>
                  <a:pt x="31673" y="41977"/>
                </a:cubicBezTo>
                <a:cubicBezTo>
                  <a:pt x="31551" y="41673"/>
                  <a:pt x="31429" y="41399"/>
                  <a:pt x="31247" y="41095"/>
                </a:cubicBezTo>
                <a:cubicBezTo>
                  <a:pt x="30943" y="40548"/>
                  <a:pt x="30548" y="40032"/>
                  <a:pt x="30092" y="39576"/>
                </a:cubicBezTo>
                <a:cubicBezTo>
                  <a:pt x="29788" y="39302"/>
                  <a:pt x="29484" y="39059"/>
                  <a:pt x="29119" y="38816"/>
                </a:cubicBezTo>
                <a:cubicBezTo>
                  <a:pt x="28043" y="38124"/>
                  <a:pt x="26833" y="37793"/>
                  <a:pt x="25634" y="37793"/>
                </a:cubicBezTo>
                <a:cubicBezTo>
                  <a:pt x="23516" y="37793"/>
                  <a:pt x="21437" y="38828"/>
                  <a:pt x="20213" y="40731"/>
                </a:cubicBezTo>
                <a:cubicBezTo>
                  <a:pt x="19879" y="41247"/>
                  <a:pt x="19605" y="41825"/>
                  <a:pt x="19453" y="42402"/>
                </a:cubicBezTo>
                <a:cubicBezTo>
                  <a:pt x="19271" y="43010"/>
                  <a:pt x="19180" y="43588"/>
                  <a:pt x="19180" y="44196"/>
                </a:cubicBezTo>
                <a:cubicBezTo>
                  <a:pt x="19180" y="45332"/>
                  <a:pt x="19472" y="46442"/>
                  <a:pt x="20056" y="47426"/>
                </a:cubicBezTo>
                <a:lnTo>
                  <a:pt x="20056" y="47426"/>
                </a:lnTo>
                <a:lnTo>
                  <a:pt x="6431" y="44124"/>
                </a:lnTo>
                <a:lnTo>
                  <a:pt x="6431" y="44124"/>
                </a:lnTo>
                <a:cubicBezTo>
                  <a:pt x="8005" y="37678"/>
                  <a:pt x="9428" y="31805"/>
                  <a:pt x="10730" y="26506"/>
                </a:cubicBezTo>
                <a:lnTo>
                  <a:pt x="10760" y="26323"/>
                </a:lnTo>
                <a:lnTo>
                  <a:pt x="10608" y="26414"/>
                </a:lnTo>
                <a:cubicBezTo>
                  <a:pt x="9666" y="27022"/>
                  <a:pt x="8572" y="27357"/>
                  <a:pt x="7447" y="27387"/>
                </a:cubicBezTo>
                <a:cubicBezTo>
                  <a:pt x="7388" y="27389"/>
                  <a:pt x="7329" y="27390"/>
                  <a:pt x="7270" y="27390"/>
                </a:cubicBezTo>
                <a:cubicBezTo>
                  <a:pt x="6268" y="27390"/>
                  <a:pt x="5297" y="27147"/>
                  <a:pt x="4408" y="26688"/>
                </a:cubicBezTo>
                <a:cubicBezTo>
                  <a:pt x="4134" y="26506"/>
                  <a:pt x="3830" y="26354"/>
                  <a:pt x="3557" y="26141"/>
                </a:cubicBezTo>
                <a:cubicBezTo>
                  <a:pt x="791" y="24074"/>
                  <a:pt x="183" y="20123"/>
                  <a:pt x="2250" y="17326"/>
                </a:cubicBezTo>
                <a:cubicBezTo>
                  <a:pt x="3131" y="16201"/>
                  <a:pt x="4347" y="15350"/>
                  <a:pt x="5715" y="14986"/>
                </a:cubicBezTo>
                <a:cubicBezTo>
                  <a:pt x="6255" y="14842"/>
                  <a:pt x="6805" y="14771"/>
                  <a:pt x="7352" y="14771"/>
                </a:cubicBezTo>
                <a:cubicBezTo>
                  <a:pt x="8771" y="14771"/>
                  <a:pt x="10166" y="15249"/>
                  <a:pt x="11307" y="16171"/>
                </a:cubicBezTo>
                <a:cubicBezTo>
                  <a:pt x="11703" y="16475"/>
                  <a:pt x="12067" y="16840"/>
                  <a:pt x="12371" y="17265"/>
                </a:cubicBezTo>
                <a:cubicBezTo>
                  <a:pt x="12493" y="17387"/>
                  <a:pt x="12554" y="17508"/>
                  <a:pt x="12614" y="17569"/>
                </a:cubicBezTo>
                <a:cubicBezTo>
                  <a:pt x="12675" y="17660"/>
                  <a:pt x="12706" y="17691"/>
                  <a:pt x="12706" y="17691"/>
                </a:cubicBezTo>
                <a:cubicBezTo>
                  <a:pt x="12614" y="17539"/>
                  <a:pt x="12523" y="17387"/>
                  <a:pt x="12402" y="17235"/>
                </a:cubicBezTo>
                <a:cubicBezTo>
                  <a:pt x="11581" y="16141"/>
                  <a:pt x="10426" y="15350"/>
                  <a:pt x="9119" y="14955"/>
                </a:cubicBezTo>
                <a:cubicBezTo>
                  <a:pt x="8602" y="14834"/>
                  <a:pt x="8055" y="14742"/>
                  <a:pt x="7508" y="14712"/>
                </a:cubicBezTo>
                <a:cubicBezTo>
                  <a:pt x="7429" y="14708"/>
                  <a:pt x="7351" y="14706"/>
                  <a:pt x="7272" y="14706"/>
                </a:cubicBezTo>
                <a:cubicBezTo>
                  <a:pt x="6743" y="14706"/>
                  <a:pt x="6214" y="14793"/>
                  <a:pt x="5684" y="14925"/>
                </a:cubicBezTo>
                <a:cubicBezTo>
                  <a:pt x="4286" y="15290"/>
                  <a:pt x="3040" y="16110"/>
                  <a:pt x="2189" y="17296"/>
                </a:cubicBezTo>
                <a:cubicBezTo>
                  <a:pt x="1976" y="17539"/>
                  <a:pt x="1794" y="17812"/>
                  <a:pt x="1642" y="18116"/>
                </a:cubicBezTo>
                <a:cubicBezTo>
                  <a:pt x="0" y="21247"/>
                  <a:pt x="1216" y="25138"/>
                  <a:pt x="4347" y="26779"/>
                </a:cubicBezTo>
                <a:cubicBezTo>
                  <a:pt x="5265" y="27267"/>
                  <a:pt x="6265" y="27511"/>
                  <a:pt x="7295" y="27511"/>
                </a:cubicBezTo>
                <a:cubicBezTo>
                  <a:pt x="7356" y="27511"/>
                  <a:pt x="7417" y="27510"/>
                  <a:pt x="7478" y="27509"/>
                </a:cubicBezTo>
                <a:cubicBezTo>
                  <a:pt x="8580" y="27480"/>
                  <a:pt x="9627" y="27174"/>
                  <a:pt x="10566" y="26617"/>
                </a:cubicBezTo>
                <a:lnTo>
                  <a:pt x="10566" y="26617"/>
                </a:lnTo>
                <a:cubicBezTo>
                  <a:pt x="9270" y="31892"/>
                  <a:pt x="7825" y="37761"/>
                  <a:pt x="6262" y="44165"/>
                </a:cubicBezTo>
                <a:lnTo>
                  <a:pt x="6262" y="44226"/>
                </a:lnTo>
                <a:lnTo>
                  <a:pt x="6353" y="44257"/>
                </a:lnTo>
                <a:lnTo>
                  <a:pt x="20274" y="47661"/>
                </a:lnTo>
                <a:lnTo>
                  <a:pt x="20487" y="47722"/>
                </a:lnTo>
                <a:lnTo>
                  <a:pt x="20365" y="47509"/>
                </a:lnTo>
                <a:cubicBezTo>
                  <a:pt x="19727" y="46536"/>
                  <a:pt x="19393" y="45381"/>
                  <a:pt x="19393" y="44196"/>
                </a:cubicBezTo>
                <a:cubicBezTo>
                  <a:pt x="19393" y="43618"/>
                  <a:pt x="19484" y="43041"/>
                  <a:pt x="19666" y="42463"/>
                </a:cubicBezTo>
                <a:cubicBezTo>
                  <a:pt x="19818" y="41886"/>
                  <a:pt x="20061" y="41339"/>
                  <a:pt x="20396" y="40852"/>
                </a:cubicBezTo>
                <a:cubicBezTo>
                  <a:pt x="20609" y="40488"/>
                  <a:pt x="20882" y="40184"/>
                  <a:pt x="21156" y="39910"/>
                </a:cubicBezTo>
                <a:cubicBezTo>
                  <a:pt x="22390" y="38613"/>
                  <a:pt x="24034" y="37967"/>
                  <a:pt x="25678" y="37967"/>
                </a:cubicBezTo>
                <a:cubicBezTo>
                  <a:pt x="27233" y="37967"/>
                  <a:pt x="28789" y="38545"/>
                  <a:pt x="30001" y="39697"/>
                </a:cubicBezTo>
                <a:cubicBezTo>
                  <a:pt x="30457" y="40123"/>
                  <a:pt x="30852" y="40640"/>
                  <a:pt x="31156" y="41187"/>
                </a:cubicBezTo>
                <a:cubicBezTo>
                  <a:pt x="31308" y="41460"/>
                  <a:pt x="31429" y="41764"/>
                  <a:pt x="31551" y="42038"/>
                </a:cubicBezTo>
                <a:cubicBezTo>
                  <a:pt x="31642" y="42342"/>
                  <a:pt x="31733" y="42646"/>
                  <a:pt x="31794" y="42950"/>
                </a:cubicBezTo>
                <a:cubicBezTo>
                  <a:pt x="31946" y="43588"/>
                  <a:pt x="31977" y="44226"/>
                  <a:pt x="31916" y="44865"/>
                </a:cubicBezTo>
                <a:cubicBezTo>
                  <a:pt x="31825" y="45503"/>
                  <a:pt x="31673" y="46111"/>
                  <a:pt x="31429" y="46719"/>
                </a:cubicBezTo>
                <a:cubicBezTo>
                  <a:pt x="30913" y="47904"/>
                  <a:pt x="30031" y="48907"/>
                  <a:pt x="28907" y="49576"/>
                </a:cubicBezTo>
                <a:lnTo>
                  <a:pt x="28694" y="49697"/>
                </a:lnTo>
                <a:lnTo>
                  <a:pt x="28937" y="49758"/>
                </a:lnTo>
                <a:lnTo>
                  <a:pt x="33466" y="50883"/>
                </a:lnTo>
                <a:lnTo>
                  <a:pt x="43892" y="53406"/>
                </a:lnTo>
                <a:lnTo>
                  <a:pt x="43983" y="53406"/>
                </a:lnTo>
                <a:lnTo>
                  <a:pt x="44013" y="53345"/>
                </a:lnTo>
                <a:cubicBezTo>
                  <a:pt x="44712" y="51734"/>
                  <a:pt x="45320" y="50093"/>
                  <a:pt x="45837" y="48421"/>
                </a:cubicBezTo>
                <a:cubicBezTo>
                  <a:pt x="46111" y="47600"/>
                  <a:pt x="46323" y="46779"/>
                  <a:pt x="46506" y="45928"/>
                </a:cubicBezTo>
                <a:cubicBezTo>
                  <a:pt x="46658" y="45077"/>
                  <a:pt x="46870" y="44257"/>
                  <a:pt x="46962" y="43406"/>
                </a:cubicBezTo>
                <a:cubicBezTo>
                  <a:pt x="47478" y="40123"/>
                  <a:pt x="47539" y="36749"/>
                  <a:pt x="47114" y="33436"/>
                </a:cubicBezTo>
                <a:cubicBezTo>
                  <a:pt x="46688" y="30305"/>
                  <a:pt x="45898" y="27205"/>
                  <a:pt x="44712" y="24256"/>
                </a:cubicBezTo>
                <a:lnTo>
                  <a:pt x="43861" y="22129"/>
                </a:lnTo>
                <a:cubicBezTo>
                  <a:pt x="43527" y="21460"/>
                  <a:pt x="43193" y="20791"/>
                  <a:pt x="42858" y="20123"/>
                </a:cubicBezTo>
                <a:cubicBezTo>
                  <a:pt x="42676" y="19788"/>
                  <a:pt x="42524" y="19454"/>
                  <a:pt x="42341" y="19119"/>
                </a:cubicBezTo>
                <a:lnTo>
                  <a:pt x="41764" y="18177"/>
                </a:lnTo>
                <a:cubicBezTo>
                  <a:pt x="41399" y="17539"/>
                  <a:pt x="41034" y="16901"/>
                  <a:pt x="40639" y="16293"/>
                </a:cubicBezTo>
                <a:cubicBezTo>
                  <a:pt x="37661" y="11825"/>
                  <a:pt x="33770" y="8025"/>
                  <a:pt x="29211" y="5137"/>
                </a:cubicBezTo>
                <a:cubicBezTo>
                  <a:pt x="27265" y="3861"/>
                  <a:pt x="25198" y="2797"/>
                  <a:pt x="23040" y="1885"/>
                </a:cubicBezTo>
                <a:cubicBezTo>
                  <a:pt x="22037" y="1460"/>
                  <a:pt x="21034" y="1095"/>
                  <a:pt x="20031" y="791"/>
                </a:cubicBezTo>
                <a:cubicBezTo>
                  <a:pt x="19545" y="639"/>
                  <a:pt x="19058" y="457"/>
                  <a:pt x="18572" y="365"/>
                </a:cubicBezTo>
                <a:lnTo>
                  <a:pt x="171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49"/>
          <p:cNvSpPr/>
          <p:nvPr/>
        </p:nvSpPr>
        <p:spPr>
          <a:xfrm>
            <a:off x="6744625" y="1658828"/>
            <a:ext cx="245502" cy="222151"/>
          </a:xfrm>
          <a:custGeom>
            <a:avLst/>
            <a:gdLst/>
            <a:ahLst/>
            <a:cxnLst/>
            <a:rect l="l" t="t" r="r" b="b"/>
            <a:pathLst>
              <a:path w="11460" h="10370" extrusionOk="0">
                <a:moveTo>
                  <a:pt x="2666" y="0"/>
                </a:moveTo>
                <a:cubicBezTo>
                  <a:pt x="2337" y="0"/>
                  <a:pt x="2220" y="248"/>
                  <a:pt x="2220" y="248"/>
                </a:cubicBezTo>
                <a:cubicBezTo>
                  <a:pt x="2220" y="248"/>
                  <a:pt x="1922" y="39"/>
                  <a:pt x="1639" y="39"/>
                </a:cubicBezTo>
                <a:cubicBezTo>
                  <a:pt x="1518" y="39"/>
                  <a:pt x="1399" y="78"/>
                  <a:pt x="1308" y="187"/>
                </a:cubicBezTo>
                <a:cubicBezTo>
                  <a:pt x="1095" y="430"/>
                  <a:pt x="1490" y="1099"/>
                  <a:pt x="1490" y="1099"/>
                </a:cubicBezTo>
                <a:cubicBezTo>
                  <a:pt x="1490" y="1099"/>
                  <a:pt x="1161" y="752"/>
                  <a:pt x="787" y="752"/>
                </a:cubicBezTo>
                <a:cubicBezTo>
                  <a:pt x="678" y="752"/>
                  <a:pt x="566" y="781"/>
                  <a:pt x="457" y="856"/>
                </a:cubicBezTo>
                <a:cubicBezTo>
                  <a:pt x="1" y="1190"/>
                  <a:pt x="1004" y="2285"/>
                  <a:pt x="1004" y="2285"/>
                </a:cubicBezTo>
                <a:cubicBezTo>
                  <a:pt x="669" y="3014"/>
                  <a:pt x="2554" y="5111"/>
                  <a:pt x="3040" y="5689"/>
                </a:cubicBezTo>
                <a:cubicBezTo>
                  <a:pt x="3527" y="6266"/>
                  <a:pt x="8603" y="10370"/>
                  <a:pt x="8603" y="10370"/>
                </a:cubicBezTo>
                <a:lnTo>
                  <a:pt x="11460" y="7847"/>
                </a:lnTo>
                <a:lnTo>
                  <a:pt x="10548" y="6661"/>
                </a:lnTo>
                <a:cubicBezTo>
                  <a:pt x="10548" y="6661"/>
                  <a:pt x="10031" y="4078"/>
                  <a:pt x="10001" y="3257"/>
                </a:cubicBezTo>
                <a:cubicBezTo>
                  <a:pt x="9940" y="2406"/>
                  <a:pt x="7691" y="1069"/>
                  <a:pt x="7691" y="1069"/>
                </a:cubicBezTo>
                <a:lnTo>
                  <a:pt x="7691" y="1069"/>
                </a:lnTo>
                <a:lnTo>
                  <a:pt x="8299" y="2224"/>
                </a:lnTo>
                <a:lnTo>
                  <a:pt x="8451" y="2588"/>
                </a:lnTo>
                <a:cubicBezTo>
                  <a:pt x="8451" y="2588"/>
                  <a:pt x="8323" y="3150"/>
                  <a:pt x="7997" y="3150"/>
                </a:cubicBezTo>
                <a:cubicBezTo>
                  <a:pt x="7968" y="3150"/>
                  <a:pt x="7937" y="3146"/>
                  <a:pt x="7904" y="3136"/>
                </a:cubicBezTo>
                <a:cubicBezTo>
                  <a:pt x="7509" y="3014"/>
                  <a:pt x="3375" y="278"/>
                  <a:pt x="3375" y="278"/>
                </a:cubicBezTo>
                <a:cubicBezTo>
                  <a:pt x="3071" y="69"/>
                  <a:pt x="2839" y="0"/>
                  <a:pt x="2666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49"/>
          <p:cNvSpPr/>
          <p:nvPr/>
        </p:nvSpPr>
        <p:spPr>
          <a:xfrm>
            <a:off x="6791519" y="1664141"/>
            <a:ext cx="86611" cy="73586"/>
          </a:xfrm>
          <a:custGeom>
            <a:avLst/>
            <a:gdLst/>
            <a:ahLst/>
            <a:cxnLst/>
            <a:rect l="l" t="t" r="r" b="b"/>
            <a:pathLst>
              <a:path w="4043" h="3435" extrusionOk="0">
                <a:moveTo>
                  <a:pt x="0" y="0"/>
                </a:moveTo>
                <a:lnTo>
                  <a:pt x="0" y="0"/>
                </a:lnTo>
                <a:cubicBezTo>
                  <a:pt x="152" y="213"/>
                  <a:pt x="304" y="426"/>
                  <a:pt x="487" y="608"/>
                </a:cubicBezTo>
                <a:cubicBezTo>
                  <a:pt x="912" y="1064"/>
                  <a:pt x="1368" y="1520"/>
                  <a:pt x="1854" y="1915"/>
                </a:cubicBezTo>
                <a:cubicBezTo>
                  <a:pt x="2310" y="2340"/>
                  <a:pt x="2827" y="2705"/>
                  <a:pt x="3374" y="3070"/>
                </a:cubicBezTo>
                <a:cubicBezTo>
                  <a:pt x="3587" y="3222"/>
                  <a:pt x="3800" y="3344"/>
                  <a:pt x="4043" y="3435"/>
                </a:cubicBezTo>
                <a:cubicBezTo>
                  <a:pt x="3861" y="3252"/>
                  <a:pt x="3617" y="3100"/>
                  <a:pt x="3405" y="2948"/>
                </a:cubicBezTo>
                <a:cubicBezTo>
                  <a:pt x="2888" y="2584"/>
                  <a:pt x="2402" y="2219"/>
                  <a:pt x="1946" y="1824"/>
                </a:cubicBezTo>
                <a:cubicBezTo>
                  <a:pt x="1368" y="1337"/>
                  <a:pt x="912" y="881"/>
                  <a:pt x="578" y="547"/>
                </a:cubicBezTo>
                <a:cubicBezTo>
                  <a:pt x="395" y="334"/>
                  <a:pt x="213" y="152"/>
                  <a:pt x="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49"/>
          <p:cNvSpPr/>
          <p:nvPr/>
        </p:nvSpPr>
        <p:spPr>
          <a:xfrm>
            <a:off x="6777830" y="1683657"/>
            <a:ext cx="80120" cy="74250"/>
          </a:xfrm>
          <a:custGeom>
            <a:avLst/>
            <a:gdLst/>
            <a:ahLst/>
            <a:cxnLst/>
            <a:rect l="l" t="t" r="r" b="b"/>
            <a:pathLst>
              <a:path w="3740" h="3466" extrusionOk="0">
                <a:moveTo>
                  <a:pt x="1" y="1"/>
                </a:moveTo>
                <a:cubicBezTo>
                  <a:pt x="153" y="214"/>
                  <a:pt x="305" y="426"/>
                  <a:pt x="487" y="578"/>
                </a:cubicBezTo>
                <a:cubicBezTo>
                  <a:pt x="882" y="1034"/>
                  <a:pt x="1308" y="1460"/>
                  <a:pt x="1764" y="1855"/>
                </a:cubicBezTo>
                <a:cubicBezTo>
                  <a:pt x="2281" y="2341"/>
                  <a:pt x="2767" y="2736"/>
                  <a:pt x="3132" y="3010"/>
                </a:cubicBezTo>
                <a:cubicBezTo>
                  <a:pt x="3314" y="3192"/>
                  <a:pt x="3527" y="3344"/>
                  <a:pt x="3740" y="3466"/>
                </a:cubicBezTo>
                <a:cubicBezTo>
                  <a:pt x="3557" y="3284"/>
                  <a:pt x="3375" y="3101"/>
                  <a:pt x="3193" y="2949"/>
                </a:cubicBezTo>
                <a:lnTo>
                  <a:pt x="1855" y="1764"/>
                </a:lnTo>
                <a:cubicBezTo>
                  <a:pt x="1308" y="1277"/>
                  <a:pt x="882" y="852"/>
                  <a:pt x="548" y="518"/>
                </a:cubicBezTo>
                <a:cubicBezTo>
                  <a:pt x="396" y="335"/>
                  <a:pt x="214" y="153"/>
                  <a:pt x="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49"/>
          <p:cNvSpPr/>
          <p:nvPr/>
        </p:nvSpPr>
        <p:spPr>
          <a:xfrm>
            <a:off x="6765469" y="1707735"/>
            <a:ext cx="68381" cy="67759"/>
          </a:xfrm>
          <a:custGeom>
            <a:avLst/>
            <a:gdLst/>
            <a:ahLst/>
            <a:cxnLst/>
            <a:rect l="l" t="t" r="r" b="b"/>
            <a:pathLst>
              <a:path w="3192" h="3163" extrusionOk="0">
                <a:moveTo>
                  <a:pt x="3" y="1"/>
                </a:moveTo>
                <a:cubicBezTo>
                  <a:pt x="2" y="1"/>
                  <a:pt x="1" y="1"/>
                  <a:pt x="0" y="2"/>
                </a:cubicBezTo>
                <a:cubicBezTo>
                  <a:pt x="92" y="214"/>
                  <a:pt x="213" y="397"/>
                  <a:pt x="365" y="549"/>
                </a:cubicBezTo>
                <a:cubicBezTo>
                  <a:pt x="700" y="974"/>
                  <a:pt x="1034" y="1400"/>
                  <a:pt x="1429" y="1764"/>
                </a:cubicBezTo>
                <a:cubicBezTo>
                  <a:pt x="1794" y="2160"/>
                  <a:pt x="2189" y="2494"/>
                  <a:pt x="2614" y="2828"/>
                </a:cubicBezTo>
                <a:cubicBezTo>
                  <a:pt x="2797" y="2950"/>
                  <a:pt x="2979" y="3071"/>
                  <a:pt x="3192" y="3163"/>
                </a:cubicBezTo>
                <a:cubicBezTo>
                  <a:pt x="3010" y="3011"/>
                  <a:pt x="2827" y="2859"/>
                  <a:pt x="2645" y="2737"/>
                </a:cubicBezTo>
                <a:cubicBezTo>
                  <a:pt x="2250" y="2403"/>
                  <a:pt x="1855" y="2038"/>
                  <a:pt x="1490" y="1673"/>
                </a:cubicBezTo>
                <a:cubicBezTo>
                  <a:pt x="654" y="808"/>
                  <a:pt x="53" y="1"/>
                  <a:pt x="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49"/>
          <p:cNvSpPr/>
          <p:nvPr/>
        </p:nvSpPr>
        <p:spPr>
          <a:xfrm>
            <a:off x="7132072" y="3911896"/>
            <a:ext cx="329499" cy="262426"/>
          </a:xfrm>
          <a:custGeom>
            <a:avLst/>
            <a:gdLst/>
            <a:ahLst/>
            <a:cxnLst/>
            <a:rect l="l" t="t" r="r" b="b"/>
            <a:pathLst>
              <a:path w="15381" h="12250" extrusionOk="0">
                <a:moveTo>
                  <a:pt x="7903" y="1"/>
                </a:moveTo>
                <a:lnTo>
                  <a:pt x="7964" y="7751"/>
                </a:lnTo>
                <a:cubicBezTo>
                  <a:pt x="7964" y="7751"/>
                  <a:pt x="122" y="10426"/>
                  <a:pt x="0" y="11885"/>
                </a:cubicBezTo>
                <a:lnTo>
                  <a:pt x="15016" y="12250"/>
                </a:lnTo>
                <a:lnTo>
                  <a:pt x="15380" y="183"/>
                </a:lnTo>
                <a:lnTo>
                  <a:pt x="790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p49"/>
          <p:cNvSpPr/>
          <p:nvPr/>
        </p:nvSpPr>
        <p:spPr>
          <a:xfrm>
            <a:off x="7385372" y="4065988"/>
            <a:ext cx="27357" cy="25236"/>
          </a:xfrm>
          <a:custGeom>
            <a:avLst/>
            <a:gdLst/>
            <a:ahLst/>
            <a:cxnLst/>
            <a:rect l="l" t="t" r="r" b="b"/>
            <a:pathLst>
              <a:path w="1277" h="1178" extrusionOk="0">
                <a:moveTo>
                  <a:pt x="639" y="0"/>
                </a:moveTo>
                <a:cubicBezTo>
                  <a:pt x="404" y="0"/>
                  <a:pt x="185" y="149"/>
                  <a:pt x="91" y="406"/>
                </a:cubicBezTo>
                <a:cubicBezTo>
                  <a:pt x="0" y="710"/>
                  <a:pt x="183" y="1045"/>
                  <a:pt x="517" y="1166"/>
                </a:cubicBezTo>
                <a:cubicBezTo>
                  <a:pt x="556" y="1174"/>
                  <a:pt x="595" y="1178"/>
                  <a:pt x="634" y="1178"/>
                </a:cubicBezTo>
                <a:cubicBezTo>
                  <a:pt x="896" y="1178"/>
                  <a:pt x="1137" y="1005"/>
                  <a:pt x="1216" y="741"/>
                </a:cubicBezTo>
                <a:cubicBezTo>
                  <a:pt x="1277" y="437"/>
                  <a:pt x="1094" y="133"/>
                  <a:pt x="821" y="42"/>
                </a:cubicBezTo>
                <a:lnTo>
                  <a:pt x="851" y="42"/>
                </a:lnTo>
                <a:cubicBezTo>
                  <a:pt x="781" y="14"/>
                  <a:pt x="709" y="0"/>
                  <a:pt x="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49"/>
          <p:cNvSpPr/>
          <p:nvPr/>
        </p:nvSpPr>
        <p:spPr>
          <a:xfrm>
            <a:off x="7130765" y="4148272"/>
            <a:ext cx="322987" cy="26050"/>
          </a:xfrm>
          <a:custGeom>
            <a:avLst/>
            <a:gdLst/>
            <a:ahLst/>
            <a:cxnLst/>
            <a:rect l="l" t="t" r="r" b="b"/>
            <a:pathLst>
              <a:path w="15077" h="1216" extrusionOk="0">
                <a:moveTo>
                  <a:pt x="15077" y="0"/>
                </a:moveTo>
                <a:lnTo>
                  <a:pt x="669" y="91"/>
                </a:lnTo>
                <a:cubicBezTo>
                  <a:pt x="669" y="91"/>
                  <a:pt x="0" y="365"/>
                  <a:pt x="61" y="851"/>
                </a:cubicBezTo>
                <a:lnTo>
                  <a:pt x="15077" y="1216"/>
                </a:lnTo>
                <a:lnTo>
                  <a:pt x="150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49"/>
          <p:cNvSpPr/>
          <p:nvPr/>
        </p:nvSpPr>
        <p:spPr>
          <a:xfrm>
            <a:off x="7297454" y="4074664"/>
            <a:ext cx="29970" cy="20930"/>
          </a:xfrm>
          <a:custGeom>
            <a:avLst/>
            <a:gdLst/>
            <a:ahLst/>
            <a:cxnLst/>
            <a:rect l="l" t="t" r="r" b="b"/>
            <a:pathLst>
              <a:path w="1399" h="977" extrusionOk="0">
                <a:moveTo>
                  <a:pt x="229" y="0"/>
                </a:moveTo>
                <a:cubicBezTo>
                  <a:pt x="89" y="0"/>
                  <a:pt x="1" y="34"/>
                  <a:pt x="1" y="62"/>
                </a:cubicBezTo>
                <a:cubicBezTo>
                  <a:pt x="1" y="153"/>
                  <a:pt x="396" y="184"/>
                  <a:pt x="730" y="457"/>
                </a:cubicBezTo>
                <a:cubicBezTo>
                  <a:pt x="1047" y="717"/>
                  <a:pt x="1255" y="976"/>
                  <a:pt x="1328" y="976"/>
                </a:cubicBezTo>
                <a:cubicBezTo>
                  <a:pt x="1331" y="976"/>
                  <a:pt x="1335" y="976"/>
                  <a:pt x="1338" y="974"/>
                </a:cubicBezTo>
                <a:cubicBezTo>
                  <a:pt x="1399" y="944"/>
                  <a:pt x="1308" y="518"/>
                  <a:pt x="882" y="214"/>
                </a:cubicBezTo>
                <a:cubicBezTo>
                  <a:pt x="634" y="49"/>
                  <a:pt x="395" y="0"/>
                  <a:pt x="22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9"/>
          <p:cNvSpPr/>
          <p:nvPr/>
        </p:nvSpPr>
        <p:spPr>
          <a:xfrm>
            <a:off x="7262942" y="4088867"/>
            <a:ext cx="22815" cy="25557"/>
          </a:xfrm>
          <a:custGeom>
            <a:avLst/>
            <a:gdLst/>
            <a:ahLst/>
            <a:cxnLst/>
            <a:rect l="l" t="t" r="r" b="b"/>
            <a:pathLst>
              <a:path w="1065" h="1193" extrusionOk="0">
                <a:moveTo>
                  <a:pt x="108" y="0"/>
                </a:moveTo>
                <a:cubicBezTo>
                  <a:pt x="60" y="0"/>
                  <a:pt x="31" y="14"/>
                  <a:pt x="31" y="38"/>
                </a:cubicBezTo>
                <a:cubicBezTo>
                  <a:pt x="1" y="98"/>
                  <a:pt x="335" y="220"/>
                  <a:pt x="548" y="554"/>
                </a:cubicBezTo>
                <a:cubicBezTo>
                  <a:pt x="791" y="858"/>
                  <a:pt x="852" y="1193"/>
                  <a:pt x="943" y="1193"/>
                </a:cubicBezTo>
                <a:cubicBezTo>
                  <a:pt x="1004" y="1193"/>
                  <a:pt x="1065" y="767"/>
                  <a:pt x="761" y="402"/>
                </a:cubicBezTo>
                <a:cubicBezTo>
                  <a:pt x="536" y="110"/>
                  <a:pt x="244" y="0"/>
                  <a:pt x="1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0" name="Google Shape;2300;p49"/>
          <p:cNvSpPr/>
          <p:nvPr/>
        </p:nvSpPr>
        <p:spPr>
          <a:xfrm>
            <a:off x="7231044" y="4101764"/>
            <a:ext cx="16303" cy="27635"/>
          </a:xfrm>
          <a:custGeom>
            <a:avLst/>
            <a:gdLst/>
            <a:ahLst/>
            <a:cxnLst/>
            <a:rect l="l" t="t" r="r" b="b"/>
            <a:pathLst>
              <a:path w="761" h="1290" extrusionOk="0">
                <a:moveTo>
                  <a:pt x="60" y="0"/>
                </a:moveTo>
                <a:cubicBezTo>
                  <a:pt x="45" y="0"/>
                  <a:pt x="35" y="5"/>
                  <a:pt x="31" y="13"/>
                </a:cubicBezTo>
                <a:cubicBezTo>
                  <a:pt x="0" y="74"/>
                  <a:pt x="183" y="287"/>
                  <a:pt x="335" y="621"/>
                </a:cubicBezTo>
                <a:cubicBezTo>
                  <a:pt x="487" y="955"/>
                  <a:pt x="487" y="1290"/>
                  <a:pt x="578" y="1290"/>
                </a:cubicBezTo>
                <a:cubicBezTo>
                  <a:pt x="639" y="1290"/>
                  <a:pt x="760" y="925"/>
                  <a:pt x="578" y="530"/>
                </a:cubicBezTo>
                <a:cubicBezTo>
                  <a:pt x="421" y="164"/>
                  <a:pt x="152" y="0"/>
                  <a:pt x="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49"/>
          <p:cNvSpPr/>
          <p:nvPr/>
        </p:nvSpPr>
        <p:spPr>
          <a:xfrm>
            <a:off x="7300796" y="4032805"/>
            <a:ext cx="34447" cy="8355"/>
          </a:xfrm>
          <a:custGeom>
            <a:avLst/>
            <a:gdLst/>
            <a:ahLst/>
            <a:cxnLst/>
            <a:rect l="l" t="t" r="r" b="b"/>
            <a:pathLst>
              <a:path w="1608" h="390" extrusionOk="0">
                <a:moveTo>
                  <a:pt x="655" y="0"/>
                </a:moveTo>
                <a:cubicBezTo>
                  <a:pt x="238" y="0"/>
                  <a:pt x="0" y="199"/>
                  <a:pt x="27" y="253"/>
                </a:cubicBezTo>
                <a:cubicBezTo>
                  <a:pt x="36" y="279"/>
                  <a:pt x="71" y="288"/>
                  <a:pt x="126" y="288"/>
                </a:cubicBezTo>
                <a:cubicBezTo>
                  <a:pt x="244" y="288"/>
                  <a:pt x="451" y="248"/>
                  <a:pt x="681" y="248"/>
                </a:cubicBezTo>
                <a:cubicBezTo>
                  <a:pt x="726" y="248"/>
                  <a:pt x="771" y="250"/>
                  <a:pt x="817" y="253"/>
                </a:cubicBezTo>
                <a:cubicBezTo>
                  <a:pt x="1148" y="279"/>
                  <a:pt x="1436" y="389"/>
                  <a:pt x="1539" y="389"/>
                </a:cubicBezTo>
                <a:cubicBezTo>
                  <a:pt x="1559" y="389"/>
                  <a:pt x="1572" y="385"/>
                  <a:pt x="1577" y="375"/>
                </a:cubicBezTo>
                <a:cubicBezTo>
                  <a:pt x="1608" y="314"/>
                  <a:pt x="1304" y="41"/>
                  <a:pt x="817" y="10"/>
                </a:cubicBezTo>
                <a:cubicBezTo>
                  <a:pt x="761" y="3"/>
                  <a:pt x="707" y="0"/>
                  <a:pt x="6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49"/>
          <p:cNvSpPr/>
          <p:nvPr/>
        </p:nvSpPr>
        <p:spPr>
          <a:xfrm>
            <a:off x="7301374" y="3945101"/>
            <a:ext cx="159555" cy="31941"/>
          </a:xfrm>
          <a:custGeom>
            <a:avLst/>
            <a:gdLst/>
            <a:ahLst/>
            <a:cxnLst/>
            <a:rect l="l" t="t" r="r" b="b"/>
            <a:pathLst>
              <a:path w="7448" h="1491" extrusionOk="0">
                <a:moveTo>
                  <a:pt x="0" y="1"/>
                </a:moveTo>
                <a:lnTo>
                  <a:pt x="0" y="1369"/>
                </a:lnTo>
                <a:lnTo>
                  <a:pt x="7417" y="1490"/>
                </a:lnTo>
                <a:lnTo>
                  <a:pt x="7447" y="244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49"/>
          <p:cNvSpPr/>
          <p:nvPr/>
        </p:nvSpPr>
        <p:spPr>
          <a:xfrm>
            <a:off x="7301374" y="3979998"/>
            <a:ext cx="50150" cy="26328"/>
          </a:xfrm>
          <a:custGeom>
            <a:avLst/>
            <a:gdLst/>
            <a:ahLst/>
            <a:cxnLst/>
            <a:rect l="l" t="t" r="r" b="b"/>
            <a:pathLst>
              <a:path w="2341" h="1229" extrusionOk="0">
                <a:moveTo>
                  <a:pt x="1900" y="253"/>
                </a:moveTo>
                <a:cubicBezTo>
                  <a:pt x="1983" y="253"/>
                  <a:pt x="2048" y="279"/>
                  <a:pt x="2067" y="317"/>
                </a:cubicBezTo>
                <a:cubicBezTo>
                  <a:pt x="2097" y="378"/>
                  <a:pt x="2067" y="347"/>
                  <a:pt x="2067" y="408"/>
                </a:cubicBezTo>
                <a:cubicBezTo>
                  <a:pt x="2006" y="439"/>
                  <a:pt x="1945" y="499"/>
                  <a:pt x="1885" y="530"/>
                </a:cubicBezTo>
                <a:cubicBezTo>
                  <a:pt x="1550" y="743"/>
                  <a:pt x="1155" y="895"/>
                  <a:pt x="760" y="986"/>
                </a:cubicBezTo>
                <a:cubicBezTo>
                  <a:pt x="550" y="1032"/>
                  <a:pt x="358" y="1061"/>
                  <a:pt x="170" y="1113"/>
                </a:cubicBezTo>
                <a:lnTo>
                  <a:pt x="170" y="1113"/>
                </a:lnTo>
                <a:cubicBezTo>
                  <a:pt x="265" y="1028"/>
                  <a:pt x="410" y="905"/>
                  <a:pt x="608" y="773"/>
                </a:cubicBezTo>
                <a:cubicBezTo>
                  <a:pt x="821" y="621"/>
                  <a:pt x="1064" y="499"/>
                  <a:pt x="1307" y="408"/>
                </a:cubicBezTo>
                <a:cubicBezTo>
                  <a:pt x="1429" y="347"/>
                  <a:pt x="1581" y="317"/>
                  <a:pt x="1733" y="287"/>
                </a:cubicBezTo>
                <a:cubicBezTo>
                  <a:pt x="1791" y="263"/>
                  <a:pt x="1849" y="253"/>
                  <a:pt x="1900" y="253"/>
                </a:cubicBezTo>
                <a:close/>
                <a:moveTo>
                  <a:pt x="1865" y="0"/>
                </a:moveTo>
                <a:cubicBezTo>
                  <a:pt x="1801" y="0"/>
                  <a:pt x="1736" y="22"/>
                  <a:pt x="1672" y="43"/>
                </a:cubicBezTo>
                <a:cubicBezTo>
                  <a:pt x="1520" y="74"/>
                  <a:pt x="1368" y="104"/>
                  <a:pt x="1216" y="165"/>
                </a:cubicBezTo>
                <a:cubicBezTo>
                  <a:pt x="942" y="287"/>
                  <a:pt x="699" y="439"/>
                  <a:pt x="486" y="621"/>
                </a:cubicBezTo>
                <a:cubicBezTo>
                  <a:pt x="250" y="836"/>
                  <a:pt x="119" y="1036"/>
                  <a:pt x="64" y="1146"/>
                </a:cubicBezTo>
                <a:lnTo>
                  <a:pt x="64" y="1146"/>
                </a:lnTo>
                <a:cubicBezTo>
                  <a:pt x="43" y="1153"/>
                  <a:pt x="21" y="1160"/>
                  <a:pt x="0" y="1168"/>
                </a:cubicBezTo>
                <a:cubicBezTo>
                  <a:pt x="16" y="1172"/>
                  <a:pt x="32" y="1175"/>
                  <a:pt x="48" y="1178"/>
                </a:cubicBezTo>
                <a:lnTo>
                  <a:pt x="48" y="1178"/>
                </a:lnTo>
                <a:cubicBezTo>
                  <a:pt x="36" y="1205"/>
                  <a:pt x="30" y="1222"/>
                  <a:pt x="30" y="1229"/>
                </a:cubicBezTo>
                <a:cubicBezTo>
                  <a:pt x="39" y="1229"/>
                  <a:pt x="58" y="1213"/>
                  <a:pt x="89" y="1186"/>
                </a:cubicBezTo>
                <a:lnTo>
                  <a:pt x="89" y="1186"/>
                </a:lnTo>
                <a:cubicBezTo>
                  <a:pt x="193" y="1204"/>
                  <a:pt x="294" y="1214"/>
                  <a:pt x="391" y="1214"/>
                </a:cubicBezTo>
                <a:cubicBezTo>
                  <a:pt x="517" y="1214"/>
                  <a:pt x="638" y="1198"/>
                  <a:pt x="760" y="1168"/>
                </a:cubicBezTo>
                <a:cubicBezTo>
                  <a:pt x="1034" y="1107"/>
                  <a:pt x="1307" y="1047"/>
                  <a:pt x="1581" y="955"/>
                </a:cubicBezTo>
                <a:cubicBezTo>
                  <a:pt x="1702" y="895"/>
                  <a:pt x="1854" y="803"/>
                  <a:pt x="2006" y="712"/>
                </a:cubicBezTo>
                <a:cubicBezTo>
                  <a:pt x="2097" y="682"/>
                  <a:pt x="2158" y="621"/>
                  <a:pt x="2249" y="560"/>
                </a:cubicBezTo>
                <a:cubicBezTo>
                  <a:pt x="2341" y="439"/>
                  <a:pt x="2341" y="287"/>
                  <a:pt x="2280" y="165"/>
                </a:cubicBezTo>
                <a:cubicBezTo>
                  <a:pt x="2219" y="74"/>
                  <a:pt x="2097" y="13"/>
                  <a:pt x="1945" y="13"/>
                </a:cubicBezTo>
                <a:cubicBezTo>
                  <a:pt x="1919" y="4"/>
                  <a:pt x="1892" y="0"/>
                  <a:pt x="18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49"/>
          <p:cNvSpPr/>
          <p:nvPr/>
        </p:nvSpPr>
        <p:spPr>
          <a:xfrm>
            <a:off x="7283144" y="3956176"/>
            <a:ext cx="25407" cy="50814"/>
          </a:xfrm>
          <a:custGeom>
            <a:avLst/>
            <a:gdLst/>
            <a:ahLst/>
            <a:cxnLst/>
            <a:rect l="l" t="t" r="r" b="b"/>
            <a:pathLst>
              <a:path w="1186" h="2372" extrusionOk="0">
                <a:moveTo>
                  <a:pt x="426" y="0"/>
                </a:moveTo>
                <a:cubicBezTo>
                  <a:pt x="274" y="0"/>
                  <a:pt x="152" y="61"/>
                  <a:pt x="91" y="183"/>
                </a:cubicBezTo>
                <a:cubicBezTo>
                  <a:pt x="61" y="274"/>
                  <a:pt x="30" y="365"/>
                  <a:pt x="30" y="456"/>
                </a:cubicBezTo>
                <a:cubicBezTo>
                  <a:pt x="0" y="639"/>
                  <a:pt x="0" y="791"/>
                  <a:pt x="30" y="973"/>
                </a:cubicBezTo>
                <a:cubicBezTo>
                  <a:pt x="61" y="1247"/>
                  <a:pt x="152" y="1520"/>
                  <a:pt x="334" y="1763"/>
                </a:cubicBezTo>
                <a:cubicBezTo>
                  <a:pt x="581" y="2093"/>
                  <a:pt x="853" y="2224"/>
                  <a:pt x="904" y="2224"/>
                </a:cubicBezTo>
                <a:cubicBezTo>
                  <a:pt x="909" y="2224"/>
                  <a:pt x="912" y="2222"/>
                  <a:pt x="912" y="2219"/>
                </a:cubicBezTo>
                <a:cubicBezTo>
                  <a:pt x="760" y="2067"/>
                  <a:pt x="608" y="1855"/>
                  <a:pt x="486" y="1672"/>
                </a:cubicBezTo>
                <a:cubicBezTo>
                  <a:pt x="365" y="1459"/>
                  <a:pt x="274" y="1216"/>
                  <a:pt x="243" y="943"/>
                </a:cubicBezTo>
                <a:cubicBezTo>
                  <a:pt x="243" y="791"/>
                  <a:pt x="243" y="669"/>
                  <a:pt x="274" y="517"/>
                </a:cubicBezTo>
                <a:cubicBezTo>
                  <a:pt x="304" y="365"/>
                  <a:pt x="365" y="244"/>
                  <a:pt x="426" y="244"/>
                </a:cubicBezTo>
                <a:cubicBezTo>
                  <a:pt x="547" y="304"/>
                  <a:pt x="638" y="396"/>
                  <a:pt x="699" y="487"/>
                </a:cubicBezTo>
                <a:cubicBezTo>
                  <a:pt x="760" y="639"/>
                  <a:pt x="821" y="760"/>
                  <a:pt x="851" y="912"/>
                </a:cubicBezTo>
                <a:cubicBezTo>
                  <a:pt x="942" y="1155"/>
                  <a:pt x="1003" y="1429"/>
                  <a:pt x="1003" y="1672"/>
                </a:cubicBezTo>
                <a:cubicBezTo>
                  <a:pt x="1003" y="2098"/>
                  <a:pt x="912" y="2371"/>
                  <a:pt x="942" y="2371"/>
                </a:cubicBezTo>
                <a:cubicBezTo>
                  <a:pt x="1094" y="2159"/>
                  <a:pt x="1155" y="1915"/>
                  <a:pt x="1155" y="1672"/>
                </a:cubicBezTo>
                <a:cubicBezTo>
                  <a:pt x="1185" y="1368"/>
                  <a:pt x="1155" y="1095"/>
                  <a:pt x="1064" y="821"/>
                </a:cubicBezTo>
                <a:cubicBezTo>
                  <a:pt x="1033" y="669"/>
                  <a:pt x="973" y="517"/>
                  <a:pt x="912" y="365"/>
                </a:cubicBezTo>
                <a:cubicBezTo>
                  <a:pt x="821" y="183"/>
                  <a:pt x="638" y="31"/>
                  <a:pt x="42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49"/>
          <p:cNvSpPr/>
          <p:nvPr/>
        </p:nvSpPr>
        <p:spPr>
          <a:xfrm>
            <a:off x="7841821" y="3541394"/>
            <a:ext cx="303450" cy="408934"/>
          </a:xfrm>
          <a:custGeom>
            <a:avLst/>
            <a:gdLst/>
            <a:ahLst/>
            <a:cxnLst/>
            <a:rect l="l" t="t" r="r" b="b"/>
            <a:pathLst>
              <a:path w="14165" h="19089" extrusionOk="0">
                <a:moveTo>
                  <a:pt x="3678" y="0"/>
                </a:moveTo>
                <a:lnTo>
                  <a:pt x="1" y="6566"/>
                </a:lnTo>
                <a:lnTo>
                  <a:pt x="6870" y="10122"/>
                </a:lnTo>
                <a:cubicBezTo>
                  <a:pt x="6870" y="10122"/>
                  <a:pt x="5563" y="18329"/>
                  <a:pt x="6779" y="19089"/>
                </a:cubicBezTo>
                <a:lnTo>
                  <a:pt x="14165" y="6019"/>
                </a:lnTo>
                <a:lnTo>
                  <a:pt x="3678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49"/>
          <p:cNvSpPr/>
          <p:nvPr/>
        </p:nvSpPr>
        <p:spPr>
          <a:xfrm>
            <a:off x="8020892" y="3660953"/>
            <a:ext cx="27357" cy="24229"/>
          </a:xfrm>
          <a:custGeom>
            <a:avLst/>
            <a:gdLst/>
            <a:ahLst/>
            <a:cxnLst/>
            <a:rect l="l" t="t" r="r" b="b"/>
            <a:pathLst>
              <a:path w="1277" h="1131" extrusionOk="0">
                <a:moveTo>
                  <a:pt x="660" y="1"/>
                </a:moveTo>
                <a:cubicBezTo>
                  <a:pt x="505" y="1"/>
                  <a:pt x="354" y="54"/>
                  <a:pt x="244" y="164"/>
                </a:cubicBezTo>
                <a:lnTo>
                  <a:pt x="274" y="134"/>
                </a:lnTo>
                <a:lnTo>
                  <a:pt x="274" y="134"/>
                </a:lnTo>
                <a:cubicBezTo>
                  <a:pt x="31" y="347"/>
                  <a:pt x="0" y="711"/>
                  <a:pt x="213" y="985"/>
                </a:cubicBezTo>
                <a:cubicBezTo>
                  <a:pt x="326" y="1084"/>
                  <a:pt x="472" y="1130"/>
                  <a:pt x="620" y="1130"/>
                </a:cubicBezTo>
                <a:cubicBezTo>
                  <a:pt x="791" y="1130"/>
                  <a:pt x="964" y="1068"/>
                  <a:pt x="1095" y="954"/>
                </a:cubicBezTo>
                <a:cubicBezTo>
                  <a:pt x="1277" y="711"/>
                  <a:pt x="1277" y="347"/>
                  <a:pt x="1064" y="134"/>
                </a:cubicBezTo>
                <a:cubicBezTo>
                  <a:pt x="947" y="46"/>
                  <a:pt x="802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49"/>
          <p:cNvSpPr/>
          <p:nvPr/>
        </p:nvSpPr>
        <p:spPr>
          <a:xfrm>
            <a:off x="7977254" y="3657954"/>
            <a:ext cx="168017" cy="292374"/>
          </a:xfrm>
          <a:custGeom>
            <a:avLst/>
            <a:gdLst/>
            <a:ahLst/>
            <a:cxnLst/>
            <a:rect l="l" t="t" r="r" b="b"/>
            <a:pathLst>
              <a:path w="7843" h="13648" extrusionOk="0">
                <a:moveTo>
                  <a:pt x="6749" y="0"/>
                </a:moveTo>
                <a:lnTo>
                  <a:pt x="92" y="12766"/>
                </a:lnTo>
                <a:cubicBezTo>
                  <a:pt x="92" y="12766"/>
                  <a:pt x="1" y="13496"/>
                  <a:pt x="457" y="13648"/>
                </a:cubicBezTo>
                <a:lnTo>
                  <a:pt x="7843" y="578"/>
                </a:lnTo>
                <a:lnTo>
                  <a:pt x="67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49"/>
          <p:cNvSpPr/>
          <p:nvPr/>
        </p:nvSpPr>
        <p:spPr>
          <a:xfrm>
            <a:off x="7983766" y="3744029"/>
            <a:ext cx="31941" cy="18166"/>
          </a:xfrm>
          <a:custGeom>
            <a:avLst/>
            <a:gdLst/>
            <a:ahLst/>
            <a:cxnLst/>
            <a:rect l="l" t="t" r="r" b="b"/>
            <a:pathLst>
              <a:path w="1491" h="848" extrusionOk="0">
                <a:moveTo>
                  <a:pt x="1173" y="1"/>
                </a:moveTo>
                <a:cubicBezTo>
                  <a:pt x="1016" y="1"/>
                  <a:pt x="815" y="36"/>
                  <a:pt x="609" y="146"/>
                </a:cubicBezTo>
                <a:cubicBezTo>
                  <a:pt x="153" y="390"/>
                  <a:pt x="1" y="815"/>
                  <a:pt x="62" y="846"/>
                </a:cubicBezTo>
                <a:cubicBezTo>
                  <a:pt x="64" y="847"/>
                  <a:pt x="68" y="848"/>
                  <a:pt x="71" y="848"/>
                </a:cubicBezTo>
                <a:cubicBezTo>
                  <a:pt x="143" y="848"/>
                  <a:pt x="354" y="563"/>
                  <a:pt x="730" y="390"/>
                </a:cubicBezTo>
                <a:cubicBezTo>
                  <a:pt x="1095" y="177"/>
                  <a:pt x="1490" y="177"/>
                  <a:pt x="1490" y="86"/>
                </a:cubicBezTo>
                <a:cubicBezTo>
                  <a:pt x="1490" y="52"/>
                  <a:pt x="1363" y="1"/>
                  <a:pt x="117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9"/>
          <p:cNvSpPr/>
          <p:nvPr/>
        </p:nvSpPr>
        <p:spPr>
          <a:xfrm>
            <a:off x="7979225" y="3787753"/>
            <a:ext cx="33762" cy="10925"/>
          </a:xfrm>
          <a:custGeom>
            <a:avLst/>
            <a:gdLst/>
            <a:ahLst/>
            <a:cxnLst/>
            <a:rect l="l" t="t" r="r" b="b"/>
            <a:pathLst>
              <a:path w="1576" h="510" extrusionOk="0">
                <a:moveTo>
                  <a:pt x="946" y="0"/>
                </a:moveTo>
                <a:cubicBezTo>
                  <a:pt x="877" y="0"/>
                  <a:pt x="805" y="6"/>
                  <a:pt x="730" y="20"/>
                </a:cubicBezTo>
                <a:cubicBezTo>
                  <a:pt x="243" y="112"/>
                  <a:pt x="0" y="446"/>
                  <a:pt x="61" y="507"/>
                </a:cubicBezTo>
                <a:cubicBezTo>
                  <a:pt x="65" y="509"/>
                  <a:pt x="70" y="510"/>
                  <a:pt x="76" y="510"/>
                </a:cubicBezTo>
                <a:cubicBezTo>
                  <a:pt x="158" y="510"/>
                  <a:pt x="421" y="320"/>
                  <a:pt x="790" y="264"/>
                </a:cubicBezTo>
                <a:cubicBezTo>
                  <a:pt x="891" y="247"/>
                  <a:pt x="990" y="242"/>
                  <a:pt x="1081" y="242"/>
                </a:cubicBezTo>
                <a:cubicBezTo>
                  <a:pt x="1228" y="242"/>
                  <a:pt x="1356" y="255"/>
                  <a:pt x="1442" y="255"/>
                </a:cubicBezTo>
                <a:cubicBezTo>
                  <a:pt x="1496" y="255"/>
                  <a:pt x="1533" y="250"/>
                  <a:pt x="1550" y="233"/>
                </a:cubicBezTo>
                <a:cubicBezTo>
                  <a:pt x="1576" y="182"/>
                  <a:pt x="1319" y="0"/>
                  <a:pt x="94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49"/>
          <p:cNvSpPr/>
          <p:nvPr/>
        </p:nvSpPr>
        <p:spPr>
          <a:xfrm>
            <a:off x="7976012" y="3827192"/>
            <a:ext cx="31234" cy="8205"/>
          </a:xfrm>
          <a:custGeom>
            <a:avLst/>
            <a:gdLst/>
            <a:ahLst/>
            <a:cxnLst/>
            <a:rect l="l" t="t" r="r" b="b"/>
            <a:pathLst>
              <a:path w="1458" h="383" extrusionOk="0">
                <a:moveTo>
                  <a:pt x="670" y="0"/>
                </a:moveTo>
                <a:cubicBezTo>
                  <a:pt x="263" y="0"/>
                  <a:pt x="0" y="189"/>
                  <a:pt x="28" y="246"/>
                </a:cubicBezTo>
                <a:cubicBezTo>
                  <a:pt x="44" y="262"/>
                  <a:pt x="75" y="268"/>
                  <a:pt x="118" y="268"/>
                </a:cubicBezTo>
                <a:cubicBezTo>
                  <a:pt x="214" y="268"/>
                  <a:pt x="373" y="240"/>
                  <a:pt x="570" y="240"/>
                </a:cubicBezTo>
                <a:cubicBezTo>
                  <a:pt x="620" y="240"/>
                  <a:pt x="673" y="242"/>
                  <a:pt x="728" y="246"/>
                </a:cubicBezTo>
                <a:cubicBezTo>
                  <a:pt x="1032" y="272"/>
                  <a:pt x="1274" y="382"/>
                  <a:pt x="1380" y="382"/>
                </a:cubicBezTo>
                <a:cubicBezTo>
                  <a:pt x="1401" y="382"/>
                  <a:pt x="1417" y="378"/>
                  <a:pt x="1427" y="368"/>
                </a:cubicBezTo>
                <a:cubicBezTo>
                  <a:pt x="1457" y="307"/>
                  <a:pt x="1183" y="34"/>
                  <a:pt x="758" y="3"/>
                </a:cubicBezTo>
                <a:cubicBezTo>
                  <a:pt x="728" y="1"/>
                  <a:pt x="698" y="0"/>
                  <a:pt x="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49"/>
          <p:cNvSpPr/>
          <p:nvPr/>
        </p:nvSpPr>
        <p:spPr>
          <a:xfrm>
            <a:off x="7951419" y="3712367"/>
            <a:ext cx="20651" cy="28342"/>
          </a:xfrm>
          <a:custGeom>
            <a:avLst/>
            <a:gdLst/>
            <a:ahLst/>
            <a:cxnLst/>
            <a:rect l="l" t="t" r="r" b="b"/>
            <a:pathLst>
              <a:path w="964" h="1323" extrusionOk="0">
                <a:moveTo>
                  <a:pt x="902" y="1"/>
                </a:moveTo>
                <a:cubicBezTo>
                  <a:pt x="802" y="1"/>
                  <a:pt x="499" y="161"/>
                  <a:pt x="265" y="500"/>
                </a:cubicBezTo>
                <a:cubicBezTo>
                  <a:pt x="0" y="911"/>
                  <a:pt x="20" y="1322"/>
                  <a:pt x="76" y="1322"/>
                </a:cubicBezTo>
                <a:cubicBezTo>
                  <a:pt x="78" y="1322"/>
                  <a:pt x="80" y="1322"/>
                  <a:pt x="82" y="1320"/>
                </a:cubicBezTo>
                <a:cubicBezTo>
                  <a:pt x="173" y="1320"/>
                  <a:pt x="234" y="986"/>
                  <a:pt x="477" y="652"/>
                </a:cubicBezTo>
                <a:cubicBezTo>
                  <a:pt x="690" y="287"/>
                  <a:pt x="964" y="74"/>
                  <a:pt x="933" y="13"/>
                </a:cubicBezTo>
                <a:cubicBezTo>
                  <a:pt x="929" y="5"/>
                  <a:pt x="918" y="1"/>
                  <a:pt x="90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49"/>
          <p:cNvSpPr/>
          <p:nvPr/>
        </p:nvSpPr>
        <p:spPr>
          <a:xfrm>
            <a:off x="7871127" y="3558982"/>
            <a:ext cx="102892" cy="151736"/>
          </a:xfrm>
          <a:custGeom>
            <a:avLst/>
            <a:gdLst/>
            <a:ahLst/>
            <a:cxnLst/>
            <a:rect l="l" t="t" r="r" b="b"/>
            <a:pathLst>
              <a:path w="4803" h="7083" extrusionOk="0">
                <a:moveTo>
                  <a:pt x="3709" y="0"/>
                </a:moveTo>
                <a:lnTo>
                  <a:pt x="0" y="6444"/>
                </a:lnTo>
                <a:lnTo>
                  <a:pt x="1216" y="7082"/>
                </a:lnTo>
                <a:lnTo>
                  <a:pt x="4803" y="608"/>
                </a:lnTo>
                <a:lnTo>
                  <a:pt x="370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49"/>
          <p:cNvSpPr/>
          <p:nvPr/>
        </p:nvSpPr>
        <p:spPr>
          <a:xfrm>
            <a:off x="7916714" y="3672264"/>
            <a:ext cx="19537" cy="52764"/>
          </a:xfrm>
          <a:custGeom>
            <a:avLst/>
            <a:gdLst/>
            <a:ahLst/>
            <a:cxnLst/>
            <a:rect l="l" t="t" r="r" b="b"/>
            <a:pathLst>
              <a:path w="912" h="2463" extrusionOk="0">
                <a:moveTo>
                  <a:pt x="547" y="275"/>
                </a:moveTo>
                <a:cubicBezTo>
                  <a:pt x="638" y="275"/>
                  <a:pt x="578" y="275"/>
                  <a:pt x="608" y="305"/>
                </a:cubicBezTo>
                <a:cubicBezTo>
                  <a:pt x="638" y="396"/>
                  <a:pt x="638" y="457"/>
                  <a:pt x="638" y="518"/>
                </a:cubicBezTo>
                <a:lnTo>
                  <a:pt x="638" y="974"/>
                </a:lnTo>
                <a:cubicBezTo>
                  <a:pt x="608" y="1247"/>
                  <a:pt x="578" y="1490"/>
                  <a:pt x="517" y="1734"/>
                </a:cubicBezTo>
                <a:cubicBezTo>
                  <a:pt x="468" y="1929"/>
                  <a:pt x="419" y="2125"/>
                  <a:pt x="370" y="2321"/>
                </a:cubicBezTo>
                <a:lnTo>
                  <a:pt x="370" y="2321"/>
                </a:lnTo>
                <a:cubicBezTo>
                  <a:pt x="338" y="2196"/>
                  <a:pt x="291" y="1995"/>
                  <a:pt x="274" y="1734"/>
                </a:cubicBezTo>
                <a:cubicBezTo>
                  <a:pt x="213" y="1490"/>
                  <a:pt x="213" y="1247"/>
                  <a:pt x="274" y="974"/>
                </a:cubicBezTo>
                <a:cubicBezTo>
                  <a:pt x="274" y="822"/>
                  <a:pt x="304" y="700"/>
                  <a:pt x="365" y="548"/>
                </a:cubicBezTo>
                <a:cubicBezTo>
                  <a:pt x="395" y="366"/>
                  <a:pt x="456" y="275"/>
                  <a:pt x="547" y="275"/>
                </a:cubicBezTo>
                <a:close/>
                <a:moveTo>
                  <a:pt x="517" y="1"/>
                </a:moveTo>
                <a:cubicBezTo>
                  <a:pt x="395" y="1"/>
                  <a:pt x="274" y="92"/>
                  <a:pt x="213" y="183"/>
                </a:cubicBezTo>
                <a:cubicBezTo>
                  <a:pt x="182" y="275"/>
                  <a:pt x="152" y="366"/>
                  <a:pt x="122" y="457"/>
                </a:cubicBezTo>
                <a:cubicBezTo>
                  <a:pt x="61" y="609"/>
                  <a:pt x="30" y="791"/>
                  <a:pt x="30" y="943"/>
                </a:cubicBezTo>
                <a:cubicBezTo>
                  <a:pt x="0" y="1217"/>
                  <a:pt x="30" y="1521"/>
                  <a:pt x="91" y="1764"/>
                </a:cubicBezTo>
                <a:cubicBezTo>
                  <a:pt x="119" y="2012"/>
                  <a:pt x="197" y="2236"/>
                  <a:pt x="347" y="2411"/>
                </a:cubicBezTo>
                <a:lnTo>
                  <a:pt x="347" y="2411"/>
                </a:lnTo>
                <a:cubicBezTo>
                  <a:pt x="343" y="2429"/>
                  <a:pt x="339" y="2446"/>
                  <a:pt x="334" y="2463"/>
                </a:cubicBezTo>
                <a:cubicBezTo>
                  <a:pt x="345" y="2453"/>
                  <a:pt x="355" y="2442"/>
                  <a:pt x="365" y="2431"/>
                </a:cubicBezTo>
                <a:lnTo>
                  <a:pt x="365" y="2431"/>
                </a:lnTo>
                <a:cubicBezTo>
                  <a:pt x="375" y="2442"/>
                  <a:pt x="385" y="2453"/>
                  <a:pt x="395" y="2463"/>
                </a:cubicBezTo>
                <a:cubicBezTo>
                  <a:pt x="404" y="2463"/>
                  <a:pt x="400" y="2442"/>
                  <a:pt x="391" y="2403"/>
                </a:cubicBezTo>
                <a:lnTo>
                  <a:pt x="391" y="2403"/>
                </a:lnTo>
                <a:cubicBezTo>
                  <a:pt x="542" y="2229"/>
                  <a:pt x="648" y="2011"/>
                  <a:pt x="730" y="1794"/>
                </a:cubicBezTo>
                <a:cubicBezTo>
                  <a:pt x="821" y="1551"/>
                  <a:pt x="882" y="1278"/>
                  <a:pt x="882" y="1004"/>
                </a:cubicBezTo>
                <a:cubicBezTo>
                  <a:pt x="912" y="822"/>
                  <a:pt x="912" y="670"/>
                  <a:pt x="882" y="518"/>
                </a:cubicBezTo>
                <a:cubicBezTo>
                  <a:pt x="882" y="396"/>
                  <a:pt x="882" y="305"/>
                  <a:pt x="851" y="214"/>
                </a:cubicBezTo>
                <a:cubicBezTo>
                  <a:pt x="790" y="92"/>
                  <a:pt x="669" y="1"/>
                  <a:pt x="51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49"/>
          <p:cNvSpPr/>
          <p:nvPr/>
        </p:nvSpPr>
        <p:spPr>
          <a:xfrm>
            <a:off x="7875026" y="3704698"/>
            <a:ext cx="52121" cy="25429"/>
          </a:xfrm>
          <a:custGeom>
            <a:avLst/>
            <a:gdLst/>
            <a:ahLst/>
            <a:cxnLst/>
            <a:rect l="l" t="t" r="r" b="b"/>
            <a:pathLst>
              <a:path w="2433" h="1187" extrusionOk="0">
                <a:moveTo>
                  <a:pt x="558" y="1"/>
                </a:moveTo>
                <a:cubicBezTo>
                  <a:pt x="373" y="1"/>
                  <a:pt x="194" y="91"/>
                  <a:pt x="62" y="250"/>
                </a:cubicBezTo>
                <a:cubicBezTo>
                  <a:pt x="1" y="341"/>
                  <a:pt x="1" y="493"/>
                  <a:pt x="92" y="615"/>
                </a:cubicBezTo>
                <a:cubicBezTo>
                  <a:pt x="153" y="706"/>
                  <a:pt x="213" y="767"/>
                  <a:pt x="305" y="827"/>
                </a:cubicBezTo>
                <a:cubicBezTo>
                  <a:pt x="426" y="919"/>
                  <a:pt x="578" y="1010"/>
                  <a:pt x="730" y="1071"/>
                </a:cubicBezTo>
                <a:cubicBezTo>
                  <a:pt x="927" y="1136"/>
                  <a:pt x="1125" y="1186"/>
                  <a:pt x="1333" y="1186"/>
                </a:cubicBezTo>
                <a:cubicBezTo>
                  <a:pt x="1414" y="1186"/>
                  <a:pt x="1496" y="1179"/>
                  <a:pt x="1581" y="1162"/>
                </a:cubicBezTo>
                <a:cubicBezTo>
                  <a:pt x="2068" y="1101"/>
                  <a:pt x="2280" y="888"/>
                  <a:pt x="2280" y="858"/>
                </a:cubicBezTo>
                <a:lnTo>
                  <a:pt x="2280" y="858"/>
                </a:lnTo>
                <a:cubicBezTo>
                  <a:pt x="2037" y="919"/>
                  <a:pt x="1794" y="979"/>
                  <a:pt x="1551" y="979"/>
                </a:cubicBezTo>
                <a:cubicBezTo>
                  <a:pt x="1508" y="985"/>
                  <a:pt x="1465" y="987"/>
                  <a:pt x="1422" y="987"/>
                </a:cubicBezTo>
                <a:cubicBezTo>
                  <a:pt x="1222" y="987"/>
                  <a:pt x="1021" y="933"/>
                  <a:pt x="821" y="858"/>
                </a:cubicBezTo>
                <a:cubicBezTo>
                  <a:pt x="700" y="797"/>
                  <a:pt x="578" y="706"/>
                  <a:pt x="457" y="615"/>
                </a:cubicBezTo>
                <a:cubicBezTo>
                  <a:pt x="335" y="523"/>
                  <a:pt x="244" y="402"/>
                  <a:pt x="274" y="371"/>
                </a:cubicBezTo>
                <a:cubicBezTo>
                  <a:pt x="365" y="280"/>
                  <a:pt x="487" y="250"/>
                  <a:pt x="639" y="250"/>
                </a:cubicBezTo>
                <a:cubicBezTo>
                  <a:pt x="791" y="250"/>
                  <a:pt x="913" y="280"/>
                  <a:pt x="1065" y="311"/>
                </a:cubicBezTo>
                <a:cubicBezTo>
                  <a:pt x="1338" y="341"/>
                  <a:pt x="1581" y="432"/>
                  <a:pt x="1794" y="554"/>
                </a:cubicBezTo>
                <a:cubicBezTo>
                  <a:pt x="2164" y="724"/>
                  <a:pt x="2374" y="922"/>
                  <a:pt x="2424" y="922"/>
                </a:cubicBezTo>
                <a:cubicBezTo>
                  <a:pt x="2428" y="922"/>
                  <a:pt x="2430" y="921"/>
                  <a:pt x="2432" y="919"/>
                </a:cubicBezTo>
                <a:cubicBezTo>
                  <a:pt x="2432" y="888"/>
                  <a:pt x="2280" y="645"/>
                  <a:pt x="1885" y="371"/>
                </a:cubicBezTo>
                <a:cubicBezTo>
                  <a:pt x="1521" y="159"/>
                  <a:pt x="1095" y="7"/>
                  <a:pt x="639" y="7"/>
                </a:cubicBezTo>
                <a:cubicBezTo>
                  <a:pt x="612" y="3"/>
                  <a:pt x="585" y="1"/>
                  <a:pt x="5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49"/>
          <p:cNvSpPr/>
          <p:nvPr/>
        </p:nvSpPr>
        <p:spPr>
          <a:xfrm>
            <a:off x="7201738" y="2686444"/>
            <a:ext cx="774252" cy="1280166"/>
          </a:xfrm>
          <a:custGeom>
            <a:avLst/>
            <a:gdLst/>
            <a:ahLst/>
            <a:cxnLst/>
            <a:rect l="l" t="t" r="r" b="b"/>
            <a:pathLst>
              <a:path w="36142" h="59758" extrusionOk="0">
                <a:moveTo>
                  <a:pt x="16870" y="0"/>
                </a:moveTo>
                <a:lnTo>
                  <a:pt x="1" y="486"/>
                </a:lnTo>
                <a:lnTo>
                  <a:pt x="2432" y="30517"/>
                </a:lnTo>
                <a:lnTo>
                  <a:pt x="3952" y="59454"/>
                </a:lnTo>
                <a:lnTo>
                  <a:pt x="12676" y="59758"/>
                </a:lnTo>
                <a:cubicBezTo>
                  <a:pt x="13132" y="54165"/>
                  <a:pt x="12980" y="42706"/>
                  <a:pt x="12980" y="42706"/>
                </a:cubicBezTo>
                <a:lnTo>
                  <a:pt x="13587" y="37751"/>
                </a:lnTo>
                <a:lnTo>
                  <a:pt x="31521" y="49150"/>
                </a:lnTo>
                <a:lnTo>
                  <a:pt x="36141" y="40639"/>
                </a:lnTo>
                <a:lnTo>
                  <a:pt x="17630" y="25593"/>
                </a:lnTo>
                <a:lnTo>
                  <a:pt x="15837" y="20395"/>
                </a:lnTo>
                <a:cubicBezTo>
                  <a:pt x="15989" y="19636"/>
                  <a:pt x="16627" y="15958"/>
                  <a:pt x="17265" y="13009"/>
                </a:cubicBezTo>
                <a:cubicBezTo>
                  <a:pt x="17630" y="11307"/>
                  <a:pt x="18147" y="9119"/>
                  <a:pt x="18268" y="8389"/>
                </a:cubicBezTo>
                <a:cubicBezTo>
                  <a:pt x="18603" y="6262"/>
                  <a:pt x="16870" y="0"/>
                  <a:pt x="16870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49"/>
          <p:cNvSpPr/>
          <p:nvPr/>
        </p:nvSpPr>
        <p:spPr>
          <a:xfrm>
            <a:off x="7479781" y="2891543"/>
            <a:ext cx="108119" cy="706514"/>
          </a:xfrm>
          <a:custGeom>
            <a:avLst/>
            <a:gdLst/>
            <a:ahLst/>
            <a:cxnLst/>
            <a:rect l="l" t="t" r="r" b="b"/>
            <a:pathLst>
              <a:path w="5047" h="32980" extrusionOk="0">
                <a:moveTo>
                  <a:pt x="5046" y="1"/>
                </a:moveTo>
                <a:lnTo>
                  <a:pt x="5046" y="1"/>
                </a:lnTo>
                <a:cubicBezTo>
                  <a:pt x="4985" y="122"/>
                  <a:pt x="4955" y="213"/>
                  <a:pt x="4925" y="335"/>
                </a:cubicBezTo>
                <a:cubicBezTo>
                  <a:pt x="4864" y="578"/>
                  <a:pt x="4803" y="882"/>
                  <a:pt x="4681" y="1277"/>
                </a:cubicBezTo>
                <a:cubicBezTo>
                  <a:pt x="4438" y="2098"/>
                  <a:pt x="4195" y="3283"/>
                  <a:pt x="3861" y="4742"/>
                </a:cubicBezTo>
                <a:cubicBezTo>
                  <a:pt x="3253" y="7721"/>
                  <a:pt x="2554" y="11825"/>
                  <a:pt x="1915" y="16384"/>
                </a:cubicBezTo>
                <a:cubicBezTo>
                  <a:pt x="1277" y="20943"/>
                  <a:pt x="791" y="25107"/>
                  <a:pt x="487" y="28117"/>
                </a:cubicBezTo>
                <a:cubicBezTo>
                  <a:pt x="335" y="29606"/>
                  <a:pt x="213" y="30791"/>
                  <a:pt x="122" y="31673"/>
                </a:cubicBezTo>
                <a:cubicBezTo>
                  <a:pt x="92" y="32068"/>
                  <a:pt x="61" y="32402"/>
                  <a:pt x="31" y="32615"/>
                </a:cubicBezTo>
                <a:cubicBezTo>
                  <a:pt x="31" y="32731"/>
                  <a:pt x="3" y="32847"/>
                  <a:pt x="1" y="32963"/>
                </a:cubicBezTo>
                <a:lnTo>
                  <a:pt x="1" y="32963"/>
                </a:lnTo>
                <a:cubicBezTo>
                  <a:pt x="2" y="32938"/>
                  <a:pt x="6" y="32914"/>
                  <a:pt x="31" y="32889"/>
                </a:cubicBezTo>
                <a:lnTo>
                  <a:pt x="61" y="32615"/>
                </a:lnTo>
                <a:lnTo>
                  <a:pt x="183" y="31673"/>
                </a:lnTo>
                <a:cubicBezTo>
                  <a:pt x="304" y="30822"/>
                  <a:pt x="426" y="29606"/>
                  <a:pt x="608" y="28117"/>
                </a:cubicBezTo>
                <a:cubicBezTo>
                  <a:pt x="973" y="25107"/>
                  <a:pt x="1460" y="20974"/>
                  <a:pt x="2098" y="16414"/>
                </a:cubicBezTo>
                <a:cubicBezTo>
                  <a:pt x="2736" y="11855"/>
                  <a:pt x="3405" y="7752"/>
                  <a:pt x="3982" y="4773"/>
                </a:cubicBezTo>
                <a:cubicBezTo>
                  <a:pt x="4286" y="3314"/>
                  <a:pt x="4529" y="2128"/>
                  <a:pt x="4742" y="1277"/>
                </a:cubicBezTo>
                <a:cubicBezTo>
                  <a:pt x="4864" y="882"/>
                  <a:pt x="4925" y="578"/>
                  <a:pt x="4985" y="335"/>
                </a:cubicBezTo>
                <a:cubicBezTo>
                  <a:pt x="5016" y="244"/>
                  <a:pt x="5016" y="122"/>
                  <a:pt x="5046" y="1"/>
                </a:cubicBezTo>
                <a:close/>
                <a:moveTo>
                  <a:pt x="1" y="32963"/>
                </a:moveTo>
                <a:cubicBezTo>
                  <a:pt x="1" y="32969"/>
                  <a:pt x="1" y="32974"/>
                  <a:pt x="1" y="32980"/>
                </a:cubicBezTo>
                <a:cubicBezTo>
                  <a:pt x="1" y="32974"/>
                  <a:pt x="1" y="32969"/>
                  <a:pt x="1" y="3296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49"/>
          <p:cNvSpPr/>
          <p:nvPr/>
        </p:nvSpPr>
        <p:spPr>
          <a:xfrm>
            <a:off x="7196532" y="1842547"/>
            <a:ext cx="504007" cy="1037941"/>
          </a:xfrm>
          <a:custGeom>
            <a:avLst/>
            <a:gdLst/>
            <a:ahLst/>
            <a:cxnLst/>
            <a:rect l="l" t="t" r="r" b="b"/>
            <a:pathLst>
              <a:path w="23527" h="48451" extrusionOk="0">
                <a:moveTo>
                  <a:pt x="10457" y="0"/>
                </a:moveTo>
                <a:lnTo>
                  <a:pt x="10335" y="2006"/>
                </a:lnTo>
                <a:cubicBezTo>
                  <a:pt x="10335" y="2006"/>
                  <a:pt x="4894" y="8876"/>
                  <a:pt x="3131" y="14803"/>
                </a:cubicBezTo>
                <a:cubicBezTo>
                  <a:pt x="1885" y="18998"/>
                  <a:pt x="0" y="41217"/>
                  <a:pt x="0" y="41217"/>
                </a:cubicBezTo>
                <a:lnTo>
                  <a:pt x="19545" y="48451"/>
                </a:lnTo>
                <a:cubicBezTo>
                  <a:pt x="19545" y="48451"/>
                  <a:pt x="21764" y="44651"/>
                  <a:pt x="22037" y="42615"/>
                </a:cubicBezTo>
                <a:cubicBezTo>
                  <a:pt x="22493" y="39059"/>
                  <a:pt x="18511" y="30001"/>
                  <a:pt x="18511" y="30001"/>
                </a:cubicBezTo>
                <a:lnTo>
                  <a:pt x="22402" y="10700"/>
                </a:lnTo>
                <a:cubicBezTo>
                  <a:pt x="23527" y="5867"/>
                  <a:pt x="20305" y="2189"/>
                  <a:pt x="20305" y="2189"/>
                </a:cubicBezTo>
                <a:lnTo>
                  <a:pt x="20366" y="152"/>
                </a:lnTo>
                <a:lnTo>
                  <a:pt x="1045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49"/>
          <p:cNvSpPr/>
          <p:nvPr/>
        </p:nvSpPr>
        <p:spPr>
          <a:xfrm>
            <a:off x="7203045" y="2162257"/>
            <a:ext cx="390061" cy="65146"/>
          </a:xfrm>
          <a:custGeom>
            <a:avLst/>
            <a:gdLst/>
            <a:ahLst/>
            <a:cxnLst/>
            <a:rect l="l" t="t" r="r" b="b"/>
            <a:pathLst>
              <a:path w="18208" h="3041" extrusionOk="0">
                <a:moveTo>
                  <a:pt x="18207" y="1"/>
                </a:moveTo>
                <a:lnTo>
                  <a:pt x="0" y="3040"/>
                </a:lnTo>
                <a:cubicBezTo>
                  <a:pt x="8" y="3040"/>
                  <a:pt x="15" y="3040"/>
                  <a:pt x="23" y="3040"/>
                </a:cubicBezTo>
                <a:cubicBezTo>
                  <a:pt x="1624" y="3040"/>
                  <a:pt x="18205" y="1"/>
                  <a:pt x="1820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9"/>
          <p:cNvSpPr/>
          <p:nvPr/>
        </p:nvSpPr>
        <p:spPr>
          <a:xfrm>
            <a:off x="7546191" y="2301610"/>
            <a:ext cx="52121" cy="197965"/>
          </a:xfrm>
          <a:custGeom>
            <a:avLst/>
            <a:gdLst/>
            <a:ahLst/>
            <a:cxnLst/>
            <a:rect l="l" t="t" r="r" b="b"/>
            <a:pathLst>
              <a:path w="2433" h="9241" extrusionOk="0">
                <a:moveTo>
                  <a:pt x="1" y="0"/>
                </a:moveTo>
                <a:lnTo>
                  <a:pt x="1" y="31"/>
                </a:lnTo>
                <a:lnTo>
                  <a:pt x="31" y="304"/>
                </a:lnTo>
                <a:lnTo>
                  <a:pt x="1" y="0"/>
                </a:lnTo>
                <a:close/>
                <a:moveTo>
                  <a:pt x="31" y="304"/>
                </a:moveTo>
                <a:cubicBezTo>
                  <a:pt x="62" y="547"/>
                  <a:pt x="122" y="882"/>
                  <a:pt x="183" y="1338"/>
                </a:cubicBezTo>
                <a:cubicBezTo>
                  <a:pt x="335" y="2462"/>
                  <a:pt x="578" y="3557"/>
                  <a:pt x="852" y="4681"/>
                </a:cubicBezTo>
                <a:cubicBezTo>
                  <a:pt x="1156" y="5775"/>
                  <a:pt x="1490" y="6870"/>
                  <a:pt x="1916" y="7934"/>
                </a:cubicBezTo>
                <a:cubicBezTo>
                  <a:pt x="2068" y="8329"/>
                  <a:pt x="2189" y="8663"/>
                  <a:pt x="2281" y="8876"/>
                </a:cubicBezTo>
                <a:lnTo>
                  <a:pt x="2402" y="9149"/>
                </a:lnTo>
                <a:lnTo>
                  <a:pt x="2433" y="9241"/>
                </a:lnTo>
                <a:cubicBezTo>
                  <a:pt x="2433" y="9180"/>
                  <a:pt x="2433" y="9149"/>
                  <a:pt x="2402" y="9119"/>
                </a:cubicBezTo>
                <a:cubicBezTo>
                  <a:pt x="2372" y="9058"/>
                  <a:pt x="2341" y="8967"/>
                  <a:pt x="2311" y="8876"/>
                </a:cubicBezTo>
                <a:lnTo>
                  <a:pt x="1946" y="7903"/>
                </a:lnTo>
                <a:cubicBezTo>
                  <a:pt x="1642" y="7082"/>
                  <a:pt x="1247" y="5927"/>
                  <a:pt x="913" y="4651"/>
                </a:cubicBezTo>
                <a:cubicBezTo>
                  <a:pt x="609" y="3557"/>
                  <a:pt x="366" y="2432"/>
                  <a:pt x="214" y="1307"/>
                </a:cubicBezTo>
                <a:cubicBezTo>
                  <a:pt x="122" y="882"/>
                  <a:pt x="92" y="547"/>
                  <a:pt x="31" y="304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9"/>
          <p:cNvSpPr/>
          <p:nvPr/>
        </p:nvSpPr>
        <p:spPr>
          <a:xfrm>
            <a:off x="7567677" y="2800390"/>
            <a:ext cx="27378" cy="65788"/>
          </a:xfrm>
          <a:custGeom>
            <a:avLst/>
            <a:gdLst/>
            <a:ahLst/>
            <a:cxnLst/>
            <a:rect l="l" t="t" r="r" b="b"/>
            <a:pathLst>
              <a:path w="1278" h="3071" extrusionOk="0">
                <a:moveTo>
                  <a:pt x="1278" y="0"/>
                </a:moveTo>
                <a:lnTo>
                  <a:pt x="1278" y="0"/>
                </a:lnTo>
                <a:cubicBezTo>
                  <a:pt x="1004" y="487"/>
                  <a:pt x="791" y="1003"/>
                  <a:pt x="609" y="1520"/>
                </a:cubicBezTo>
                <a:cubicBezTo>
                  <a:pt x="244" y="2371"/>
                  <a:pt x="1" y="3040"/>
                  <a:pt x="1" y="3070"/>
                </a:cubicBezTo>
                <a:cubicBezTo>
                  <a:pt x="1" y="3070"/>
                  <a:pt x="335" y="2402"/>
                  <a:pt x="670" y="1550"/>
                </a:cubicBezTo>
                <a:cubicBezTo>
                  <a:pt x="1004" y="669"/>
                  <a:pt x="1278" y="31"/>
                  <a:pt x="1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9"/>
          <p:cNvSpPr/>
          <p:nvPr/>
        </p:nvSpPr>
        <p:spPr>
          <a:xfrm>
            <a:off x="7503217" y="2778882"/>
            <a:ext cx="24764" cy="62554"/>
          </a:xfrm>
          <a:custGeom>
            <a:avLst/>
            <a:gdLst/>
            <a:ahLst/>
            <a:cxnLst/>
            <a:rect l="l" t="t" r="r" b="b"/>
            <a:pathLst>
              <a:path w="1156" h="2920" extrusionOk="0">
                <a:moveTo>
                  <a:pt x="1125" y="0"/>
                </a:moveTo>
                <a:cubicBezTo>
                  <a:pt x="1113" y="0"/>
                  <a:pt x="845" y="657"/>
                  <a:pt x="517" y="1430"/>
                </a:cubicBezTo>
                <a:cubicBezTo>
                  <a:pt x="305" y="1916"/>
                  <a:pt x="122" y="2402"/>
                  <a:pt x="1" y="2919"/>
                </a:cubicBezTo>
                <a:cubicBezTo>
                  <a:pt x="1" y="2919"/>
                  <a:pt x="274" y="2281"/>
                  <a:pt x="609" y="1460"/>
                </a:cubicBezTo>
                <a:cubicBezTo>
                  <a:pt x="913" y="670"/>
                  <a:pt x="1156" y="1"/>
                  <a:pt x="1125" y="1"/>
                </a:cubicBezTo>
                <a:cubicBezTo>
                  <a:pt x="1125" y="1"/>
                  <a:pt x="1125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49"/>
          <p:cNvSpPr/>
          <p:nvPr/>
        </p:nvSpPr>
        <p:spPr>
          <a:xfrm>
            <a:off x="7427039" y="2745034"/>
            <a:ext cx="25407" cy="70994"/>
          </a:xfrm>
          <a:custGeom>
            <a:avLst/>
            <a:gdLst/>
            <a:ahLst/>
            <a:cxnLst/>
            <a:rect l="l" t="t" r="r" b="b"/>
            <a:pathLst>
              <a:path w="1186" h="3314" extrusionOk="0">
                <a:moveTo>
                  <a:pt x="1156" y="1"/>
                </a:moveTo>
                <a:cubicBezTo>
                  <a:pt x="1095" y="183"/>
                  <a:pt x="1064" y="335"/>
                  <a:pt x="1034" y="517"/>
                </a:cubicBezTo>
                <a:cubicBezTo>
                  <a:pt x="943" y="821"/>
                  <a:pt x="821" y="1247"/>
                  <a:pt x="639" y="1703"/>
                </a:cubicBezTo>
                <a:cubicBezTo>
                  <a:pt x="456" y="2159"/>
                  <a:pt x="304" y="2554"/>
                  <a:pt x="183" y="2827"/>
                </a:cubicBezTo>
                <a:cubicBezTo>
                  <a:pt x="92" y="2979"/>
                  <a:pt x="61" y="3162"/>
                  <a:pt x="0" y="3314"/>
                </a:cubicBezTo>
                <a:cubicBezTo>
                  <a:pt x="31" y="3283"/>
                  <a:pt x="61" y="3253"/>
                  <a:pt x="92" y="3192"/>
                </a:cubicBezTo>
                <a:lnTo>
                  <a:pt x="244" y="2858"/>
                </a:lnTo>
                <a:cubicBezTo>
                  <a:pt x="426" y="2493"/>
                  <a:pt x="608" y="2098"/>
                  <a:pt x="730" y="1733"/>
                </a:cubicBezTo>
                <a:cubicBezTo>
                  <a:pt x="882" y="1338"/>
                  <a:pt x="1004" y="943"/>
                  <a:pt x="1095" y="517"/>
                </a:cubicBezTo>
                <a:cubicBezTo>
                  <a:pt x="1125" y="365"/>
                  <a:pt x="1156" y="244"/>
                  <a:pt x="1156" y="153"/>
                </a:cubicBezTo>
                <a:cubicBezTo>
                  <a:pt x="1186" y="61"/>
                  <a:pt x="1186" y="1"/>
                  <a:pt x="11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49"/>
          <p:cNvSpPr/>
          <p:nvPr/>
        </p:nvSpPr>
        <p:spPr>
          <a:xfrm>
            <a:off x="7361272" y="2717035"/>
            <a:ext cx="26071" cy="74250"/>
          </a:xfrm>
          <a:custGeom>
            <a:avLst/>
            <a:gdLst/>
            <a:ahLst/>
            <a:cxnLst/>
            <a:rect l="l" t="t" r="r" b="b"/>
            <a:pathLst>
              <a:path w="1217" h="3466" extrusionOk="0">
                <a:moveTo>
                  <a:pt x="1186" y="1"/>
                </a:moveTo>
                <a:lnTo>
                  <a:pt x="1186" y="1"/>
                </a:lnTo>
                <a:cubicBezTo>
                  <a:pt x="1186" y="1"/>
                  <a:pt x="912" y="761"/>
                  <a:pt x="578" y="1733"/>
                </a:cubicBezTo>
                <a:cubicBezTo>
                  <a:pt x="244" y="2675"/>
                  <a:pt x="1" y="3466"/>
                  <a:pt x="31" y="3466"/>
                </a:cubicBezTo>
                <a:cubicBezTo>
                  <a:pt x="31" y="3466"/>
                  <a:pt x="335" y="2706"/>
                  <a:pt x="639" y="1764"/>
                </a:cubicBezTo>
                <a:cubicBezTo>
                  <a:pt x="973" y="791"/>
                  <a:pt x="1216" y="31"/>
                  <a:pt x="11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49"/>
          <p:cNvSpPr/>
          <p:nvPr/>
        </p:nvSpPr>
        <p:spPr>
          <a:xfrm>
            <a:off x="7281173" y="2699447"/>
            <a:ext cx="21508" cy="60583"/>
          </a:xfrm>
          <a:custGeom>
            <a:avLst/>
            <a:gdLst/>
            <a:ahLst/>
            <a:cxnLst/>
            <a:rect l="l" t="t" r="r" b="b"/>
            <a:pathLst>
              <a:path w="1004" h="2828" extrusionOk="0">
                <a:moveTo>
                  <a:pt x="1004" y="1"/>
                </a:moveTo>
                <a:lnTo>
                  <a:pt x="1004" y="1"/>
                </a:lnTo>
                <a:cubicBezTo>
                  <a:pt x="1004" y="1"/>
                  <a:pt x="761" y="639"/>
                  <a:pt x="457" y="1399"/>
                </a:cubicBezTo>
                <a:cubicBezTo>
                  <a:pt x="274" y="1855"/>
                  <a:pt x="122" y="2341"/>
                  <a:pt x="1" y="2828"/>
                </a:cubicBezTo>
                <a:cubicBezTo>
                  <a:pt x="1" y="2828"/>
                  <a:pt x="244" y="2189"/>
                  <a:pt x="548" y="1430"/>
                </a:cubicBezTo>
                <a:cubicBezTo>
                  <a:pt x="730" y="974"/>
                  <a:pt x="882" y="487"/>
                  <a:pt x="10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49"/>
          <p:cNvSpPr/>
          <p:nvPr/>
        </p:nvSpPr>
        <p:spPr>
          <a:xfrm>
            <a:off x="6881365" y="1798910"/>
            <a:ext cx="792483" cy="429500"/>
          </a:xfrm>
          <a:custGeom>
            <a:avLst/>
            <a:gdLst/>
            <a:ahLst/>
            <a:cxnLst/>
            <a:rect l="l" t="t" r="r" b="b"/>
            <a:pathLst>
              <a:path w="36993" h="20049" extrusionOk="0">
                <a:moveTo>
                  <a:pt x="4925" y="1"/>
                </a:moveTo>
                <a:lnTo>
                  <a:pt x="1" y="3284"/>
                </a:lnTo>
                <a:cubicBezTo>
                  <a:pt x="1" y="3284"/>
                  <a:pt x="7478" y="14469"/>
                  <a:pt x="8572" y="16171"/>
                </a:cubicBezTo>
                <a:cubicBezTo>
                  <a:pt x="10810" y="19619"/>
                  <a:pt x="13323" y="20048"/>
                  <a:pt x="14434" y="20048"/>
                </a:cubicBezTo>
                <a:cubicBezTo>
                  <a:pt x="14802" y="20048"/>
                  <a:pt x="15016" y="20001"/>
                  <a:pt x="15016" y="20001"/>
                </a:cubicBezTo>
                <a:lnTo>
                  <a:pt x="31248" y="17934"/>
                </a:lnTo>
                <a:lnTo>
                  <a:pt x="35564" y="14621"/>
                </a:lnTo>
                <a:cubicBezTo>
                  <a:pt x="35564" y="14621"/>
                  <a:pt x="36992" y="10214"/>
                  <a:pt x="35564" y="8664"/>
                </a:cubicBezTo>
                <a:cubicBezTo>
                  <a:pt x="34135" y="7144"/>
                  <a:pt x="34166" y="6658"/>
                  <a:pt x="32950" y="6506"/>
                </a:cubicBezTo>
                <a:lnTo>
                  <a:pt x="14864" y="10639"/>
                </a:lnTo>
                <a:lnTo>
                  <a:pt x="492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9"/>
          <p:cNvSpPr/>
          <p:nvPr/>
        </p:nvSpPr>
        <p:spPr>
          <a:xfrm>
            <a:off x="7286400" y="2158036"/>
            <a:ext cx="343810" cy="58933"/>
          </a:xfrm>
          <a:custGeom>
            <a:avLst/>
            <a:gdLst/>
            <a:ahLst/>
            <a:cxnLst/>
            <a:rect l="l" t="t" r="r" b="b"/>
            <a:pathLst>
              <a:path w="16049" h="2751" extrusionOk="0">
                <a:moveTo>
                  <a:pt x="15380" y="0"/>
                </a:moveTo>
                <a:cubicBezTo>
                  <a:pt x="15289" y="0"/>
                  <a:pt x="15198" y="15"/>
                  <a:pt x="15107" y="46"/>
                </a:cubicBezTo>
                <a:lnTo>
                  <a:pt x="1216" y="2568"/>
                </a:lnTo>
                <a:lnTo>
                  <a:pt x="0" y="2751"/>
                </a:lnTo>
                <a:cubicBezTo>
                  <a:pt x="2948" y="2690"/>
                  <a:pt x="7143" y="2538"/>
                  <a:pt x="10091" y="2447"/>
                </a:cubicBezTo>
                <a:cubicBezTo>
                  <a:pt x="11824" y="2416"/>
                  <a:pt x="13648" y="2356"/>
                  <a:pt x="15167" y="1535"/>
                </a:cubicBezTo>
                <a:cubicBezTo>
                  <a:pt x="15471" y="1413"/>
                  <a:pt x="15745" y="1170"/>
                  <a:pt x="15897" y="897"/>
                </a:cubicBezTo>
                <a:cubicBezTo>
                  <a:pt x="16049" y="562"/>
                  <a:pt x="15958" y="198"/>
                  <a:pt x="15654" y="46"/>
                </a:cubicBezTo>
                <a:cubicBezTo>
                  <a:pt x="15563" y="15"/>
                  <a:pt x="15471" y="0"/>
                  <a:pt x="1538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49"/>
          <p:cNvSpPr/>
          <p:nvPr/>
        </p:nvSpPr>
        <p:spPr>
          <a:xfrm>
            <a:off x="7111228" y="2167462"/>
            <a:ext cx="465597" cy="61354"/>
          </a:xfrm>
          <a:custGeom>
            <a:avLst/>
            <a:gdLst/>
            <a:ahLst/>
            <a:cxnLst/>
            <a:rect l="l" t="t" r="r" b="b"/>
            <a:pathLst>
              <a:path w="21734" h="2864" extrusionOk="0">
                <a:moveTo>
                  <a:pt x="21733" y="1"/>
                </a:moveTo>
                <a:lnTo>
                  <a:pt x="21650" y="25"/>
                </a:lnTo>
                <a:lnTo>
                  <a:pt x="21650" y="25"/>
                </a:lnTo>
                <a:cubicBezTo>
                  <a:pt x="21680" y="20"/>
                  <a:pt x="21709" y="13"/>
                  <a:pt x="21733" y="1"/>
                </a:cubicBezTo>
                <a:close/>
                <a:moveTo>
                  <a:pt x="1" y="1399"/>
                </a:moveTo>
                <a:lnTo>
                  <a:pt x="153" y="1581"/>
                </a:lnTo>
                <a:cubicBezTo>
                  <a:pt x="252" y="1681"/>
                  <a:pt x="364" y="1767"/>
                  <a:pt x="481" y="1840"/>
                </a:cubicBezTo>
                <a:lnTo>
                  <a:pt x="481" y="1840"/>
                </a:lnTo>
                <a:cubicBezTo>
                  <a:pt x="364" y="1749"/>
                  <a:pt x="252" y="1650"/>
                  <a:pt x="153" y="1551"/>
                </a:cubicBezTo>
                <a:cubicBezTo>
                  <a:pt x="61" y="1460"/>
                  <a:pt x="1" y="1399"/>
                  <a:pt x="1" y="1399"/>
                </a:cubicBezTo>
                <a:close/>
                <a:moveTo>
                  <a:pt x="21650" y="25"/>
                </a:moveTo>
                <a:cubicBezTo>
                  <a:pt x="21605" y="31"/>
                  <a:pt x="21557" y="31"/>
                  <a:pt x="21521" y="31"/>
                </a:cubicBezTo>
                <a:lnTo>
                  <a:pt x="20882" y="122"/>
                </a:lnTo>
                <a:cubicBezTo>
                  <a:pt x="20305" y="214"/>
                  <a:pt x="19515" y="335"/>
                  <a:pt x="18512" y="518"/>
                </a:cubicBezTo>
                <a:cubicBezTo>
                  <a:pt x="16505" y="821"/>
                  <a:pt x="13770" y="1338"/>
                  <a:pt x="10730" y="1855"/>
                </a:cubicBezTo>
                <a:cubicBezTo>
                  <a:pt x="9210" y="2098"/>
                  <a:pt x="7751" y="2341"/>
                  <a:pt x="6414" y="2524"/>
                </a:cubicBezTo>
                <a:cubicBezTo>
                  <a:pt x="5776" y="2615"/>
                  <a:pt x="5137" y="2706"/>
                  <a:pt x="4530" y="2767"/>
                </a:cubicBezTo>
                <a:cubicBezTo>
                  <a:pt x="4228" y="2817"/>
                  <a:pt x="3927" y="2840"/>
                  <a:pt x="3626" y="2840"/>
                </a:cubicBezTo>
                <a:cubicBezTo>
                  <a:pt x="3380" y="2840"/>
                  <a:pt x="3134" y="2825"/>
                  <a:pt x="2888" y="2797"/>
                </a:cubicBezTo>
                <a:cubicBezTo>
                  <a:pt x="2098" y="2676"/>
                  <a:pt x="1338" y="2402"/>
                  <a:pt x="669" y="1946"/>
                </a:cubicBezTo>
                <a:cubicBezTo>
                  <a:pt x="606" y="1914"/>
                  <a:pt x="543" y="1879"/>
                  <a:pt x="481" y="1840"/>
                </a:cubicBezTo>
                <a:lnTo>
                  <a:pt x="481" y="1840"/>
                </a:lnTo>
                <a:cubicBezTo>
                  <a:pt x="543" y="1888"/>
                  <a:pt x="606" y="1934"/>
                  <a:pt x="669" y="1976"/>
                </a:cubicBezTo>
                <a:cubicBezTo>
                  <a:pt x="1582" y="2553"/>
                  <a:pt x="2628" y="2864"/>
                  <a:pt x="3701" y="2864"/>
                </a:cubicBezTo>
                <a:cubicBezTo>
                  <a:pt x="3986" y="2864"/>
                  <a:pt x="4273" y="2842"/>
                  <a:pt x="4560" y="2797"/>
                </a:cubicBezTo>
                <a:cubicBezTo>
                  <a:pt x="5137" y="2736"/>
                  <a:pt x="5776" y="2645"/>
                  <a:pt x="6444" y="2554"/>
                </a:cubicBezTo>
                <a:cubicBezTo>
                  <a:pt x="7751" y="2372"/>
                  <a:pt x="9210" y="2159"/>
                  <a:pt x="10730" y="1916"/>
                </a:cubicBezTo>
                <a:lnTo>
                  <a:pt x="18512" y="548"/>
                </a:lnTo>
                <a:lnTo>
                  <a:pt x="20882" y="153"/>
                </a:lnTo>
                <a:lnTo>
                  <a:pt x="21521" y="62"/>
                </a:lnTo>
                <a:lnTo>
                  <a:pt x="21650" y="25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49"/>
          <p:cNvSpPr/>
          <p:nvPr/>
        </p:nvSpPr>
        <p:spPr>
          <a:xfrm>
            <a:off x="7596341" y="1950645"/>
            <a:ext cx="61868" cy="143916"/>
          </a:xfrm>
          <a:custGeom>
            <a:avLst/>
            <a:gdLst/>
            <a:ahLst/>
            <a:cxnLst/>
            <a:rect l="l" t="t" r="r" b="b"/>
            <a:pathLst>
              <a:path w="2888" h="6718" extrusionOk="0">
                <a:moveTo>
                  <a:pt x="0" y="0"/>
                </a:moveTo>
                <a:cubicBezTo>
                  <a:pt x="365" y="91"/>
                  <a:pt x="730" y="243"/>
                  <a:pt x="1064" y="456"/>
                </a:cubicBezTo>
                <a:cubicBezTo>
                  <a:pt x="1824" y="1034"/>
                  <a:pt x="2371" y="1824"/>
                  <a:pt x="2584" y="2736"/>
                </a:cubicBezTo>
                <a:cubicBezTo>
                  <a:pt x="2797" y="3678"/>
                  <a:pt x="2827" y="4620"/>
                  <a:pt x="2675" y="5562"/>
                </a:cubicBezTo>
                <a:cubicBezTo>
                  <a:pt x="2645" y="5897"/>
                  <a:pt x="2584" y="6201"/>
                  <a:pt x="2554" y="6414"/>
                </a:cubicBezTo>
                <a:lnTo>
                  <a:pt x="2523" y="6626"/>
                </a:lnTo>
                <a:cubicBezTo>
                  <a:pt x="2523" y="6657"/>
                  <a:pt x="2523" y="6687"/>
                  <a:pt x="2523" y="6717"/>
                </a:cubicBezTo>
                <a:cubicBezTo>
                  <a:pt x="2554" y="6717"/>
                  <a:pt x="2554" y="6687"/>
                  <a:pt x="2554" y="6657"/>
                </a:cubicBezTo>
                <a:cubicBezTo>
                  <a:pt x="2584" y="6566"/>
                  <a:pt x="2584" y="6505"/>
                  <a:pt x="2614" y="6414"/>
                </a:cubicBezTo>
                <a:cubicBezTo>
                  <a:pt x="2645" y="6231"/>
                  <a:pt x="2706" y="5927"/>
                  <a:pt x="2736" y="5562"/>
                </a:cubicBezTo>
                <a:cubicBezTo>
                  <a:pt x="2888" y="4620"/>
                  <a:pt x="2888" y="3678"/>
                  <a:pt x="2675" y="2736"/>
                </a:cubicBezTo>
                <a:cubicBezTo>
                  <a:pt x="2462" y="1793"/>
                  <a:pt x="1885" y="973"/>
                  <a:pt x="1095" y="426"/>
                </a:cubicBezTo>
                <a:cubicBezTo>
                  <a:pt x="851" y="243"/>
                  <a:pt x="578" y="152"/>
                  <a:pt x="304" y="61"/>
                </a:cubicBezTo>
                <a:cubicBezTo>
                  <a:pt x="213" y="30"/>
                  <a:pt x="92" y="0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49"/>
          <p:cNvSpPr/>
          <p:nvPr/>
        </p:nvSpPr>
        <p:spPr>
          <a:xfrm>
            <a:off x="7193919" y="2026159"/>
            <a:ext cx="7841" cy="120502"/>
          </a:xfrm>
          <a:custGeom>
            <a:avLst/>
            <a:gdLst/>
            <a:ahLst/>
            <a:cxnLst/>
            <a:rect l="l" t="t" r="r" b="b"/>
            <a:pathLst>
              <a:path w="366" h="5625" extrusionOk="0">
                <a:moveTo>
                  <a:pt x="366" y="1"/>
                </a:moveTo>
                <a:lnTo>
                  <a:pt x="366" y="1"/>
                </a:lnTo>
                <a:cubicBezTo>
                  <a:pt x="335" y="62"/>
                  <a:pt x="305" y="123"/>
                  <a:pt x="305" y="214"/>
                </a:cubicBezTo>
                <a:cubicBezTo>
                  <a:pt x="274" y="335"/>
                  <a:pt x="244" y="548"/>
                  <a:pt x="183" y="791"/>
                </a:cubicBezTo>
                <a:cubicBezTo>
                  <a:pt x="92" y="1460"/>
                  <a:pt x="31" y="2129"/>
                  <a:pt x="1" y="2797"/>
                </a:cubicBezTo>
                <a:cubicBezTo>
                  <a:pt x="1" y="3466"/>
                  <a:pt x="31" y="4135"/>
                  <a:pt x="92" y="4803"/>
                </a:cubicBezTo>
                <a:cubicBezTo>
                  <a:pt x="122" y="5047"/>
                  <a:pt x="153" y="5259"/>
                  <a:pt x="183" y="5411"/>
                </a:cubicBezTo>
                <a:cubicBezTo>
                  <a:pt x="183" y="5472"/>
                  <a:pt x="183" y="5563"/>
                  <a:pt x="214" y="5624"/>
                </a:cubicBezTo>
                <a:cubicBezTo>
                  <a:pt x="214" y="5563"/>
                  <a:pt x="214" y="5472"/>
                  <a:pt x="214" y="5411"/>
                </a:cubicBezTo>
                <a:cubicBezTo>
                  <a:pt x="183" y="5229"/>
                  <a:pt x="153" y="5016"/>
                  <a:pt x="153" y="4803"/>
                </a:cubicBezTo>
                <a:cubicBezTo>
                  <a:pt x="31" y="3466"/>
                  <a:pt x="62" y="2129"/>
                  <a:pt x="244" y="822"/>
                </a:cubicBezTo>
                <a:cubicBezTo>
                  <a:pt x="274" y="609"/>
                  <a:pt x="305" y="396"/>
                  <a:pt x="335" y="214"/>
                </a:cubicBezTo>
                <a:cubicBezTo>
                  <a:pt x="335" y="153"/>
                  <a:pt x="366" y="62"/>
                  <a:pt x="3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49"/>
          <p:cNvSpPr/>
          <p:nvPr/>
        </p:nvSpPr>
        <p:spPr>
          <a:xfrm>
            <a:off x="6986849" y="1798910"/>
            <a:ext cx="559363" cy="229242"/>
          </a:xfrm>
          <a:custGeom>
            <a:avLst/>
            <a:gdLst/>
            <a:ahLst/>
            <a:cxnLst/>
            <a:rect l="l" t="t" r="r" b="b"/>
            <a:pathLst>
              <a:path w="26111" h="10701" extrusionOk="0">
                <a:moveTo>
                  <a:pt x="1" y="1"/>
                </a:moveTo>
                <a:lnTo>
                  <a:pt x="1" y="1"/>
                </a:lnTo>
                <a:cubicBezTo>
                  <a:pt x="62" y="62"/>
                  <a:pt x="123" y="153"/>
                  <a:pt x="183" y="214"/>
                </a:cubicBezTo>
                <a:cubicBezTo>
                  <a:pt x="335" y="366"/>
                  <a:pt x="518" y="578"/>
                  <a:pt x="761" y="852"/>
                </a:cubicBezTo>
                <a:lnTo>
                  <a:pt x="2858" y="3132"/>
                </a:lnTo>
                <a:lnTo>
                  <a:pt x="9940" y="10639"/>
                </a:lnTo>
                <a:lnTo>
                  <a:pt x="10001" y="10700"/>
                </a:lnTo>
                <a:lnTo>
                  <a:pt x="10032" y="10700"/>
                </a:lnTo>
                <a:lnTo>
                  <a:pt x="10974" y="10487"/>
                </a:lnTo>
                <a:lnTo>
                  <a:pt x="21704" y="8117"/>
                </a:lnTo>
                <a:lnTo>
                  <a:pt x="24925" y="7387"/>
                </a:lnTo>
                <a:lnTo>
                  <a:pt x="25807" y="7174"/>
                </a:lnTo>
                <a:cubicBezTo>
                  <a:pt x="25929" y="7144"/>
                  <a:pt x="26020" y="7113"/>
                  <a:pt x="26111" y="7083"/>
                </a:cubicBezTo>
                <a:cubicBezTo>
                  <a:pt x="26020" y="7083"/>
                  <a:pt x="25929" y="7113"/>
                  <a:pt x="25807" y="7144"/>
                </a:cubicBezTo>
                <a:lnTo>
                  <a:pt x="24925" y="7326"/>
                </a:lnTo>
                <a:lnTo>
                  <a:pt x="21673" y="7995"/>
                </a:lnTo>
                <a:lnTo>
                  <a:pt x="10913" y="10305"/>
                </a:lnTo>
                <a:lnTo>
                  <a:pt x="10052" y="10506"/>
                </a:lnTo>
                <a:lnTo>
                  <a:pt x="10052" y="10506"/>
                </a:lnTo>
                <a:lnTo>
                  <a:pt x="2949" y="3010"/>
                </a:lnTo>
                <a:lnTo>
                  <a:pt x="791" y="791"/>
                </a:lnTo>
                <a:lnTo>
                  <a:pt x="214" y="183"/>
                </a:lnTo>
                <a:cubicBezTo>
                  <a:pt x="153" y="122"/>
                  <a:pt x="62" y="3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49"/>
          <p:cNvSpPr/>
          <p:nvPr/>
        </p:nvSpPr>
        <p:spPr>
          <a:xfrm>
            <a:off x="6086976" y="2470291"/>
            <a:ext cx="828922" cy="1183122"/>
          </a:xfrm>
          <a:custGeom>
            <a:avLst/>
            <a:gdLst/>
            <a:ahLst/>
            <a:cxnLst/>
            <a:rect l="l" t="t" r="r" b="b"/>
            <a:pathLst>
              <a:path w="38694" h="55228" extrusionOk="0">
                <a:moveTo>
                  <a:pt x="19188" y="0"/>
                </a:moveTo>
                <a:cubicBezTo>
                  <a:pt x="15888" y="0"/>
                  <a:pt x="12949" y="2655"/>
                  <a:pt x="12949" y="6230"/>
                </a:cubicBezTo>
                <a:cubicBezTo>
                  <a:pt x="12949" y="7871"/>
                  <a:pt x="13617" y="9452"/>
                  <a:pt x="14772" y="10607"/>
                </a:cubicBezTo>
                <a:lnTo>
                  <a:pt x="14864" y="10668"/>
                </a:lnTo>
                <a:lnTo>
                  <a:pt x="0" y="10668"/>
                </a:lnTo>
                <a:lnTo>
                  <a:pt x="0" y="27355"/>
                </a:lnTo>
                <a:lnTo>
                  <a:pt x="61" y="27294"/>
                </a:lnTo>
                <a:cubicBezTo>
                  <a:pt x="1216" y="26109"/>
                  <a:pt x="2797" y="25470"/>
                  <a:pt x="4438" y="25470"/>
                </a:cubicBezTo>
                <a:cubicBezTo>
                  <a:pt x="8845" y="25470"/>
                  <a:pt x="11854" y="29938"/>
                  <a:pt x="10213" y="34042"/>
                </a:cubicBezTo>
                <a:cubicBezTo>
                  <a:pt x="9206" y="36541"/>
                  <a:pt x="6826" y="37942"/>
                  <a:pt x="4399" y="37942"/>
                </a:cubicBezTo>
                <a:cubicBezTo>
                  <a:pt x="2871" y="37942"/>
                  <a:pt x="1325" y="37386"/>
                  <a:pt x="91" y="36200"/>
                </a:cubicBezTo>
                <a:lnTo>
                  <a:pt x="0" y="36078"/>
                </a:lnTo>
                <a:lnTo>
                  <a:pt x="0" y="55227"/>
                </a:lnTo>
                <a:lnTo>
                  <a:pt x="16748" y="55227"/>
                </a:lnTo>
                <a:cubicBezTo>
                  <a:pt x="16748" y="55227"/>
                  <a:pt x="17508" y="48844"/>
                  <a:pt x="18268" y="43981"/>
                </a:cubicBezTo>
                <a:cubicBezTo>
                  <a:pt x="19028" y="39148"/>
                  <a:pt x="29879" y="29239"/>
                  <a:pt x="32979" y="25136"/>
                </a:cubicBezTo>
                <a:cubicBezTo>
                  <a:pt x="34226" y="23464"/>
                  <a:pt x="37326" y="18023"/>
                  <a:pt x="38694" y="10698"/>
                </a:cubicBezTo>
                <a:lnTo>
                  <a:pt x="23587" y="10668"/>
                </a:lnTo>
                <a:lnTo>
                  <a:pt x="23709" y="10576"/>
                </a:lnTo>
                <a:cubicBezTo>
                  <a:pt x="26748" y="7385"/>
                  <a:pt x="25624" y="2126"/>
                  <a:pt x="21520" y="455"/>
                </a:cubicBezTo>
                <a:cubicBezTo>
                  <a:pt x="20745" y="145"/>
                  <a:pt x="19957" y="0"/>
                  <a:pt x="1918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49"/>
          <p:cNvSpPr/>
          <p:nvPr/>
        </p:nvSpPr>
        <p:spPr>
          <a:xfrm>
            <a:off x="6086976" y="2986123"/>
            <a:ext cx="615361" cy="667289"/>
          </a:xfrm>
          <a:custGeom>
            <a:avLst/>
            <a:gdLst/>
            <a:ahLst/>
            <a:cxnLst/>
            <a:rect l="l" t="t" r="r" b="b"/>
            <a:pathLst>
              <a:path w="28725" h="31149" extrusionOk="0">
                <a:moveTo>
                  <a:pt x="15541" y="0"/>
                </a:moveTo>
                <a:cubicBezTo>
                  <a:pt x="14997" y="0"/>
                  <a:pt x="14450" y="165"/>
                  <a:pt x="13982" y="510"/>
                </a:cubicBezTo>
                <a:cubicBezTo>
                  <a:pt x="13283" y="905"/>
                  <a:pt x="12493" y="2090"/>
                  <a:pt x="12402" y="3306"/>
                </a:cubicBezTo>
                <a:cubicBezTo>
                  <a:pt x="12098" y="6984"/>
                  <a:pt x="10669" y="7653"/>
                  <a:pt x="10669" y="7653"/>
                </a:cubicBezTo>
                <a:cubicBezTo>
                  <a:pt x="10669" y="11406"/>
                  <a:pt x="7599" y="13900"/>
                  <a:pt x="4384" y="13900"/>
                </a:cubicBezTo>
                <a:cubicBezTo>
                  <a:pt x="2886" y="13900"/>
                  <a:pt x="1357" y="13359"/>
                  <a:pt x="91" y="12151"/>
                </a:cubicBezTo>
                <a:lnTo>
                  <a:pt x="0" y="12030"/>
                </a:lnTo>
                <a:lnTo>
                  <a:pt x="0" y="31148"/>
                </a:lnTo>
                <a:lnTo>
                  <a:pt x="16748" y="31148"/>
                </a:lnTo>
                <a:cubicBezTo>
                  <a:pt x="16748" y="31148"/>
                  <a:pt x="17508" y="24765"/>
                  <a:pt x="18268" y="19902"/>
                </a:cubicBezTo>
                <a:lnTo>
                  <a:pt x="18238" y="19781"/>
                </a:lnTo>
                <a:cubicBezTo>
                  <a:pt x="18238" y="19720"/>
                  <a:pt x="18238" y="19689"/>
                  <a:pt x="18268" y="19629"/>
                </a:cubicBezTo>
                <a:cubicBezTo>
                  <a:pt x="18754" y="16194"/>
                  <a:pt x="28724" y="5829"/>
                  <a:pt x="28724" y="5829"/>
                </a:cubicBezTo>
                <a:cubicBezTo>
                  <a:pt x="28394" y="5092"/>
                  <a:pt x="27681" y="4653"/>
                  <a:pt x="26923" y="4653"/>
                </a:cubicBezTo>
                <a:cubicBezTo>
                  <a:pt x="26775" y="4653"/>
                  <a:pt x="26624" y="4669"/>
                  <a:pt x="26475" y="4704"/>
                </a:cubicBezTo>
                <a:cubicBezTo>
                  <a:pt x="25905" y="4818"/>
                  <a:pt x="25388" y="5227"/>
                  <a:pt x="24799" y="5227"/>
                </a:cubicBezTo>
                <a:cubicBezTo>
                  <a:pt x="24760" y="5227"/>
                  <a:pt x="24721" y="5225"/>
                  <a:pt x="24681" y="5221"/>
                </a:cubicBezTo>
                <a:cubicBezTo>
                  <a:pt x="24104" y="5099"/>
                  <a:pt x="23648" y="4704"/>
                  <a:pt x="23435" y="4157"/>
                </a:cubicBezTo>
                <a:cubicBezTo>
                  <a:pt x="23162" y="3671"/>
                  <a:pt x="23040" y="3093"/>
                  <a:pt x="22736" y="2607"/>
                </a:cubicBezTo>
                <a:cubicBezTo>
                  <a:pt x="22475" y="2114"/>
                  <a:pt x="21965" y="1815"/>
                  <a:pt x="21417" y="1815"/>
                </a:cubicBezTo>
                <a:cubicBezTo>
                  <a:pt x="21391" y="1815"/>
                  <a:pt x="21364" y="1815"/>
                  <a:pt x="21338" y="1817"/>
                </a:cubicBezTo>
                <a:cubicBezTo>
                  <a:pt x="20578" y="1938"/>
                  <a:pt x="20122" y="2850"/>
                  <a:pt x="19393" y="2850"/>
                </a:cubicBezTo>
                <a:cubicBezTo>
                  <a:pt x="18937" y="2820"/>
                  <a:pt x="18541" y="2577"/>
                  <a:pt x="18329" y="2182"/>
                </a:cubicBezTo>
                <a:cubicBezTo>
                  <a:pt x="18086" y="1786"/>
                  <a:pt x="17903" y="1391"/>
                  <a:pt x="17660" y="1026"/>
                </a:cubicBezTo>
                <a:cubicBezTo>
                  <a:pt x="17135" y="357"/>
                  <a:pt x="16342" y="0"/>
                  <a:pt x="1554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49"/>
          <p:cNvSpPr/>
          <p:nvPr/>
        </p:nvSpPr>
        <p:spPr>
          <a:xfrm>
            <a:off x="6084362" y="2469519"/>
            <a:ext cx="832843" cy="1185200"/>
          </a:xfrm>
          <a:custGeom>
            <a:avLst/>
            <a:gdLst/>
            <a:ahLst/>
            <a:cxnLst/>
            <a:rect l="l" t="t" r="r" b="b"/>
            <a:pathLst>
              <a:path w="38877" h="55325" extrusionOk="0">
                <a:moveTo>
                  <a:pt x="19314" y="1"/>
                </a:moveTo>
                <a:cubicBezTo>
                  <a:pt x="16642" y="1"/>
                  <a:pt x="13992" y="1650"/>
                  <a:pt x="13223" y="4746"/>
                </a:cubicBezTo>
                <a:cubicBezTo>
                  <a:pt x="12919" y="5779"/>
                  <a:pt x="12919" y="6874"/>
                  <a:pt x="13223" y="7907"/>
                </a:cubicBezTo>
                <a:cubicBezTo>
                  <a:pt x="13482" y="8946"/>
                  <a:pt x="14016" y="9875"/>
                  <a:pt x="14772" y="10643"/>
                </a:cubicBezTo>
                <a:lnTo>
                  <a:pt x="1" y="10643"/>
                </a:lnTo>
                <a:lnTo>
                  <a:pt x="1" y="27604"/>
                </a:lnTo>
                <a:lnTo>
                  <a:pt x="153" y="27452"/>
                </a:lnTo>
                <a:cubicBezTo>
                  <a:pt x="943" y="26631"/>
                  <a:pt x="1976" y="26053"/>
                  <a:pt x="3071" y="25780"/>
                </a:cubicBezTo>
                <a:cubicBezTo>
                  <a:pt x="3552" y="25653"/>
                  <a:pt x="4033" y="25590"/>
                  <a:pt x="4514" y="25590"/>
                </a:cubicBezTo>
                <a:cubicBezTo>
                  <a:pt x="4611" y="25590"/>
                  <a:pt x="4707" y="25592"/>
                  <a:pt x="4803" y="25597"/>
                </a:cubicBezTo>
                <a:cubicBezTo>
                  <a:pt x="5381" y="25628"/>
                  <a:pt x="5958" y="25749"/>
                  <a:pt x="6505" y="25932"/>
                </a:cubicBezTo>
                <a:cubicBezTo>
                  <a:pt x="6870" y="26053"/>
                  <a:pt x="7235" y="26205"/>
                  <a:pt x="7569" y="26418"/>
                </a:cubicBezTo>
                <a:cubicBezTo>
                  <a:pt x="10517" y="28090"/>
                  <a:pt x="11551" y="31859"/>
                  <a:pt x="9849" y="34807"/>
                </a:cubicBezTo>
                <a:cubicBezTo>
                  <a:pt x="9545" y="35354"/>
                  <a:pt x="9150" y="35841"/>
                  <a:pt x="8694" y="36236"/>
                </a:cubicBezTo>
                <a:cubicBezTo>
                  <a:pt x="8481" y="36449"/>
                  <a:pt x="8238" y="36661"/>
                  <a:pt x="7995" y="36844"/>
                </a:cubicBezTo>
                <a:cubicBezTo>
                  <a:pt x="7721" y="36996"/>
                  <a:pt x="7447" y="37148"/>
                  <a:pt x="7174" y="37300"/>
                </a:cubicBezTo>
                <a:cubicBezTo>
                  <a:pt x="6596" y="37543"/>
                  <a:pt x="5988" y="37725"/>
                  <a:pt x="5381" y="37816"/>
                </a:cubicBezTo>
                <a:cubicBezTo>
                  <a:pt x="5090" y="37858"/>
                  <a:pt x="4799" y="37879"/>
                  <a:pt x="4510" y="37879"/>
                </a:cubicBezTo>
                <a:cubicBezTo>
                  <a:pt x="2910" y="37879"/>
                  <a:pt x="1370" y="37250"/>
                  <a:pt x="213" y="36084"/>
                </a:cubicBez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cubicBezTo>
                  <a:pt x="203" y="36074"/>
                  <a:pt x="193" y="36064"/>
                  <a:pt x="183" y="36053"/>
                </a:cubicBezTo>
                <a:lnTo>
                  <a:pt x="1" y="35902"/>
                </a:lnTo>
                <a:lnTo>
                  <a:pt x="1" y="55324"/>
                </a:lnTo>
                <a:lnTo>
                  <a:pt x="16961" y="55324"/>
                </a:lnTo>
                <a:lnTo>
                  <a:pt x="16961" y="55233"/>
                </a:lnTo>
                <a:cubicBezTo>
                  <a:pt x="17296" y="52589"/>
                  <a:pt x="17630" y="50005"/>
                  <a:pt x="17995" y="47452"/>
                </a:cubicBezTo>
                <a:cubicBezTo>
                  <a:pt x="18177" y="46175"/>
                  <a:pt x="18329" y="44929"/>
                  <a:pt x="18572" y="43713"/>
                </a:cubicBezTo>
                <a:cubicBezTo>
                  <a:pt x="18907" y="42528"/>
                  <a:pt x="19454" y="41403"/>
                  <a:pt x="20153" y="40400"/>
                </a:cubicBezTo>
                <a:cubicBezTo>
                  <a:pt x="21490" y="38424"/>
                  <a:pt x="22949" y="36570"/>
                  <a:pt x="24560" y="34807"/>
                </a:cubicBezTo>
                <a:cubicBezTo>
                  <a:pt x="26080" y="33075"/>
                  <a:pt x="27600" y="31464"/>
                  <a:pt x="29059" y="29883"/>
                </a:cubicBezTo>
                <a:cubicBezTo>
                  <a:pt x="30548" y="28272"/>
                  <a:pt x="31977" y="26783"/>
                  <a:pt x="33193" y="25172"/>
                </a:cubicBezTo>
                <a:cubicBezTo>
                  <a:pt x="34287" y="23591"/>
                  <a:pt x="35229" y="21889"/>
                  <a:pt x="35989" y="20126"/>
                </a:cubicBezTo>
                <a:cubicBezTo>
                  <a:pt x="37296" y="17117"/>
                  <a:pt x="38269" y="13956"/>
                  <a:pt x="38877" y="10734"/>
                </a:cubicBezTo>
                <a:lnTo>
                  <a:pt x="38877" y="10673"/>
                </a:lnTo>
                <a:lnTo>
                  <a:pt x="38816" y="10673"/>
                </a:lnTo>
                <a:lnTo>
                  <a:pt x="23709" y="10704"/>
                </a:lnTo>
                <a:lnTo>
                  <a:pt x="23709" y="10704"/>
                </a:lnTo>
                <a:lnTo>
                  <a:pt x="23709" y="10704"/>
                </a:lnTo>
                <a:lnTo>
                  <a:pt x="38744" y="10764"/>
                </a:lnTo>
                <a:lnTo>
                  <a:pt x="38744" y="10764"/>
                </a:lnTo>
                <a:cubicBezTo>
                  <a:pt x="38135" y="13965"/>
                  <a:pt x="37166" y="17105"/>
                  <a:pt x="35837" y="20096"/>
                </a:cubicBezTo>
                <a:cubicBezTo>
                  <a:pt x="35077" y="21828"/>
                  <a:pt x="34165" y="23531"/>
                  <a:pt x="33071" y="25081"/>
                </a:cubicBezTo>
                <a:cubicBezTo>
                  <a:pt x="31855" y="26661"/>
                  <a:pt x="30427" y="28181"/>
                  <a:pt x="28937" y="29762"/>
                </a:cubicBezTo>
                <a:cubicBezTo>
                  <a:pt x="27448" y="31342"/>
                  <a:pt x="25928" y="32984"/>
                  <a:pt x="24408" y="34716"/>
                </a:cubicBezTo>
                <a:cubicBezTo>
                  <a:pt x="22828" y="36479"/>
                  <a:pt x="21338" y="38333"/>
                  <a:pt x="20001" y="40309"/>
                </a:cubicBezTo>
                <a:cubicBezTo>
                  <a:pt x="19271" y="41342"/>
                  <a:pt x="18724" y="42467"/>
                  <a:pt x="18390" y="43652"/>
                </a:cubicBezTo>
                <a:cubicBezTo>
                  <a:pt x="18147" y="44899"/>
                  <a:pt x="17995" y="46175"/>
                  <a:pt x="17782" y="47421"/>
                </a:cubicBezTo>
                <a:cubicBezTo>
                  <a:pt x="17452" y="49945"/>
                  <a:pt x="17091" y="52529"/>
                  <a:pt x="16789" y="55142"/>
                </a:cubicBezTo>
                <a:lnTo>
                  <a:pt x="213" y="55142"/>
                </a:lnTo>
                <a:lnTo>
                  <a:pt x="213" y="36350"/>
                </a:lnTo>
                <a:lnTo>
                  <a:pt x="213" y="36350"/>
                </a:lnTo>
                <a:cubicBezTo>
                  <a:pt x="1386" y="37431"/>
                  <a:pt x="2940" y="38029"/>
                  <a:pt x="4536" y="38029"/>
                </a:cubicBezTo>
                <a:cubicBezTo>
                  <a:pt x="4827" y="38029"/>
                  <a:pt x="5119" y="38009"/>
                  <a:pt x="5411" y="37968"/>
                </a:cubicBezTo>
                <a:cubicBezTo>
                  <a:pt x="6049" y="37877"/>
                  <a:pt x="6657" y="37695"/>
                  <a:pt x="7235" y="37421"/>
                </a:cubicBezTo>
                <a:cubicBezTo>
                  <a:pt x="7539" y="37300"/>
                  <a:pt x="7812" y="37117"/>
                  <a:pt x="8086" y="36965"/>
                </a:cubicBezTo>
                <a:cubicBezTo>
                  <a:pt x="8359" y="36783"/>
                  <a:pt x="8603" y="36570"/>
                  <a:pt x="8846" y="36357"/>
                </a:cubicBezTo>
                <a:cubicBezTo>
                  <a:pt x="9302" y="35932"/>
                  <a:pt x="9727" y="35415"/>
                  <a:pt x="10031" y="34868"/>
                </a:cubicBezTo>
                <a:cubicBezTo>
                  <a:pt x="10669" y="33774"/>
                  <a:pt x="10943" y="32497"/>
                  <a:pt x="10852" y="31251"/>
                </a:cubicBezTo>
                <a:cubicBezTo>
                  <a:pt x="10791" y="30005"/>
                  <a:pt x="10305" y="28819"/>
                  <a:pt x="9545" y="27816"/>
                </a:cubicBezTo>
                <a:cubicBezTo>
                  <a:pt x="8785" y="26844"/>
                  <a:pt x="7782" y="26114"/>
                  <a:pt x="6627" y="25719"/>
                </a:cubicBezTo>
                <a:cubicBezTo>
                  <a:pt x="6049" y="25506"/>
                  <a:pt x="5441" y="25415"/>
                  <a:pt x="4864" y="25385"/>
                </a:cubicBezTo>
                <a:cubicBezTo>
                  <a:pt x="4763" y="25380"/>
                  <a:pt x="4661" y="25377"/>
                  <a:pt x="4560" y="25377"/>
                </a:cubicBezTo>
                <a:cubicBezTo>
                  <a:pt x="4054" y="25377"/>
                  <a:pt x="3552" y="25440"/>
                  <a:pt x="3071" y="25567"/>
                </a:cubicBezTo>
                <a:cubicBezTo>
                  <a:pt x="1986" y="25824"/>
                  <a:pt x="981" y="26376"/>
                  <a:pt x="183" y="27147"/>
                </a:cubicBezTo>
                <a:lnTo>
                  <a:pt x="183" y="27147"/>
                </a:lnTo>
                <a:lnTo>
                  <a:pt x="183" y="10764"/>
                </a:lnTo>
                <a:lnTo>
                  <a:pt x="15138" y="10764"/>
                </a:lnTo>
                <a:lnTo>
                  <a:pt x="15016" y="10643"/>
                </a:lnTo>
                <a:cubicBezTo>
                  <a:pt x="14226" y="9883"/>
                  <a:pt x="13648" y="8910"/>
                  <a:pt x="13344" y="7846"/>
                </a:cubicBezTo>
                <a:cubicBezTo>
                  <a:pt x="13071" y="6843"/>
                  <a:pt x="13071" y="5779"/>
                  <a:pt x="13344" y="4746"/>
                </a:cubicBezTo>
                <a:cubicBezTo>
                  <a:pt x="14098" y="1713"/>
                  <a:pt x="16710" y="84"/>
                  <a:pt x="19345" y="84"/>
                </a:cubicBezTo>
                <a:cubicBezTo>
                  <a:pt x="21489" y="84"/>
                  <a:pt x="23648" y="1162"/>
                  <a:pt x="24834" y="3439"/>
                </a:cubicBezTo>
                <a:cubicBezTo>
                  <a:pt x="25107" y="3956"/>
                  <a:pt x="25290" y="4533"/>
                  <a:pt x="25411" y="5111"/>
                </a:cubicBezTo>
                <a:cubicBezTo>
                  <a:pt x="25472" y="5384"/>
                  <a:pt x="25503" y="5658"/>
                  <a:pt x="25503" y="5931"/>
                </a:cubicBezTo>
                <a:cubicBezTo>
                  <a:pt x="25533" y="6175"/>
                  <a:pt x="25533" y="6418"/>
                  <a:pt x="25503" y="6691"/>
                </a:cubicBezTo>
                <a:cubicBezTo>
                  <a:pt x="25442" y="7512"/>
                  <a:pt x="25229" y="8302"/>
                  <a:pt x="24864" y="9062"/>
                </a:cubicBezTo>
                <a:cubicBezTo>
                  <a:pt x="24651" y="9488"/>
                  <a:pt x="24378" y="9913"/>
                  <a:pt x="24044" y="10308"/>
                </a:cubicBezTo>
                <a:cubicBezTo>
                  <a:pt x="23922" y="10430"/>
                  <a:pt x="23861" y="10521"/>
                  <a:pt x="23800" y="10582"/>
                </a:cubicBezTo>
                <a:lnTo>
                  <a:pt x="23709" y="10704"/>
                </a:lnTo>
                <a:lnTo>
                  <a:pt x="23800" y="10612"/>
                </a:lnTo>
                <a:cubicBezTo>
                  <a:pt x="23861" y="10521"/>
                  <a:pt x="23952" y="10430"/>
                  <a:pt x="24074" y="10308"/>
                </a:cubicBezTo>
                <a:cubicBezTo>
                  <a:pt x="24408" y="9913"/>
                  <a:pt x="24682" y="9488"/>
                  <a:pt x="24925" y="9062"/>
                </a:cubicBezTo>
                <a:cubicBezTo>
                  <a:pt x="25290" y="8302"/>
                  <a:pt x="25503" y="7512"/>
                  <a:pt x="25563" y="6691"/>
                </a:cubicBezTo>
                <a:cubicBezTo>
                  <a:pt x="25594" y="6448"/>
                  <a:pt x="25594" y="6175"/>
                  <a:pt x="25563" y="5931"/>
                </a:cubicBezTo>
                <a:cubicBezTo>
                  <a:pt x="25533" y="5050"/>
                  <a:pt x="25290" y="4199"/>
                  <a:pt x="24895" y="3409"/>
                </a:cubicBezTo>
                <a:cubicBezTo>
                  <a:pt x="23692" y="1100"/>
                  <a:pt x="21496" y="1"/>
                  <a:pt x="193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49"/>
          <p:cNvSpPr/>
          <p:nvPr/>
        </p:nvSpPr>
        <p:spPr>
          <a:xfrm>
            <a:off x="6281021" y="2923462"/>
            <a:ext cx="72280" cy="61954"/>
          </a:xfrm>
          <a:custGeom>
            <a:avLst/>
            <a:gdLst/>
            <a:ahLst/>
            <a:cxnLst/>
            <a:rect l="l" t="t" r="r" b="b"/>
            <a:pathLst>
              <a:path w="3374" h="2892" extrusionOk="0">
                <a:moveTo>
                  <a:pt x="1945" y="0"/>
                </a:moveTo>
                <a:cubicBezTo>
                  <a:pt x="638" y="0"/>
                  <a:pt x="0" y="1550"/>
                  <a:pt x="912" y="2462"/>
                </a:cubicBezTo>
                <a:cubicBezTo>
                  <a:pt x="1208" y="2759"/>
                  <a:pt x="1573" y="2891"/>
                  <a:pt x="1929" y="2891"/>
                </a:cubicBezTo>
                <a:cubicBezTo>
                  <a:pt x="2668" y="2891"/>
                  <a:pt x="3374" y="2320"/>
                  <a:pt x="3374" y="1459"/>
                </a:cubicBezTo>
                <a:cubicBezTo>
                  <a:pt x="3374" y="669"/>
                  <a:pt x="2736" y="0"/>
                  <a:pt x="194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49"/>
          <p:cNvSpPr/>
          <p:nvPr/>
        </p:nvSpPr>
        <p:spPr>
          <a:xfrm>
            <a:off x="6088261" y="3242507"/>
            <a:ext cx="194066" cy="77207"/>
          </a:xfrm>
          <a:custGeom>
            <a:avLst/>
            <a:gdLst/>
            <a:ahLst/>
            <a:cxnLst/>
            <a:rect l="l" t="t" r="r" b="b"/>
            <a:pathLst>
              <a:path w="9059" h="3604" extrusionOk="0">
                <a:moveTo>
                  <a:pt x="1156" y="1"/>
                </a:moveTo>
                <a:lnTo>
                  <a:pt x="1" y="487"/>
                </a:lnTo>
                <a:cubicBezTo>
                  <a:pt x="1" y="1247"/>
                  <a:pt x="943" y="2736"/>
                  <a:pt x="1642" y="3040"/>
                </a:cubicBezTo>
                <a:cubicBezTo>
                  <a:pt x="2500" y="3413"/>
                  <a:pt x="3414" y="3603"/>
                  <a:pt x="4337" y="3603"/>
                </a:cubicBezTo>
                <a:cubicBezTo>
                  <a:pt x="4919" y="3603"/>
                  <a:pt x="5504" y="3528"/>
                  <a:pt x="6080" y="3375"/>
                </a:cubicBezTo>
                <a:cubicBezTo>
                  <a:pt x="7569" y="2858"/>
                  <a:pt x="8694" y="1581"/>
                  <a:pt x="9059" y="31"/>
                </a:cubicBezTo>
                <a:lnTo>
                  <a:pt x="9059" y="31"/>
                </a:lnTo>
                <a:cubicBezTo>
                  <a:pt x="7752" y="1004"/>
                  <a:pt x="6414" y="1673"/>
                  <a:pt x="4955" y="1794"/>
                </a:cubicBezTo>
                <a:cubicBezTo>
                  <a:pt x="4831" y="1804"/>
                  <a:pt x="4706" y="1809"/>
                  <a:pt x="4580" y="1809"/>
                </a:cubicBezTo>
                <a:cubicBezTo>
                  <a:pt x="3199" y="1809"/>
                  <a:pt x="1769" y="1199"/>
                  <a:pt x="11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49"/>
          <p:cNvSpPr/>
          <p:nvPr/>
        </p:nvSpPr>
        <p:spPr>
          <a:xfrm>
            <a:off x="7180251" y="2436722"/>
            <a:ext cx="144580" cy="149251"/>
          </a:xfrm>
          <a:custGeom>
            <a:avLst/>
            <a:gdLst/>
            <a:ahLst/>
            <a:cxnLst/>
            <a:rect l="l" t="t" r="r" b="b"/>
            <a:pathLst>
              <a:path w="6749" h="6967" extrusionOk="0">
                <a:moveTo>
                  <a:pt x="3341" y="0"/>
                </a:moveTo>
                <a:cubicBezTo>
                  <a:pt x="2691" y="0"/>
                  <a:pt x="2059" y="165"/>
                  <a:pt x="1490" y="471"/>
                </a:cubicBezTo>
                <a:cubicBezTo>
                  <a:pt x="669" y="897"/>
                  <a:pt x="122" y="1687"/>
                  <a:pt x="1" y="2599"/>
                </a:cubicBezTo>
                <a:lnTo>
                  <a:pt x="1308" y="4514"/>
                </a:lnTo>
                <a:cubicBezTo>
                  <a:pt x="1581" y="5335"/>
                  <a:pt x="2067" y="6064"/>
                  <a:pt x="2736" y="6611"/>
                </a:cubicBezTo>
                <a:cubicBezTo>
                  <a:pt x="2969" y="6798"/>
                  <a:pt x="3274" y="6966"/>
                  <a:pt x="3567" y="6966"/>
                </a:cubicBezTo>
                <a:cubicBezTo>
                  <a:pt x="3657" y="6966"/>
                  <a:pt x="3745" y="6951"/>
                  <a:pt x="3830" y="6915"/>
                </a:cubicBezTo>
                <a:cubicBezTo>
                  <a:pt x="4104" y="6763"/>
                  <a:pt x="4286" y="6399"/>
                  <a:pt x="4226" y="6064"/>
                </a:cubicBezTo>
                <a:cubicBezTo>
                  <a:pt x="4165" y="5760"/>
                  <a:pt x="4013" y="5426"/>
                  <a:pt x="3830" y="5152"/>
                </a:cubicBezTo>
                <a:lnTo>
                  <a:pt x="3830" y="5152"/>
                </a:lnTo>
                <a:cubicBezTo>
                  <a:pt x="4377" y="5669"/>
                  <a:pt x="5046" y="6034"/>
                  <a:pt x="5776" y="6247"/>
                </a:cubicBezTo>
                <a:cubicBezTo>
                  <a:pt x="5867" y="6281"/>
                  <a:pt x="5967" y="6298"/>
                  <a:pt x="6067" y="6298"/>
                </a:cubicBezTo>
                <a:cubicBezTo>
                  <a:pt x="6234" y="6298"/>
                  <a:pt x="6403" y="6250"/>
                  <a:pt x="6536" y="6155"/>
                </a:cubicBezTo>
                <a:cubicBezTo>
                  <a:pt x="6688" y="6003"/>
                  <a:pt x="6748" y="5760"/>
                  <a:pt x="6688" y="5548"/>
                </a:cubicBezTo>
                <a:cubicBezTo>
                  <a:pt x="6596" y="5365"/>
                  <a:pt x="6475" y="5152"/>
                  <a:pt x="6292" y="5031"/>
                </a:cubicBezTo>
                <a:cubicBezTo>
                  <a:pt x="5802" y="4569"/>
                  <a:pt x="5119" y="4299"/>
                  <a:pt x="4453" y="4299"/>
                </a:cubicBezTo>
                <a:cubicBezTo>
                  <a:pt x="4418" y="4299"/>
                  <a:pt x="4382" y="4300"/>
                  <a:pt x="4347" y="4301"/>
                </a:cubicBezTo>
                <a:cubicBezTo>
                  <a:pt x="4864" y="3906"/>
                  <a:pt x="5320" y="3420"/>
                  <a:pt x="5684" y="2873"/>
                </a:cubicBezTo>
                <a:cubicBezTo>
                  <a:pt x="6019" y="2295"/>
                  <a:pt x="6049" y="1566"/>
                  <a:pt x="5745" y="988"/>
                </a:cubicBezTo>
                <a:cubicBezTo>
                  <a:pt x="5350" y="471"/>
                  <a:pt x="4742" y="137"/>
                  <a:pt x="4104" y="76"/>
                </a:cubicBezTo>
                <a:cubicBezTo>
                  <a:pt x="3849" y="25"/>
                  <a:pt x="3594" y="0"/>
                  <a:pt x="33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49"/>
          <p:cNvSpPr/>
          <p:nvPr/>
        </p:nvSpPr>
        <p:spPr>
          <a:xfrm>
            <a:off x="7214120" y="2514528"/>
            <a:ext cx="60561" cy="20116"/>
          </a:xfrm>
          <a:custGeom>
            <a:avLst/>
            <a:gdLst/>
            <a:ahLst/>
            <a:cxnLst/>
            <a:rect l="l" t="t" r="r" b="b"/>
            <a:pathLst>
              <a:path w="2827" h="939" extrusionOk="0">
                <a:moveTo>
                  <a:pt x="0" y="1"/>
                </a:moveTo>
                <a:cubicBezTo>
                  <a:pt x="0" y="31"/>
                  <a:pt x="61" y="183"/>
                  <a:pt x="304" y="365"/>
                </a:cubicBezTo>
                <a:cubicBezTo>
                  <a:pt x="723" y="740"/>
                  <a:pt x="1253" y="939"/>
                  <a:pt x="1803" y="939"/>
                </a:cubicBezTo>
                <a:cubicBezTo>
                  <a:pt x="2011" y="939"/>
                  <a:pt x="2223" y="910"/>
                  <a:pt x="2432" y="852"/>
                </a:cubicBezTo>
                <a:cubicBezTo>
                  <a:pt x="2584" y="821"/>
                  <a:pt x="2736" y="730"/>
                  <a:pt x="2827" y="609"/>
                </a:cubicBezTo>
                <a:lnTo>
                  <a:pt x="2827" y="609"/>
                </a:lnTo>
                <a:cubicBezTo>
                  <a:pt x="2536" y="708"/>
                  <a:pt x="2235" y="757"/>
                  <a:pt x="1934" y="757"/>
                </a:cubicBezTo>
                <a:cubicBezTo>
                  <a:pt x="1230" y="757"/>
                  <a:pt x="533" y="49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49"/>
          <p:cNvSpPr/>
          <p:nvPr/>
        </p:nvSpPr>
        <p:spPr>
          <a:xfrm>
            <a:off x="7204994" y="2456259"/>
            <a:ext cx="104863" cy="52442"/>
          </a:xfrm>
          <a:custGeom>
            <a:avLst/>
            <a:gdLst/>
            <a:ahLst/>
            <a:cxnLst/>
            <a:rect l="l" t="t" r="r" b="b"/>
            <a:pathLst>
              <a:path w="4895" h="2448" extrusionOk="0">
                <a:moveTo>
                  <a:pt x="3714" y="0"/>
                </a:moveTo>
                <a:cubicBezTo>
                  <a:pt x="2414" y="0"/>
                  <a:pt x="1175" y="601"/>
                  <a:pt x="396" y="1687"/>
                </a:cubicBezTo>
                <a:cubicBezTo>
                  <a:pt x="213" y="1900"/>
                  <a:pt x="92" y="2143"/>
                  <a:pt x="1" y="2447"/>
                </a:cubicBezTo>
                <a:cubicBezTo>
                  <a:pt x="31" y="2447"/>
                  <a:pt x="183" y="2174"/>
                  <a:pt x="517" y="1748"/>
                </a:cubicBezTo>
                <a:cubicBezTo>
                  <a:pt x="1328" y="735"/>
                  <a:pt x="2551" y="163"/>
                  <a:pt x="3873" y="163"/>
                </a:cubicBezTo>
                <a:cubicBezTo>
                  <a:pt x="3940" y="163"/>
                  <a:pt x="4007" y="164"/>
                  <a:pt x="4074" y="167"/>
                </a:cubicBezTo>
                <a:cubicBezTo>
                  <a:pt x="4492" y="192"/>
                  <a:pt x="4770" y="236"/>
                  <a:pt x="4862" y="236"/>
                </a:cubicBezTo>
                <a:cubicBezTo>
                  <a:pt x="4883" y="236"/>
                  <a:pt x="4894" y="234"/>
                  <a:pt x="4894" y="228"/>
                </a:cubicBezTo>
                <a:cubicBezTo>
                  <a:pt x="4651" y="107"/>
                  <a:pt x="4347" y="46"/>
                  <a:pt x="4074" y="15"/>
                </a:cubicBezTo>
                <a:cubicBezTo>
                  <a:pt x="3953" y="5"/>
                  <a:pt x="3834" y="0"/>
                  <a:pt x="371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49"/>
          <p:cNvSpPr/>
          <p:nvPr/>
        </p:nvSpPr>
        <p:spPr>
          <a:xfrm>
            <a:off x="7172432" y="2478474"/>
            <a:ext cx="39739" cy="60197"/>
          </a:xfrm>
          <a:custGeom>
            <a:avLst/>
            <a:gdLst/>
            <a:ahLst/>
            <a:cxnLst/>
            <a:rect l="l" t="t" r="r" b="b"/>
            <a:pathLst>
              <a:path w="1855" h="2810" extrusionOk="0">
                <a:moveTo>
                  <a:pt x="309" y="0"/>
                </a:moveTo>
                <a:cubicBezTo>
                  <a:pt x="276" y="0"/>
                  <a:pt x="244" y="4"/>
                  <a:pt x="214" y="12"/>
                </a:cubicBezTo>
                <a:cubicBezTo>
                  <a:pt x="31" y="73"/>
                  <a:pt x="1" y="346"/>
                  <a:pt x="92" y="529"/>
                </a:cubicBezTo>
                <a:cubicBezTo>
                  <a:pt x="183" y="681"/>
                  <a:pt x="274" y="863"/>
                  <a:pt x="305" y="1045"/>
                </a:cubicBezTo>
                <a:lnTo>
                  <a:pt x="913" y="2352"/>
                </a:lnTo>
                <a:cubicBezTo>
                  <a:pt x="973" y="2504"/>
                  <a:pt x="1065" y="2626"/>
                  <a:pt x="1186" y="2717"/>
                </a:cubicBezTo>
                <a:cubicBezTo>
                  <a:pt x="1265" y="2776"/>
                  <a:pt x="1369" y="2809"/>
                  <a:pt x="1465" y="2809"/>
                </a:cubicBezTo>
                <a:cubicBezTo>
                  <a:pt x="1518" y="2809"/>
                  <a:pt x="1569" y="2799"/>
                  <a:pt x="1612" y="2778"/>
                </a:cubicBezTo>
                <a:cubicBezTo>
                  <a:pt x="1764" y="2656"/>
                  <a:pt x="1855" y="2504"/>
                  <a:pt x="1855" y="2322"/>
                </a:cubicBezTo>
                <a:cubicBezTo>
                  <a:pt x="1824" y="2140"/>
                  <a:pt x="1794" y="1957"/>
                  <a:pt x="1703" y="1805"/>
                </a:cubicBezTo>
                <a:cubicBezTo>
                  <a:pt x="1460" y="1167"/>
                  <a:pt x="1156" y="468"/>
                  <a:pt x="578" y="103"/>
                </a:cubicBezTo>
                <a:cubicBezTo>
                  <a:pt x="510" y="35"/>
                  <a:pt x="407" y="0"/>
                  <a:pt x="30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49"/>
          <p:cNvSpPr/>
          <p:nvPr/>
        </p:nvSpPr>
        <p:spPr>
          <a:xfrm>
            <a:off x="7177638" y="2502124"/>
            <a:ext cx="59940" cy="235776"/>
          </a:xfrm>
          <a:custGeom>
            <a:avLst/>
            <a:gdLst/>
            <a:ahLst/>
            <a:cxnLst/>
            <a:rect l="l" t="t" r="r" b="b"/>
            <a:pathLst>
              <a:path w="2798" h="11006" extrusionOk="0">
                <a:moveTo>
                  <a:pt x="170" y="0"/>
                </a:moveTo>
                <a:cubicBezTo>
                  <a:pt x="164" y="0"/>
                  <a:pt x="158" y="1"/>
                  <a:pt x="153" y="2"/>
                </a:cubicBezTo>
                <a:cubicBezTo>
                  <a:pt x="1" y="63"/>
                  <a:pt x="700" y="1400"/>
                  <a:pt x="639" y="1552"/>
                </a:cubicBezTo>
                <a:cubicBezTo>
                  <a:pt x="123" y="3163"/>
                  <a:pt x="123" y="4896"/>
                  <a:pt x="609" y="6507"/>
                </a:cubicBezTo>
                <a:cubicBezTo>
                  <a:pt x="1034" y="8057"/>
                  <a:pt x="1642" y="9577"/>
                  <a:pt x="2433" y="11005"/>
                </a:cubicBezTo>
                <a:cubicBezTo>
                  <a:pt x="2676" y="9394"/>
                  <a:pt x="2797" y="7783"/>
                  <a:pt x="2767" y="6172"/>
                </a:cubicBezTo>
                <a:cubicBezTo>
                  <a:pt x="2737" y="4531"/>
                  <a:pt x="2311" y="2950"/>
                  <a:pt x="1521" y="1522"/>
                </a:cubicBezTo>
                <a:cubicBezTo>
                  <a:pt x="1402" y="1314"/>
                  <a:pt x="439" y="0"/>
                  <a:pt x="1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49"/>
          <p:cNvSpPr/>
          <p:nvPr/>
        </p:nvSpPr>
        <p:spPr>
          <a:xfrm>
            <a:off x="6911335" y="2470676"/>
            <a:ext cx="365961" cy="571209"/>
          </a:xfrm>
          <a:custGeom>
            <a:avLst/>
            <a:gdLst/>
            <a:ahLst/>
            <a:cxnLst/>
            <a:rect l="l" t="t" r="r" b="b"/>
            <a:pathLst>
              <a:path w="17083" h="26664" extrusionOk="0">
                <a:moveTo>
                  <a:pt x="7587" y="0"/>
                </a:moveTo>
                <a:cubicBezTo>
                  <a:pt x="7218" y="0"/>
                  <a:pt x="6836" y="33"/>
                  <a:pt x="6444" y="102"/>
                </a:cubicBezTo>
                <a:lnTo>
                  <a:pt x="6079" y="193"/>
                </a:lnTo>
                <a:cubicBezTo>
                  <a:pt x="2401" y="1075"/>
                  <a:pt x="0" y="4631"/>
                  <a:pt x="608" y="8370"/>
                </a:cubicBezTo>
                <a:cubicBezTo>
                  <a:pt x="1155" y="11835"/>
                  <a:pt x="1793" y="15665"/>
                  <a:pt x="2280" y="17489"/>
                </a:cubicBezTo>
                <a:cubicBezTo>
                  <a:pt x="3091" y="20734"/>
                  <a:pt x="6111" y="20960"/>
                  <a:pt x="6935" y="20960"/>
                </a:cubicBezTo>
                <a:cubicBezTo>
                  <a:pt x="7067" y="20960"/>
                  <a:pt x="7143" y="20954"/>
                  <a:pt x="7143" y="20954"/>
                </a:cubicBezTo>
                <a:cubicBezTo>
                  <a:pt x="7143" y="20954"/>
                  <a:pt x="7325" y="21835"/>
                  <a:pt x="7569" y="22929"/>
                </a:cubicBezTo>
                <a:cubicBezTo>
                  <a:pt x="7997" y="25149"/>
                  <a:pt x="9931" y="26663"/>
                  <a:pt x="12088" y="26663"/>
                </a:cubicBezTo>
                <a:cubicBezTo>
                  <a:pt x="12382" y="26663"/>
                  <a:pt x="12680" y="26635"/>
                  <a:pt x="12979" y="26577"/>
                </a:cubicBezTo>
                <a:lnTo>
                  <a:pt x="13040" y="26577"/>
                </a:lnTo>
                <a:lnTo>
                  <a:pt x="13040" y="26546"/>
                </a:lnTo>
                <a:cubicBezTo>
                  <a:pt x="15471" y="26030"/>
                  <a:pt x="17082" y="23659"/>
                  <a:pt x="16627" y="21197"/>
                </a:cubicBezTo>
                <a:lnTo>
                  <a:pt x="13891" y="6394"/>
                </a:lnTo>
                <a:cubicBezTo>
                  <a:pt x="13343" y="2777"/>
                  <a:pt x="10967" y="0"/>
                  <a:pt x="7587" y="0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49"/>
          <p:cNvSpPr/>
          <p:nvPr/>
        </p:nvSpPr>
        <p:spPr>
          <a:xfrm>
            <a:off x="7064998" y="2861594"/>
            <a:ext cx="97687" cy="77507"/>
          </a:xfrm>
          <a:custGeom>
            <a:avLst/>
            <a:gdLst/>
            <a:ahLst/>
            <a:cxnLst/>
            <a:rect l="l" t="t" r="r" b="b"/>
            <a:pathLst>
              <a:path w="4560" h="3618" extrusionOk="0">
                <a:moveTo>
                  <a:pt x="4560" y="0"/>
                </a:moveTo>
                <a:lnTo>
                  <a:pt x="4560" y="0"/>
                </a:lnTo>
                <a:cubicBezTo>
                  <a:pt x="3314" y="1307"/>
                  <a:pt x="1733" y="2250"/>
                  <a:pt x="0" y="2675"/>
                </a:cubicBezTo>
                <a:lnTo>
                  <a:pt x="152" y="3618"/>
                </a:lnTo>
                <a:cubicBezTo>
                  <a:pt x="4012" y="3040"/>
                  <a:pt x="4560" y="1"/>
                  <a:pt x="4560" y="0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49"/>
          <p:cNvSpPr/>
          <p:nvPr/>
        </p:nvSpPr>
        <p:spPr>
          <a:xfrm>
            <a:off x="6960157" y="2690085"/>
            <a:ext cx="25429" cy="22665"/>
          </a:xfrm>
          <a:custGeom>
            <a:avLst/>
            <a:gdLst/>
            <a:ahLst/>
            <a:cxnLst/>
            <a:rect l="l" t="t" r="r" b="b"/>
            <a:pathLst>
              <a:path w="1187" h="1058" extrusionOk="0">
                <a:moveTo>
                  <a:pt x="604" y="1"/>
                </a:moveTo>
                <a:cubicBezTo>
                  <a:pt x="566" y="1"/>
                  <a:pt x="526" y="5"/>
                  <a:pt x="487" y="12"/>
                </a:cubicBezTo>
                <a:cubicBezTo>
                  <a:pt x="214" y="43"/>
                  <a:pt x="1" y="316"/>
                  <a:pt x="62" y="620"/>
                </a:cubicBezTo>
                <a:cubicBezTo>
                  <a:pt x="114" y="885"/>
                  <a:pt x="352" y="1058"/>
                  <a:pt x="593" y="1058"/>
                </a:cubicBezTo>
                <a:cubicBezTo>
                  <a:pt x="629" y="1058"/>
                  <a:pt x="665" y="1054"/>
                  <a:pt x="700" y="1046"/>
                </a:cubicBezTo>
                <a:cubicBezTo>
                  <a:pt x="1004" y="985"/>
                  <a:pt x="1186" y="712"/>
                  <a:pt x="1156" y="438"/>
                </a:cubicBezTo>
                <a:cubicBezTo>
                  <a:pt x="1103" y="173"/>
                  <a:pt x="866" y="1"/>
                  <a:pt x="6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49"/>
          <p:cNvSpPr/>
          <p:nvPr/>
        </p:nvSpPr>
        <p:spPr>
          <a:xfrm>
            <a:off x="6949103" y="2660565"/>
            <a:ext cx="48201" cy="18852"/>
          </a:xfrm>
          <a:custGeom>
            <a:avLst/>
            <a:gdLst/>
            <a:ahLst/>
            <a:cxnLst/>
            <a:rect l="l" t="t" r="r" b="b"/>
            <a:pathLst>
              <a:path w="2250" h="880" extrusionOk="0">
                <a:moveTo>
                  <a:pt x="1332" y="0"/>
                </a:moveTo>
                <a:cubicBezTo>
                  <a:pt x="1212" y="0"/>
                  <a:pt x="1093" y="17"/>
                  <a:pt x="973" y="53"/>
                </a:cubicBezTo>
                <a:cubicBezTo>
                  <a:pt x="669" y="114"/>
                  <a:pt x="395" y="296"/>
                  <a:pt x="213" y="509"/>
                </a:cubicBezTo>
                <a:cubicBezTo>
                  <a:pt x="30" y="691"/>
                  <a:pt x="0" y="843"/>
                  <a:pt x="61" y="874"/>
                </a:cubicBezTo>
                <a:cubicBezTo>
                  <a:pt x="65" y="878"/>
                  <a:pt x="70" y="880"/>
                  <a:pt x="76" y="880"/>
                </a:cubicBezTo>
                <a:cubicBezTo>
                  <a:pt x="167" y="880"/>
                  <a:pt x="494" y="501"/>
                  <a:pt x="1033" y="387"/>
                </a:cubicBezTo>
                <a:cubicBezTo>
                  <a:pt x="1222" y="340"/>
                  <a:pt x="1399" y="325"/>
                  <a:pt x="1556" y="325"/>
                </a:cubicBezTo>
                <a:cubicBezTo>
                  <a:pt x="1826" y="325"/>
                  <a:pt x="2033" y="370"/>
                  <a:pt x="2132" y="370"/>
                </a:cubicBezTo>
                <a:cubicBezTo>
                  <a:pt x="2160" y="370"/>
                  <a:pt x="2179" y="366"/>
                  <a:pt x="2189" y="357"/>
                </a:cubicBezTo>
                <a:cubicBezTo>
                  <a:pt x="2249" y="266"/>
                  <a:pt x="2097" y="205"/>
                  <a:pt x="1885" y="114"/>
                </a:cubicBezTo>
                <a:cubicBezTo>
                  <a:pt x="1700" y="40"/>
                  <a:pt x="1516" y="0"/>
                  <a:pt x="133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49"/>
          <p:cNvSpPr/>
          <p:nvPr/>
        </p:nvSpPr>
        <p:spPr>
          <a:xfrm>
            <a:off x="7078666" y="2662536"/>
            <a:ext cx="25429" cy="22686"/>
          </a:xfrm>
          <a:custGeom>
            <a:avLst/>
            <a:gdLst/>
            <a:ahLst/>
            <a:cxnLst/>
            <a:rect l="l" t="t" r="r" b="b"/>
            <a:pathLst>
              <a:path w="1187" h="1059" extrusionOk="0">
                <a:moveTo>
                  <a:pt x="620" y="0"/>
                </a:moveTo>
                <a:cubicBezTo>
                  <a:pt x="576" y="0"/>
                  <a:pt x="531" y="7"/>
                  <a:pt x="487" y="22"/>
                </a:cubicBezTo>
                <a:cubicBezTo>
                  <a:pt x="183" y="52"/>
                  <a:pt x="1" y="326"/>
                  <a:pt x="31" y="630"/>
                </a:cubicBezTo>
                <a:cubicBezTo>
                  <a:pt x="116" y="883"/>
                  <a:pt x="357" y="1059"/>
                  <a:pt x="634" y="1059"/>
                </a:cubicBezTo>
                <a:cubicBezTo>
                  <a:pt x="656" y="1059"/>
                  <a:pt x="678" y="1057"/>
                  <a:pt x="700" y="1055"/>
                </a:cubicBezTo>
                <a:cubicBezTo>
                  <a:pt x="973" y="994"/>
                  <a:pt x="1186" y="721"/>
                  <a:pt x="1125" y="417"/>
                </a:cubicBezTo>
                <a:cubicBezTo>
                  <a:pt x="1074" y="187"/>
                  <a:pt x="852" y="0"/>
                  <a:pt x="62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49"/>
          <p:cNvSpPr/>
          <p:nvPr/>
        </p:nvSpPr>
        <p:spPr>
          <a:xfrm>
            <a:off x="7072153" y="2636465"/>
            <a:ext cx="48222" cy="18873"/>
          </a:xfrm>
          <a:custGeom>
            <a:avLst/>
            <a:gdLst/>
            <a:ahLst/>
            <a:cxnLst/>
            <a:rect l="l" t="t" r="r" b="b"/>
            <a:pathLst>
              <a:path w="2251" h="881" extrusionOk="0">
                <a:moveTo>
                  <a:pt x="1342" y="0"/>
                </a:moveTo>
                <a:cubicBezTo>
                  <a:pt x="1218" y="0"/>
                  <a:pt x="1093" y="17"/>
                  <a:pt x="973" y="53"/>
                </a:cubicBezTo>
                <a:cubicBezTo>
                  <a:pt x="670" y="114"/>
                  <a:pt x="396" y="297"/>
                  <a:pt x="214" y="540"/>
                </a:cubicBezTo>
                <a:cubicBezTo>
                  <a:pt x="31" y="692"/>
                  <a:pt x="1" y="844"/>
                  <a:pt x="62" y="874"/>
                </a:cubicBezTo>
                <a:cubicBezTo>
                  <a:pt x="66" y="878"/>
                  <a:pt x="72" y="880"/>
                  <a:pt x="79" y="880"/>
                </a:cubicBezTo>
                <a:cubicBezTo>
                  <a:pt x="175" y="880"/>
                  <a:pt x="528" y="529"/>
                  <a:pt x="1065" y="388"/>
                </a:cubicBezTo>
                <a:cubicBezTo>
                  <a:pt x="1220" y="355"/>
                  <a:pt x="1368" y="344"/>
                  <a:pt x="1504" y="344"/>
                </a:cubicBezTo>
                <a:cubicBezTo>
                  <a:pt x="1764" y="344"/>
                  <a:pt x="1976" y="384"/>
                  <a:pt x="2094" y="384"/>
                </a:cubicBezTo>
                <a:cubicBezTo>
                  <a:pt x="2143" y="384"/>
                  <a:pt x="2176" y="377"/>
                  <a:pt x="2189" y="357"/>
                </a:cubicBezTo>
                <a:cubicBezTo>
                  <a:pt x="2250" y="266"/>
                  <a:pt x="2129" y="205"/>
                  <a:pt x="1885" y="114"/>
                </a:cubicBezTo>
                <a:cubicBezTo>
                  <a:pt x="1720" y="41"/>
                  <a:pt x="1532" y="0"/>
                  <a:pt x="134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49"/>
          <p:cNvSpPr/>
          <p:nvPr/>
        </p:nvSpPr>
        <p:spPr>
          <a:xfrm>
            <a:off x="7016819" y="2655831"/>
            <a:ext cx="35176" cy="110711"/>
          </a:xfrm>
          <a:custGeom>
            <a:avLst/>
            <a:gdLst/>
            <a:ahLst/>
            <a:cxnLst/>
            <a:rect l="l" t="t" r="r" b="b"/>
            <a:pathLst>
              <a:path w="1642" h="5168" extrusionOk="0">
                <a:moveTo>
                  <a:pt x="730" y="0"/>
                </a:moveTo>
                <a:cubicBezTo>
                  <a:pt x="669" y="0"/>
                  <a:pt x="426" y="1399"/>
                  <a:pt x="213" y="3162"/>
                </a:cubicBezTo>
                <a:cubicBezTo>
                  <a:pt x="152" y="3587"/>
                  <a:pt x="91" y="4013"/>
                  <a:pt x="61" y="4408"/>
                </a:cubicBezTo>
                <a:cubicBezTo>
                  <a:pt x="0" y="4621"/>
                  <a:pt x="31" y="4833"/>
                  <a:pt x="122" y="5016"/>
                </a:cubicBezTo>
                <a:cubicBezTo>
                  <a:pt x="183" y="5107"/>
                  <a:pt x="304" y="5168"/>
                  <a:pt x="426" y="5168"/>
                </a:cubicBezTo>
                <a:cubicBezTo>
                  <a:pt x="517" y="5168"/>
                  <a:pt x="578" y="5168"/>
                  <a:pt x="669" y="5137"/>
                </a:cubicBezTo>
                <a:cubicBezTo>
                  <a:pt x="1003" y="5107"/>
                  <a:pt x="1307" y="5016"/>
                  <a:pt x="1642" y="4925"/>
                </a:cubicBezTo>
                <a:cubicBezTo>
                  <a:pt x="1503" y="4912"/>
                  <a:pt x="1365" y="4905"/>
                  <a:pt x="1226" y="4905"/>
                </a:cubicBezTo>
                <a:cubicBezTo>
                  <a:pt x="1030" y="4905"/>
                  <a:pt x="834" y="4919"/>
                  <a:pt x="638" y="4955"/>
                </a:cubicBezTo>
                <a:cubicBezTo>
                  <a:pt x="583" y="4966"/>
                  <a:pt x="527" y="4973"/>
                  <a:pt x="478" y="4973"/>
                </a:cubicBezTo>
                <a:cubicBezTo>
                  <a:pt x="392" y="4973"/>
                  <a:pt x="323" y="4952"/>
                  <a:pt x="304" y="4894"/>
                </a:cubicBezTo>
                <a:cubicBezTo>
                  <a:pt x="243" y="4742"/>
                  <a:pt x="243" y="4590"/>
                  <a:pt x="304" y="4438"/>
                </a:cubicBezTo>
                <a:cubicBezTo>
                  <a:pt x="335" y="4043"/>
                  <a:pt x="395" y="3618"/>
                  <a:pt x="456" y="3192"/>
                </a:cubicBezTo>
                <a:cubicBezTo>
                  <a:pt x="669" y="1429"/>
                  <a:pt x="790" y="0"/>
                  <a:pt x="73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49"/>
          <p:cNvSpPr/>
          <p:nvPr/>
        </p:nvSpPr>
        <p:spPr>
          <a:xfrm>
            <a:off x="7058486" y="2761315"/>
            <a:ext cx="36483" cy="43916"/>
          </a:xfrm>
          <a:custGeom>
            <a:avLst/>
            <a:gdLst/>
            <a:ahLst/>
            <a:cxnLst/>
            <a:rect l="l" t="t" r="r" b="b"/>
            <a:pathLst>
              <a:path w="1703" h="2050" extrusionOk="0">
                <a:moveTo>
                  <a:pt x="1490" y="1"/>
                </a:moveTo>
                <a:cubicBezTo>
                  <a:pt x="1399" y="1"/>
                  <a:pt x="1551" y="639"/>
                  <a:pt x="1095" y="1216"/>
                </a:cubicBezTo>
                <a:cubicBezTo>
                  <a:pt x="669" y="1794"/>
                  <a:pt x="1" y="1885"/>
                  <a:pt x="1" y="1976"/>
                </a:cubicBezTo>
                <a:cubicBezTo>
                  <a:pt x="17" y="2026"/>
                  <a:pt x="71" y="2049"/>
                  <a:pt x="161" y="2049"/>
                </a:cubicBezTo>
                <a:cubicBezTo>
                  <a:pt x="235" y="2049"/>
                  <a:pt x="333" y="2034"/>
                  <a:pt x="456" y="2007"/>
                </a:cubicBezTo>
                <a:cubicBezTo>
                  <a:pt x="852" y="1915"/>
                  <a:pt x="1156" y="1703"/>
                  <a:pt x="1399" y="1399"/>
                </a:cubicBezTo>
                <a:cubicBezTo>
                  <a:pt x="1611" y="1095"/>
                  <a:pt x="1703" y="730"/>
                  <a:pt x="1672" y="396"/>
                </a:cubicBezTo>
                <a:cubicBezTo>
                  <a:pt x="1642" y="122"/>
                  <a:pt x="1551" y="1"/>
                  <a:pt x="149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9" name="Google Shape;2349;p49"/>
          <p:cNvSpPr/>
          <p:nvPr/>
        </p:nvSpPr>
        <p:spPr>
          <a:xfrm>
            <a:off x="7061099" y="2587386"/>
            <a:ext cx="59276" cy="17802"/>
          </a:xfrm>
          <a:custGeom>
            <a:avLst/>
            <a:gdLst/>
            <a:ahLst/>
            <a:cxnLst/>
            <a:rect l="l" t="t" r="r" b="b"/>
            <a:pathLst>
              <a:path w="2767" h="831" extrusionOk="0">
                <a:moveTo>
                  <a:pt x="1627" y="0"/>
                </a:moveTo>
                <a:cubicBezTo>
                  <a:pt x="1161" y="0"/>
                  <a:pt x="700" y="142"/>
                  <a:pt x="304" y="399"/>
                </a:cubicBezTo>
                <a:cubicBezTo>
                  <a:pt x="91" y="551"/>
                  <a:pt x="0" y="703"/>
                  <a:pt x="30" y="794"/>
                </a:cubicBezTo>
                <a:cubicBezTo>
                  <a:pt x="50" y="820"/>
                  <a:pt x="91" y="831"/>
                  <a:pt x="151" y="831"/>
                </a:cubicBezTo>
                <a:cubicBezTo>
                  <a:pt x="373" y="831"/>
                  <a:pt x="848" y="684"/>
                  <a:pt x="1398" y="612"/>
                </a:cubicBezTo>
                <a:cubicBezTo>
                  <a:pt x="2097" y="551"/>
                  <a:pt x="2675" y="612"/>
                  <a:pt x="2736" y="429"/>
                </a:cubicBezTo>
                <a:cubicBezTo>
                  <a:pt x="2766" y="369"/>
                  <a:pt x="2645" y="217"/>
                  <a:pt x="2371" y="126"/>
                </a:cubicBezTo>
                <a:cubicBezTo>
                  <a:pt x="2127" y="41"/>
                  <a:pt x="1876" y="0"/>
                  <a:pt x="16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49"/>
          <p:cNvSpPr/>
          <p:nvPr/>
        </p:nvSpPr>
        <p:spPr>
          <a:xfrm>
            <a:off x="6943876" y="2617313"/>
            <a:ext cx="43659" cy="19709"/>
          </a:xfrm>
          <a:custGeom>
            <a:avLst/>
            <a:gdLst/>
            <a:ahLst/>
            <a:cxnLst/>
            <a:rect l="l" t="t" r="r" b="b"/>
            <a:pathLst>
              <a:path w="2038" h="920" extrusionOk="0">
                <a:moveTo>
                  <a:pt x="1277" y="1"/>
                </a:moveTo>
                <a:cubicBezTo>
                  <a:pt x="1143" y="1"/>
                  <a:pt x="1009" y="24"/>
                  <a:pt x="882" y="66"/>
                </a:cubicBezTo>
                <a:cubicBezTo>
                  <a:pt x="609" y="127"/>
                  <a:pt x="335" y="309"/>
                  <a:pt x="153" y="522"/>
                </a:cubicBezTo>
                <a:cubicBezTo>
                  <a:pt x="31" y="704"/>
                  <a:pt x="1" y="856"/>
                  <a:pt x="62" y="887"/>
                </a:cubicBezTo>
                <a:cubicBezTo>
                  <a:pt x="85" y="910"/>
                  <a:pt x="118" y="920"/>
                  <a:pt x="160" y="920"/>
                </a:cubicBezTo>
                <a:cubicBezTo>
                  <a:pt x="336" y="920"/>
                  <a:pt x="665" y="742"/>
                  <a:pt x="1034" y="643"/>
                </a:cubicBezTo>
                <a:cubicBezTo>
                  <a:pt x="1521" y="522"/>
                  <a:pt x="1946" y="522"/>
                  <a:pt x="2007" y="370"/>
                </a:cubicBezTo>
                <a:cubicBezTo>
                  <a:pt x="2037" y="279"/>
                  <a:pt x="1946" y="157"/>
                  <a:pt x="1733" y="96"/>
                </a:cubicBezTo>
                <a:cubicBezTo>
                  <a:pt x="1587" y="31"/>
                  <a:pt x="1431" y="1"/>
                  <a:pt x="12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49"/>
          <p:cNvSpPr/>
          <p:nvPr/>
        </p:nvSpPr>
        <p:spPr>
          <a:xfrm>
            <a:off x="7216712" y="2660372"/>
            <a:ext cx="73158" cy="89118"/>
          </a:xfrm>
          <a:custGeom>
            <a:avLst/>
            <a:gdLst/>
            <a:ahLst/>
            <a:cxnLst/>
            <a:rect l="l" t="t" r="r" b="b"/>
            <a:pathLst>
              <a:path w="3415" h="4160" extrusionOk="0">
                <a:moveTo>
                  <a:pt x="1337" y="1"/>
                </a:moveTo>
                <a:cubicBezTo>
                  <a:pt x="658" y="1"/>
                  <a:pt x="32" y="365"/>
                  <a:pt x="1" y="396"/>
                </a:cubicBezTo>
                <a:cubicBezTo>
                  <a:pt x="1" y="396"/>
                  <a:pt x="730" y="4074"/>
                  <a:pt x="761" y="4135"/>
                </a:cubicBezTo>
                <a:cubicBezTo>
                  <a:pt x="761" y="4149"/>
                  <a:pt x="822" y="4160"/>
                  <a:pt x="925" y="4160"/>
                </a:cubicBezTo>
                <a:cubicBezTo>
                  <a:pt x="1507" y="4160"/>
                  <a:pt x="3414" y="3808"/>
                  <a:pt x="2949" y="1612"/>
                </a:cubicBezTo>
                <a:cubicBezTo>
                  <a:pt x="2682" y="334"/>
                  <a:pt x="1985" y="1"/>
                  <a:pt x="1337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9"/>
          <p:cNvSpPr/>
          <p:nvPr/>
        </p:nvSpPr>
        <p:spPr>
          <a:xfrm>
            <a:off x="7240813" y="2677960"/>
            <a:ext cx="28021" cy="49850"/>
          </a:xfrm>
          <a:custGeom>
            <a:avLst/>
            <a:gdLst/>
            <a:ahLst/>
            <a:cxnLst/>
            <a:rect l="l" t="t" r="r" b="b"/>
            <a:pathLst>
              <a:path w="1308" h="2327" extrusionOk="0">
                <a:moveTo>
                  <a:pt x="335" y="1"/>
                </a:moveTo>
                <a:cubicBezTo>
                  <a:pt x="213" y="31"/>
                  <a:pt x="152" y="62"/>
                  <a:pt x="91" y="122"/>
                </a:cubicBezTo>
                <a:cubicBezTo>
                  <a:pt x="31" y="183"/>
                  <a:pt x="0" y="244"/>
                  <a:pt x="0" y="305"/>
                </a:cubicBezTo>
                <a:cubicBezTo>
                  <a:pt x="31" y="426"/>
                  <a:pt x="91" y="457"/>
                  <a:pt x="91" y="457"/>
                </a:cubicBezTo>
                <a:lnTo>
                  <a:pt x="91" y="305"/>
                </a:lnTo>
                <a:cubicBezTo>
                  <a:pt x="122" y="183"/>
                  <a:pt x="213" y="122"/>
                  <a:pt x="335" y="122"/>
                </a:cubicBezTo>
                <a:cubicBezTo>
                  <a:pt x="487" y="153"/>
                  <a:pt x="639" y="244"/>
                  <a:pt x="730" y="396"/>
                </a:cubicBezTo>
                <a:cubicBezTo>
                  <a:pt x="882" y="578"/>
                  <a:pt x="973" y="791"/>
                  <a:pt x="1003" y="1034"/>
                </a:cubicBezTo>
                <a:cubicBezTo>
                  <a:pt x="1095" y="1430"/>
                  <a:pt x="973" y="1855"/>
                  <a:pt x="699" y="2159"/>
                </a:cubicBezTo>
                <a:cubicBezTo>
                  <a:pt x="578" y="2220"/>
                  <a:pt x="456" y="2220"/>
                  <a:pt x="335" y="2220"/>
                </a:cubicBezTo>
                <a:cubicBezTo>
                  <a:pt x="304" y="2189"/>
                  <a:pt x="243" y="2189"/>
                  <a:pt x="213" y="2159"/>
                </a:cubicBezTo>
                <a:lnTo>
                  <a:pt x="213" y="2159"/>
                </a:lnTo>
                <a:cubicBezTo>
                  <a:pt x="213" y="2159"/>
                  <a:pt x="244" y="2220"/>
                  <a:pt x="335" y="2281"/>
                </a:cubicBezTo>
                <a:cubicBezTo>
                  <a:pt x="395" y="2311"/>
                  <a:pt x="464" y="2326"/>
                  <a:pt x="536" y="2326"/>
                </a:cubicBezTo>
                <a:cubicBezTo>
                  <a:pt x="608" y="2326"/>
                  <a:pt x="684" y="2311"/>
                  <a:pt x="760" y="2281"/>
                </a:cubicBezTo>
                <a:cubicBezTo>
                  <a:pt x="1125" y="1977"/>
                  <a:pt x="1307" y="1490"/>
                  <a:pt x="1186" y="1004"/>
                </a:cubicBezTo>
                <a:cubicBezTo>
                  <a:pt x="1125" y="761"/>
                  <a:pt x="1034" y="518"/>
                  <a:pt x="882" y="305"/>
                </a:cubicBezTo>
                <a:cubicBezTo>
                  <a:pt x="760" y="122"/>
                  <a:pt x="547" y="1"/>
                  <a:pt x="335" y="1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9"/>
          <p:cNvSpPr/>
          <p:nvPr/>
        </p:nvSpPr>
        <p:spPr>
          <a:xfrm>
            <a:off x="6932157" y="2458294"/>
            <a:ext cx="304114" cy="255892"/>
          </a:xfrm>
          <a:custGeom>
            <a:avLst/>
            <a:gdLst/>
            <a:ahLst/>
            <a:cxnLst/>
            <a:rect l="l" t="t" r="r" b="b"/>
            <a:pathLst>
              <a:path w="14196" h="11945" extrusionOk="0">
                <a:moveTo>
                  <a:pt x="6921" y="1"/>
                </a:moveTo>
                <a:cubicBezTo>
                  <a:pt x="5409" y="1"/>
                  <a:pt x="3288" y="864"/>
                  <a:pt x="1946" y="1835"/>
                </a:cubicBezTo>
                <a:cubicBezTo>
                  <a:pt x="1004" y="2504"/>
                  <a:pt x="1" y="4115"/>
                  <a:pt x="487" y="4267"/>
                </a:cubicBezTo>
                <a:lnTo>
                  <a:pt x="882" y="3629"/>
                </a:lnTo>
                <a:cubicBezTo>
                  <a:pt x="1277" y="4024"/>
                  <a:pt x="1764" y="4358"/>
                  <a:pt x="2280" y="4571"/>
                </a:cubicBezTo>
                <a:cubicBezTo>
                  <a:pt x="2372" y="4615"/>
                  <a:pt x="2487" y="4635"/>
                  <a:pt x="2621" y="4635"/>
                </a:cubicBezTo>
                <a:cubicBezTo>
                  <a:pt x="3597" y="4635"/>
                  <a:pt x="5576" y="3564"/>
                  <a:pt x="6779" y="2869"/>
                </a:cubicBezTo>
                <a:cubicBezTo>
                  <a:pt x="7211" y="2607"/>
                  <a:pt x="7698" y="2477"/>
                  <a:pt x="8188" y="2477"/>
                </a:cubicBezTo>
                <a:cubicBezTo>
                  <a:pt x="8663" y="2477"/>
                  <a:pt x="9141" y="2599"/>
                  <a:pt x="9575" y="2838"/>
                </a:cubicBezTo>
                <a:cubicBezTo>
                  <a:pt x="9667" y="2899"/>
                  <a:pt x="9758" y="2930"/>
                  <a:pt x="9819" y="3021"/>
                </a:cubicBezTo>
                <a:cubicBezTo>
                  <a:pt x="10153" y="3355"/>
                  <a:pt x="10305" y="3811"/>
                  <a:pt x="10274" y="4267"/>
                </a:cubicBezTo>
                <a:cubicBezTo>
                  <a:pt x="10244" y="4753"/>
                  <a:pt x="10123" y="5179"/>
                  <a:pt x="10092" y="5665"/>
                </a:cubicBezTo>
                <a:cubicBezTo>
                  <a:pt x="10062" y="6486"/>
                  <a:pt x="10183" y="7337"/>
                  <a:pt x="10426" y="8158"/>
                </a:cubicBezTo>
                <a:cubicBezTo>
                  <a:pt x="10700" y="9313"/>
                  <a:pt x="11034" y="10528"/>
                  <a:pt x="11794" y="11440"/>
                </a:cubicBezTo>
                <a:cubicBezTo>
                  <a:pt x="12020" y="11704"/>
                  <a:pt x="12363" y="11944"/>
                  <a:pt x="12678" y="11944"/>
                </a:cubicBezTo>
                <a:cubicBezTo>
                  <a:pt x="12871" y="11944"/>
                  <a:pt x="13054" y="11854"/>
                  <a:pt x="13192" y="11623"/>
                </a:cubicBezTo>
                <a:cubicBezTo>
                  <a:pt x="13344" y="11380"/>
                  <a:pt x="13405" y="11076"/>
                  <a:pt x="13314" y="10772"/>
                </a:cubicBezTo>
                <a:cubicBezTo>
                  <a:pt x="13132" y="9981"/>
                  <a:pt x="13770" y="9495"/>
                  <a:pt x="14013" y="8826"/>
                </a:cubicBezTo>
                <a:cubicBezTo>
                  <a:pt x="14165" y="8279"/>
                  <a:pt x="14196" y="7702"/>
                  <a:pt x="14044" y="7155"/>
                </a:cubicBezTo>
                <a:cubicBezTo>
                  <a:pt x="13770" y="5331"/>
                  <a:pt x="13010" y="3598"/>
                  <a:pt x="11855" y="2170"/>
                </a:cubicBezTo>
                <a:cubicBezTo>
                  <a:pt x="10670" y="741"/>
                  <a:pt x="9059" y="164"/>
                  <a:pt x="7205" y="12"/>
                </a:cubicBezTo>
                <a:cubicBezTo>
                  <a:pt x="7113" y="4"/>
                  <a:pt x="7018" y="1"/>
                  <a:pt x="69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4" name="Google Shape;2354;p49"/>
          <p:cNvSpPr/>
          <p:nvPr/>
        </p:nvSpPr>
        <p:spPr>
          <a:xfrm>
            <a:off x="6960821" y="2450518"/>
            <a:ext cx="210990" cy="109833"/>
          </a:xfrm>
          <a:custGeom>
            <a:avLst/>
            <a:gdLst/>
            <a:ahLst/>
            <a:cxnLst/>
            <a:rect l="l" t="t" r="r" b="b"/>
            <a:pathLst>
              <a:path w="9849" h="5127" extrusionOk="0">
                <a:moveTo>
                  <a:pt x="4785" y="1"/>
                </a:moveTo>
                <a:cubicBezTo>
                  <a:pt x="3536" y="1"/>
                  <a:pt x="2313" y="405"/>
                  <a:pt x="1307" y="1165"/>
                </a:cubicBezTo>
                <a:cubicBezTo>
                  <a:pt x="638" y="1651"/>
                  <a:pt x="183" y="2381"/>
                  <a:pt x="61" y="3232"/>
                </a:cubicBezTo>
                <a:cubicBezTo>
                  <a:pt x="0" y="4022"/>
                  <a:pt x="517" y="4934"/>
                  <a:pt x="1338" y="5086"/>
                </a:cubicBezTo>
                <a:lnTo>
                  <a:pt x="1398" y="5086"/>
                </a:lnTo>
                <a:cubicBezTo>
                  <a:pt x="1613" y="5113"/>
                  <a:pt x="1811" y="5127"/>
                  <a:pt x="1999" y="5127"/>
                </a:cubicBezTo>
                <a:cubicBezTo>
                  <a:pt x="2848" y="5127"/>
                  <a:pt x="3470" y="4849"/>
                  <a:pt x="4316" y="4326"/>
                </a:cubicBezTo>
                <a:cubicBezTo>
                  <a:pt x="5167" y="3840"/>
                  <a:pt x="5897" y="3080"/>
                  <a:pt x="6778" y="2593"/>
                </a:cubicBezTo>
                <a:cubicBezTo>
                  <a:pt x="7626" y="2101"/>
                  <a:pt x="8573" y="1855"/>
                  <a:pt x="9529" y="1855"/>
                </a:cubicBezTo>
                <a:cubicBezTo>
                  <a:pt x="9636" y="1855"/>
                  <a:pt x="9742" y="1858"/>
                  <a:pt x="9848" y="1864"/>
                </a:cubicBezTo>
                <a:cubicBezTo>
                  <a:pt x="8633" y="922"/>
                  <a:pt x="7204" y="283"/>
                  <a:pt x="5684" y="71"/>
                </a:cubicBezTo>
                <a:cubicBezTo>
                  <a:pt x="5385" y="24"/>
                  <a:pt x="5084" y="1"/>
                  <a:pt x="478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Google Shape;2355;p49"/>
          <p:cNvSpPr/>
          <p:nvPr/>
        </p:nvSpPr>
        <p:spPr>
          <a:xfrm>
            <a:off x="6990769" y="2479759"/>
            <a:ext cx="173222" cy="81041"/>
          </a:xfrm>
          <a:custGeom>
            <a:avLst/>
            <a:gdLst/>
            <a:ahLst/>
            <a:cxnLst/>
            <a:rect l="l" t="t" r="r" b="b"/>
            <a:pathLst>
              <a:path w="8086" h="3783" extrusionOk="0">
                <a:moveTo>
                  <a:pt x="7199" y="1"/>
                </a:moveTo>
                <a:cubicBezTo>
                  <a:pt x="7049" y="1"/>
                  <a:pt x="6898" y="16"/>
                  <a:pt x="6748" y="43"/>
                </a:cubicBezTo>
                <a:cubicBezTo>
                  <a:pt x="6262" y="134"/>
                  <a:pt x="5776" y="317"/>
                  <a:pt x="5350" y="590"/>
                </a:cubicBezTo>
                <a:cubicBezTo>
                  <a:pt x="4864" y="925"/>
                  <a:pt x="4377" y="1320"/>
                  <a:pt x="3952" y="1745"/>
                </a:cubicBezTo>
                <a:cubicBezTo>
                  <a:pt x="3526" y="2171"/>
                  <a:pt x="3070" y="2566"/>
                  <a:pt x="2614" y="2931"/>
                </a:cubicBezTo>
                <a:cubicBezTo>
                  <a:pt x="2219" y="3204"/>
                  <a:pt x="1794" y="3417"/>
                  <a:pt x="1338" y="3569"/>
                </a:cubicBezTo>
                <a:cubicBezTo>
                  <a:pt x="1009" y="3635"/>
                  <a:pt x="696" y="3685"/>
                  <a:pt x="377" y="3685"/>
                </a:cubicBezTo>
                <a:cubicBezTo>
                  <a:pt x="253" y="3685"/>
                  <a:pt x="128" y="3677"/>
                  <a:pt x="0" y="3660"/>
                </a:cubicBezTo>
                <a:lnTo>
                  <a:pt x="0" y="3660"/>
                </a:lnTo>
                <a:cubicBezTo>
                  <a:pt x="122" y="3721"/>
                  <a:pt x="244" y="3751"/>
                  <a:pt x="365" y="3751"/>
                </a:cubicBezTo>
                <a:cubicBezTo>
                  <a:pt x="484" y="3773"/>
                  <a:pt x="602" y="3783"/>
                  <a:pt x="720" y="3783"/>
                </a:cubicBezTo>
                <a:cubicBezTo>
                  <a:pt x="936" y="3783"/>
                  <a:pt x="1152" y="3749"/>
                  <a:pt x="1368" y="3691"/>
                </a:cubicBezTo>
                <a:cubicBezTo>
                  <a:pt x="1854" y="3569"/>
                  <a:pt x="2310" y="3356"/>
                  <a:pt x="2706" y="3083"/>
                </a:cubicBezTo>
                <a:cubicBezTo>
                  <a:pt x="3192" y="2718"/>
                  <a:pt x="3648" y="2323"/>
                  <a:pt x="4073" y="1897"/>
                </a:cubicBezTo>
                <a:cubicBezTo>
                  <a:pt x="4499" y="1472"/>
                  <a:pt x="4955" y="1107"/>
                  <a:pt x="5472" y="773"/>
                </a:cubicBezTo>
                <a:cubicBezTo>
                  <a:pt x="5867" y="499"/>
                  <a:pt x="6292" y="286"/>
                  <a:pt x="6779" y="195"/>
                </a:cubicBezTo>
                <a:cubicBezTo>
                  <a:pt x="6976" y="153"/>
                  <a:pt x="7180" y="130"/>
                  <a:pt x="7385" y="130"/>
                </a:cubicBezTo>
                <a:cubicBezTo>
                  <a:pt x="7621" y="130"/>
                  <a:pt x="7858" y="160"/>
                  <a:pt x="8086" y="225"/>
                </a:cubicBezTo>
                <a:cubicBezTo>
                  <a:pt x="7994" y="134"/>
                  <a:pt x="7873" y="73"/>
                  <a:pt x="7751" y="73"/>
                </a:cubicBezTo>
                <a:cubicBezTo>
                  <a:pt x="7567" y="23"/>
                  <a:pt x="7383" y="1"/>
                  <a:pt x="719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49"/>
          <p:cNvSpPr/>
          <p:nvPr/>
        </p:nvSpPr>
        <p:spPr>
          <a:xfrm>
            <a:off x="6986849" y="2467977"/>
            <a:ext cx="149786" cy="90853"/>
          </a:xfrm>
          <a:custGeom>
            <a:avLst/>
            <a:gdLst/>
            <a:ahLst/>
            <a:cxnLst/>
            <a:rect l="l" t="t" r="r" b="b"/>
            <a:pathLst>
              <a:path w="6992" h="4241" extrusionOk="0">
                <a:moveTo>
                  <a:pt x="6232" y="0"/>
                </a:moveTo>
                <a:cubicBezTo>
                  <a:pt x="6080" y="0"/>
                  <a:pt x="5928" y="16"/>
                  <a:pt x="5776" y="46"/>
                </a:cubicBezTo>
                <a:cubicBezTo>
                  <a:pt x="5320" y="168"/>
                  <a:pt x="4895" y="319"/>
                  <a:pt x="4500" y="593"/>
                </a:cubicBezTo>
                <a:cubicBezTo>
                  <a:pt x="4044" y="897"/>
                  <a:pt x="3618" y="1262"/>
                  <a:pt x="3253" y="1657"/>
                </a:cubicBezTo>
                <a:cubicBezTo>
                  <a:pt x="2828" y="2082"/>
                  <a:pt x="2463" y="2508"/>
                  <a:pt x="2098" y="2842"/>
                </a:cubicBezTo>
                <a:cubicBezTo>
                  <a:pt x="1794" y="3146"/>
                  <a:pt x="1460" y="3450"/>
                  <a:pt x="1095" y="3693"/>
                </a:cubicBezTo>
                <a:cubicBezTo>
                  <a:pt x="761" y="3906"/>
                  <a:pt x="396" y="4089"/>
                  <a:pt x="1" y="4241"/>
                </a:cubicBezTo>
                <a:cubicBezTo>
                  <a:pt x="123" y="4241"/>
                  <a:pt x="244" y="4210"/>
                  <a:pt x="335" y="4180"/>
                </a:cubicBezTo>
                <a:cubicBezTo>
                  <a:pt x="639" y="4089"/>
                  <a:pt x="913" y="3967"/>
                  <a:pt x="1186" y="3815"/>
                </a:cubicBezTo>
                <a:cubicBezTo>
                  <a:pt x="1551" y="3572"/>
                  <a:pt x="1916" y="3268"/>
                  <a:pt x="2250" y="2964"/>
                </a:cubicBezTo>
                <a:cubicBezTo>
                  <a:pt x="2615" y="2599"/>
                  <a:pt x="2980" y="2174"/>
                  <a:pt x="3375" y="1778"/>
                </a:cubicBezTo>
                <a:cubicBezTo>
                  <a:pt x="3740" y="1383"/>
                  <a:pt x="4165" y="1019"/>
                  <a:pt x="4591" y="715"/>
                </a:cubicBezTo>
                <a:cubicBezTo>
                  <a:pt x="4955" y="471"/>
                  <a:pt x="5351" y="289"/>
                  <a:pt x="5776" y="168"/>
                </a:cubicBezTo>
                <a:cubicBezTo>
                  <a:pt x="6027" y="110"/>
                  <a:pt x="6289" y="89"/>
                  <a:pt x="6549" y="89"/>
                </a:cubicBezTo>
                <a:cubicBezTo>
                  <a:pt x="6699" y="89"/>
                  <a:pt x="6847" y="96"/>
                  <a:pt x="6992" y="107"/>
                </a:cubicBezTo>
                <a:cubicBezTo>
                  <a:pt x="6901" y="76"/>
                  <a:pt x="6810" y="46"/>
                  <a:pt x="6688" y="46"/>
                </a:cubicBezTo>
                <a:cubicBezTo>
                  <a:pt x="6536" y="16"/>
                  <a:pt x="6384" y="0"/>
                  <a:pt x="623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9"/>
          <p:cNvSpPr/>
          <p:nvPr/>
        </p:nvSpPr>
        <p:spPr>
          <a:xfrm>
            <a:off x="7153559" y="2530166"/>
            <a:ext cx="56020" cy="93788"/>
          </a:xfrm>
          <a:custGeom>
            <a:avLst/>
            <a:gdLst/>
            <a:ahLst/>
            <a:cxnLst/>
            <a:rect l="l" t="t" r="r" b="b"/>
            <a:pathLst>
              <a:path w="2615" h="4378" extrusionOk="0">
                <a:moveTo>
                  <a:pt x="2584" y="0"/>
                </a:moveTo>
                <a:lnTo>
                  <a:pt x="2584" y="0"/>
                </a:lnTo>
                <a:cubicBezTo>
                  <a:pt x="2402" y="851"/>
                  <a:pt x="2098" y="1641"/>
                  <a:pt x="1672" y="2401"/>
                </a:cubicBezTo>
                <a:cubicBezTo>
                  <a:pt x="1216" y="3131"/>
                  <a:pt x="639" y="3800"/>
                  <a:pt x="0" y="4377"/>
                </a:cubicBezTo>
                <a:cubicBezTo>
                  <a:pt x="243" y="4255"/>
                  <a:pt x="456" y="4134"/>
                  <a:pt x="639" y="3952"/>
                </a:cubicBezTo>
                <a:cubicBezTo>
                  <a:pt x="1611" y="3131"/>
                  <a:pt x="2280" y="2006"/>
                  <a:pt x="2554" y="760"/>
                </a:cubicBezTo>
                <a:cubicBezTo>
                  <a:pt x="2614" y="517"/>
                  <a:pt x="2614" y="243"/>
                  <a:pt x="25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8" name="Google Shape;2358;p49"/>
          <p:cNvSpPr/>
          <p:nvPr/>
        </p:nvSpPr>
        <p:spPr>
          <a:xfrm>
            <a:off x="7159407" y="2567934"/>
            <a:ext cx="66453" cy="74893"/>
          </a:xfrm>
          <a:custGeom>
            <a:avLst/>
            <a:gdLst/>
            <a:ahLst/>
            <a:cxnLst/>
            <a:rect l="l" t="t" r="r" b="b"/>
            <a:pathLst>
              <a:path w="3102" h="3496" extrusionOk="0">
                <a:moveTo>
                  <a:pt x="3010" y="0"/>
                </a:moveTo>
                <a:cubicBezTo>
                  <a:pt x="2980" y="0"/>
                  <a:pt x="3010" y="274"/>
                  <a:pt x="2888" y="730"/>
                </a:cubicBezTo>
                <a:cubicBezTo>
                  <a:pt x="2706" y="1277"/>
                  <a:pt x="2402" y="1733"/>
                  <a:pt x="1977" y="2128"/>
                </a:cubicBezTo>
                <a:cubicBezTo>
                  <a:pt x="1551" y="2523"/>
                  <a:pt x="1095" y="2827"/>
                  <a:pt x="609" y="3131"/>
                </a:cubicBezTo>
                <a:cubicBezTo>
                  <a:pt x="396" y="3222"/>
                  <a:pt x="183" y="3344"/>
                  <a:pt x="1" y="3496"/>
                </a:cubicBezTo>
                <a:cubicBezTo>
                  <a:pt x="244" y="3435"/>
                  <a:pt x="457" y="3344"/>
                  <a:pt x="670" y="3222"/>
                </a:cubicBezTo>
                <a:cubicBezTo>
                  <a:pt x="1217" y="2979"/>
                  <a:pt x="1703" y="2644"/>
                  <a:pt x="2129" y="2249"/>
                </a:cubicBezTo>
                <a:cubicBezTo>
                  <a:pt x="2554" y="1854"/>
                  <a:pt x="2888" y="1307"/>
                  <a:pt x="3010" y="730"/>
                </a:cubicBezTo>
                <a:cubicBezTo>
                  <a:pt x="3101" y="486"/>
                  <a:pt x="3101" y="243"/>
                  <a:pt x="30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49"/>
          <p:cNvSpPr/>
          <p:nvPr/>
        </p:nvSpPr>
        <p:spPr>
          <a:xfrm>
            <a:off x="6978387" y="2478710"/>
            <a:ext cx="24122" cy="80120"/>
          </a:xfrm>
          <a:custGeom>
            <a:avLst/>
            <a:gdLst/>
            <a:ahLst/>
            <a:cxnLst/>
            <a:rect l="l" t="t" r="r" b="b"/>
            <a:pathLst>
              <a:path w="1126" h="3740" extrusionOk="0">
                <a:moveTo>
                  <a:pt x="1125" y="1"/>
                </a:moveTo>
                <a:cubicBezTo>
                  <a:pt x="973" y="122"/>
                  <a:pt x="852" y="305"/>
                  <a:pt x="730" y="457"/>
                </a:cubicBezTo>
                <a:cubicBezTo>
                  <a:pt x="457" y="852"/>
                  <a:pt x="244" y="1308"/>
                  <a:pt x="122" y="1764"/>
                </a:cubicBezTo>
                <a:cubicBezTo>
                  <a:pt x="1" y="2250"/>
                  <a:pt x="31" y="2767"/>
                  <a:pt x="214" y="3223"/>
                </a:cubicBezTo>
                <a:cubicBezTo>
                  <a:pt x="366" y="3588"/>
                  <a:pt x="518" y="3740"/>
                  <a:pt x="548" y="3740"/>
                </a:cubicBezTo>
                <a:cubicBezTo>
                  <a:pt x="578" y="3709"/>
                  <a:pt x="426" y="3527"/>
                  <a:pt x="335" y="3192"/>
                </a:cubicBezTo>
                <a:cubicBezTo>
                  <a:pt x="214" y="2736"/>
                  <a:pt x="214" y="2281"/>
                  <a:pt x="305" y="1825"/>
                </a:cubicBezTo>
                <a:cubicBezTo>
                  <a:pt x="426" y="1369"/>
                  <a:pt x="609" y="943"/>
                  <a:pt x="852" y="548"/>
                </a:cubicBezTo>
                <a:cubicBezTo>
                  <a:pt x="973" y="366"/>
                  <a:pt x="1034" y="183"/>
                  <a:pt x="112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49"/>
          <p:cNvSpPr/>
          <p:nvPr/>
        </p:nvSpPr>
        <p:spPr>
          <a:xfrm>
            <a:off x="6966026" y="2513221"/>
            <a:ext cx="23458" cy="47087"/>
          </a:xfrm>
          <a:custGeom>
            <a:avLst/>
            <a:gdLst/>
            <a:ahLst/>
            <a:cxnLst/>
            <a:rect l="l" t="t" r="r" b="b"/>
            <a:pathLst>
              <a:path w="1095" h="2198" extrusionOk="0">
                <a:moveTo>
                  <a:pt x="122" y="1"/>
                </a:moveTo>
                <a:cubicBezTo>
                  <a:pt x="122" y="1"/>
                  <a:pt x="61" y="122"/>
                  <a:pt x="31" y="366"/>
                </a:cubicBezTo>
                <a:cubicBezTo>
                  <a:pt x="0" y="1004"/>
                  <a:pt x="274" y="1612"/>
                  <a:pt x="760" y="2037"/>
                </a:cubicBezTo>
                <a:cubicBezTo>
                  <a:pt x="936" y="2138"/>
                  <a:pt x="1050" y="2197"/>
                  <a:pt x="1084" y="2197"/>
                </a:cubicBezTo>
                <a:cubicBezTo>
                  <a:pt x="1091" y="2197"/>
                  <a:pt x="1095" y="2195"/>
                  <a:pt x="1095" y="2189"/>
                </a:cubicBezTo>
                <a:cubicBezTo>
                  <a:pt x="821" y="1885"/>
                  <a:pt x="578" y="1551"/>
                  <a:pt x="395" y="1217"/>
                </a:cubicBezTo>
                <a:cubicBezTo>
                  <a:pt x="243" y="822"/>
                  <a:pt x="152" y="396"/>
                  <a:pt x="1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49"/>
          <p:cNvSpPr/>
          <p:nvPr/>
        </p:nvSpPr>
        <p:spPr>
          <a:xfrm>
            <a:off x="7379502" y="3708747"/>
            <a:ext cx="438240" cy="459748"/>
          </a:xfrm>
          <a:custGeom>
            <a:avLst/>
            <a:gdLst/>
            <a:ahLst/>
            <a:cxnLst/>
            <a:rect l="l" t="t" r="r" b="b"/>
            <a:pathLst>
              <a:path w="20457" h="21461" extrusionOk="0">
                <a:moveTo>
                  <a:pt x="15594" y="0"/>
                </a:moveTo>
                <a:lnTo>
                  <a:pt x="1" y="7690"/>
                </a:lnTo>
                <a:lnTo>
                  <a:pt x="1277" y="18967"/>
                </a:lnTo>
                <a:lnTo>
                  <a:pt x="7478" y="20608"/>
                </a:lnTo>
                <a:cubicBezTo>
                  <a:pt x="7478" y="20608"/>
                  <a:pt x="17448" y="21429"/>
                  <a:pt x="18633" y="21459"/>
                </a:cubicBezTo>
                <a:cubicBezTo>
                  <a:pt x="18644" y="21460"/>
                  <a:pt x="18655" y="21460"/>
                  <a:pt x="18665" y="21460"/>
                </a:cubicBezTo>
                <a:cubicBezTo>
                  <a:pt x="19797" y="21460"/>
                  <a:pt x="20245" y="18279"/>
                  <a:pt x="20366" y="16201"/>
                </a:cubicBezTo>
                <a:cubicBezTo>
                  <a:pt x="20457" y="14104"/>
                  <a:pt x="15594" y="0"/>
                  <a:pt x="1559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49"/>
          <p:cNvSpPr/>
          <p:nvPr/>
        </p:nvSpPr>
        <p:spPr>
          <a:xfrm>
            <a:off x="7379502" y="3721771"/>
            <a:ext cx="407649" cy="444110"/>
          </a:xfrm>
          <a:custGeom>
            <a:avLst/>
            <a:gdLst/>
            <a:ahLst/>
            <a:cxnLst/>
            <a:rect l="l" t="t" r="r" b="b"/>
            <a:pathLst>
              <a:path w="19029" h="20731" extrusionOk="0">
                <a:moveTo>
                  <a:pt x="14378" y="0"/>
                </a:moveTo>
                <a:lnTo>
                  <a:pt x="1" y="7052"/>
                </a:lnTo>
                <a:lnTo>
                  <a:pt x="1277" y="18329"/>
                </a:lnTo>
                <a:lnTo>
                  <a:pt x="7478" y="19970"/>
                </a:lnTo>
                <a:cubicBezTo>
                  <a:pt x="7478" y="19970"/>
                  <a:pt x="16232" y="20669"/>
                  <a:pt x="17417" y="20730"/>
                </a:cubicBezTo>
                <a:cubicBezTo>
                  <a:pt x="17423" y="20730"/>
                  <a:pt x="17429" y="20730"/>
                  <a:pt x="17435" y="20730"/>
                </a:cubicBezTo>
                <a:cubicBezTo>
                  <a:pt x="18605" y="20730"/>
                  <a:pt x="18846" y="17650"/>
                  <a:pt x="18937" y="15563"/>
                </a:cubicBezTo>
                <a:cubicBezTo>
                  <a:pt x="19028" y="13465"/>
                  <a:pt x="14378" y="0"/>
                  <a:pt x="143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49"/>
          <p:cNvSpPr/>
          <p:nvPr/>
        </p:nvSpPr>
        <p:spPr>
          <a:xfrm>
            <a:off x="7703132" y="3760953"/>
            <a:ext cx="26714" cy="9533"/>
          </a:xfrm>
          <a:custGeom>
            <a:avLst/>
            <a:gdLst/>
            <a:ahLst/>
            <a:cxnLst/>
            <a:rect l="l" t="t" r="r" b="b"/>
            <a:pathLst>
              <a:path w="1247" h="445" extrusionOk="0">
                <a:moveTo>
                  <a:pt x="1181" y="1"/>
                </a:moveTo>
                <a:cubicBezTo>
                  <a:pt x="1074" y="1"/>
                  <a:pt x="849" y="51"/>
                  <a:pt x="608" y="116"/>
                </a:cubicBezTo>
                <a:cubicBezTo>
                  <a:pt x="243" y="238"/>
                  <a:pt x="0" y="360"/>
                  <a:pt x="0" y="420"/>
                </a:cubicBezTo>
                <a:cubicBezTo>
                  <a:pt x="9" y="437"/>
                  <a:pt x="39" y="445"/>
                  <a:pt x="84" y="445"/>
                </a:cubicBezTo>
                <a:cubicBezTo>
                  <a:pt x="203" y="445"/>
                  <a:pt x="428" y="395"/>
                  <a:pt x="669" y="329"/>
                </a:cubicBezTo>
                <a:cubicBezTo>
                  <a:pt x="1003" y="208"/>
                  <a:pt x="1246" y="86"/>
                  <a:pt x="1246" y="25"/>
                </a:cubicBezTo>
                <a:cubicBezTo>
                  <a:pt x="1246" y="8"/>
                  <a:pt x="1223" y="1"/>
                  <a:pt x="118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49"/>
          <p:cNvSpPr/>
          <p:nvPr/>
        </p:nvSpPr>
        <p:spPr>
          <a:xfrm>
            <a:off x="7730467" y="3840688"/>
            <a:ext cx="27378" cy="9255"/>
          </a:xfrm>
          <a:custGeom>
            <a:avLst/>
            <a:gdLst/>
            <a:ahLst/>
            <a:cxnLst/>
            <a:rect l="l" t="t" r="r" b="b"/>
            <a:pathLst>
              <a:path w="1278" h="432" extrusionOk="0">
                <a:moveTo>
                  <a:pt x="1200" y="0"/>
                </a:moveTo>
                <a:cubicBezTo>
                  <a:pt x="1102" y="0"/>
                  <a:pt x="864" y="40"/>
                  <a:pt x="609" y="133"/>
                </a:cubicBezTo>
                <a:cubicBezTo>
                  <a:pt x="274" y="224"/>
                  <a:pt x="1" y="346"/>
                  <a:pt x="31" y="407"/>
                </a:cubicBezTo>
                <a:cubicBezTo>
                  <a:pt x="31" y="424"/>
                  <a:pt x="55" y="431"/>
                  <a:pt x="96" y="431"/>
                </a:cubicBezTo>
                <a:cubicBezTo>
                  <a:pt x="203" y="431"/>
                  <a:pt x="429" y="381"/>
                  <a:pt x="670" y="315"/>
                </a:cubicBezTo>
                <a:cubicBezTo>
                  <a:pt x="1004" y="194"/>
                  <a:pt x="1277" y="72"/>
                  <a:pt x="1247" y="11"/>
                </a:cubicBezTo>
                <a:cubicBezTo>
                  <a:pt x="1247" y="4"/>
                  <a:pt x="1230" y="0"/>
                  <a:pt x="12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49"/>
          <p:cNvSpPr/>
          <p:nvPr/>
        </p:nvSpPr>
        <p:spPr>
          <a:xfrm>
            <a:off x="7766285" y="3958126"/>
            <a:ext cx="27378" cy="9147"/>
          </a:xfrm>
          <a:custGeom>
            <a:avLst/>
            <a:gdLst/>
            <a:ahLst/>
            <a:cxnLst/>
            <a:rect l="l" t="t" r="r" b="b"/>
            <a:pathLst>
              <a:path w="1278" h="427" extrusionOk="0">
                <a:moveTo>
                  <a:pt x="1277" y="1"/>
                </a:moveTo>
                <a:cubicBezTo>
                  <a:pt x="1034" y="1"/>
                  <a:pt x="821" y="31"/>
                  <a:pt x="609" y="122"/>
                </a:cubicBezTo>
                <a:cubicBezTo>
                  <a:pt x="274" y="213"/>
                  <a:pt x="1" y="335"/>
                  <a:pt x="31" y="396"/>
                </a:cubicBezTo>
                <a:cubicBezTo>
                  <a:pt x="31" y="416"/>
                  <a:pt x="65" y="426"/>
                  <a:pt x="122" y="426"/>
                </a:cubicBezTo>
                <a:cubicBezTo>
                  <a:pt x="237" y="426"/>
                  <a:pt x="446" y="386"/>
                  <a:pt x="669" y="305"/>
                </a:cubicBezTo>
                <a:cubicBezTo>
                  <a:pt x="882" y="244"/>
                  <a:pt x="1095" y="153"/>
                  <a:pt x="12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49"/>
          <p:cNvSpPr/>
          <p:nvPr/>
        </p:nvSpPr>
        <p:spPr>
          <a:xfrm>
            <a:off x="7783209" y="4039488"/>
            <a:ext cx="32584" cy="4991"/>
          </a:xfrm>
          <a:custGeom>
            <a:avLst/>
            <a:gdLst/>
            <a:ahLst/>
            <a:cxnLst/>
            <a:rect l="l" t="t" r="r" b="b"/>
            <a:pathLst>
              <a:path w="1521" h="233" extrusionOk="0">
                <a:moveTo>
                  <a:pt x="1028" y="1"/>
                </a:moveTo>
                <a:cubicBezTo>
                  <a:pt x="937" y="1"/>
                  <a:pt x="847" y="11"/>
                  <a:pt x="761" y="32"/>
                </a:cubicBezTo>
                <a:cubicBezTo>
                  <a:pt x="335" y="32"/>
                  <a:pt x="1" y="93"/>
                  <a:pt x="1" y="154"/>
                </a:cubicBezTo>
                <a:cubicBezTo>
                  <a:pt x="155" y="212"/>
                  <a:pt x="309" y="233"/>
                  <a:pt x="471" y="233"/>
                </a:cubicBezTo>
                <a:cubicBezTo>
                  <a:pt x="565" y="233"/>
                  <a:pt x="661" y="226"/>
                  <a:pt x="761" y="215"/>
                </a:cubicBezTo>
                <a:cubicBezTo>
                  <a:pt x="1186" y="215"/>
                  <a:pt x="1521" y="154"/>
                  <a:pt x="1521" y="93"/>
                </a:cubicBezTo>
                <a:cubicBezTo>
                  <a:pt x="1364" y="34"/>
                  <a:pt x="1194" y="1"/>
                  <a:pt x="10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49"/>
          <p:cNvSpPr/>
          <p:nvPr/>
        </p:nvSpPr>
        <p:spPr>
          <a:xfrm>
            <a:off x="7778003" y="4113418"/>
            <a:ext cx="30634" cy="5891"/>
          </a:xfrm>
          <a:custGeom>
            <a:avLst/>
            <a:gdLst/>
            <a:ahLst/>
            <a:cxnLst/>
            <a:rect l="l" t="t" r="r" b="b"/>
            <a:pathLst>
              <a:path w="1430" h="275" extrusionOk="0">
                <a:moveTo>
                  <a:pt x="229" y="1"/>
                </a:moveTo>
                <a:cubicBezTo>
                  <a:pt x="100" y="1"/>
                  <a:pt x="16" y="16"/>
                  <a:pt x="1" y="47"/>
                </a:cubicBezTo>
                <a:cubicBezTo>
                  <a:pt x="1" y="107"/>
                  <a:pt x="335" y="168"/>
                  <a:pt x="700" y="229"/>
                </a:cubicBezTo>
                <a:cubicBezTo>
                  <a:pt x="897" y="259"/>
                  <a:pt x="1080" y="275"/>
                  <a:pt x="1213" y="275"/>
                </a:cubicBezTo>
                <a:cubicBezTo>
                  <a:pt x="1346" y="275"/>
                  <a:pt x="1429" y="259"/>
                  <a:pt x="1429" y="229"/>
                </a:cubicBezTo>
                <a:cubicBezTo>
                  <a:pt x="1429" y="199"/>
                  <a:pt x="1125" y="107"/>
                  <a:pt x="730" y="47"/>
                </a:cubicBezTo>
                <a:cubicBezTo>
                  <a:pt x="533" y="16"/>
                  <a:pt x="358" y="1"/>
                  <a:pt x="22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49"/>
          <p:cNvSpPr/>
          <p:nvPr/>
        </p:nvSpPr>
        <p:spPr>
          <a:xfrm>
            <a:off x="7707031" y="3738031"/>
            <a:ext cx="93788" cy="429135"/>
          </a:xfrm>
          <a:custGeom>
            <a:avLst/>
            <a:gdLst/>
            <a:ahLst/>
            <a:cxnLst/>
            <a:rect l="l" t="t" r="r" b="b"/>
            <a:pathLst>
              <a:path w="4378" h="20032" extrusionOk="0">
                <a:moveTo>
                  <a:pt x="1" y="1"/>
                </a:moveTo>
                <a:cubicBezTo>
                  <a:pt x="31" y="92"/>
                  <a:pt x="61" y="153"/>
                  <a:pt x="92" y="214"/>
                </a:cubicBezTo>
                <a:cubicBezTo>
                  <a:pt x="92" y="122"/>
                  <a:pt x="31" y="62"/>
                  <a:pt x="1" y="1"/>
                </a:cubicBezTo>
                <a:close/>
                <a:moveTo>
                  <a:pt x="92" y="214"/>
                </a:moveTo>
                <a:lnTo>
                  <a:pt x="92" y="214"/>
                </a:lnTo>
                <a:cubicBezTo>
                  <a:pt x="153" y="366"/>
                  <a:pt x="213" y="548"/>
                  <a:pt x="305" y="791"/>
                </a:cubicBezTo>
                <a:cubicBezTo>
                  <a:pt x="457" y="1278"/>
                  <a:pt x="700" y="2007"/>
                  <a:pt x="1004" y="2919"/>
                </a:cubicBezTo>
                <a:cubicBezTo>
                  <a:pt x="1551" y="4712"/>
                  <a:pt x="2311" y="7235"/>
                  <a:pt x="3040" y="10031"/>
                </a:cubicBezTo>
                <a:cubicBezTo>
                  <a:pt x="3375" y="11430"/>
                  <a:pt x="3709" y="12767"/>
                  <a:pt x="3922" y="13983"/>
                </a:cubicBezTo>
                <a:cubicBezTo>
                  <a:pt x="4165" y="15077"/>
                  <a:pt x="4256" y="16171"/>
                  <a:pt x="4134" y="17266"/>
                </a:cubicBezTo>
                <a:cubicBezTo>
                  <a:pt x="4043" y="17995"/>
                  <a:pt x="3800" y="18725"/>
                  <a:pt x="3435" y="19363"/>
                </a:cubicBezTo>
                <a:cubicBezTo>
                  <a:pt x="3283" y="19606"/>
                  <a:pt x="3131" y="19819"/>
                  <a:pt x="2949" y="20032"/>
                </a:cubicBezTo>
                <a:cubicBezTo>
                  <a:pt x="3010" y="19971"/>
                  <a:pt x="3071" y="19940"/>
                  <a:pt x="3101" y="19880"/>
                </a:cubicBezTo>
                <a:cubicBezTo>
                  <a:pt x="3253" y="19728"/>
                  <a:pt x="3375" y="19576"/>
                  <a:pt x="3496" y="19393"/>
                </a:cubicBezTo>
                <a:cubicBezTo>
                  <a:pt x="3891" y="18755"/>
                  <a:pt x="4165" y="18056"/>
                  <a:pt x="4256" y="17296"/>
                </a:cubicBezTo>
                <a:cubicBezTo>
                  <a:pt x="4378" y="16171"/>
                  <a:pt x="4317" y="15047"/>
                  <a:pt x="4074" y="13952"/>
                </a:cubicBezTo>
                <a:cubicBezTo>
                  <a:pt x="3861" y="12737"/>
                  <a:pt x="3557" y="11369"/>
                  <a:pt x="3192" y="9971"/>
                </a:cubicBezTo>
                <a:cubicBezTo>
                  <a:pt x="2463" y="7174"/>
                  <a:pt x="1703" y="4682"/>
                  <a:pt x="1095" y="2888"/>
                </a:cubicBezTo>
                <a:cubicBezTo>
                  <a:pt x="791" y="1977"/>
                  <a:pt x="548" y="1247"/>
                  <a:pt x="335" y="761"/>
                </a:cubicBezTo>
                <a:cubicBezTo>
                  <a:pt x="244" y="518"/>
                  <a:pt x="153" y="335"/>
                  <a:pt x="92" y="21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9" name="Google Shape;2369;p49"/>
          <p:cNvSpPr/>
          <p:nvPr/>
        </p:nvSpPr>
        <p:spPr>
          <a:xfrm>
            <a:off x="7393170" y="3910589"/>
            <a:ext cx="242910" cy="304756"/>
          </a:xfrm>
          <a:custGeom>
            <a:avLst/>
            <a:gdLst/>
            <a:ahLst/>
            <a:cxnLst/>
            <a:rect l="l" t="t" r="r" b="b"/>
            <a:pathLst>
              <a:path w="11339" h="14226" extrusionOk="0">
                <a:moveTo>
                  <a:pt x="62" y="1"/>
                </a:moveTo>
                <a:lnTo>
                  <a:pt x="1" y="7022"/>
                </a:lnTo>
                <a:lnTo>
                  <a:pt x="7235" y="6840"/>
                </a:lnTo>
                <a:cubicBezTo>
                  <a:pt x="7235" y="6840"/>
                  <a:pt x="9849" y="14135"/>
                  <a:pt x="11187" y="14226"/>
                </a:cubicBezTo>
                <a:lnTo>
                  <a:pt x="11338" y="183"/>
                </a:lnTo>
                <a:lnTo>
                  <a:pt x="6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0" name="Google Shape;2370;p49"/>
          <p:cNvSpPr/>
          <p:nvPr/>
        </p:nvSpPr>
        <p:spPr>
          <a:xfrm>
            <a:off x="7533830" y="3955234"/>
            <a:ext cx="26071" cy="23351"/>
          </a:xfrm>
          <a:custGeom>
            <a:avLst/>
            <a:gdLst/>
            <a:ahLst/>
            <a:cxnLst/>
            <a:rect l="l" t="t" r="r" b="b"/>
            <a:pathLst>
              <a:path w="1217" h="1090" extrusionOk="0">
                <a:moveTo>
                  <a:pt x="639" y="1"/>
                </a:moveTo>
                <a:cubicBezTo>
                  <a:pt x="403" y="1"/>
                  <a:pt x="174" y="150"/>
                  <a:pt x="122" y="409"/>
                </a:cubicBezTo>
                <a:lnTo>
                  <a:pt x="122" y="348"/>
                </a:lnTo>
                <a:lnTo>
                  <a:pt x="122" y="348"/>
                </a:lnTo>
                <a:cubicBezTo>
                  <a:pt x="0" y="652"/>
                  <a:pt x="152" y="956"/>
                  <a:pt x="456" y="1078"/>
                </a:cubicBezTo>
                <a:cubicBezTo>
                  <a:pt x="496" y="1086"/>
                  <a:pt x="535" y="1090"/>
                  <a:pt x="574" y="1090"/>
                </a:cubicBezTo>
                <a:cubicBezTo>
                  <a:pt x="835" y="1090"/>
                  <a:pt x="1076" y="917"/>
                  <a:pt x="1155" y="652"/>
                </a:cubicBezTo>
                <a:cubicBezTo>
                  <a:pt x="1216" y="379"/>
                  <a:pt x="1034" y="105"/>
                  <a:pt x="760" y="14"/>
                </a:cubicBezTo>
                <a:cubicBezTo>
                  <a:pt x="720" y="5"/>
                  <a:pt x="680" y="1"/>
                  <a:pt x="6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49"/>
          <p:cNvSpPr/>
          <p:nvPr/>
        </p:nvSpPr>
        <p:spPr>
          <a:xfrm>
            <a:off x="7611958" y="3914510"/>
            <a:ext cx="24122" cy="300943"/>
          </a:xfrm>
          <a:custGeom>
            <a:avLst/>
            <a:gdLst/>
            <a:ahLst/>
            <a:cxnLst/>
            <a:rect l="l" t="t" r="r" b="b"/>
            <a:pathLst>
              <a:path w="1126" h="14048" extrusionOk="0">
                <a:moveTo>
                  <a:pt x="1125" y="0"/>
                </a:moveTo>
                <a:lnTo>
                  <a:pt x="1" y="31"/>
                </a:lnTo>
                <a:lnTo>
                  <a:pt x="274" y="13496"/>
                </a:lnTo>
                <a:cubicBezTo>
                  <a:pt x="274" y="13496"/>
                  <a:pt x="495" y="14047"/>
                  <a:pt x="910" y="14047"/>
                </a:cubicBezTo>
                <a:cubicBezTo>
                  <a:pt x="931" y="14047"/>
                  <a:pt x="952" y="14046"/>
                  <a:pt x="974" y="14043"/>
                </a:cubicBezTo>
                <a:lnTo>
                  <a:pt x="11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p49"/>
          <p:cNvSpPr/>
          <p:nvPr/>
        </p:nvSpPr>
        <p:spPr>
          <a:xfrm>
            <a:off x="7543791" y="4034604"/>
            <a:ext cx="20651" cy="27121"/>
          </a:xfrm>
          <a:custGeom>
            <a:avLst/>
            <a:gdLst/>
            <a:ahLst/>
            <a:cxnLst/>
            <a:rect l="l" t="t" r="r" b="b"/>
            <a:pathLst>
              <a:path w="964" h="1266" extrusionOk="0">
                <a:moveTo>
                  <a:pt x="885" y="0"/>
                </a:moveTo>
                <a:cubicBezTo>
                  <a:pt x="766" y="0"/>
                  <a:pt x="464" y="124"/>
                  <a:pt x="265" y="473"/>
                </a:cubicBezTo>
                <a:cubicBezTo>
                  <a:pt x="1" y="855"/>
                  <a:pt x="48" y="1265"/>
                  <a:pt x="134" y="1265"/>
                </a:cubicBezTo>
                <a:cubicBezTo>
                  <a:pt x="137" y="1265"/>
                  <a:pt x="140" y="1265"/>
                  <a:pt x="143" y="1264"/>
                </a:cubicBezTo>
                <a:cubicBezTo>
                  <a:pt x="204" y="1264"/>
                  <a:pt x="234" y="929"/>
                  <a:pt x="447" y="595"/>
                </a:cubicBezTo>
                <a:cubicBezTo>
                  <a:pt x="690" y="260"/>
                  <a:pt x="964" y="78"/>
                  <a:pt x="934" y="17"/>
                </a:cubicBezTo>
                <a:cubicBezTo>
                  <a:pt x="928" y="6"/>
                  <a:pt x="911" y="0"/>
                  <a:pt x="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3" name="Google Shape;2373;p49"/>
          <p:cNvSpPr/>
          <p:nvPr/>
        </p:nvSpPr>
        <p:spPr>
          <a:xfrm>
            <a:off x="7557930" y="4073615"/>
            <a:ext cx="24764" cy="20009"/>
          </a:xfrm>
          <a:custGeom>
            <a:avLst/>
            <a:gdLst/>
            <a:ahLst/>
            <a:cxnLst/>
            <a:rect l="l" t="t" r="r" b="b"/>
            <a:pathLst>
              <a:path w="1156" h="934" extrusionOk="0">
                <a:moveTo>
                  <a:pt x="965" y="1"/>
                </a:moveTo>
                <a:cubicBezTo>
                  <a:pt x="822" y="1"/>
                  <a:pt x="599" y="53"/>
                  <a:pt x="365" y="233"/>
                </a:cubicBezTo>
                <a:cubicBezTo>
                  <a:pt x="0" y="537"/>
                  <a:pt x="0" y="932"/>
                  <a:pt x="61" y="932"/>
                </a:cubicBezTo>
                <a:cubicBezTo>
                  <a:pt x="64" y="933"/>
                  <a:pt x="67" y="934"/>
                  <a:pt x="70" y="934"/>
                </a:cubicBezTo>
                <a:cubicBezTo>
                  <a:pt x="133" y="934"/>
                  <a:pt x="257" y="647"/>
                  <a:pt x="547" y="415"/>
                </a:cubicBezTo>
                <a:cubicBezTo>
                  <a:pt x="821" y="202"/>
                  <a:pt x="1155" y="142"/>
                  <a:pt x="1125" y="50"/>
                </a:cubicBezTo>
                <a:cubicBezTo>
                  <a:pt x="1125" y="26"/>
                  <a:pt x="1064" y="1"/>
                  <a:pt x="9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4" name="Google Shape;2374;p49"/>
          <p:cNvSpPr/>
          <p:nvPr/>
        </p:nvSpPr>
        <p:spPr>
          <a:xfrm>
            <a:off x="7570291" y="4110397"/>
            <a:ext cx="26714" cy="13218"/>
          </a:xfrm>
          <a:custGeom>
            <a:avLst/>
            <a:gdLst/>
            <a:ahLst/>
            <a:cxnLst/>
            <a:rect l="l" t="t" r="r" b="b"/>
            <a:pathLst>
              <a:path w="1247" h="617" extrusionOk="0">
                <a:moveTo>
                  <a:pt x="938" y="0"/>
                </a:moveTo>
                <a:cubicBezTo>
                  <a:pt x="818" y="0"/>
                  <a:pt x="672" y="25"/>
                  <a:pt x="517" y="96"/>
                </a:cubicBezTo>
                <a:cubicBezTo>
                  <a:pt x="153" y="248"/>
                  <a:pt x="1" y="583"/>
                  <a:pt x="61" y="613"/>
                </a:cubicBezTo>
                <a:cubicBezTo>
                  <a:pt x="65" y="615"/>
                  <a:pt x="70" y="616"/>
                  <a:pt x="75" y="616"/>
                </a:cubicBezTo>
                <a:cubicBezTo>
                  <a:pt x="147" y="616"/>
                  <a:pt x="326" y="423"/>
                  <a:pt x="639" y="309"/>
                </a:cubicBezTo>
                <a:cubicBezTo>
                  <a:pt x="943" y="157"/>
                  <a:pt x="1216" y="127"/>
                  <a:pt x="1247" y="96"/>
                </a:cubicBezTo>
                <a:cubicBezTo>
                  <a:pt x="1247" y="59"/>
                  <a:pt x="1123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5" name="Google Shape;2375;p49"/>
          <p:cNvSpPr/>
          <p:nvPr/>
        </p:nvSpPr>
        <p:spPr>
          <a:xfrm>
            <a:off x="7505209" y="4027642"/>
            <a:ext cx="9105" cy="31470"/>
          </a:xfrm>
          <a:custGeom>
            <a:avLst/>
            <a:gdLst/>
            <a:ahLst/>
            <a:cxnLst/>
            <a:rect l="l" t="t" r="r" b="b"/>
            <a:pathLst>
              <a:path w="425" h="1469" extrusionOk="0">
                <a:moveTo>
                  <a:pt x="344" y="0"/>
                </a:moveTo>
                <a:cubicBezTo>
                  <a:pt x="263" y="0"/>
                  <a:pt x="57" y="290"/>
                  <a:pt x="29" y="707"/>
                </a:cubicBezTo>
                <a:cubicBezTo>
                  <a:pt x="0" y="1144"/>
                  <a:pt x="194" y="1469"/>
                  <a:pt x="264" y="1469"/>
                </a:cubicBezTo>
                <a:cubicBezTo>
                  <a:pt x="267" y="1469"/>
                  <a:pt x="270" y="1468"/>
                  <a:pt x="273" y="1467"/>
                </a:cubicBezTo>
                <a:cubicBezTo>
                  <a:pt x="333" y="1437"/>
                  <a:pt x="242" y="1102"/>
                  <a:pt x="273" y="707"/>
                </a:cubicBezTo>
                <a:cubicBezTo>
                  <a:pt x="303" y="342"/>
                  <a:pt x="424" y="38"/>
                  <a:pt x="364" y="8"/>
                </a:cubicBezTo>
                <a:cubicBezTo>
                  <a:pt x="359" y="3"/>
                  <a:pt x="352" y="0"/>
                  <a:pt x="3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9"/>
          <p:cNvSpPr/>
          <p:nvPr/>
        </p:nvSpPr>
        <p:spPr>
          <a:xfrm>
            <a:off x="7451139" y="4005127"/>
            <a:ext cx="25407" cy="46144"/>
          </a:xfrm>
          <a:custGeom>
            <a:avLst/>
            <a:gdLst/>
            <a:ahLst/>
            <a:cxnLst/>
            <a:rect l="l" t="t" r="r" b="b"/>
            <a:pathLst>
              <a:path w="1186" h="2154" extrusionOk="0">
                <a:moveTo>
                  <a:pt x="340" y="242"/>
                </a:moveTo>
                <a:cubicBezTo>
                  <a:pt x="351" y="242"/>
                  <a:pt x="345" y="269"/>
                  <a:pt x="365" y="269"/>
                </a:cubicBezTo>
                <a:cubicBezTo>
                  <a:pt x="426" y="299"/>
                  <a:pt x="456" y="360"/>
                  <a:pt x="486" y="421"/>
                </a:cubicBezTo>
                <a:cubicBezTo>
                  <a:pt x="578" y="542"/>
                  <a:pt x="638" y="664"/>
                  <a:pt x="699" y="785"/>
                </a:cubicBezTo>
                <a:cubicBezTo>
                  <a:pt x="821" y="998"/>
                  <a:pt x="882" y="1241"/>
                  <a:pt x="942" y="1484"/>
                </a:cubicBezTo>
                <a:cubicBezTo>
                  <a:pt x="993" y="1661"/>
                  <a:pt x="1043" y="1859"/>
                  <a:pt x="1094" y="2043"/>
                </a:cubicBezTo>
                <a:lnTo>
                  <a:pt x="1094" y="2043"/>
                </a:lnTo>
                <a:cubicBezTo>
                  <a:pt x="1017" y="1959"/>
                  <a:pt x="879" y="1811"/>
                  <a:pt x="730" y="1606"/>
                </a:cubicBezTo>
                <a:cubicBezTo>
                  <a:pt x="578" y="1424"/>
                  <a:pt x="486" y="1211"/>
                  <a:pt x="395" y="968"/>
                </a:cubicBezTo>
                <a:cubicBezTo>
                  <a:pt x="334" y="846"/>
                  <a:pt x="304" y="694"/>
                  <a:pt x="274" y="573"/>
                </a:cubicBezTo>
                <a:cubicBezTo>
                  <a:pt x="243" y="421"/>
                  <a:pt x="243" y="299"/>
                  <a:pt x="304" y="269"/>
                </a:cubicBezTo>
                <a:cubicBezTo>
                  <a:pt x="324" y="248"/>
                  <a:pt x="334" y="242"/>
                  <a:pt x="340" y="242"/>
                </a:cubicBezTo>
                <a:close/>
                <a:moveTo>
                  <a:pt x="326" y="1"/>
                </a:moveTo>
                <a:cubicBezTo>
                  <a:pt x="265" y="1"/>
                  <a:pt x="203" y="18"/>
                  <a:pt x="152" y="56"/>
                </a:cubicBezTo>
                <a:cubicBezTo>
                  <a:pt x="61" y="117"/>
                  <a:pt x="0" y="238"/>
                  <a:pt x="0" y="360"/>
                </a:cubicBezTo>
                <a:cubicBezTo>
                  <a:pt x="0" y="451"/>
                  <a:pt x="0" y="542"/>
                  <a:pt x="31" y="603"/>
                </a:cubicBezTo>
                <a:cubicBezTo>
                  <a:pt x="61" y="755"/>
                  <a:pt x="122" y="907"/>
                  <a:pt x="182" y="1059"/>
                </a:cubicBezTo>
                <a:cubicBezTo>
                  <a:pt x="274" y="1302"/>
                  <a:pt x="426" y="1515"/>
                  <a:pt x="608" y="1697"/>
                </a:cubicBezTo>
                <a:cubicBezTo>
                  <a:pt x="838" y="1950"/>
                  <a:pt x="1033" y="2081"/>
                  <a:pt x="1115" y="2117"/>
                </a:cubicBezTo>
                <a:lnTo>
                  <a:pt x="1115" y="2117"/>
                </a:lnTo>
                <a:cubicBezTo>
                  <a:pt x="1118" y="2129"/>
                  <a:pt x="1121" y="2141"/>
                  <a:pt x="1125" y="2153"/>
                </a:cubicBezTo>
                <a:cubicBezTo>
                  <a:pt x="1127" y="2143"/>
                  <a:pt x="1130" y="2134"/>
                  <a:pt x="1132" y="2124"/>
                </a:cubicBezTo>
                <a:lnTo>
                  <a:pt x="1132" y="2124"/>
                </a:lnTo>
                <a:cubicBezTo>
                  <a:pt x="1139" y="2126"/>
                  <a:pt x="1144" y="2127"/>
                  <a:pt x="1148" y="2127"/>
                </a:cubicBezTo>
                <a:cubicBezTo>
                  <a:pt x="1153" y="2127"/>
                  <a:pt x="1155" y="2126"/>
                  <a:pt x="1155" y="2123"/>
                </a:cubicBezTo>
                <a:cubicBezTo>
                  <a:pt x="1162" y="2123"/>
                  <a:pt x="1156" y="2113"/>
                  <a:pt x="1139" y="2093"/>
                </a:cubicBezTo>
                <a:lnTo>
                  <a:pt x="1139" y="2093"/>
                </a:lnTo>
                <a:cubicBezTo>
                  <a:pt x="1185" y="1870"/>
                  <a:pt x="1180" y="1649"/>
                  <a:pt x="1125" y="1454"/>
                </a:cubicBezTo>
                <a:cubicBezTo>
                  <a:pt x="1064" y="1029"/>
                  <a:pt x="912" y="664"/>
                  <a:pt x="699" y="299"/>
                </a:cubicBezTo>
                <a:cubicBezTo>
                  <a:pt x="669" y="238"/>
                  <a:pt x="608" y="147"/>
                  <a:pt x="547" y="86"/>
                </a:cubicBezTo>
                <a:cubicBezTo>
                  <a:pt x="494" y="33"/>
                  <a:pt x="410" y="1"/>
                  <a:pt x="3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49"/>
          <p:cNvSpPr/>
          <p:nvPr/>
        </p:nvSpPr>
        <p:spPr>
          <a:xfrm>
            <a:off x="7429652" y="4045123"/>
            <a:ext cx="48201" cy="23565"/>
          </a:xfrm>
          <a:custGeom>
            <a:avLst/>
            <a:gdLst/>
            <a:ahLst/>
            <a:cxnLst/>
            <a:rect l="l" t="t" r="r" b="b"/>
            <a:pathLst>
              <a:path w="2250" h="1100" extrusionOk="0">
                <a:moveTo>
                  <a:pt x="1349" y="1"/>
                </a:moveTo>
                <a:cubicBezTo>
                  <a:pt x="1163" y="1"/>
                  <a:pt x="968" y="29"/>
                  <a:pt x="790" y="73"/>
                </a:cubicBezTo>
                <a:cubicBezTo>
                  <a:pt x="638" y="134"/>
                  <a:pt x="517" y="195"/>
                  <a:pt x="365" y="256"/>
                </a:cubicBezTo>
                <a:cubicBezTo>
                  <a:pt x="182" y="317"/>
                  <a:pt x="30" y="499"/>
                  <a:pt x="0" y="712"/>
                </a:cubicBezTo>
                <a:cubicBezTo>
                  <a:pt x="0" y="833"/>
                  <a:pt x="61" y="955"/>
                  <a:pt x="182" y="1016"/>
                </a:cubicBezTo>
                <a:cubicBezTo>
                  <a:pt x="274" y="1046"/>
                  <a:pt x="334" y="1046"/>
                  <a:pt x="426" y="1076"/>
                </a:cubicBezTo>
                <a:cubicBezTo>
                  <a:pt x="517" y="1092"/>
                  <a:pt x="600" y="1099"/>
                  <a:pt x="680" y="1099"/>
                </a:cubicBezTo>
                <a:cubicBezTo>
                  <a:pt x="760" y="1099"/>
                  <a:pt x="836" y="1092"/>
                  <a:pt x="912" y="1076"/>
                </a:cubicBezTo>
                <a:cubicBezTo>
                  <a:pt x="1185" y="1046"/>
                  <a:pt x="1429" y="955"/>
                  <a:pt x="1641" y="773"/>
                </a:cubicBezTo>
                <a:cubicBezTo>
                  <a:pt x="2006" y="529"/>
                  <a:pt x="2097" y="225"/>
                  <a:pt x="2067" y="225"/>
                </a:cubicBezTo>
                <a:lnTo>
                  <a:pt x="2067" y="225"/>
                </a:lnTo>
                <a:cubicBezTo>
                  <a:pt x="1915" y="377"/>
                  <a:pt x="1733" y="529"/>
                  <a:pt x="1550" y="651"/>
                </a:cubicBezTo>
                <a:cubicBezTo>
                  <a:pt x="1337" y="773"/>
                  <a:pt x="1125" y="833"/>
                  <a:pt x="882" y="864"/>
                </a:cubicBezTo>
                <a:cubicBezTo>
                  <a:pt x="821" y="879"/>
                  <a:pt x="752" y="886"/>
                  <a:pt x="684" y="886"/>
                </a:cubicBezTo>
                <a:cubicBezTo>
                  <a:pt x="616" y="886"/>
                  <a:pt x="547" y="879"/>
                  <a:pt x="486" y="864"/>
                </a:cubicBezTo>
                <a:cubicBezTo>
                  <a:pt x="334" y="833"/>
                  <a:pt x="213" y="773"/>
                  <a:pt x="213" y="712"/>
                </a:cubicBezTo>
                <a:cubicBezTo>
                  <a:pt x="274" y="621"/>
                  <a:pt x="365" y="529"/>
                  <a:pt x="456" y="469"/>
                </a:cubicBezTo>
                <a:cubicBezTo>
                  <a:pt x="790" y="286"/>
                  <a:pt x="1155" y="195"/>
                  <a:pt x="1550" y="195"/>
                </a:cubicBezTo>
                <a:cubicBezTo>
                  <a:pt x="1640" y="189"/>
                  <a:pt x="1722" y="186"/>
                  <a:pt x="1795" y="186"/>
                </a:cubicBezTo>
                <a:cubicBezTo>
                  <a:pt x="1996" y="186"/>
                  <a:pt x="2133" y="204"/>
                  <a:pt x="2202" y="204"/>
                </a:cubicBezTo>
                <a:cubicBezTo>
                  <a:pt x="2227" y="204"/>
                  <a:pt x="2243" y="201"/>
                  <a:pt x="2249" y="195"/>
                </a:cubicBezTo>
                <a:cubicBezTo>
                  <a:pt x="2072" y="68"/>
                  <a:pt x="1874" y="5"/>
                  <a:pt x="1672" y="5"/>
                </a:cubicBezTo>
                <a:cubicBezTo>
                  <a:pt x="1631" y="5"/>
                  <a:pt x="1591" y="8"/>
                  <a:pt x="1550" y="13"/>
                </a:cubicBezTo>
                <a:cubicBezTo>
                  <a:pt x="1485" y="4"/>
                  <a:pt x="1418" y="1"/>
                  <a:pt x="134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49"/>
          <p:cNvSpPr/>
          <p:nvPr/>
        </p:nvSpPr>
        <p:spPr>
          <a:xfrm>
            <a:off x="6737470" y="3767337"/>
            <a:ext cx="688283" cy="412940"/>
          </a:xfrm>
          <a:custGeom>
            <a:avLst/>
            <a:gdLst/>
            <a:ahLst/>
            <a:cxnLst/>
            <a:rect l="l" t="t" r="r" b="b"/>
            <a:pathLst>
              <a:path w="32129" h="19276" extrusionOk="0">
                <a:moveTo>
                  <a:pt x="21855" y="1"/>
                </a:moveTo>
                <a:cubicBezTo>
                  <a:pt x="21855" y="1"/>
                  <a:pt x="5715" y="5046"/>
                  <a:pt x="2128" y="7964"/>
                </a:cubicBezTo>
                <a:cubicBezTo>
                  <a:pt x="335" y="9423"/>
                  <a:pt x="0" y="15350"/>
                  <a:pt x="2888" y="17782"/>
                </a:cubicBezTo>
                <a:cubicBezTo>
                  <a:pt x="4321" y="18961"/>
                  <a:pt x="5981" y="19276"/>
                  <a:pt x="7567" y="19276"/>
                </a:cubicBezTo>
                <a:cubicBezTo>
                  <a:pt x="9209" y="19276"/>
                  <a:pt x="10771" y="18938"/>
                  <a:pt x="11916" y="18876"/>
                </a:cubicBezTo>
                <a:cubicBezTo>
                  <a:pt x="14134" y="18755"/>
                  <a:pt x="32007" y="15685"/>
                  <a:pt x="32007" y="15685"/>
                </a:cubicBezTo>
                <a:lnTo>
                  <a:pt x="32129" y="1885"/>
                </a:lnTo>
                <a:lnTo>
                  <a:pt x="21855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49"/>
          <p:cNvSpPr/>
          <p:nvPr/>
        </p:nvSpPr>
        <p:spPr>
          <a:xfrm>
            <a:off x="6906772" y="3973764"/>
            <a:ext cx="218145" cy="119173"/>
          </a:xfrm>
          <a:custGeom>
            <a:avLst/>
            <a:gdLst/>
            <a:ahLst/>
            <a:cxnLst/>
            <a:rect l="l" t="t" r="r" b="b"/>
            <a:pathLst>
              <a:path w="10183" h="5563" extrusionOk="0">
                <a:moveTo>
                  <a:pt x="10183" y="0"/>
                </a:moveTo>
                <a:cubicBezTo>
                  <a:pt x="9605" y="213"/>
                  <a:pt x="8997" y="426"/>
                  <a:pt x="8420" y="578"/>
                </a:cubicBezTo>
                <a:cubicBezTo>
                  <a:pt x="7873" y="699"/>
                  <a:pt x="7204" y="790"/>
                  <a:pt x="6475" y="912"/>
                </a:cubicBezTo>
                <a:cubicBezTo>
                  <a:pt x="5654" y="1034"/>
                  <a:pt x="4864" y="1186"/>
                  <a:pt x="4073" y="1398"/>
                </a:cubicBezTo>
                <a:cubicBezTo>
                  <a:pt x="3435" y="1581"/>
                  <a:pt x="2827" y="1885"/>
                  <a:pt x="2280" y="2249"/>
                </a:cubicBezTo>
                <a:cubicBezTo>
                  <a:pt x="1824" y="2584"/>
                  <a:pt x="1399" y="3009"/>
                  <a:pt x="1064" y="3465"/>
                </a:cubicBezTo>
                <a:cubicBezTo>
                  <a:pt x="695" y="4062"/>
                  <a:pt x="352" y="4658"/>
                  <a:pt x="61" y="5279"/>
                </a:cubicBezTo>
                <a:lnTo>
                  <a:pt x="61" y="5279"/>
                </a:lnTo>
                <a:cubicBezTo>
                  <a:pt x="61" y="5215"/>
                  <a:pt x="61" y="5146"/>
                  <a:pt x="61" y="5076"/>
                </a:cubicBezTo>
                <a:cubicBezTo>
                  <a:pt x="31" y="5198"/>
                  <a:pt x="0" y="5289"/>
                  <a:pt x="0" y="5411"/>
                </a:cubicBezTo>
                <a:lnTo>
                  <a:pt x="0" y="5563"/>
                </a:lnTo>
                <a:lnTo>
                  <a:pt x="91" y="5441"/>
                </a:lnTo>
                <a:cubicBezTo>
                  <a:pt x="426" y="4772"/>
                  <a:pt x="791" y="4134"/>
                  <a:pt x="1216" y="3526"/>
                </a:cubicBezTo>
                <a:cubicBezTo>
                  <a:pt x="1550" y="3070"/>
                  <a:pt x="1946" y="2675"/>
                  <a:pt x="2402" y="2371"/>
                </a:cubicBezTo>
                <a:cubicBezTo>
                  <a:pt x="2949" y="2006"/>
                  <a:pt x="3526" y="1733"/>
                  <a:pt x="4165" y="1550"/>
                </a:cubicBezTo>
                <a:cubicBezTo>
                  <a:pt x="4924" y="1338"/>
                  <a:pt x="5715" y="1186"/>
                  <a:pt x="6535" y="1064"/>
                </a:cubicBezTo>
                <a:cubicBezTo>
                  <a:pt x="7174" y="973"/>
                  <a:pt x="7812" y="851"/>
                  <a:pt x="8481" y="669"/>
                </a:cubicBezTo>
                <a:cubicBezTo>
                  <a:pt x="8724" y="608"/>
                  <a:pt x="8967" y="547"/>
                  <a:pt x="9210" y="456"/>
                </a:cubicBezTo>
                <a:cubicBezTo>
                  <a:pt x="9423" y="365"/>
                  <a:pt x="9605" y="304"/>
                  <a:pt x="9727" y="243"/>
                </a:cubicBezTo>
                <a:cubicBezTo>
                  <a:pt x="9879" y="182"/>
                  <a:pt x="10031" y="91"/>
                  <a:pt x="1018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49"/>
          <p:cNvSpPr/>
          <p:nvPr/>
        </p:nvSpPr>
        <p:spPr>
          <a:xfrm>
            <a:off x="6891797" y="4021943"/>
            <a:ext cx="68381" cy="40381"/>
          </a:xfrm>
          <a:custGeom>
            <a:avLst/>
            <a:gdLst/>
            <a:ahLst/>
            <a:cxnLst/>
            <a:rect l="l" t="t" r="r" b="b"/>
            <a:pathLst>
              <a:path w="3192" h="1885" extrusionOk="0">
                <a:moveTo>
                  <a:pt x="3192" y="0"/>
                </a:moveTo>
                <a:lnTo>
                  <a:pt x="3192" y="0"/>
                </a:lnTo>
                <a:cubicBezTo>
                  <a:pt x="1854" y="31"/>
                  <a:pt x="669" y="760"/>
                  <a:pt x="0" y="1885"/>
                </a:cubicBezTo>
                <a:cubicBezTo>
                  <a:pt x="821" y="943"/>
                  <a:pt x="1946" y="274"/>
                  <a:pt x="319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49"/>
          <p:cNvSpPr/>
          <p:nvPr/>
        </p:nvSpPr>
        <p:spPr>
          <a:xfrm>
            <a:off x="7254480" y="3956819"/>
            <a:ext cx="266346" cy="377036"/>
          </a:xfrm>
          <a:custGeom>
            <a:avLst/>
            <a:gdLst/>
            <a:ahLst/>
            <a:cxnLst/>
            <a:rect l="l" t="t" r="r" b="b"/>
            <a:pathLst>
              <a:path w="12433" h="17600" extrusionOk="0">
                <a:moveTo>
                  <a:pt x="5502" y="1"/>
                </a:moveTo>
                <a:lnTo>
                  <a:pt x="1" y="4347"/>
                </a:lnTo>
                <a:lnTo>
                  <a:pt x="4651" y="9879"/>
                </a:lnTo>
                <a:cubicBezTo>
                  <a:pt x="4651" y="9879"/>
                  <a:pt x="609" y="16506"/>
                  <a:pt x="1368" y="17600"/>
                </a:cubicBezTo>
                <a:lnTo>
                  <a:pt x="12432" y="8937"/>
                </a:lnTo>
                <a:lnTo>
                  <a:pt x="550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49"/>
          <p:cNvSpPr/>
          <p:nvPr/>
        </p:nvSpPr>
        <p:spPr>
          <a:xfrm>
            <a:off x="7410757" y="4100350"/>
            <a:ext cx="26714" cy="22794"/>
          </a:xfrm>
          <a:custGeom>
            <a:avLst/>
            <a:gdLst/>
            <a:ahLst/>
            <a:cxnLst/>
            <a:rect l="l" t="t" r="r" b="b"/>
            <a:pathLst>
              <a:path w="1247" h="1064" extrusionOk="0">
                <a:moveTo>
                  <a:pt x="648" y="1"/>
                </a:moveTo>
                <a:cubicBezTo>
                  <a:pt x="575" y="1"/>
                  <a:pt x="499" y="16"/>
                  <a:pt x="426" y="49"/>
                </a:cubicBezTo>
                <a:lnTo>
                  <a:pt x="457" y="18"/>
                </a:lnTo>
                <a:lnTo>
                  <a:pt x="457" y="18"/>
                </a:lnTo>
                <a:cubicBezTo>
                  <a:pt x="183" y="109"/>
                  <a:pt x="1" y="444"/>
                  <a:pt x="92" y="717"/>
                </a:cubicBezTo>
                <a:cubicBezTo>
                  <a:pt x="208" y="926"/>
                  <a:pt x="429" y="1064"/>
                  <a:pt x="649" y="1064"/>
                </a:cubicBezTo>
                <a:cubicBezTo>
                  <a:pt x="718" y="1064"/>
                  <a:pt x="787" y="1050"/>
                  <a:pt x="852" y="1021"/>
                </a:cubicBezTo>
                <a:cubicBezTo>
                  <a:pt x="1125" y="900"/>
                  <a:pt x="1247" y="565"/>
                  <a:pt x="1125" y="292"/>
                </a:cubicBezTo>
                <a:cubicBezTo>
                  <a:pt x="1036" y="114"/>
                  <a:pt x="849" y="1"/>
                  <a:pt x="6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9"/>
          <p:cNvSpPr/>
          <p:nvPr/>
        </p:nvSpPr>
        <p:spPr>
          <a:xfrm>
            <a:off x="7276631" y="4129377"/>
            <a:ext cx="244195" cy="204478"/>
          </a:xfrm>
          <a:custGeom>
            <a:avLst/>
            <a:gdLst/>
            <a:ahLst/>
            <a:cxnLst/>
            <a:rect l="l" t="t" r="r" b="b"/>
            <a:pathLst>
              <a:path w="11399" h="9545" extrusionOk="0">
                <a:moveTo>
                  <a:pt x="10669" y="1"/>
                </a:moveTo>
                <a:lnTo>
                  <a:pt x="334" y="8633"/>
                </a:lnTo>
                <a:cubicBezTo>
                  <a:pt x="334" y="8633"/>
                  <a:pt x="0" y="9241"/>
                  <a:pt x="334" y="9545"/>
                </a:cubicBezTo>
                <a:lnTo>
                  <a:pt x="11398" y="882"/>
                </a:lnTo>
                <a:lnTo>
                  <a:pt x="1066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9"/>
          <p:cNvSpPr/>
          <p:nvPr/>
        </p:nvSpPr>
        <p:spPr>
          <a:xfrm>
            <a:off x="7348247" y="4161747"/>
            <a:ext cx="34405" cy="8933"/>
          </a:xfrm>
          <a:custGeom>
            <a:avLst/>
            <a:gdLst/>
            <a:ahLst/>
            <a:cxnLst/>
            <a:rect l="l" t="t" r="r" b="b"/>
            <a:pathLst>
              <a:path w="1606" h="417" extrusionOk="0">
                <a:moveTo>
                  <a:pt x="931" y="1"/>
                </a:moveTo>
                <a:cubicBezTo>
                  <a:pt x="886" y="1"/>
                  <a:pt x="839" y="3"/>
                  <a:pt x="791" y="9"/>
                </a:cubicBezTo>
                <a:cubicBezTo>
                  <a:pt x="335" y="40"/>
                  <a:pt x="1" y="374"/>
                  <a:pt x="61" y="405"/>
                </a:cubicBezTo>
                <a:cubicBezTo>
                  <a:pt x="66" y="413"/>
                  <a:pt x="75" y="417"/>
                  <a:pt x="90" y="417"/>
                </a:cubicBezTo>
                <a:cubicBezTo>
                  <a:pt x="179" y="417"/>
                  <a:pt x="452" y="279"/>
                  <a:pt x="791" y="253"/>
                </a:cubicBezTo>
                <a:cubicBezTo>
                  <a:pt x="855" y="248"/>
                  <a:pt x="916" y="246"/>
                  <a:pt x="974" y="246"/>
                </a:cubicBezTo>
                <a:cubicBezTo>
                  <a:pt x="1201" y="246"/>
                  <a:pt x="1378" y="274"/>
                  <a:pt x="1473" y="274"/>
                </a:cubicBezTo>
                <a:cubicBezTo>
                  <a:pt x="1516" y="274"/>
                  <a:pt x="1543" y="268"/>
                  <a:pt x="1551" y="253"/>
                </a:cubicBezTo>
                <a:cubicBezTo>
                  <a:pt x="1606" y="225"/>
                  <a:pt x="1340" y="1"/>
                  <a:pt x="9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49"/>
          <p:cNvSpPr/>
          <p:nvPr/>
        </p:nvSpPr>
        <p:spPr>
          <a:xfrm>
            <a:off x="7332073" y="4195980"/>
            <a:ext cx="31170" cy="10968"/>
          </a:xfrm>
          <a:custGeom>
            <a:avLst/>
            <a:gdLst/>
            <a:ahLst/>
            <a:cxnLst/>
            <a:rect l="l" t="t" r="r" b="b"/>
            <a:pathLst>
              <a:path w="1455" h="512" extrusionOk="0">
                <a:moveTo>
                  <a:pt x="562" y="0"/>
                </a:moveTo>
                <a:cubicBezTo>
                  <a:pt x="226" y="0"/>
                  <a:pt x="1" y="154"/>
                  <a:pt x="26" y="205"/>
                </a:cubicBezTo>
                <a:cubicBezTo>
                  <a:pt x="35" y="223"/>
                  <a:pt x="68" y="227"/>
                  <a:pt x="120" y="227"/>
                </a:cubicBezTo>
                <a:cubicBezTo>
                  <a:pt x="175" y="227"/>
                  <a:pt x="251" y="222"/>
                  <a:pt x="341" y="222"/>
                </a:cubicBezTo>
                <a:cubicBezTo>
                  <a:pt x="451" y="222"/>
                  <a:pt x="584" y="230"/>
                  <a:pt x="725" y="266"/>
                </a:cubicBezTo>
                <a:cubicBezTo>
                  <a:pt x="1066" y="322"/>
                  <a:pt x="1300" y="512"/>
                  <a:pt x="1379" y="512"/>
                </a:cubicBezTo>
                <a:cubicBezTo>
                  <a:pt x="1385" y="512"/>
                  <a:pt x="1390" y="511"/>
                  <a:pt x="1394" y="509"/>
                </a:cubicBezTo>
                <a:cubicBezTo>
                  <a:pt x="1455" y="448"/>
                  <a:pt x="1242" y="114"/>
                  <a:pt x="786" y="22"/>
                </a:cubicBezTo>
                <a:cubicBezTo>
                  <a:pt x="707" y="7"/>
                  <a:pt x="633" y="0"/>
                  <a:pt x="5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49"/>
          <p:cNvSpPr/>
          <p:nvPr/>
        </p:nvSpPr>
        <p:spPr>
          <a:xfrm>
            <a:off x="7316991" y="4226807"/>
            <a:ext cx="26071" cy="14653"/>
          </a:xfrm>
          <a:custGeom>
            <a:avLst/>
            <a:gdLst/>
            <a:ahLst/>
            <a:cxnLst/>
            <a:rect l="l" t="t" r="r" b="b"/>
            <a:pathLst>
              <a:path w="1217" h="684" extrusionOk="0">
                <a:moveTo>
                  <a:pt x="239" y="0"/>
                </a:moveTo>
                <a:cubicBezTo>
                  <a:pt x="93" y="0"/>
                  <a:pt x="1" y="41"/>
                  <a:pt x="1" y="73"/>
                </a:cubicBezTo>
                <a:cubicBezTo>
                  <a:pt x="31" y="134"/>
                  <a:pt x="305" y="164"/>
                  <a:pt x="609" y="346"/>
                </a:cubicBezTo>
                <a:cubicBezTo>
                  <a:pt x="893" y="488"/>
                  <a:pt x="1071" y="684"/>
                  <a:pt x="1142" y="684"/>
                </a:cubicBezTo>
                <a:cubicBezTo>
                  <a:pt x="1147" y="684"/>
                  <a:pt x="1152" y="683"/>
                  <a:pt x="1156" y="681"/>
                </a:cubicBezTo>
                <a:cubicBezTo>
                  <a:pt x="1216" y="650"/>
                  <a:pt x="1095" y="316"/>
                  <a:pt x="730" y="134"/>
                </a:cubicBezTo>
                <a:cubicBezTo>
                  <a:pt x="543" y="33"/>
                  <a:pt x="370" y="0"/>
                  <a:pt x="23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49"/>
          <p:cNvSpPr/>
          <p:nvPr/>
        </p:nvSpPr>
        <p:spPr>
          <a:xfrm>
            <a:off x="7328709" y="4122136"/>
            <a:ext cx="26714" cy="19045"/>
          </a:xfrm>
          <a:custGeom>
            <a:avLst/>
            <a:gdLst/>
            <a:ahLst/>
            <a:cxnLst/>
            <a:rect l="l" t="t" r="r" b="b"/>
            <a:pathLst>
              <a:path w="1247" h="889" extrusionOk="0">
                <a:moveTo>
                  <a:pt x="1138" y="1"/>
                </a:moveTo>
                <a:cubicBezTo>
                  <a:pt x="1000" y="1"/>
                  <a:pt x="750" y="55"/>
                  <a:pt x="487" y="217"/>
                </a:cubicBezTo>
                <a:cubicBezTo>
                  <a:pt x="122" y="491"/>
                  <a:pt x="1" y="855"/>
                  <a:pt x="62" y="886"/>
                </a:cubicBezTo>
                <a:cubicBezTo>
                  <a:pt x="65" y="887"/>
                  <a:pt x="68" y="888"/>
                  <a:pt x="72" y="888"/>
                </a:cubicBezTo>
                <a:cubicBezTo>
                  <a:pt x="142" y="888"/>
                  <a:pt x="322" y="632"/>
                  <a:pt x="639" y="430"/>
                </a:cubicBezTo>
                <a:cubicBezTo>
                  <a:pt x="943" y="217"/>
                  <a:pt x="1247" y="126"/>
                  <a:pt x="1247" y="35"/>
                </a:cubicBezTo>
                <a:cubicBezTo>
                  <a:pt x="1247" y="14"/>
                  <a:pt x="1206" y="1"/>
                  <a:pt x="113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49"/>
          <p:cNvSpPr/>
          <p:nvPr/>
        </p:nvSpPr>
        <p:spPr>
          <a:xfrm>
            <a:off x="7312535" y="4064017"/>
            <a:ext cx="27914" cy="44537"/>
          </a:xfrm>
          <a:custGeom>
            <a:avLst/>
            <a:gdLst/>
            <a:ahLst/>
            <a:cxnLst/>
            <a:rect l="l" t="t" r="r" b="b"/>
            <a:pathLst>
              <a:path w="1303" h="2079" extrusionOk="0">
                <a:moveTo>
                  <a:pt x="973" y="219"/>
                </a:moveTo>
                <a:cubicBezTo>
                  <a:pt x="982" y="219"/>
                  <a:pt x="991" y="221"/>
                  <a:pt x="999" y="225"/>
                </a:cubicBezTo>
                <a:cubicBezTo>
                  <a:pt x="1090" y="255"/>
                  <a:pt x="1060" y="225"/>
                  <a:pt x="1060" y="316"/>
                </a:cubicBezTo>
                <a:cubicBezTo>
                  <a:pt x="1029" y="377"/>
                  <a:pt x="1029" y="438"/>
                  <a:pt x="999" y="498"/>
                </a:cubicBezTo>
                <a:cubicBezTo>
                  <a:pt x="968" y="620"/>
                  <a:pt x="908" y="772"/>
                  <a:pt x="847" y="894"/>
                </a:cubicBezTo>
                <a:cubicBezTo>
                  <a:pt x="725" y="1106"/>
                  <a:pt x="604" y="1319"/>
                  <a:pt x="452" y="1532"/>
                </a:cubicBezTo>
                <a:cubicBezTo>
                  <a:pt x="311" y="1726"/>
                  <a:pt x="190" y="1869"/>
                  <a:pt x="120" y="1960"/>
                </a:cubicBezTo>
                <a:lnTo>
                  <a:pt x="120" y="1960"/>
                </a:lnTo>
                <a:cubicBezTo>
                  <a:pt x="138" y="1849"/>
                  <a:pt x="167" y="1661"/>
                  <a:pt x="239" y="1410"/>
                </a:cubicBezTo>
                <a:cubicBezTo>
                  <a:pt x="300" y="1198"/>
                  <a:pt x="391" y="954"/>
                  <a:pt x="513" y="772"/>
                </a:cubicBezTo>
                <a:cubicBezTo>
                  <a:pt x="573" y="620"/>
                  <a:pt x="665" y="529"/>
                  <a:pt x="756" y="407"/>
                </a:cubicBezTo>
                <a:cubicBezTo>
                  <a:pt x="835" y="302"/>
                  <a:pt x="914" y="219"/>
                  <a:pt x="973" y="219"/>
                </a:cubicBezTo>
                <a:close/>
                <a:moveTo>
                  <a:pt x="993" y="0"/>
                </a:moveTo>
                <a:cubicBezTo>
                  <a:pt x="906" y="0"/>
                  <a:pt x="822" y="28"/>
                  <a:pt x="756" y="73"/>
                </a:cubicBezTo>
                <a:cubicBezTo>
                  <a:pt x="695" y="134"/>
                  <a:pt x="604" y="194"/>
                  <a:pt x="573" y="286"/>
                </a:cubicBezTo>
                <a:cubicBezTo>
                  <a:pt x="300" y="590"/>
                  <a:pt x="148" y="985"/>
                  <a:pt x="57" y="1380"/>
                </a:cubicBezTo>
                <a:cubicBezTo>
                  <a:pt x="1" y="1603"/>
                  <a:pt x="22" y="1826"/>
                  <a:pt x="73" y="2026"/>
                </a:cubicBezTo>
                <a:lnTo>
                  <a:pt x="73" y="2026"/>
                </a:lnTo>
                <a:cubicBezTo>
                  <a:pt x="55" y="2053"/>
                  <a:pt x="49" y="2071"/>
                  <a:pt x="57" y="2079"/>
                </a:cubicBezTo>
                <a:cubicBezTo>
                  <a:pt x="66" y="2075"/>
                  <a:pt x="75" y="2071"/>
                  <a:pt x="84" y="2067"/>
                </a:cubicBezTo>
                <a:lnTo>
                  <a:pt x="84" y="2067"/>
                </a:lnTo>
                <a:cubicBezTo>
                  <a:pt x="85" y="2071"/>
                  <a:pt x="86" y="2075"/>
                  <a:pt x="87" y="2079"/>
                </a:cubicBezTo>
                <a:cubicBezTo>
                  <a:pt x="92" y="2079"/>
                  <a:pt x="96" y="2072"/>
                  <a:pt x="100" y="2059"/>
                </a:cubicBezTo>
                <a:lnTo>
                  <a:pt x="100" y="2059"/>
                </a:lnTo>
                <a:cubicBezTo>
                  <a:pt x="294" y="1966"/>
                  <a:pt x="462" y="1821"/>
                  <a:pt x="604" y="1623"/>
                </a:cubicBezTo>
                <a:cubicBezTo>
                  <a:pt x="877" y="1319"/>
                  <a:pt x="1090" y="985"/>
                  <a:pt x="1212" y="590"/>
                </a:cubicBezTo>
                <a:cubicBezTo>
                  <a:pt x="1242" y="498"/>
                  <a:pt x="1272" y="407"/>
                  <a:pt x="1272" y="316"/>
                </a:cubicBezTo>
                <a:cubicBezTo>
                  <a:pt x="1303" y="194"/>
                  <a:pt x="1212" y="73"/>
                  <a:pt x="1090" y="12"/>
                </a:cubicBezTo>
                <a:cubicBezTo>
                  <a:pt x="1057" y="4"/>
                  <a:pt x="1025" y="0"/>
                  <a:pt x="99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49"/>
          <p:cNvSpPr/>
          <p:nvPr/>
        </p:nvSpPr>
        <p:spPr>
          <a:xfrm>
            <a:off x="7274660" y="4076635"/>
            <a:ext cx="41710" cy="32584"/>
          </a:xfrm>
          <a:custGeom>
            <a:avLst/>
            <a:gdLst/>
            <a:ahLst/>
            <a:cxnLst/>
            <a:rect l="l" t="t" r="r" b="b"/>
            <a:pathLst>
              <a:path w="1947" h="1521" extrusionOk="0">
                <a:moveTo>
                  <a:pt x="426" y="1"/>
                </a:moveTo>
                <a:cubicBezTo>
                  <a:pt x="328" y="1"/>
                  <a:pt x="229" y="31"/>
                  <a:pt x="153" y="92"/>
                </a:cubicBezTo>
                <a:cubicBezTo>
                  <a:pt x="31" y="153"/>
                  <a:pt x="1" y="305"/>
                  <a:pt x="31" y="426"/>
                </a:cubicBezTo>
                <a:cubicBezTo>
                  <a:pt x="62" y="517"/>
                  <a:pt x="92" y="578"/>
                  <a:pt x="122" y="669"/>
                </a:cubicBezTo>
                <a:cubicBezTo>
                  <a:pt x="335" y="1034"/>
                  <a:pt x="700" y="1308"/>
                  <a:pt x="1095" y="1429"/>
                </a:cubicBezTo>
                <a:cubicBezTo>
                  <a:pt x="1217" y="1475"/>
                  <a:pt x="1338" y="1498"/>
                  <a:pt x="1460" y="1498"/>
                </a:cubicBezTo>
                <a:cubicBezTo>
                  <a:pt x="1581" y="1498"/>
                  <a:pt x="1703" y="1475"/>
                  <a:pt x="1825" y="1429"/>
                </a:cubicBezTo>
                <a:cubicBezTo>
                  <a:pt x="1581" y="1399"/>
                  <a:pt x="1369" y="1338"/>
                  <a:pt x="1156" y="1277"/>
                </a:cubicBezTo>
                <a:cubicBezTo>
                  <a:pt x="943" y="1186"/>
                  <a:pt x="730" y="1064"/>
                  <a:pt x="578" y="912"/>
                </a:cubicBezTo>
                <a:cubicBezTo>
                  <a:pt x="487" y="791"/>
                  <a:pt x="396" y="700"/>
                  <a:pt x="335" y="578"/>
                </a:cubicBezTo>
                <a:cubicBezTo>
                  <a:pt x="274" y="426"/>
                  <a:pt x="244" y="305"/>
                  <a:pt x="274" y="305"/>
                </a:cubicBezTo>
                <a:cubicBezTo>
                  <a:pt x="326" y="279"/>
                  <a:pt x="377" y="269"/>
                  <a:pt x="426" y="269"/>
                </a:cubicBezTo>
                <a:cubicBezTo>
                  <a:pt x="493" y="269"/>
                  <a:pt x="556" y="287"/>
                  <a:pt x="609" y="305"/>
                </a:cubicBezTo>
                <a:cubicBezTo>
                  <a:pt x="761" y="365"/>
                  <a:pt x="882" y="426"/>
                  <a:pt x="1004" y="517"/>
                </a:cubicBezTo>
                <a:cubicBezTo>
                  <a:pt x="1186" y="639"/>
                  <a:pt x="1369" y="791"/>
                  <a:pt x="1551" y="973"/>
                </a:cubicBezTo>
                <a:cubicBezTo>
                  <a:pt x="1794" y="1277"/>
                  <a:pt x="1916" y="1520"/>
                  <a:pt x="1946" y="1520"/>
                </a:cubicBezTo>
                <a:cubicBezTo>
                  <a:pt x="1916" y="1277"/>
                  <a:pt x="1825" y="1034"/>
                  <a:pt x="1673" y="852"/>
                </a:cubicBezTo>
                <a:cubicBezTo>
                  <a:pt x="1521" y="639"/>
                  <a:pt x="1338" y="457"/>
                  <a:pt x="1126" y="305"/>
                </a:cubicBezTo>
                <a:cubicBezTo>
                  <a:pt x="1004" y="213"/>
                  <a:pt x="852" y="153"/>
                  <a:pt x="700" y="92"/>
                </a:cubicBezTo>
                <a:cubicBezTo>
                  <a:pt x="624" y="31"/>
                  <a:pt x="525" y="1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49"/>
          <p:cNvSpPr/>
          <p:nvPr/>
        </p:nvSpPr>
        <p:spPr>
          <a:xfrm>
            <a:off x="6855336" y="3503262"/>
            <a:ext cx="856279" cy="604007"/>
          </a:xfrm>
          <a:custGeom>
            <a:avLst/>
            <a:gdLst/>
            <a:ahLst/>
            <a:cxnLst/>
            <a:rect l="l" t="t" r="r" b="b"/>
            <a:pathLst>
              <a:path w="39971" h="28195" extrusionOk="0">
                <a:moveTo>
                  <a:pt x="7690" y="1"/>
                </a:moveTo>
                <a:cubicBezTo>
                  <a:pt x="6874" y="1"/>
                  <a:pt x="6056" y="108"/>
                  <a:pt x="5259" y="321"/>
                </a:cubicBezTo>
                <a:cubicBezTo>
                  <a:pt x="4316" y="595"/>
                  <a:pt x="3496" y="1142"/>
                  <a:pt x="2888" y="1932"/>
                </a:cubicBezTo>
                <a:cubicBezTo>
                  <a:pt x="1125" y="4425"/>
                  <a:pt x="0" y="8498"/>
                  <a:pt x="1824" y="11203"/>
                </a:cubicBezTo>
                <a:cubicBezTo>
                  <a:pt x="3374" y="13513"/>
                  <a:pt x="18754" y="28194"/>
                  <a:pt x="18754" y="28194"/>
                </a:cubicBezTo>
                <a:lnTo>
                  <a:pt x="26961" y="23696"/>
                </a:lnTo>
                <a:lnTo>
                  <a:pt x="23222" y="18711"/>
                </a:lnTo>
                <a:lnTo>
                  <a:pt x="23222" y="18711"/>
                </a:lnTo>
                <a:cubicBezTo>
                  <a:pt x="23223" y="18711"/>
                  <a:pt x="28450" y="20469"/>
                  <a:pt x="31570" y="20469"/>
                </a:cubicBezTo>
                <a:cubicBezTo>
                  <a:pt x="31955" y="20469"/>
                  <a:pt x="32308" y="20443"/>
                  <a:pt x="32615" y="20383"/>
                </a:cubicBezTo>
                <a:cubicBezTo>
                  <a:pt x="35411" y="19835"/>
                  <a:pt x="39970" y="17130"/>
                  <a:pt x="39423" y="12753"/>
                </a:cubicBezTo>
                <a:lnTo>
                  <a:pt x="38663" y="11385"/>
                </a:lnTo>
                <a:cubicBezTo>
                  <a:pt x="37326" y="9015"/>
                  <a:pt x="35107" y="7282"/>
                  <a:pt x="32493" y="6553"/>
                </a:cubicBezTo>
                <a:lnTo>
                  <a:pt x="10426" y="413"/>
                </a:lnTo>
                <a:cubicBezTo>
                  <a:pt x="9538" y="138"/>
                  <a:pt x="8615" y="1"/>
                  <a:pt x="7690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49"/>
          <p:cNvSpPr/>
          <p:nvPr/>
        </p:nvSpPr>
        <p:spPr>
          <a:xfrm>
            <a:off x="6945846" y="3801206"/>
            <a:ext cx="486419" cy="308013"/>
          </a:xfrm>
          <a:custGeom>
            <a:avLst/>
            <a:gdLst/>
            <a:ahLst/>
            <a:cxnLst/>
            <a:rect l="l" t="t" r="r" b="b"/>
            <a:pathLst>
              <a:path w="22706" h="14378" extrusionOk="0">
                <a:moveTo>
                  <a:pt x="22706" y="9788"/>
                </a:moveTo>
                <a:cubicBezTo>
                  <a:pt x="22645" y="9818"/>
                  <a:pt x="22584" y="9848"/>
                  <a:pt x="22554" y="9879"/>
                </a:cubicBezTo>
                <a:cubicBezTo>
                  <a:pt x="22614" y="9848"/>
                  <a:pt x="22645" y="9818"/>
                  <a:pt x="22706" y="9788"/>
                </a:cubicBezTo>
                <a:close/>
                <a:moveTo>
                  <a:pt x="0" y="0"/>
                </a:moveTo>
                <a:cubicBezTo>
                  <a:pt x="61" y="61"/>
                  <a:pt x="122" y="152"/>
                  <a:pt x="213" y="213"/>
                </a:cubicBezTo>
                <a:cubicBezTo>
                  <a:pt x="365" y="365"/>
                  <a:pt x="547" y="578"/>
                  <a:pt x="821" y="851"/>
                </a:cubicBezTo>
                <a:lnTo>
                  <a:pt x="3070" y="3070"/>
                </a:lnTo>
                <a:lnTo>
                  <a:pt x="10517" y="10456"/>
                </a:lnTo>
                <a:lnTo>
                  <a:pt x="14438" y="14317"/>
                </a:lnTo>
                <a:lnTo>
                  <a:pt x="14468" y="14377"/>
                </a:lnTo>
                <a:lnTo>
                  <a:pt x="14529" y="14347"/>
                </a:lnTo>
                <a:lnTo>
                  <a:pt x="20426" y="11095"/>
                </a:lnTo>
                <a:lnTo>
                  <a:pt x="22098" y="10152"/>
                </a:lnTo>
                <a:lnTo>
                  <a:pt x="22554" y="9879"/>
                </a:lnTo>
                <a:lnTo>
                  <a:pt x="22067" y="10122"/>
                </a:lnTo>
                <a:lnTo>
                  <a:pt x="20365" y="11034"/>
                </a:lnTo>
                <a:lnTo>
                  <a:pt x="14527" y="14163"/>
                </a:lnTo>
                <a:lnTo>
                  <a:pt x="14527" y="14163"/>
                </a:lnTo>
                <a:lnTo>
                  <a:pt x="10639" y="10335"/>
                </a:lnTo>
                <a:lnTo>
                  <a:pt x="3131" y="3009"/>
                </a:lnTo>
                <a:lnTo>
                  <a:pt x="851" y="791"/>
                </a:lnTo>
                <a:lnTo>
                  <a:pt x="243" y="183"/>
                </a:lnTo>
                <a:cubicBezTo>
                  <a:pt x="152" y="122"/>
                  <a:pt x="91" y="61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2" name="Google Shape;2392;p49"/>
          <p:cNvSpPr/>
          <p:nvPr/>
        </p:nvSpPr>
        <p:spPr>
          <a:xfrm>
            <a:off x="7006386" y="3631133"/>
            <a:ext cx="425237" cy="377807"/>
          </a:xfrm>
          <a:custGeom>
            <a:avLst/>
            <a:gdLst/>
            <a:ahLst/>
            <a:cxnLst/>
            <a:rect l="l" t="t" r="r" b="b"/>
            <a:pathLst>
              <a:path w="19850" h="17636" extrusionOk="0">
                <a:moveTo>
                  <a:pt x="1456" y="0"/>
                </a:moveTo>
                <a:cubicBezTo>
                  <a:pt x="1335" y="0"/>
                  <a:pt x="1215" y="2"/>
                  <a:pt x="1095" y="6"/>
                </a:cubicBezTo>
                <a:cubicBezTo>
                  <a:pt x="730" y="36"/>
                  <a:pt x="457" y="36"/>
                  <a:pt x="274" y="67"/>
                </a:cubicBezTo>
                <a:cubicBezTo>
                  <a:pt x="183" y="67"/>
                  <a:pt x="92" y="97"/>
                  <a:pt x="1" y="97"/>
                </a:cubicBezTo>
                <a:cubicBezTo>
                  <a:pt x="46" y="112"/>
                  <a:pt x="84" y="120"/>
                  <a:pt x="122" y="120"/>
                </a:cubicBezTo>
                <a:cubicBezTo>
                  <a:pt x="160" y="120"/>
                  <a:pt x="198" y="112"/>
                  <a:pt x="244" y="97"/>
                </a:cubicBezTo>
                <a:lnTo>
                  <a:pt x="1065" y="97"/>
                </a:lnTo>
                <a:cubicBezTo>
                  <a:pt x="1166" y="94"/>
                  <a:pt x="1267" y="93"/>
                  <a:pt x="1368" y="93"/>
                </a:cubicBezTo>
                <a:cubicBezTo>
                  <a:pt x="2264" y="93"/>
                  <a:pt x="3139" y="213"/>
                  <a:pt x="4013" y="432"/>
                </a:cubicBezTo>
                <a:cubicBezTo>
                  <a:pt x="5442" y="766"/>
                  <a:pt x="6749" y="1526"/>
                  <a:pt x="7813" y="2559"/>
                </a:cubicBezTo>
                <a:cubicBezTo>
                  <a:pt x="8998" y="3714"/>
                  <a:pt x="9971" y="5264"/>
                  <a:pt x="11095" y="6845"/>
                </a:cubicBezTo>
                <a:cubicBezTo>
                  <a:pt x="12220" y="8395"/>
                  <a:pt x="13375" y="9824"/>
                  <a:pt x="14408" y="11131"/>
                </a:cubicBezTo>
                <a:cubicBezTo>
                  <a:pt x="15472" y="12407"/>
                  <a:pt x="16415" y="13593"/>
                  <a:pt x="17205" y="14535"/>
                </a:cubicBezTo>
                <a:cubicBezTo>
                  <a:pt x="17995" y="15508"/>
                  <a:pt x="18664" y="16298"/>
                  <a:pt x="19120" y="16815"/>
                </a:cubicBezTo>
                <a:lnTo>
                  <a:pt x="19636" y="17423"/>
                </a:lnTo>
                <a:cubicBezTo>
                  <a:pt x="19697" y="17514"/>
                  <a:pt x="19758" y="17575"/>
                  <a:pt x="19849" y="17635"/>
                </a:cubicBezTo>
                <a:cubicBezTo>
                  <a:pt x="19788" y="17544"/>
                  <a:pt x="19728" y="17483"/>
                  <a:pt x="19667" y="17423"/>
                </a:cubicBezTo>
                <a:lnTo>
                  <a:pt x="19150" y="16784"/>
                </a:lnTo>
                <a:cubicBezTo>
                  <a:pt x="18725" y="16207"/>
                  <a:pt x="18086" y="15447"/>
                  <a:pt x="17296" y="14444"/>
                </a:cubicBezTo>
                <a:cubicBezTo>
                  <a:pt x="16506" y="13471"/>
                  <a:pt x="15563" y="12316"/>
                  <a:pt x="14530" y="10979"/>
                </a:cubicBezTo>
                <a:cubicBezTo>
                  <a:pt x="13527" y="9672"/>
                  <a:pt x="12342" y="8274"/>
                  <a:pt x="11247" y="6693"/>
                </a:cubicBezTo>
                <a:cubicBezTo>
                  <a:pt x="10153" y="5143"/>
                  <a:pt x="9150" y="3593"/>
                  <a:pt x="7904" y="2438"/>
                </a:cubicBezTo>
                <a:cubicBezTo>
                  <a:pt x="6840" y="1374"/>
                  <a:pt x="5502" y="644"/>
                  <a:pt x="4043" y="310"/>
                </a:cubicBezTo>
                <a:cubicBezTo>
                  <a:pt x="3191" y="97"/>
                  <a:pt x="2314" y="0"/>
                  <a:pt x="145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49"/>
          <p:cNvSpPr/>
          <p:nvPr/>
        </p:nvSpPr>
        <p:spPr>
          <a:xfrm>
            <a:off x="7096254" y="3607804"/>
            <a:ext cx="74893" cy="76221"/>
          </a:xfrm>
          <a:custGeom>
            <a:avLst/>
            <a:gdLst/>
            <a:ahLst/>
            <a:cxnLst/>
            <a:rect l="l" t="t" r="r" b="b"/>
            <a:pathLst>
              <a:path w="3496" h="3558" extrusionOk="0">
                <a:moveTo>
                  <a:pt x="0" y="1"/>
                </a:moveTo>
                <a:cubicBezTo>
                  <a:pt x="1399" y="913"/>
                  <a:pt x="2614" y="2098"/>
                  <a:pt x="3496" y="3557"/>
                </a:cubicBezTo>
                <a:cubicBezTo>
                  <a:pt x="3435" y="3314"/>
                  <a:pt x="3344" y="3071"/>
                  <a:pt x="3192" y="2858"/>
                </a:cubicBezTo>
                <a:cubicBezTo>
                  <a:pt x="2554" y="1825"/>
                  <a:pt x="1703" y="973"/>
                  <a:pt x="669" y="335"/>
                </a:cubicBezTo>
                <a:cubicBezTo>
                  <a:pt x="456" y="183"/>
                  <a:pt x="213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4" name="Google Shape;2394;p49"/>
          <p:cNvSpPr/>
          <p:nvPr/>
        </p:nvSpPr>
        <p:spPr>
          <a:xfrm>
            <a:off x="6529093" y="3067357"/>
            <a:ext cx="112018" cy="43638"/>
          </a:xfrm>
          <a:custGeom>
            <a:avLst/>
            <a:gdLst/>
            <a:ahLst/>
            <a:cxnLst/>
            <a:rect l="l" t="t" r="r" b="b"/>
            <a:pathLst>
              <a:path w="5229" h="2037" extrusionOk="0">
                <a:moveTo>
                  <a:pt x="3436" y="0"/>
                </a:moveTo>
                <a:lnTo>
                  <a:pt x="274" y="669"/>
                </a:lnTo>
                <a:cubicBezTo>
                  <a:pt x="244" y="700"/>
                  <a:pt x="214" y="700"/>
                  <a:pt x="214" y="730"/>
                </a:cubicBezTo>
                <a:cubicBezTo>
                  <a:pt x="31" y="821"/>
                  <a:pt x="1" y="1034"/>
                  <a:pt x="122" y="1216"/>
                </a:cubicBezTo>
                <a:cubicBezTo>
                  <a:pt x="329" y="1362"/>
                  <a:pt x="682" y="1406"/>
                  <a:pt x="1030" y="1406"/>
                </a:cubicBezTo>
                <a:cubicBezTo>
                  <a:pt x="1553" y="1406"/>
                  <a:pt x="2068" y="1307"/>
                  <a:pt x="2068" y="1307"/>
                </a:cubicBezTo>
                <a:lnTo>
                  <a:pt x="2828" y="2037"/>
                </a:lnTo>
                <a:lnTo>
                  <a:pt x="5229" y="1338"/>
                </a:lnTo>
                <a:cubicBezTo>
                  <a:pt x="5229" y="1338"/>
                  <a:pt x="3648" y="122"/>
                  <a:pt x="3436" y="0"/>
                </a:cubicBezTo>
                <a:close/>
              </a:path>
            </a:pathLst>
          </a:custGeom>
          <a:solidFill>
            <a:srgbClr val="B788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5" name="Google Shape;2395;p49"/>
          <p:cNvSpPr/>
          <p:nvPr/>
        </p:nvSpPr>
        <p:spPr>
          <a:xfrm>
            <a:off x="6504350" y="3092014"/>
            <a:ext cx="245502" cy="188946"/>
          </a:xfrm>
          <a:custGeom>
            <a:avLst/>
            <a:gdLst/>
            <a:ahLst/>
            <a:cxnLst/>
            <a:rect l="l" t="t" r="r" b="b"/>
            <a:pathLst>
              <a:path w="11460" h="8820" extrusionOk="0">
                <a:moveTo>
                  <a:pt x="962" y="1"/>
                </a:moveTo>
                <a:cubicBezTo>
                  <a:pt x="893" y="1"/>
                  <a:pt x="835" y="11"/>
                  <a:pt x="791" y="35"/>
                </a:cubicBezTo>
                <a:cubicBezTo>
                  <a:pt x="426" y="217"/>
                  <a:pt x="1" y="977"/>
                  <a:pt x="274" y="1372"/>
                </a:cubicBezTo>
                <a:cubicBezTo>
                  <a:pt x="517" y="1676"/>
                  <a:pt x="791" y="1950"/>
                  <a:pt x="1065" y="2223"/>
                </a:cubicBezTo>
                <a:cubicBezTo>
                  <a:pt x="1065" y="2223"/>
                  <a:pt x="214" y="2649"/>
                  <a:pt x="639" y="3439"/>
                </a:cubicBezTo>
                <a:lnTo>
                  <a:pt x="913" y="3956"/>
                </a:lnTo>
                <a:cubicBezTo>
                  <a:pt x="913" y="3956"/>
                  <a:pt x="122" y="4655"/>
                  <a:pt x="1156" y="5354"/>
                </a:cubicBezTo>
                <a:cubicBezTo>
                  <a:pt x="1156" y="5354"/>
                  <a:pt x="700" y="5992"/>
                  <a:pt x="1703" y="6722"/>
                </a:cubicBezTo>
                <a:cubicBezTo>
                  <a:pt x="2493" y="7299"/>
                  <a:pt x="3375" y="7695"/>
                  <a:pt x="4317" y="7938"/>
                </a:cubicBezTo>
                <a:cubicBezTo>
                  <a:pt x="4621" y="7968"/>
                  <a:pt x="6992" y="8181"/>
                  <a:pt x="7174" y="8181"/>
                </a:cubicBezTo>
                <a:cubicBezTo>
                  <a:pt x="7387" y="8181"/>
                  <a:pt x="10183" y="8819"/>
                  <a:pt x="10183" y="8819"/>
                </a:cubicBezTo>
                <a:lnTo>
                  <a:pt x="11460" y="3652"/>
                </a:lnTo>
                <a:cubicBezTo>
                  <a:pt x="11460" y="3652"/>
                  <a:pt x="6505" y="217"/>
                  <a:pt x="6414" y="187"/>
                </a:cubicBezTo>
                <a:cubicBezTo>
                  <a:pt x="6408" y="184"/>
                  <a:pt x="6396" y="183"/>
                  <a:pt x="6378" y="183"/>
                </a:cubicBezTo>
                <a:cubicBezTo>
                  <a:pt x="6013" y="183"/>
                  <a:pt x="3283" y="734"/>
                  <a:pt x="3283" y="734"/>
                </a:cubicBezTo>
                <a:lnTo>
                  <a:pt x="2736" y="673"/>
                </a:lnTo>
                <a:cubicBezTo>
                  <a:pt x="2736" y="673"/>
                  <a:pt x="1512" y="1"/>
                  <a:pt x="962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49"/>
          <p:cNvSpPr/>
          <p:nvPr/>
        </p:nvSpPr>
        <p:spPr>
          <a:xfrm>
            <a:off x="6549295" y="3023869"/>
            <a:ext cx="218145" cy="87125"/>
          </a:xfrm>
          <a:custGeom>
            <a:avLst/>
            <a:gdLst/>
            <a:ahLst/>
            <a:cxnLst/>
            <a:rect l="l" t="t" r="r" b="b"/>
            <a:pathLst>
              <a:path w="10183" h="4067" extrusionOk="0">
                <a:moveTo>
                  <a:pt x="9877" y="1"/>
                </a:moveTo>
                <a:cubicBezTo>
                  <a:pt x="9839" y="1"/>
                  <a:pt x="9798" y="8"/>
                  <a:pt x="9757" y="24"/>
                </a:cubicBezTo>
                <a:lnTo>
                  <a:pt x="0" y="3550"/>
                </a:lnTo>
                <a:lnTo>
                  <a:pt x="790" y="4067"/>
                </a:lnTo>
                <a:lnTo>
                  <a:pt x="9970" y="541"/>
                </a:lnTo>
                <a:cubicBezTo>
                  <a:pt x="10091" y="480"/>
                  <a:pt x="10183" y="328"/>
                  <a:pt x="10122" y="176"/>
                </a:cubicBezTo>
                <a:lnTo>
                  <a:pt x="10122" y="146"/>
                </a:lnTo>
                <a:cubicBezTo>
                  <a:pt x="10077" y="57"/>
                  <a:pt x="9984" y="1"/>
                  <a:pt x="98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49"/>
          <p:cNvSpPr/>
          <p:nvPr/>
        </p:nvSpPr>
        <p:spPr>
          <a:xfrm>
            <a:off x="6523887" y="3137473"/>
            <a:ext cx="30634" cy="18616"/>
          </a:xfrm>
          <a:custGeom>
            <a:avLst/>
            <a:gdLst/>
            <a:ahLst/>
            <a:cxnLst/>
            <a:rect l="l" t="t" r="r" b="b"/>
            <a:pathLst>
              <a:path w="1430" h="869" extrusionOk="0">
                <a:moveTo>
                  <a:pt x="79" y="1"/>
                </a:moveTo>
                <a:cubicBezTo>
                  <a:pt x="71" y="1"/>
                  <a:pt x="65" y="4"/>
                  <a:pt x="61" y="10"/>
                </a:cubicBezTo>
                <a:cubicBezTo>
                  <a:pt x="1" y="41"/>
                  <a:pt x="244" y="345"/>
                  <a:pt x="639" y="588"/>
                </a:cubicBezTo>
                <a:cubicBezTo>
                  <a:pt x="973" y="793"/>
                  <a:pt x="1307" y="868"/>
                  <a:pt x="1402" y="868"/>
                </a:cubicBezTo>
                <a:cubicBezTo>
                  <a:pt x="1420" y="868"/>
                  <a:pt x="1429" y="866"/>
                  <a:pt x="1429" y="861"/>
                </a:cubicBezTo>
                <a:cubicBezTo>
                  <a:pt x="1216" y="679"/>
                  <a:pt x="1004" y="527"/>
                  <a:pt x="761" y="405"/>
                </a:cubicBezTo>
                <a:cubicBezTo>
                  <a:pt x="407" y="215"/>
                  <a:pt x="151" y="1"/>
                  <a:pt x="79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8" name="Google Shape;2398;p49"/>
          <p:cNvSpPr/>
          <p:nvPr/>
        </p:nvSpPr>
        <p:spPr>
          <a:xfrm>
            <a:off x="6521295" y="3174662"/>
            <a:ext cx="14996" cy="11397"/>
          </a:xfrm>
          <a:custGeom>
            <a:avLst/>
            <a:gdLst/>
            <a:ahLst/>
            <a:cxnLst/>
            <a:rect l="l" t="t" r="r" b="b"/>
            <a:pathLst>
              <a:path w="700" h="532" extrusionOk="0">
                <a:moveTo>
                  <a:pt x="80" y="1"/>
                </a:moveTo>
                <a:cubicBezTo>
                  <a:pt x="71" y="1"/>
                  <a:pt x="65" y="3"/>
                  <a:pt x="61" y="7"/>
                </a:cubicBezTo>
                <a:cubicBezTo>
                  <a:pt x="0" y="68"/>
                  <a:pt x="122" y="220"/>
                  <a:pt x="304" y="341"/>
                </a:cubicBezTo>
                <a:cubicBezTo>
                  <a:pt x="431" y="468"/>
                  <a:pt x="578" y="531"/>
                  <a:pt x="642" y="531"/>
                </a:cubicBezTo>
                <a:cubicBezTo>
                  <a:pt x="654" y="531"/>
                  <a:pt x="664" y="529"/>
                  <a:pt x="669" y="523"/>
                </a:cubicBezTo>
                <a:cubicBezTo>
                  <a:pt x="699" y="463"/>
                  <a:pt x="608" y="341"/>
                  <a:pt x="426" y="189"/>
                </a:cubicBezTo>
                <a:cubicBezTo>
                  <a:pt x="294" y="84"/>
                  <a:pt x="139" y="1"/>
                  <a:pt x="8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49"/>
          <p:cNvSpPr/>
          <p:nvPr/>
        </p:nvSpPr>
        <p:spPr>
          <a:xfrm>
            <a:off x="6524552" y="3203583"/>
            <a:ext cx="17588" cy="8033"/>
          </a:xfrm>
          <a:custGeom>
            <a:avLst/>
            <a:gdLst/>
            <a:ahLst/>
            <a:cxnLst/>
            <a:rect l="l" t="t" r="r" b="b"/>
            <a:pathLst>
              <a:path w="821" h="375" extrusionOk="0">
                <a:moveTo>
                  <a:pt x="89" y="0"/>
                </a:moveTo>
                <a:cubicBezTo>
                  <a:pt x="59" y="0"/>
                  <a:pt x="39" y="8"/>
                  <a:pt x="30" y="25"/>
                </a:cubicBezTo>
                <a:cubicBezTo>
                  <a:pt x="0" y="55"/>
                  <a:pt x="152" y="237"/>
                  <a:pt x="365" y="328"/>
                </a:cubicBezTo>
                <a:cubicBezTo>
                  <a:pt x="486" y="359"/>
                  <a:pt x="600" y="374"/>
                  <a:pt x="684" y="374"/>
                </a:cubicBezTo>
                <a:cubicBezTo>
                  <a:pt x="768" y="374"/>
                  <a:pt x="821" y="359"/>
                  <a:pt x="821" y="328"/>
                </a:cubicBezTo>
                <a:cubicBezTo>
                  <a:pt x="821" y="268"/>
                  <a:pt x="669" y="207"/>
                  <a:pt x="456" y="116"/>
                </a:cubicBezTo>
                <a:cubicBezTo>
                  <a:pt x="303" y="50"/>
                  <a:pt x="165" y="0"/>
                  <a:pt x="89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49"/>
          <p:cNvSpPr/>
          <p:nvPr/>
        </p:nvSpPr>
        <p:spPr>
          <a:xfrm>
            <a:off x="6531707" y="3093043"/>
            <a:ext cx="66431" cy="23179"/>
          </a:xfrm>
          <a:custGeom>
            <a:avLst/>
            <a:gdLst/>
            <a:ahLst/>
            <a:cxnLst/>
            <a:rect l="l" t="t" r="r" b="b"/>
            <a:pathLst>
              <a:path w="3101" h="1082" extrusionOk="0">
                <a:moveTo>
                  <a:pt x="66" y="0"/>
                </a:moveTo>
                <a:cubicBezTo>
                  <a:pt x="24" y="0"/>
                  <a:pt x="0" y="7"/>
                  <a:pt x="0" y="17"/>
                </a:cubicBezTo>
                <a:cubicBezTo>
                  <a:pt x="152" y="108"/>
                  <a:pt x="274" y="169"/>
                  <a:pt x="426" y="230"/>
                </a:cubicBezTo>
                <a:cubicBezTo>
                  <a:pt x="699" y="382"/>
                  <a:pt x="1064" y="595"/>
                  <a:pt x="1459" y="838"/>
                </a:cubicBezTo>
                <a:cubicBezTo>
                  <a:pt x="1551" y="929"/>
                  <a:pt x="1672" y="960"/>
                  <a:pt x="1763" y="1020"/>
                </a:cubicBezTo>
                <a:cubicBezTo>
                  <a:pt x="1885" y="1051"/>
                  <a:pt x="2006" y="1081"/>
                  <a:pt x="2128" y="1081"/>
                </a:cubicBezTo>
                <a:cubicBezTo>
                  <a:pt x="2310" y="1051"/>
                  <a:pt x="2493" y="990"/>
                  <a:pt x="2675" y="899"/>
                </a:cubicBezTo>
                <a:cubicBezTo>
                  <a:pt x="2949" y="716"/>
                  <a:pt x="3101" y="625"/>
                  <a:pt x="3070" y="595"/>
                </a:cubicBezTo>
                <a:cubicBezTo>
                  <a:pt x="3070" y="590"/>
                  <a:pt x="3065" y="587"/>
                  <a:pt x="3055" y="587"/>
                </a:cubicBezTo>
                <a:cubicBezTo>
                  <a:pt x="3005" y="587"/>
                  <a:pt x="2841" y="646"/>
                  <a:pt x="2614" y="747"/>
                </a:cubicBezTo>
                <a:cubicBezTo>
                  <a:pt x="2462" y="808"/>
                  <a:pt x="2280" y="868"/>
                  <a:pt x="2128" y="868"/>
                </a:cubicBezTo>
                <a:cubicBezTo>
                  <a:pt x="1915" y="868"/>
                  <a:pt x="1733" y="808"/>
                  <a:pt x="1581" y="686"/>
                </a:cubicBezTo>
                <a:cubicBezTo>
                  <a:pt x="1216" y="443"/>
                  <a:pt x="882" y="260"/>
                  <a:pt x="487" y="108"/>
                </a:cubicBezTo>
                <a:cubicBezTo>
                  <a:pt x="304" y="27"/>
                  <a:pt x="149" y="0"/>
                  <a:pt x="66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49"/>
          <p:cNvSpPr/>
          <p:nvPr/>
        </p:nvSpPr>
        <p:spPr>
          <a:xfrm>
            <a:off x="6468532" y="3102511"/>
            <a:ext cx="43016" cy="37896"/>
          </a:xfrm>
          <a:custGeom>
            <a:avLst/>
            <a:gdLst/>
            <a:ahLst/>
            <a:cxnLst/>
            <a:rect l="l" t="t" r="r" b="b"/>
            <a:pathLst>
              <a:path w="2008" h="1769" extrusionOk="0">
                <a:moveTo>
                  <a:pt x="639" y="1"/>
                </a:moveTo>
                <a:cubicBezTo>
                  <a:pt x="548" y="122"/>
                  <a:pt x="457" y="214"/>
                  <a:pt x="335" y="274"/>
                </a:cubicBezTo>
                <a:lnTo>
                  <a:pt x="518" y="791"/>
                </a:lnTo>
                <a:lnTo>
                  <a:pt x="518" y="791"/>
                </a:lnTo>
                <a:lnTo>
                  <a:pt x="214" y="518"/>
                </a:lnTo>
                <a:cubicBezTo>
                  <a:pt x="153" y="578"/>
                  <a:pt x="92" y="639"/>
                  <a:pt x="1" y="670"/>
                </a:cubicBezTo>
                <a:cubicBezTo>
                  <a:pt x="183" y="1004"/>
                  <a:pt x="427" y="1308"/>
                  <a:pt x="730" y="1551"/>
                </a:cubicBezTo>
                <a:cubicBezTo>
                  <a:pt x="913" y="1673"/>
                  <a:pt x="1126" y="1764"/>
                  <a:pt x="1338" y="1764"/>
                </a:cubicBezTo>
                <a:cubicBezTo>
                  <a:pt x="1361" y="1767"/>
                  <a:pt x="1383" y="1768"/>
                  <a:pt x="1405" y="1768"/>
                </a:cubicBezTo>
                <a:cubicBezTo>
                  <a:pt x="1595" y="1768"/>
                  <a:pt x="1777" y="1657"/>
                  <a:pt x="1886" y="1521"/>
                </a:cubicBezTo>
                <a:cubicBezTo>
                  <a:pt x="2007" y="1338"/>
                  <a:pt x="2007" y="1095"/>
                  <a:pt x="1855" y="943"/>
                </a:cubicBezTo>
                <a:cubicBezTo>
                  <a:pt x="1703" y="822"/>
                  <a:pt x="1521" y="761"/>
                  <a:pt x="1308" y="761"/>
                </a:cubicBezTo>
                <a:cubicBezTo>
                  <a:pt x="974" y="639"/>
                  <a:pt x="730" y="396"/>
                  <a:pt x="639" y="62"/>
                </a:cubicBezTo>
                <a:lnTo>
                  <a:pt x="63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2" name="Google Shape;2402;p49"/>
          <p:cNvSpPr/>
          <p:nvPr/>
        </p:nvSpPr>
        <p:spPr>
          <a:xfrm>
            <a:off x="6506964" y="3121406"/>
            <a:ext cx="16303" cy="15638"/>
          </a:xfrm>
          <a:custGeom>
            <a:avLst/>
            <a:gdLst/>
            <a:ahLst/>
            <a:cxnLst/>
            <a:rect l="l" t="t" r="r" b="b"/>
            <a:pathLst>
              <a:path w="761" h="730" extrusionOk="0">
                <a:moveTo>
                  <a:pt x="152" y="0"/>
                </a:moveTo>
                <a:lnTo>
                  <a:pt x="0" y="31"/>
                </a:lnTo>
                <a:lnTo>
                  <a:pt x="0" y="730"/>
                </a:lnTo>
                <a:lnTo>
                  <a:pt x="760" y="639"/>
                </a:lnTo>
                <a:lnTo>
                  <a:pt x="15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49"/>
          <p:cNvSpPr/>
          <p:nvPr/>
        </p:nvSpPr>
        <p:spPr>
          <a:xfrm>
            <a:off x="6675602" y="3209302"/>
            <a:ext cx="32584" cy="56684"/>
          </a:xfrm>
          <a:custGeom>
            <a:avLst/>
            <a:gdLst/>
            <a:ahLst/>
            <a:cxnLst/>
            <a:rect l="l" t="t" r="r" b="b"/>
            <a:pathLst>
              <a:path w="1521" h="2646" extrusionOk="0">
                <a:moveTo>
                  <a:pt x="1460" y="1"/>
                </a:moveTo>
                <a:lnTo>
                  <a:pt x="943" y="1429"/>
                </a:lnTo>
                <a:cubicBezTo>
                  <a:pt x="548" y="2159"/>
                  <a:pt x="1" y="2615"/>
                  <a:pt x="31" y="2645"/>
                </a:cubicBezTo>
                <a:cubicBezTo>
                  <a:pt x="518" y="2402"/>
                  <a:pt x="882" y="2007"/>
                  <a:pt x="1125" y="1520"/>
                </a:cubicBezTo>
                <a:cubicBezTo>
                  <a:pt x="1399" y="1065"/>
                  <a:pt x="1521" y="517"/>
                  <a:pt x="146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49"/>
          <p:cNvSpPr/>
          <p:nvPr/>
        </p:nvSpPr>
        <p:spPr>
          <a:xfrm>
            <a:off x="6483527" y="3123998"/>
            <a:ext cx="623823" cy="409127"/>
          </a:xfrm>
          <a:custGeom>
            <a:avLst/>
            <a:gdLst/>
            <a:ahLst/>
            <a:cxnLst/>
            <a:rect l="l" t="t" r="r" b="b"/>
            <a:pathLst>
              <a:path w="29120" h="19098" extrusionOk="0">
                <a:moveTo>
                  <a:pt x="22493" y="1"/>
                </a:moveTo>
                <a:lnTo>
                  <a:pt x="14256" y="11247"/>
                </a:lnTo>
                <a:lnTo>
                  <a:pt x="2827" y="8025"/>
                </a:lnTo>
                <a:cubicBezTo>
                  <a:pt x="1611" y="9454"/>
                  <a:pt x="638" y="11095"/>
                  <a:pt x="0" y="12828"/>
                </a:cubicBezTo>
                <a:cubicBezTo>
                  <a:pt x="0" y="12828"/>
                  <a:pt x="14294" y="19097"/>
                  <a:pt x="16471" y="19097"/>
                </a:cubicBezTo>
                <a:cubicBezTo>
                  <a:pt x="16568" y="19097"/>
                  <a:pt x="16641" y="19085"/>
                  <a:pt x="16687" y="19059"/>
                </a:cubicBezTo>
                <a:cubicBezTo>
                  <a:pt x="17782" y="18421"/>
                  <a:pt x="29119" y="3527"/>
                  <a:pt x="29119" y="3527"/>
                </a:cubicBezTo>
                <a:lnTo>
                  <a:pt x="22493" y="1"/>
                </a:ln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5" name="Google Shape;2405;p49"/>
          <p:cNvSpPr/>
          <p:nvPr/>
        </p:nvSpPr>
        <p:spPr>
          <a:xfrm>
            <a:off x="6883978" y="3009409"/>
            <a:ext cx="211654" cy="308655"/>
          </a:xfrm>
          <a:custGeom>
            <a:avLst/>
            <a:gdLst/>
            <a:ahLst/>
            <a:cxnLst/>
            <a:rect l="l" t="t" r="r" b="b"/>
            <a:pathLst>
              <a:path w="9880" h="14408" extrusionOk="0">
                <a:moveTo>
                  <a:pt x="6748" y="0"/>
                </a:moveTo>
                <a:cubicBezTo>
                  <a:pt x="6748" y="0"/>
                  <a:pt x="4712" y="699"/>
                  <a:pt x="1794" y="7508"/>
                </a:cubicBezTo>
                <a:lnTo>
                  <a:pt x="0" y="11155"/>
                </a:lnTo>
                <a:lnTo>
                  <a:pt x="8572" y="14408"/>
                </a:lnTo>
                <a:lnTo>
                  <a:pt x="9879" y="11976"/>
                </a:lnTo>
                <a:lnTo>
                  <a:pt x="6748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49"/>
          <p:cNvSpPr/>
          <p:nvPr/>
        </p:nvSpPr>
        <p:spPr>
          <a:xfrm>
            <a:off x="7014848" y="2864207"/>
            <a:ext cx="697409" cy="905229"/>
          </a:xfrm>
          <a:custGeom>
            <a:avLst/>
            <a:gdLst/>
            <a:ahLst/>
            <a:cxnLst/>
            <a:rect l="l" t="t" r="r" b="b"/>
            <a:pathLst>
              <a:path w="32555" h="42256" extrusionOk="0">
                <a:moveTo>
                  <a:pt x="11278" y="0"/>
                </a:moveTo>
                <a:cubicBezTo>
                  <a:pt x="8968" y="3739"/>
                  <a:pt x="6506" y="5258"/>
                  <a:pt x="3010" y="5380"/>
                </a:cubicBezTo>
                <a:cubicBezTo>
                  <a:pt x="2250" y="5410"/>
                  <a:pt x="974" y="6444"/>
                  <a:pt x="1" y="7386"/>
                </a:cubicBezTo>
                <a:lnTo>
                  <a:pt x="6080" y="31095"/>
                </a:lnTo>
                <a:cubicBezTo>
                  <a:pt x="6080" y="31095"/>
                  <a:pt x="18299" y="35502"/>
                  <a:pt x="22068" y="36444"/>
                </a:cubicBezTo>
                <a:cubicBezTo>
                  <a:pt x="25807" y="37387"/>
                  <a:pt x="27631" y="40457"/>
                  <a:pt x="29850" y="41916"/>
                </a:cubicBezTo>
                <a:cubicBezTo>
                  <a:pt x="30228" y="42159"/>
                  <a:pt x="30567" y="42256"/>
                  <a:pt x="30867" y="42256"/>
                </a:cubicBezTo>
                <a:cubicBezTo>
                  <a:pt x="31987" y="42256"/>
                  <a:pt x="32555" y="40912"/>
                  <a:pt x="32555" y="40912"/>
                </a:cubicBezTo>
                <a:cubicBezTo>
                  <a:pt x="32555" y="40912"/>
                  <a:pt x="30579" y="32037"/>
                  <a:pt x="28239" y="18845"/>
                </a:cubicBezTo>
                <a:cubicBezTo>
                  <a:pt x="25868" y="5623"/>
                  <a:pt x="22129" y="2614"/>
                  <a:pt x="20032" y="1307"/>
                </a:cubicBezTo>
                <a:cubicBezTo>
                  <a:pt x="17934" y="0"/>
                  <a:pt x="13071" y="152"/>
                  <a:pt x="112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49"/>
          <p:cNvSpPr/>
          <p:nvPr/>
        </p:nvSpPr>
        <p:spPr>
          <a:xfrm>
            <a:off x="7315684" y="3578498"/>
            <a:ext cx="364675" cy="121787"/>
          </a:xfrm>
          <a:custGeom>
            <a:avLst/>
            <a:gdLst/>
            <a:ahLst/>
            <a:cxnLst/>
            <a:rect l="l" t="t" r="r" b="b"/>
            <a:pathLst>
              <a:path w="17023" h="5685" extrusionOk="0">
                <a:moveTo>
                  <a:pt x="1" y="1"/>
                </a:moveTo>
                <a:cubicBezTo>
                  <a:pt x="62" y="31"/>
                  <a:pt x="122" y="31"/>
                  <a:pt x="183" y="62"/>
                </a:cubicBezTo>
                <a:lnTo>
                  <a:pt x="700" y="183"/>
                </a:lnTo>
                <a:lnTo>
                  <a:pt x="2645" y="579"/>
                </a:lnTo>
                <a:cubicBezTo>
                  <a:pt x="4287" y="913"/>
                  <a:pt x="6566" y="1369"/>
                  <a:pt x="9059" y="1855"/>
                </a:cubicBezTo>
                <a:cubicBezTo>
                  <a:pt x="10305" y="2098"/>
                  <a:pt x="11521" y="2281"/>
                  <a:pt x="12585" y="2554"/>
                </a:cubicBezTo>
                <a:cubicBezTo>
                  <a:pt x="13527" y="2767"/>
                  <a:pt x="14439" y="3162"/>
                  <a:pt x="15229" y="3679"/>
                </a:cubicBezTo>
                <a:cubicBezTo>
                  <a:pt x="15776" y="4044"/>
                  <a:pt x="16263" y="4500"/>
                  <a:pt x="16627" y="5047"/>
                </a:cubicBezTo>
                <a:cubicBezTo>
                  <a:pt x="16779" y="5259"/>
                  <a:pt x="16901" y="5472"/>
                  <a:pt x="17022" y="5685"/>
                </a:cubicBezTo>
                <a:cubicBezTo>
                  <a:pt x="16992" y="5594"/>
                  <a:pt x="16992" y="5533"/>
                  <a:pt x="16962" y="5472"/>
                </a:cubicBezTo>
                <a:cubicBezTo>
                  <a:pt x="16870" y="5290"/>
                  <a:pt x="16810" y="5138"/>
                  <a:pt x="16688" y="4986"/>
                </a:cubicBezTo>
                <a:cubicBezTo>
                  <a:pt x="16354" y="4408"/>
                  <a:pt x="15867" y="3922"/>
                  <a:pt x="15320" y="3557"/>
                </a:cubicBezTo>
                <a:cubicBezTo>
                  <a:pt x="14500" y="3010"/>
                  <a:pt x="13588" y="2585"/>
                  <a:pt x="12615" y="2372"/>
                </a:cubicBezTo>
                <a:cubicBezTo>
                  <a:pt x="11551" y="2098"/>
                  <a:pt x="10335" y="1886"/>
                  <a:pt x="9089" y="1642"/>
                </a:cubicBezTo>
                <a:cubicBezTo>
                  <a:pt x="6597" y="1156"/>
                  <a:pt x="4317" y="730"/>
                  <a:pt x="2676" y="427"/>
                </a:cubicBezTo>
                <a:lnTo>
                  <a:pt x="730" y="92"/>
                </a:lnTo>
                <a:lnTo>
                  <a:pt x="18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49"/>
          <p:cNvSpPr/>
          <p:nvPr/>
        </p:nvSpPr>
        <p:spPr>
          <a:xfrm>
            <a:off x="7268148" y="3569800"/>
            <a:ext cx="453878" cy="213689"/>
          </a:xfrm>
          <a:custGeom>
            <a:avLst/>
            <a:gdLst/>
            <a:ahLst/>
            <a:cxnLst/>
            <a:rect l="l" t="t" r="r" b="b"/>
            <a:pathLst>
              <a:path w="21187" h="9975" extrusionOk="0">
                <a:moveTo>
                  <a:pt x="3959" y="1"/>
                </a:moveTo>
                <a:cubicBezTo>
                  <a:pt x="2625" y="1"/>
                  <a:pt x="1301" y="120"/>
                  <a:pt x="1" y="377"/>
                </a:cubicBezTo>
                <a:cubicBezTo>
                  <a:pt x="7721" y="2474"/>
                  <a:pt x="13892" y="4510"/>
                  <a:pt x="19059" y="9465"/>
                </a:cubicBezTo>
                <a:cubicBezTo>
                  <a:pt x="19241" y="9678"/>
                  <a:pt x="19485" y="9860"/>
                  <a:pt x="19758" y="9951"/>
                </a:cubicBezTo>
                <a:cubicBezTo>
                  <a:pt x="19825" y="9967"/>
                  <a:pt x="19890" y="9975"/>
                  <a:pt x="19954" y="9975"/>
                </a:cubicBezTo>
                <a:cubicBezTo>
                  <a:pt x="20615" y="9975"/>
                  <a:pt x="21101" y="9155"/>
                  <a:pt x="21156" y="8462"/>
                </a:cubicBezTo>
                <a:cubicBezTo>
                  <a:pt x="21187" y="7124"/>
                  <a:pt x="20640" y="5848"/>
                  <a:pt x="19667" y="4966"/>
                </a:cubicBezTo>
                <a:cubicBezTo>
                  <a:pt x="18694" y="4054"/>
                  <a:pt x="17570" y="3355"/>
                  <a:pt x="16354" y="2899"/>
                </a:cubicBezTo>
                <a:cubicBezTo>
                  <a:pt x="12435" y="1170"/>
                  <a:pt x="8149" y="1"/>
                  <a:pt x="395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49"/>
          <p:cNvSpPr/>
          <p:nvPr/>
        </p:nvSpPr>
        <p:spPr>
          <a:xfrm>
            <a:off x="7395140" y="3579805"/>
            <a:ext cx="59276" cy="33912"/>
          </a:xfrm>
          <a:custGeom>
            <a:avLst/>
            <a:gdLst/>
            <a:ahLst/>
            <a:cxnLst/>
            <a:rect l="l" t="t" r="r" b="b"/>
            <a:pathLst>
              <a:path w="2767" h="1583" extrusionOk="0">
                <a:moveTo>
                  <a:pt x="2766" y="1"/>
                </a:moveTo>
                <a:lnTo>
                  <a:pt x="2766" y="1"/>
                </a:lnTo>
                <a:cubicBezTo>
                  <a:pt x="1702" y="214"/>
                  <a:pt x="730" y="791"/>
                  <a:pt x="0" y="1581"/>
                </a:cubicBezTo>
                <a:cubicBezTo>
                  <a:pt x="2" y="1582"/>
                  <a:pt x="5" y="1583"/>
                  <a:pt x="8" y="1583"/>
                </a:cubicBezTo>
                <a:cubicBezTo>
                  <a:pt x="98" y="1583"/>
                  <a:pt x="634" y="1172"/>
                  <a:pt x="1368" y="761"/>
                </a:cubicBezTo>
                <a:cubicBezTo>
                  <a:pt x="2097" y="305"/>
                  <a:pt x="2766" y="31"/>
                  <a:pt x="27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49"/>
          <p:cNvSpPr/>
          <p:nvPr/>
        </p:nvSpPr>
        <p:spPr>
          <a:xfrm>
            <a:off x="7470012" y="3602598"/>
            <a:ext cx="74914" cy="39739"/>
          </a:xfrm>
          <a:custGeom>
            <a:avLst/>
            <a:gdLst/>
            <a:ahLst/>
            <a:cxnLst/>
            <a:rect l="l" t="t" r="r" b="b"/>
            <a:pathLst>
              <a:path w="3497" h="1855" extrusionOk="0">
                <a:moveTo>
                  <a:pt x="3496" y="1"/>
                </a:moveTo>
                <a:cubicBezTo>
                  <a:pt x="2219" y="365"/>
                  <a:pt x="1034" y="1004"/>
                  <a:pt x="1" y="1855"/>
                </a:cubicBezTo>
                <a:cubicBezTo>
                  <a:pt x="609" y="1581"/>
                  <a:pt x="1186" y="1277"/>
                  <a:pt x="1764" y="913"/>
                </a:cubicBezTo>
                <a:cubicBezTo>
                  <a:pt x="2341" y="639"/>
                  <a:pt x="2949" y="335"/>
                  <a:pt x="349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49"/>
          <p:cNvSpPr/>
          <p:nvPr/>
        </p:nvSpPr>
        <p:spPr>
          <a:xfrm>
            <a:off x="7568984" y="3637110"/>
            <a:ext cx="60583" cy="53428"/>
          </a:xfrm>
          <a:custGeom>
            <a:avLst/>
            <a:gdLst/>
            <a:ahLst/>
            <a:cxnLst/>
            <a:rect l="l" t="t" r="r" b="b"/>
            <a:pathLst>
              <a:path w="2828" h="2494" extrusionOk="0">
                <a:moveTo>
                  <a:pt x="2828" y="1"/>
                </a:moveTo>
                <a:lnTo>
                  <a:pt x="2828" y="1"/>
                </a:lnTo>
                <a:cubicBezTo>
                  <a:pt x="2311" y="365"/>
                  <a:pt x="1855" y="791"/>
                  <a:pt x="1399" y="1216"/>
                </a:cubicBezTo>
                <a:cubicBezTo>
                  <a:pt x="913" y="1612"/>
                  <a:pt x="457" y="2037"/>
                  <a:pt x="1" y="2493"/>
                </a:cubicBezTo>
                <a:cubicBezTo>
                  <a:pt x="1095" y="1855"/>
                  <a:pt x="2037" y="1004"/>
                  <a:pt x="28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2" name="Google Shape;2412;p49"/>
          <p:cNvSpPr/>
          <p:nvPr/>
        </p:nvSpPr>
        <p:spPr>
          <a:xfrm>
            <a:off x="7651675" y="3680747"/>
            <a:ext cx="41710" cy="69687"/>
          </a:xfrm>
          <a:custGeom>
            <a:avLst/>
            <a:gdLst/>
            <a:ahLst/>
            <a:cxnLst/>
            <a:rect l="l" t="t" r="r" b="b"/>
            <a:pathLst>
              <a:path w="1947" h="3253" extrusionOk="0">
                <a:moveTo>
                  <a:pt x="1946" y="0"/>
                </a:moveTo>
                <a:lnTo>
                  <a:pt x="1946" y="0"/>
                </a:lnTo>
                <a:cubicBezTo>
                  <a:pt x="1734" y="608"/>
                  <a:pt x="1460" y="1155"/>
                  <a:pt x="1186" y="1733"/>
                </a:cubicBezTo>
                <a:cubicBezTo>
                  <a:pt x="822" y="2249"/>
                  <a:pt x="427" y="2766"/>
                  <a:pt x="1" y="3252"/>
                </a:cubicBezTo>
                <a:cubicBezTo>
                  <a:pt x="579" y="2918"/>
                  <a:pt x="1034" y="2432"/>
                  <a:pt x="1338" y="1854"/>
                </a:cubicBezTo>
                <a:cubicBezTo>
                  <a:pt x="1703" y="1307"/>
                  <a:pt x="1916" y="669"/>
                  <a:pt x="19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49"/>
          <p:cNvSpPr/>
          <p:nvPr/>
        </p:nvSpPr>
        <p:spPr>
          <a:xfrm>
            <a:off x="7273375" y="3579312"/>
            <a:ext cx="442803" cy="187404"/>
          </a:xfrm>
          <a:custGeom>
            <a:avLst/>
            <a:gdLst/>
            <a:ahLst/>
            <a:cxnLst/>
            <a:rect l="l" t="t" r="r" b="b"/>
            <a:pathLst>
              <a:path w="20670" h="8748" extrusionOk="0">
                <a:moveTo>
                  <a:pt x="122" y="1"/>
                </a:moveTo>
                <a:cubicBezTo>
                  <a:pt x="84" y="1"/>
                  <a:pt x="46" y="9"/>
                  <a:pt x="0" y="24"/>
                </a:cubicBezTo>
                <a:cubicBezTo>
                  <a:pt x="61" y="24"/>
                  <a:pt x="108" y="37"/>
                  <a:pt x="160" y="37"/>
                </a:cubicBezTo>
                <a:cubicBezTo>
                  <a:pt x="186" y="37"/>
                  <a:pt x="213" y="34"/>
                  <a:pt x="243" y="24"/>
                </a:cubicBezTo>
                <a:cubicBezTo>
                  <a:pt x="198" y="9"/>
                  <a:pt x="160" y="1"/>
                  <a:pt x="122" y="1"/>
                </a:cubicBezTo>
                <a:close/>
                <a:moveTo>
                  <a:pt x="243" y="24"/>
                </a:moveTo>
                <a:lnTo>
                  <a:pt x="912" y="85"/>
                </a:lnTo>
                <a:cubicBezTo>
                  <a:pt x="1459" y="115"/>
                  <a:pt x="2341" y="176"/>
                  <a:pt x="3374" y="328"/>
                </a:cubicBezTo>
                <a:cubicBezTo>
                  <a:pt x="4590" y="510"/>
                  <a:pt x="5775" y="753"/>
                  <a:pt x="6961" y="1088"/>
                </a:cubicBezTo>
                <a:cubicBezTo>
                  <a:pt x="8420" y="1483"/>
                  <a:pt x="9848" y="1969"/>
                  <a:pt x="11246" y="2486"/>
                </a:cubicBezTo>
                <a:cubicBezTo>
                  <a:pt x="13800" y="3458"/>
                  <a:pt x="16231" y="4705"/>
                  <a:pt x="18481" y="6224"/>
                </a:cubicBezTo>
                <a:cubicBezTo>
                  <a:pt x="19149" y="6680"/>
                  <a:pt x="19757" y="7258"/>
                  <a:pt x="20213" y="7957"/>
                </a:cubicBezTo>
                <a:cubicBezTo>
                  <a:pt x="20548" y="8443"/>
                  <a:pt x="20639" y="8747"/>
                  <a:pt x="20669" y="8747"/>
                </a:cubicBezTo>
                <a:cubicBezTo>
                  <a:pt x="20639" y="8656"/>
                  <a:pt x="20608" y="8595"/>
                  <a:pt x="20578" y="8535"/>
                </a:cubicBezTo>
                <a:cubicBezTo>
                  <a:pt x="20487" y="8322"/>
                  <a:pt x="20396" y="8139"/>
                  <a:pt x="20274" y="7927"/>
                </a:cubicBezTo>
                <a:cubicBezTo>
                  <a:pt x="19818" y="7228"/>
                  <a:pt x="19241" y="6620"/>
                  <a:pt x="18572" y="6133"/>
                </a:cubicBezTo>
                <a:cubicBezTo>
                  <a:pt x="16323" y="4553"/>
                  <a:pt x="13891" y="3276"/>
                  <a:pt x="11307" y="2334"/>
                </a:cubicBezTo>
                <a:cubicBezTo>
                  <a:pt x="9909" y="1787"/>
                  <a:pt x="8480" y="1300"/>
                  <a:pt x="7021" y="936"/>
                </a:cubicBezTo>
                <a:cubicBezTo>
                  <a:pt x="5806" y="601"/>
                  <a:pt x="4620" y="358"/>
                  <a:pt x="3404" y="206"/>
                </a:cubicBezTo>
                <a:cubicBezTo>
                  <a:pt x="2584" y="85"/>
                  <a:pt x="1733" y="24"/>
                  <a:pt x="912" y="2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4" name="Google Shape;2414;p49"/>
          <p:cNvSpPr/>
          <p:nvPr/>
        </p:nvSpPr>
        <p:spPr>
          <a:xfrm>
            <a:off x="6709471" y="3059002"/>
            <a:ext cx="680464" cy="371059"/>
          </a:xfrm>
          <a:custGeom>
            <a:avLst/>
            <a:gdLst/>
            <a:ahLst/>
            <a:cxnLst/>
            <a:rect l="l" t="t" r="r" b="b"/>
            <a:pathLst>
              <a:path w="31764" h="17321" extrusionOk="0">
                <a:moveTo>
                  <a:pt x="27228" y="1"/>
                </a:moveTo>
                <a:cubicBezTo>
                  <a:pt x="25713" y="1"/>
                  <a:pt x="24317" y="573"/>
                  <a:pt x="24317" y="573"/>
                </a:cubicBezTo>
                <a:lnTo>
                  <a:pt x="19575" y="8992"/>
                </a:lnTo>
                <a:lnTo>
                  <a:pt x="1399" y="4859"/>
                </a:lnTo>
                <a:lnTo>
                  <a:pt x="0" y="10147"/>
                </a:lnTo>
                <a:lnTo>
                  <a:pt x="18846" y="17017"/>
                </a:lnTo>
                <a:cubicBezTo>
                  <a:pt x="19424" y="17226"/>
                  <a:pt x="19977" y="17320"/>
                  <a:pt x="20505" y="17320"/>
                </a:cubicBezTo>
                <a:cubicBezTo>
                  <a:pt x="23201" y="17320"/>
                  <a:pt x="25245" y="14871"/>
                  <a:pt x="26566" y="12761"/>
                </a:cubicBezTo>
                <a:lnTo>
                  <a:pt x="31764" y="4494"/>
                </a:lnTo>
                <a:cubicBezTo>
                  <a:pt x="31764" y="4494"/>
                  <a:pt x="31308" y="1697"/>
                  <a:pt x="29332" y="512"/>
                </a:cubicBezTo>
                <a:cubicBezTo>
                  <a:pt x="28695" y="130"/>
                  <a:pt x="27948" y="1"/>
                  <a:pt x="27228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49"/>
          <p:cNvSpPr/>
          <p:nvPr/>
        </p:nvSpPr>
        <p:spPr>
          <a:xfrm>
            <a:off x="7199125" y="2885416"/>
            <a:ext cx="292203" cy="318060"/>
          </a:xfrm>
          <a:custGeom>
            <a:avLst/>
            <a:gdLst/>
            <a:ahLst/>
            <a:cxnLst/>
            <a:rect l="l" t="t" r="r" b="b"/>
            <a:pathLst>
              <a:path w="13640" h="14847" extrusionOk="0">
                <a:moveTo>
                  <a:pt x="8096" y="1"/>
                </a:moveTo>
                <a:cubicBezTo>
                  <a:pt x="7617" y="1"/>
                  <a:pt x="7132" y="91"/>
                  <a:pt x="6658" y="287"/>
                </a:cubicBezTo>
                <a:cubicBezTo>
                  <a:pt x="5351" y="803"/>
                  <a:pt x="3709" y="2718"/>
                  <a:pt x="3162" y="3691"/>
                </a:cubicBezTo>
                <a:cubicBezTo>
                  <a:pt x="1764" y="6153"/>
                  <a:pt x="1" y="9983"/>
                  <a:pt x="1" y="9983"/>
                </a:cubicBezTo>
                <a:lnTo>
                  <a:pt x="6810" y="14542"/>
                </a:lnTo>
                <a:cubicBezTo>
                  <a:pt x="7108" y="14748"/>
                  <a:pt x="7444" y="14847"/>
                  <a:pt x="7776" y="14847"/>
                </a:cubicBezTo>
                <a:cubicBezTo>
                  <a:pt x="8324" y="14847"/>
                  <a:pt x="8859" y="14579"/>
                  <a:pt x="9180" y="14086"/>
                </a:cubicBezTo>
                <a:cubicBezTo>
                  <a:pt x="9211" y="14056"/>
                  <a:pt x="9241" y="14025"/>
                  <a:pt x="9272" y="13995"/>
                </a:cubicBezTo>
                <a:cubicBezTo>
                  <a:pt x="10396" y="12050"/>
                  <a:pt x="12190" y="8737"/>
                  <a:pt x="12858" y="6183"/>
                </a:cubicBezTo>
                <a:cubicBezTo>
                  <a:pt x="13640" y="3215"/>
                  <a:pt x="10963" y="1"/>
                  <a:pt x="809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49"/>
          <p:cNvSpPr/>
          <p:nvPr/>
        </p:nvSpPr>
        <p:spPr>
          <a:xfrm>
            <a:off x="7196532" y="3016564"/>
            <a:ext cx="263090" cy="200579"/>
          </a:xfrm>
          <a:custGeom>
            <a:avLst/>
            <a:gdLst/>
            <a:ahLst/>
            <a:cxnLst/>
            <a:rect l="l" t="t" r="r" b="b"/>
            <a:pathLst>
              <a:path w="12281" h="9363" extrusionOk="0">
                <a:moveTo>
                  <a:pt x="12280" y="1"/>
                </a:moveTo>
                <a:cubicBezTo>
                  <a:pt x="12280" y="1"/>
                  <a:pt x="12219" y="274"/>
                  <a:pt x="12128" y="761"/>
                </a:cubicBezTo>
                <a:cubicBezTo>
                  <a:pt x="11946" y="1460"/>
                  <a:pt x="11733" y="2159"/>
                  <a:pt x="11460" y="2827"/>
                </a:cubicBezTo>
                <a:cubicBezTo>
                  <a:pt x="11125" y="3678"/>
                  <a:pt x="10669" y="4651"/>
                  <a:pt x="10183" y="5776"/>
                </a:cubicBezTo>
                <a:cubicBezTo>
                  <a:pt x="9909" y="6323"/>
                  <a:pt x="9666" y="6900"/>
                  <a:pt x="9423" y="7508"/>
                </a:cubicBezTo>
                <a:cubicBezTo>
                  <a:pt x="9301" y="7812"/>
                  <a:pt x="9210" y="8177"/>
                  <a:pt x="9089" y="8481"/>
                </a:cubicBezTo>
                <a:cubicBezTo>
                  <a:pt x="8998" y="8785"/>
                  <a:pt x="8815" y="9119"/>
                  <a:pt x="8542" y="9150"/>
                </a:cubicBezTo>
                <a:cubicBezTo>
                  <a:pt x="8359" y="9150"/>
                  <a:pt x="8238" y="9089"/>
                  <a:pt x="8086" y="8998"/>
                </a:cubicBezTo>
                <a:cubicBezTo>
                  <a:pt x="7934" y="8937"/>
                  <a:pt x="7812" y="8846"/>
                  <a:pt x="7660" y="8755"/>
                </a:cubicBezTo>
                <a:cubicBezTo>
                  <a:pt x="7387" y="8572"/>
                  <a:pt x="7113" y="8359"/>
                  <a:pt x="6809" y="8177"/>
                </a:cubicBezTo>
                <a:lnTo>
                  <a:pt x="5228" y="7174"/>
                </a:lnTo>
                <a:lnTo>
                  <a:pt x="2523" y="5411"/>
                </a:lnTo>
                <a:lnTo>
                  <a:pt x="669" y="4286"/>
                </a:lnTo>
                <a:lnTo>
                  <a:pt x="183" y="3982"/>
                </a:lnTo>
                <a:cubicBezTo>
                  <a:pt x="122" y="3922"/>
                  <a:pt x="61" y="3891"/>
                  <a:pt x="0" y="3891"/>
                </a:cubicBezTo>
                <a:cubicBezTo>
                  <a:pt x="31" y="3922"/>
                  <a:pt x="92" y="3982"/>
                  <a:pt x="152" y="4013"/>
                </a:cubicBezTo>
                <a:lnTo>
                  <a:pt x="639" y="4347"/>
                </a:lnTo>
                <a:lnTo>
                  <a:pt x="2432" y="5563"/>
                </a:lnTo>
                <a:lnTo>
                  <a:pt x="5137" y="7296"/>
                </a:lnTo>
                <a:lnTo>
                  <a:pt x="6748" y="8359"/>
                </a:lnTo>
                <a:cubicBezTo>
                  <a:pt x="7022" y="8542"/>
                  <a:pt x="7295" y="8724"/>
                  <a:pt x="7569" y="8907"/>
                </a:cubicBezTo>
                <a:cubicBezTo>
                  <a:pt x="7721" y="8998"/>
                  <a:pt x="7873" y="9089"/>
                  <a:pt x="8025" y="9180"/>
                </a:cubicBezTo>
                <a:cubicBezTo>
                  <a:pt x="8177" y="9271"/>
                  <a:pt x="8359" y="9332"/>
                  <a:pt x="8572" y="9362"/>
                </a:cubicBezTo>
                <a:cubicBezTo>
                  <a:pt x="8754" y="9332"/>
                  <a:pt x="8937" y="9210"/>
                  <a:pt x="9058" y="9028"/>
                </a:cubicBezTo>
                <a:cubicBezTo>
                  <a:pt x="9150" y="8876"/>
                  <a:pt x="9210" y="8724"/>
                  <a:pt x="9271" y="8542"/>
                </a:cubicBezTo>
                <a:cubicBezTo>
                  <a:pt x="9393" y="8207"/>
                  <a:pt x="9484" y="7903"/>
                  <a:pt x="9605" y="7600"/>
                </a:cubicBezTo>
                <a:cubicBezTo>
                  <a:pt x="9849" y="6992"/>
                  <a:pt x="10092" y="6414"/>
                  <a:pt x="10335" y="5837"/>
                </a:cubicBezTo>
                <a:cubicBezTo>
                  <a:pt x="10821" y="4742"/>
                  <a:pt x="11277" y="3739"/>
                  <a:pt x="11581" y="2858"/>
                </a:cubicBezTo>
                <a:cubicBezTo>
                  <a:pt x="11824" y="2189"/>
                  <a:pt x="12037" y="1490"/>
                  <a:pt x="12189" y="791"/>
                </a:cubicBezTo>
                <a:cubicBezTo>
                  <a:pt x="12250" y="578"/>
                  <a:pt x="12280" y="396"/>
                  <a:pt x="12280" y="183"/>
                </a:cubicBezTo>
                <a:cubicBezTo>
                  <a:pt x="12280" y="122"/>
                  <a:pt x="12280" y="61"/>
                  <a:pt x="1228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49"/>
          <p:cNvSpPr/>
          <p:nvPr/>
        </p:nvSpPr>
        <p:spPr>
          <a:xfrm>
            <a:off x="7128152" y="3249684"/>
            <a:ext cx="34533" cy="87918"/>
          </a:xfrm>
          <a:custGeom>
            <a:avLst/>
            <a:gdLst/>
            <a:ahLst/>
            <a:cxnLst/>
            <a:rect l="l" t="t" r="r" b="b"/>
            <a:pathLst>
              <a:path w="1612" h="4104" extrusionOk="0">
                <a:moveTo>
                  <a:pt x="1" y="0"/>
                </a:moveTo>
                <a:lnTo>
                  <a:pt x="1" y="0"/>
                </a:lnTo>
                <a:cubicBezTo>
                  <a:pt x="882" y="1186"/>
                  <a:pt x="1429" y="2614"/>
                  <a:pt x="1521" y="4104"/>
                </a:cubicBezTo>
                <a:cubicBezTo>
                  <a:pt x="1581" y="3891"/>
                  <a:pt x="1612" y="3648"/>
                  <a:pt x="1551" y="3435"/>
                </a:cubicBezTo>
                <a:cubicBezTo>
                  <a:pt x="1490" y="2341"/>
                  <a:pt x="1095" y="1338"/>
                  <a:pt x="457" y="456"/>
                </a:cubicBezTo>
                <a:cubicBezTo>
                  <a:pt x="335" y="274"/>
                  <a:pt x="153" y="122"/>
                  <a:pt x="1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49"/>
          <p:cNvSpPr/>
          <p:nvPr/>
        </p:nvSpPr>
        <p:spPr>
          <a:xfrm>
            <a:off x="6728344" y="3283531"/>
            <a:ext cx="300215" cy="109426"/>
          </a:xfrm>
          <a:custGeom>
            <a:avLst/>
            <a:gdLst/>
            <a:ahLst/>
            <a:cxnLst/>
            <a:rect l="l" t="t" r="r" b="b"/>
            <a:pathLst>
              <a:path w="14014" h="5108" fill="none" extrusionOk="0">
                <a:moveTo>
                  <a:pt x="14013" y="5107"/>
                </a:moveTo>
                <a:cubicBezTo>
                  <a:pt x="13801" y="5046"/>
                  <a:pt x="13618" y="5016"/>
                  <a:pt x="13436" y="4925"/>
                </a:cubicBezTo>
                <a:lnTo>
                  <a:pt x="11916" y="4408"/>
                </a:lnTo>
                <a:cubicBezTo>
                  <a:pt x="10639" y="3983"/>
                  <a:pt x="8876" y="3344"/>
                  <a:pt x="6961" y="2645"/>
                </a:cubicBezTo>
                <a:cubicBezTo>
                  <a:pt x="5047" y="1946"/>
                  <a:pt x="3284" y="1277"/>
                  <a:pt x="2007" y="821"/>
                </a:cubicBezTo>
                <a:lnTo>
                  <a:pt x="548" y="244"/>
                </a:lnTo>
                <a:cubicBezTo>
                  <a:pt x="335" y="183"/>
                  <a:pt x="183" y="92"/>
                  <a:pt x="1" y="1"/>
                </a:cubicBezTo>
                <a:cubicBezTo>
                  <a:pt x="183" y="31"/>
                  <a:pt x="366" y="92"/>
                  <a:pt x="548" y="153"/>
                </a:cubicBezTo>
                <a:lnTo>
                  <a:pt x="2068" y="670"/>
                </a:lnTo>
                <a:cubicBezTo>
                  <a:pt x="3344" y="1125"/>
                  <a:pt x="5107" y="1764"/>
                  <a:pt x="7053" y="2463"/>
                </a:cubicBezTo>
                <a:cubicBezTo>
                  <a:pt x="8968" y="3162"/>
                  <a:pt x="10731" y="3800"/>
                  <a:pt x="11977" y="4287"/>
                </a:cubicBezTo>
                <a:lnTo>
                  <a:pt x="13466" y="4864"/>
                </a:lnTo>
                <a:cubicBezTo>
                  <a:pt x="13649" y="4925"/>
                  <a:pt x="13831" y="5016"/>
                  <a:pt x="14013" y="5107"/>
                </a:cubicBezTo>
                <a:close/>
              </a:path>
            </a:pathLst>
          </a:custGeom>
          <a:noFill/>
          <a:ln w="9875" cap="flat" cmpd="sng">
            <a:solidFill>
              <a:srgbClr val="A37B6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49"/>
          <p:cNvSpPr/>
          <p:nvPr/>
        </p:nvSpPr>
        <p:spPr>
          <a:xfrm>
            <a:off x="5055546" y="4012111"/>
            <a:ext cx="22815" cy="22215"/>
          </a:xfrm>
          <a:custGeom>
            <a:avLst/>
            <a:gdLst/>
            <a:ahLst/>
            <a:cxnLst/>
            <a:rect l="l" t="t" r="r" b="b"/>
            <a:pathLst>
              <a:path w="1065" h="1037" extrusionOk="0">
                <a:moveTo>
                  <a:pt x="556" y="1"/>
                </a:moveTo>
                <a:cubicBezTo>
                  <a:pt x="301" y="1"/>
                  <a:pt x="59" y="203"/>
                  <a:pt x="31" y="459"/>
                </a:cubicBezTo>
                <a:cubicBezTo>
                  <a:pt x="0" y="733"/>
                  <a:pt x="183" y="976"/>
                  <a:pt x="487" y="1037"/>
                </a:cubicBezTo>
                <a:cubicBezTo>
                  <a:pt x="760" y="1037"/>
                  <a:pt x="1034" y="824"/>
                  <a:pt x="1064" y="551"/>
                </a:cubicBezTo>
                <a:cubicBezTo>
                  <a:pt x="1064" y="290"/>
                  <a:pt x="843" y="1"/>
                  <a:pt x="586" y="1"/>
                </a:cubicBezTo>
                <a:cubicBezTo>
                  <a:pt x="585" y="1"/>
                  <a:pt x="584" y="1"/>
                  <a:pt x="583" y="1"/>
                </a:cubicBezTo>
                <a:lnTo>
                  <a:pt x="583" y="1"/>
                </a:lnTo>
                <a:cubicBezTo>
                  <a:pt x="574" y="1"/>
                  <a:pt x="565" y="1"/>
                  <a:pt x="556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49"/>
          <p:cNvSpPr/>
          <p:nvPr/>
        </p:nvSpPr>
        <p:spPr>
          <a:xfrm>
            <a:off x="4990422" y="4062968"/>
            <a:ext cx="274165" cy="121787"/>
          </a:xfrm>
          <a:custGeom>
            <a:avLst/>
            <a:gdLst/>
            <a:ahLst/>
            <a:cxnLst/>
            <a:rect l="l" t="t" r="r" b="b"/>
            <a:pathLst>
              <a:path w="12798" h="5685" extrusionOk="0">
                <a:moveTo>
                  <a:pt x="396" y="0"/>
                </a:moveTo>
                <a:lnTo>
                  <a:pt x="1" y="1003"/>
                </a:lnTo>
                <a:lnTo>
                  <a:pt x="12585" y="5684"/>
                </a:lnTo>
                <a:cubicBezTo>
                  <a:pt x="12797" y="5289"/>
                  <a:pt x="12311" y="4864"/>
                  <a:pt x="12311" y="4864"/>
                </a:cubicBezTo>
                <a:lnTo>
                  <a:pt x="396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49"/>
          <p:cNvSpPr/>
          <p:nvPr/>
        </p:nvSpPr>
        <p:spPr>
          <a:xfrm>
            <a:off x="5121314" y="4051357"/>
            <a:ext cx="31791" cy="10390"/>
          </a:xfrm>
          <a:custGeom>
            <a:avLst/>
            <a:gdLst/>
            <a:ahLst/>
            <a:cxnLst/>
            <a:rect l="l" t="t" r="r" b="b"/>
            <a:pathLst>
              <a:path w="1484" h="485" extrusionOk="0">
                <a:moveTo>
                  <a:pt x="922" y="1"/>
                </a:moveTo>
                <a:cubicBezTo>
                  <a:pt x="842" y="1"/>
                  <a:pt x="757" y="8"/>
                  <a:pt x="669" y="26"/>
                </a:cubicBezTo>
                <a:cubicBezTo>
                  <a:pt x="213" y="86"/>
                  <a:pt x="0" y="451"/>
                  <a:pt x="61" y="482"/>
                </a:cubicBezTo>
                <a:cubicBezTo>
                  <a:pt x="63" y="484"/>
                  <a:pt x="67" y="485"/>
                  <a:pt x="72" y="485"/>
                </a:cubicBezTo>
                <a:cubicBezTo>
                  <a:pt x="133" y="485"/>
                  <a:pt x="393" y="323"/>
                  <a:pt x="730" y="238"/>
                </a:cubicBezTo>
                <a:cubicBezTo>
                  <a:pt x="871" y="203"/>
                  <a:pt x="1008" y="195"/>
                  <a:pt x="1125" y="195"/>
                </a:cubicBezTo>
                <a:cubicBezTo>
                  <a:pt x="1219" y="195"/>
                  <a:pt x="1300" y="200"/>
                  <a:pt x="1359" y="200"/>
                </a:cubicBezTo>
                <a:cubicBezTo>
                  <a:pt x="1414" y="200"/>
                  <a:pt x="1450" y="196"/>
                  <a:pt x="1459" y="178"/>
                </a:cubicBezTo>
                <a:cubicBezTo>
                  <a:pt x="1484" y="129"/>
                  <a:pt x="1251" y="1"/>
                  <a:pt x="9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49"/>
          <p:cNvSpPr/>
          <p:nvPr/>
        </p:nvSpPr>
        <p:spPr>
          <a:xfrm>
            <a:off x="5150620" y="4075478"/>
            <a:ext cx="25771" cy="16153"/>
          </a:xfrm>
          <a:custGeom>
            <a:avLst/>
            <a:gdLst/>
            <a:ahLst/>
            <a:cxnLst/>
            <a:rect l="l" t="t" r="r" b="b"/>
            <a:pathLst>
              <a:path w="1203" h="754" extrusionOk="0">
                <a:moveTo>
                  <a:pt x="940" y="0"/>
                </a:moveTo>
                <a:cubicBezTo>
                  <a:pt x="808" y="0"/>
                  <a:pt x="635" y="36"/>
                  <a:pt x="456" y="146"/>
                </a:cubicBezTo>
                <a:cubicBezTo>
                  <a:pt x="91" y="359"/>
                  <a:pt x="0" y="723"/>
                  <a:pt x="61" y="754"/>
                </a:cubicBezTo>
                <a:cubicBezTo>
                  <a:pt x="122" y="754"/>
                  <a:pt x="274" y="511"/>
                  <a:pt x="578" y="328"/>
                </a:cubicBezTo>
                <a:cubicBezTo>
                  <a:pt x="882" y="146"/>
                  <a:pt x="1186" y="146"/>
                  <a:pt x="1186" y="85"/>
                </a:cubicBezTo>
                <a:cubicBezTo>
                  <a:pt x="1202" y="52"/>
                  <a:pt x="1101" y="0"/>
                  <a:pt x="9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49"/>
          <p:cNvSpPr/>
          <p:nvPr/>
        </p:nvSpPr>
        <p:spPr>
          <a:xfrm>
            <a:off x="5178619" y="4097565"/>
            <a:ext cx="20201" cy="19473"/>
          </a:xfrm>
          <a:custGeom>
            <a:avLst/>
            <a:gdLst/>
            <a:ahLst/>
            <a:cxnLst/>
            <a:rect l="l" t="t" r="r" b="b"/>
            <a:pathLst>
              <a:path w="943" h="909" extrusionOk="0">
                <a:moveTo>
                  <a:pt x="858" y="0"/>
                </a:moveTo>
                <a:cubicBezTo>
                  <a:pt x="735" y="0"/>
                  <a:pt x="503" y="71"/>
                  <a:pt x="304" y="270"/>
                </a:cubicBezTo>
                <a:cubicBezTo>
                  <a:pt x="31" y="543"/>
                  <a:pt x="0" y="908"/>
                  <a:pt x="61" y="908"/>
                </a:cubicBezTo>
                <a:cubicBezTo>
                  <a:pt x="122" y="908"/>
                  <a:pt x="243" y="665"/>
                  <a:pt x="456" y="452"/>
                </a:cubicBezTo>
                <a:cubicBezTo>
                  <a:pt x="699" y="209"/>
                  <a:pt x="942" y="87"/>
                  <a:pt x="942" y="27"/>
                </a:cubicBezTo>
                <a:cubicBezTo>
                  <a:pt x="934" y="10"/>
                  <a:pt x="903" y="0"/>
                  <a:pt x="85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49"/>
          <p:cNvSpPr/>
          <p:nvPr/>
        </p:nvSpPr>
        <p:spPr>
          <a:xfrm>
            <a:off x="5133032" y="4011254"/>
            <a:ext cx="29970" cy="11590"/>
          </a:xfrm>
          <a:custGeom>
            <a:avLst/>
            <a:gdLst/>
            <a:ahLst/>
            <a:cxnLst/>
            <a:rect l="l" t="t" r="r" b="b"/>
            <a:pathLst>
              <a:path w="1399" h="541" extrusionOk="0">
                <a:moveTo>
                  <a:pt x="353" y="0"/>
                </a:moveTo>
                <a:cubicBezTo>
                  <a:pt x="140" y="0"/>
                  <a:pt x="0" y="65"/>
                  <a:pt x="0" y="104"/>
                </a:cubicBezTo>
                <a:cubicBezTo>
                  <a:pt x="31" y="195"/>
                  <a:pt x="335" y="165"/>
                  <a:pt x="700" y="287"/>
                </a:cubicBezTo>
                <a:cubicBezTo>
                  <a:pt x="993" y="367"/>
                  <a:pt x="1240" y="541"/>
                  <a:pt x="1316" y="541"/>
                </a:cubicBezTo>
                <a:cubicBezTo>
                  <a:pt x="1327" y="541"/>
                  <a:pt x="1334" y="537"/>
                  <a:pt x="1338" y="530"/>
                </a:cubicBezTo>
                <a:cubicBezTo>
                  <a:pt x="1399" y="469"/>
                  <a:pt x="1216" y="195"/>
                  <a:pt x="760" y="74"/>
                </a:cubicBezTo>
                <a:cubicBezTo>
                  <a:pt x="609" y="20"/>
                  <a:pt x="470" y="0"/>
                  <a:pt x="3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49"/>
          <p:cNvSpPr/>
          <p:nvPr/>
        </p:nvSpPr>
        <p:spPr>
          <a:xfrm>
            <a:off x="4916193" y="3941202"/>
            <a:ext cx="306063" cy="244195"/>
          </a:xfrm>
          <a:custGeom>
            <a:avLst/>
            <a:gdLst/>
            <a:ahLst/>
            <a:cxnLst/>
            <a:rect l="l" t="t" r="r" b="b"/>
            <a:pathLst>
              <a:path w="14287" h="11399" extrusionOk="0">
                <a:moveTo>
                  <a:pt x="7052" y="0"/>
                </a:moveTo>
                <a:lnTo>
                  <a:pt x="1" y="31"/>
                </a:lnTo>
                <a:lnTo>
                  <a:pt x="122" y="11399"/>
                </a:lnTo>
                <a:lnTo>
                  <a:pt x="14287" y="11307"/>
                </a:lnTo>
                <a:cubicBezTo>
                  <a:pt x="14195" y="9940"/>
                  <a:pt x="6840" y="7295"/>
                  <a:pt x="6840" y="7295"/>
                </a:cubicBezTo>
                <a:lnTo>
                  <a:pt x="705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49"/>
          <p:cNvSpPr/>
          <p:nvPr/>
        </p:nvSpPr>
        <p:spPr>
          <a:xfrm>
            <a:off x="4959831" y="4084454"/>
            <a:ext cx="25407" cy="23093"/>
          </a:xfrm>
          <a:custGeom>
            <a:avLst/>
            <a:gdLst/>
            <a:ahLst/>
            <a:cxnLst/>
            <a:rect l="l" t="t" r="r" b="b"/>
            <a:pathLst>
              <a:path w="1186" h="1078" extrusionOk="0">
                <a:moveTo>
                  <a:pt x="426" y="0"/>
                </a:moveTo>
                <a:lnTo>
                  <a:pt x="426" y="0"/>
                </a:lnTo>
                <a:cubicBezTo>
                  <a:pt x="152" y="92"/>
                  <a:pt x="0" y="396"/>
                  <a:pt x="61" y="669"/>
                </a:cubicBezTo>
                <a:cubicBezTo>
                  <a:pt x="113" y="929"/>
                  <a:pt x="342" y="1077"/>
                  <a:pt x="578" y="1077"/>
                </a:cubicBezTo>
                <a:cubicBezTo>
                  <a:pt x="619" y="1077"/>
                  <a:pt x="659" y="1073"/>
                  <a:pt x="699" y="1064"/>
                </a:cubicBezTo>
                <a:cubicBezTo>
                  <a:pt x="1003" y="973"/>
                  <a:pt x="1186" y="669"/>
                  <a:pt x="1125" y="365"/>
                </a:cubicBezTo>
                <a:cubicBezTo>
                  <a:pt x="1027" y="145"/>
                  <a:pt x="812" y="4"/>
                  <a:pt x="574" y="4"/>
                </a:cubicBezTo>
                <a:cubicBezTo>
                  <a:pt x="515" y="4"/>
                  <a:pt x="455" y="13"/>
                  <a:pt x="395" y="31"/>
                </a:cubicBezTo>
                <a:lnTo>
                  <a:pt x="426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49"/>
          <p:cNvSpPr/>
          <p:nvPr/>
        </p:nvSpPr>
        <p:spPr>
          <a:xfrm>
            <a:off x="4918807" y="4167788"/>
            <a:ext cx="304756" cy="24122"/>
          </a:xfrm>
          <a:custGeom>
            <a:avLst/>
            <a:gdLst/>
            <a:ahLst/>
            <a:cxnLst/>
            <a:rect l="l" t="t" r="r" b="b"/>
            <a:pathLst>
              <a:path w="14226" h="1126" extrusionOk="0">
                <a:moveTo>
                  <a:pt x="0" y="1"/>
                </a:moveTo>
                <a:lnTo>
                  <a:pt x="0" y="1126"/>
                </a:lnTo>
                <a:lnTo>
                  <a:pt x="14165" y="730"/>
                </a:lnTo>
                <a:cubicBezTo>
                  <a:pt x="14225" y="275"/>
                  <a:pt x="13587" y="1"/>
                  <a:pt x="135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0" name="Google Shape;2430;p49"/>
          <p:cNvSpPr/>
          <p:nvPr/>
        </p:nvSpPr>
        <p:spPr>
          <a:xfrm>
            <a:off x="5039265" y="4094523"/>
            <a:ext cx="28663" cy="18659"/>
          </a:xfrm>
          <a:custGeom>
            <a:avLst/>
            <a:gdLst/>
            <a:ahLst/>
            <a:cxnLst/>
            <a:rect l="l" t="t" r="r" b="b"/>
            <a:pathLst>
              <a:path w="1338" h="871" extrusionOk="0">
                <a:moveTo>
                  <a:pt x="1125" y="1"/>
                </a:moveTo>
                <a:cubicBezTo>
                  <a:pt x="971" y="1"/>
                  <a:pt x="748" y="50"/>
                  <a:pt x="517" y="199"/>
                </a:cubicBezTo>
                <a:cubicBezTo>
                  <a:pt x="92" y="442"/>
                  <a:pt x="0" y="868"/>
                  <a:pt x="61" y="868"/>
                </a:cubicBezTo>
                <a:cubicBezTo>
                  <a:pt x="64" y="869"/>
                  <a:pt x="68" y="870"/>
                  <a:pt x="72" y="870"/>
                </a:cubicBezTo>
                <a:cubicBezTo>
                  <a:pt x="141" y="870"/>
                  <a:pt x="322" y="612"/>
                  <a:pt x="639" y="381"/>
                </a:cubicBezTo>
                <a:cubicBezTo>
                  <a:pt x="973" y="169"/>
                  <a:pt x="1338" y="138"/>
                  <a:pt x="1338" y="77"/>
                </a:cubicBezTo>
                <a:cubicBezTo>
                  <a:pt x="1338" y="36"/>
                  <a:pt x="1255" y="1"/>
                  <a:pt x="11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49"/>
          <p:cNvSpPr/>
          <p:nvPr/>
        </p:nvSpPr>
        <p:spPr>
          <a:xfrm>
            <a:off x="5078340" y="4107912"/>
            <a:ext cx="21508" cy="24100"/>
          </a:xfrm>
          <a:custGeom>
            <a:avLst/>
            <a:gdLst/>
            <a:ahLst/>
            <a:cxnLst/>
            <a:rect l="l" t="t" r="r" b="b"/>
            <a:pathLst>
              <a:path w="1004" h="1125" extrusionOk="0">
                <a:moveTo>
                  <a:pt x="914" y="1"/>
                </a:moveTo>
                <a:cubicBezTo>
                  <a:pt x="773" y="1"/>
                  <a:pt x="492" y="81"/>
                  <a:pt x="274" y="364"/>
                </a:cubicBezTo>
                <a:cubicBezTo>
                  <a:pt x="0" y="729"/>
                  <a:pt x="31" y="1124"/>
                  <a:pt x="91" y="1124"/>
                </a:cubicBezTo>
                <a:cubicBezTo>
                  <a:pt x="183" y="1124"/>
                  <a:pt x="243" y="820"/>
                  <a:pt x="487" y="516"/>
                </a:cubicBezTo>
                <a:cubicBezTo>
                  <a:pt x="699" y="212"/>
                  <a:pt x="1003" y="91"/>
                  <a:pt x="1003" y="30"/>
                </a:cubicBezTo>
                <a:cubicBezTo>
                  <a:pt x="1003" y="13"/>
                  <a:pt x="969" y="1"/>
                  <a:pt x="9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49"/>
          <p:cNvSpPr/>
          <p:nvPr/>
        </p:nvSpPr>
        <p:spPr>
          <a:xfrm>
            <a:off x="5114801" y="4120637"/>
            <a:ext cx="14996" cy="25686"/>
          </a:xfrm>
          <a:custGeom>
            <a:avLst/>
            <a:gdLst/>
            <a:ahLst/>
            <a:cxnLst/>
            <a:rect l="l" t="t" r="r" b="b"/>
            <a:pathLst>
              <a:path w="700" h="1199" extrusionOk="0">
                <a:moveTo>
                  <a:pt x="639" y="1"/>
                </a:moveTo>
                <a:cubicBezTo>
                  <a:pt x="548" y="1"/>
                  <a:pt x="283" y="161"/>
                  <a:pt x="152" y="500"/>
                </a:cubicBezTo>
                <a:cubicBezTo>
                  <a:pt x="0" y="865"/>
                  <a:pt x="92" y="1199"/>
                  <a:pt x="152" y="1199"/>
                </a:cubicBezTo>
                <a:cubicBezTo>
                  <a:pt x="213" y="1199"/>
                  <a:pt x="243" y="895"/>
                  <a:pt x="365" y="591"/>
                </a:cubicBezTo>
                <a:cubicBezTo>
                  <a:pt x="517" y="287"/>
                  <a:pt x="699" y="74"/>
                  <a:pt x="669" y="14"/>
                </a:cubicBezTo>
                <a:cubicBezTo>
                  <a:pt x="665" y="5"/>
                  <a:pt x="654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49"/>
          <p:cNvSpPr/>
          <p:nvPr/>
        </p:nvSpPr>
        <p:spPr>
          <a:xfrm>
            <a:off x="5032753" y="4054506"/>
            <a:ext cx="32584" cy="7541"/>
          </a:xfrm>
          <a:custGeom>
            <a:avLst/>
            <a:gdLst/>
            <a:ahLst/>
            <a:cxnLst/>
            <a:rect l="l" t="t" r="r" b="b"/>
            <a:pathLst>
              <a:path w="1521" h="352" extrusionOk="0">
                <a:moveTo>
                  <a:pt x="760" y="0"/>
                </a:moveTo>
                <a:cubicBezTo>
                  <a:pt x="304" y="31"/>
                  <a:pt x="0" y="274"/>
                  <a:pt x="31" y="335"/>
                </a:cubicBezTo>
                <a:cubicBezTo>
                  <a:pt x="37" y="346"/>
                  <a:pt x="54" y="351"/>
                  <a:pt x="81" y="351"/>
                </a:cubicBezTo>
                <a:cubicBezTo>
                  <a:pt x="193" y="351"/>
                  <a:pt x="467" y="268"/>
                  <a:pt x="760" y="243"/>
                </a:cubicBezTo>
                <a:cubicBezTo>
                  <a:pt x="820" y="239"/>
                  <a:pt x="878" y="237"/>
                  <a:pt x="934" y="237"/>
                </a:cubicBezTo>
                <a:cubicBezTo>
                  <a:pt x="1152" y="237"/>
                  <a:pt x="1337" y="265"/>
                  <a:pt x="1438" y="265"/>
                </a:cubicBezTo>
                <a:cubicBezTo>
                  <a:pt x="1484" y="265"/>
                  <a:pt x="1512" y="259"/>
                  <a:pt x="1520" y="243"/>
                </a:cubicBezTo>
                <a:cubicBezTo>
                  <a:pt x="1520" y="213"/>
                  <a:pt x="1216" y="0"/>
                  <a:pt x="7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49"/>
          <p:cNvSpPr/>
          <p:nvPr/>
        </p:nvSpPr>
        <p:spPr>
          <a:xfrm>
            <a:off x="4942886" y="2657138"/>
            <a:ext cx="567182" cy="1347903"/>
          </a:xfrm>
          <a:custGeom>
            <a:avLst/>
            <a:gdLst/>
            <a:ahLst/>
            <a:cxnLst/>
            <a:rect l="l" t="t" r="r" b="b"/>
            <a:pathLst>
              <a:path w="26476" h="62920" extrusionOk="0">
                <a:moveTo>
                  <a:pt x="20214" y="0"/>
                </a:moveTo>
                <a:lnTo>
                  <a:pt x="1" y="1854"/>
                </a:lnTo>
                <a:lnTo>
                  <a:pt x="12828" y="34256"/>
                </a:lnTo>
                <a:lnTo>
                  <a:pt x="11217" y="37144"/>
                </a:lnTo>
                <a:cubicBezTo>
                  <a:pt x="9758" y="40335"/>
                  <a:pt x="3192" y="60214"/>
                  <a:pt x="3192" y="60214"/>
                </a:cubicBezTo>
                <a:lnTo>
                  <a:pt x="11004" y="62919"/>
                </a:lnTo>
                <a:lnTo>
                  <a:pt x="24652" y="38603"/>
                </a:lnTo>
                <a:cubicBezTo>
                  <a:pt x="24804" y="38299"/>
                  <a:pt x="24925" y="37934"/>
                  <a:pt x="24986" y="37600"/>
                </a:cubicBezTo>
                <a:cubicBezTo>
                  <a:pt x="25138" y="36536"/>
                  <a:pt x="26476" y="33071"/>
                  <a:pt x="25807" y="27751"/>
                </a:cubicBezTo>
                <a:cubicBezTo>
                  <a:pt x="24834" y="20153"/>
                  <a:pt x="20214" y="0"/>
                  <a:pt x="20214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49"/>
          <p:cNvSpPr/>
          <p:nvPr/>
        </p:nvSpPr>
        <p:spPr>
          <a:xfrm>
            <a:off x="4703918" y="2478067"/>
            <a:ext cx="514440" cy="1582973"/>
          </a:xfrm>
          <a:custGeom>
            <a:avLst/>
            <a:gdLst/>
            <a:ahLst/>
            <a:cxnLst/>
            <a:rect l="l" t="t" r="r" b="b"/>
            <a:pathLst>
              <a:path w="24014" h="73893" extrusionOk="0">
                <a:moveTo>
                  <a:pt x="8268" y="0"/>
                </a:moveTo>
                <a:cubicBezTo>
                  <a:pt x="8268" y="0"/>
                  <a:pt x="3800" y="3192"/>
                  <a:pt x="2068" y="9818"/>
                </a:cubicBezTo>
                <a:cubicBezTo>
                  <a:pt x="1" y="17751"/>
                  <a:pt x="4560" y="29454"/>
                  <a:pt x="5320" y="35138"/>
                </a:cubicBezTo>
                <a:cubicBezTo>
                  <a:pt x="6019" y="40518"/>
                  <a:pt x="5046" y="42007"/>
                  <a:pt x="5198" y="50640"/>
                </a:cubicBezTo>
                <a:cubicBezTo>
                  <a:pt x="5350" y="59272"/>
                  <a:pt x="9423" y="73892"/>
                  <a:pt x="9423" y="73892"/>
                </a:cubicBezTo>
                <a:lnTo>
                  <a:pt x="17417" y="73679"/>
                </a:lnTo>
                <a:lnTo>
                  <a:pt x="16445" y="46810"/>
                </a:lnTo>
                <a:cubicBezTo>
                  <a:pt x="16445" y="46810"/>
                  <a:pt x="24013" y="9362"/>
                  <a:pt x="23861" y="8724"/>
                </a:cubicBezTo>
                <a:lnTo>
                  <a:pt x="826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49"/>
          <p:cNvSpPr/>
          <p:nvPr/>
        </p:nvSpPr>
        <p:spPr>
          <a:xfrm>
            <a:off x="5054240" y="2783445"/>
            <a:ext cx="140017" cy="1277595"/>
          </a:xfrm>
          <a:custGeom>
            <a:avLst/>
            <a:gdLst/>
            <a:ahLst/>
            <a:cxnLst/>
            <a:rect l="l" t="t" r="r" b="b"/>
            <a:pathLst>
              <a:path w="6536" h="59638" extrusionOk="0">
                <a:moveTo>
                  <a:pt x="6536" y="1"/>
                </a:moveTo>
                <a:cubicBezTo>
                  <a:pt x="6536" y="62"/>
                  <a:pt x="6505" y="92"/>
                  <a:pt x="6505" y="153"/>
                </a:cubicBezTo>
                <a:cubicBezTo>
                  <a:pt x="6475" y="244"/>
                  <a:pt x="6444" y="396"/>
                  <a:pt x="6414" y="609"/>
                </a:cubicBezTo>
                <a:cubicBezTo>
                  <a:pt x="6323" y="1004"/>
                  <a:pt x="6201" y="1582"/>
                  <a:pt x="6019" y="2311"/>
                </a:cubicBezTo>
                <a:cubicBezTo>
                  <a:pt x="5715" y="3831"/>
                  <a:pt x="5259" y="5989"/>
                  <a:pt x="4742" y="8633"/>
                </a:cubicBezTo>
                <a:cubicBezTo>
                  <a:pt x="3678" y="14013"/>
                  <a:pt x="2189" y="21399"/>
                  <a:pt x="548" y="29545"/>
                </a:cubicBezTo>
                <a:cubicBezTo>
                  <a:pt x="365" y="30518"/>
                  <a:pt x="183" y="31491"/>
                  <a:pt x="1" y="32403"/>
                </a:cubicBezTo>
                <a:lnTo>
                  <a:pt x="1" y="32433"/>
                </a:lnTo>
                <a:cubicBezTo>
                  <a:pt x="274" y="40062"/>
                  <a:pt x="517" y="46871"/>
                  <a:pt x="700" y="51765"/>
                </a:cubicBezTo>
                <a:cubicBezTo>
                  <a:pt x="791" y="54196"/>
                  <a:pt x="882" y="56172"/>
                  <a:pt x="943" y="57540"/>
                </a:cubicBezTo>
                <a:cubicBezTo>
                  <a:pt x="973" y="58209"/>
                  <a:pt x="1004" y="58725"/>
                  <a:pt x="1004" y="59090"/>
                </a:cubicBezTo>
                <a:lnTo>
                  <a:pt x="1034" y="59485"/>
                </a:lnTo>
                <a:cubicBezTo>
                  <a:pt x="1034" y="59546"/>
                  <a:pt x="1064" y="59576"/>
                  <a:pt x="1064" y="59637"/>
                </a:cubicBezTo>
                <a:cubicBezTo>
                  <a:pt x="1064" y="59576"/>
                  <a:pt x="1064" y="59546"/>
                  <a:pt x="1064" y="59485"/>
                </a:cubicBezTo>
                <a:lnTo>
                  <a:pt x="1064" y="59090"/>
                </a:lnTo>
                <a:cubicBezTo>
                  <a:pt x="1064" y="58725"/>
                  <a:pt x="1064" y="58209"/>
                  <a:pt x="1034" y="57540"/>
                </a:cubicBezTo>
                <a:cubicBezTo>
                  <a:pt x="1004" y="56172"/>
                  <a:pt x="943" y="54196"/>
                  <a:pt x="852" y="51765"/>
                </a:cubicBezTo>
                <a:cubicBezTo>
                  <a:pt x="700" y="46876"/>
                  <a:pt x="487" y="40078"/>
                  <a:pt x="214" y="32459"/>
                </a:cubicBezTo>
                <a:lnTo>
                  <a:pt x="214" y="32459"/>
                </a:lnTo>
                <a:lnTo>
                  <a:pt x="791" y="29576"/>
                </a:lnTo>
                <a:cubicBezTo>
                  <a:pt x="2402" y="21430"/>
                  <a:pt x="3830" y="14044"/>
                  <a:pt x="4894" y="8664"/>
                </a:cubicBezTo>
                <a:cubicBezTo>
                  <a:pt x="5411" y="6019"/>
                  <a:pt x="5837" y="3831"/>
                  <a:pt x="6140" y="2341"/>
                </a:cubicBezTo>
                <a:cubicBezTo>
                  <a:pt x="6262" y="1582"/>
                  <a:pt x="6384" y="1004"/>
                  <a:pt x="6444" y="609"/>
                </a:cubicBezTo>
                <a:cubicBezTo>
                  <a:pt x="6475" y="427"/>
                  <a:pt x="6505" y="275"/>
                  <a:pt x="6536" y="153"/>
                </a:cubicBezTo>
                <a:cubicBezTo>
                  <a:pt x="6536" y="92"/>
                  <a:pt x="6536" y="62"/>
                  <a:pt x="65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49"/>
          <p:cNvSpPr/>
          <p:nvPr/>
        </p:nvSpPr>
        <p:spPr>
          <a:xfrm>
            <a:off x="5215080" y="3392251"/>
            <a:ext cx="59276" cy="44323"/>
          </a:xfrm>
          <a:custGeom>
            <a:avLst/>
            <a:gdLst/>
            <a:ahLst/>
            <a:cxnLst/>
            <a:rect l="l" t="t" r="r" b="b"/>
            <a:pathLst>
              <a:path w="2767" h="2069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547" y="1066"/>
                  <a:pt x="1550" y="1826"/>
                  <a:pt x="2736" y="2069"/>
                </a:cubicBezTo>
                <a:cubicBezTo>
                  <a:pt x="2766" y="2008"/>
                  <a:pt x="2006" y="1765"/>
                  <a:pt x="1246" y="1187"/>
                </a:cubicBezTo>
                <a:cubicBezTo>
                  <a:pt x="534" y="623"/>
                  <a:pt x="82" y="1"/>
                  <a:pt x="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9"/>
          <p:cNvSpPr/>
          <p:nvPr/>
        </p:nvSpPr>
        <p:spPr>
          <a:xfrm>
            <a:off x="4780096" y="1522174"/>
            <a:ext cx="600387" cy="678857"/>
          </a:xfrm>
          <a:custGeom>
            <a:avLst/>
            <a:gdLst/>
            <a:ahLst/>
            <a:cxnLst/>
            <a:rect l="l" t="t" r="r" b="b"/>
            <a:pathLst>
              <a:path w="28026" h="31689" extrusionOk="0">
                <a:moveTo>
                  <a:pt x="4955" y="1"/>
                </a:moveTo>
                <a:cubicBezTo>
                  <a:pt x="2585" y="8633"/>
                  <a:pt x="1" y="22311"/>
                  <a:pt x="1825" y="30244"/>
                </a:cubicBezTo>
                <a:cubicBezTo>
                  <a:pt x="1825" y="30244"/>
                  <a:pt x="4648" y="29467"/>
                  <a:pt x="5512" y="29467"/>
                </a:cubicBezTo>
                <a:cubicBezTo>
                  <a:pt x="5584" y="29467"/>
                  <a:pt x="5643" y="29473"/>
                  <a:pt x="5685" y="29484"/>
                </a:cubicBezTo>
                <a:cubicBezTo>
                  <a:pt x="9819" y="30761"/>
                  <a:pt x="14105" y="31491"/>
                  <a:pt x="18390" y="31673"/>
                </a:cubicBezTo>
                <a:cubicBezTo>
                  <a:pt x="18515" y="31683"/>
                  <a:pt x="18640" y="31688"/>
                  <a:pt x="18765" y="31688"/>
                </a:cubicBezTo>
                <a:cubicBezTo>
                  <a:pt x="19398" y="31688"/>
                  <a:pt x="20020" y="31557"/>
                  <a:pt x="20579" y="31278"/>
                </a:cubicBezTo>
                <a:cubicBezTo>
                  <a:pt x="21156" y="30913"/>
                  <a:pt x="21521" y="30305"/>
                  <a:pt x="21612" y="29667"/>
                </a:cubicBezTo>
                <a:lnTo>
                  <a:pt x="21643" y="31247"/>
                </a:lnTo>
                <a:cubicBezTo>
                  <a:pt x="21961" y="31337"/>
                  <a:pt x="22357" y="31369"/>
                  <a:pt x="22796" y="31369"/>
                </a:cubicBezTo>
                <a:cubicBezTo>
                  <a:pt x="23850" y="31369"/>
                  <a:pt x="25150" y="31187"/>
                  <a:pt x="26203" y="31187"/>
                </a:cubicBezTo>
                <a:cubicBezTo>
                  <a:pt x="26643" y="31187"/>
                  <a:pt x="27039" y="31218"/>
                  <a:pt x="27357" y="31308"/>
                </a:cubicBezTo>
                <a:cubicBezTo>
                  <a:pt x="28026" y="29667"/>
                  <a:pt x="27904" y="27691"/>
                  <a:pt x="27448" y="25989"/>
                </a:cubicBezTo>
                <a:cubicBezTo>
                  <a:pt x="26992" y="24256"/>
                  <a:pt x="26202" y="22706"/>
                  <a:pt x="25594" y="21035"/>
                </a:cubicBezTo>
                <a:cubicBezTo>
                  <a:pt x="23223" y="14530"/>
                  <a:pt x="21217" y="8238"/>
                  <a:pt x="21126" y="426"/>
                </a:cubicBezTo>
                <a:lnTo>
                  <a:pt x="495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9"/>
          <p:cNvSpPr/>
          <p:nvPr/>
        </p:nvSpPr>
        <p:spPr>
          <a:xfrm>
            <a:off x="4766428" y="1835392"/>
            <a:ext cx="630271" cy="871746"/>
          </a:xfrm>
          <a:custGeom>
            <a:avLst/>
            <a:gdLst/>
            <a:ahLst/>
            <a:cxnLst/>
            <a:rect l="l" t="t" r="r" b="b"/>
            <a:pathLst>
              <a:path w="29421" h="40693" extrusionOk="0">
                <a:moveTo>
                  <a:pt x="10457" y="0"/>
                </a:moveTo>
                <a:lnTo>
                  <a:pt x="3557" y="1003"/>
                </a:lnTo>
                <a:cubicBezTo>
                  <a:pt x="3557" y="1003"/>
                  <a:pt x="3314" y="6110"/>
                  <a:pt x="3527" y="11003"/>
                </a:cubicBezTo>
                <a:lnTo>
                  <a:pt x="3770" y="25775"/>
                </a:lnTo>
                <a:lnTo>
                  <a:pt x="1" y="37356"/>
                </a:lnTo>
                <a:cubicBezTo>
                  <a:pt x="544" y="39142"/>
                  <a:pt x="12460" y="40693"/>
                  <a:pt x="20935" y="40693"/>
                </a:cubicBezTo>
                <a:cubicBezTo>
                  <a:pt x="25728" y="40693"/>
                  <a:pt x="29420" y="40197"/>
                  <a:pt x="29332" y="38967"/>
                </a:cubicBezTo>
                <a:cubicBezTo>
                  <a:pt x="28968" y="37326"/>
                  <a:pt x="25746" y="26414"/>
                  <a:pt x="25746" y="26414"/>
                </a:cubicBezTo>
                <a:lnTo>
                  <a:pt x="26293" y="21520"/>
                </a:lnTo>
                <a:cubicBezTo>
                  <a:pt x="28269" y="17477"/>
                  <a:pt x="26445" y="13313"/>
                  <a:pt x="25989" y="9848"/>
                </a:cubicBezTo>
                <a:lnTo>
                  <a:pt x="23314" y="1033"/>
                </a:lnTo>
                <a:lnTo>
                  <a:pt x="17509" y="517"/>
                </a:lnTo>
                <a:lnTo>
                  <a:pt x="10457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9"/>
          <p:cNvSpPr/>
          <p:nvPr/>
        </p:nvSpPr>
        <p:spPr>
          <a:xfrm>
            <a:off x="5260003" y="1857522"/>
            <a:ext cx="302807" cy="247451"/>
          </a:xfrm>
          <a:custGeom>
            <a:avLst/>
            <a:gdLst/>
            <a:ahLst/>
            <a:cxnLst/>
            <a:rect l="l" t="t" r="r" b="b"/>
            <a:pathLst>
              <a:path w="14135" h="11551" extrusionOk="0">
                <a:moveTo>
                  <a:pt x="1" y="0"/>
                </a:moveTo>
                <a:lnTo>
                  <a:pt x="2523" y="11551"/>
                </a:lnTo>
                <a:lnTo>
                  <a:pt x="13891" y="8937"/>
                </a:lnTo>
                <a:lnTo>
                  <a:pt x="141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49"/>
          <p:cNvSpPr/>
          <p:nvPr/>
        </p:nvSpPr>
        <p:spPr>
          <a:xfrm>
            <a:off x="5022342" y="2213671"/>
            <a:ext cx="150429" cy="63882"/>
          </a:xfrm>
          <a:custGeom>
            <a:avLst/>
            <a:gdLst/>
            <a:ahLst/>
            <a:cxnLst/>
            <a:rect l="l" t="t" r="r" b="b"/>
            <a:pathLst>
              <a:path w="7022" h="2982" extrusionOk="0">
                <a:moveTo>
                  <a:pt x="7018" y="0"/>
                </a:moveTo>
                <a:cubicBezTo>
                  <a:pt x="6978" y="0"/>
                  <a:pt x="6792" y="415"/>
                  <a:pt x="6322" y="944"/>
                </a:cubicBezTo>
                <a:cubicBezTo>
                  <a:pt x="5264" y="2125"/>
                  <a:pt x="3788" y="2789"/>
                  <a:pt x="2248" y="2789"/>
                </a:cubicBezTo>
                <a:cubicBezTo>
                  <a:pt x="1885" y="2789"/>
                  <a:pt x="1520" y="2752"/>
                  <a:pt x="1155" y="2677"/>
                </a:cubicBezTo>
                <a:cubicBezTo>
                  <a:pt x="473" y="2563"/>
                  <a:pt x="84" y="2370"/>
                  <a:pt x="11" y="2370"/>
                </a:cubicBezTo>
                <a:cubicBezTo>
                  <a:pt x="6" y="2370"/>
                  <a:pt x="2" y="2371"/>
                  <a:pt x="0" y="2373"/>
                </a:cubicBezTo>
                <a:cubicBezTo>
                  <a:pt x="91" y="2434"/>
                  <a:pt x="183" y="2494"/>
                  <a:pt x="274" y="2525"/>
                </a:cubicBezTo>
                <a:cubicBezTo>
                  <a:pt x="547" y="2677"/>
                  <a:pt x="821" y="2768"/>
                  <a:pt x="1125" y="2829"/>
                </a:cubicBezTo>
                <a:cubicBezTo>
                  <a:pt x="1541" y="2931"/>
                  <a:pt x="1962" y="2981"/>
                  <a:pt x="2378" y="2981"/>
                </a:cubicBezTo>
                <a:cubicBezTo>
                  <a:pt x="3936" y="2981"/>
                  <a:pt x="5430" y="2283"/>
                  <a:pt x="6414" y="1035"/>
                </a:cubicBezTo>
                <a:cubicBezTo>
                  <a:pt x="6596" y="792"/>
                  <a:pt x="6778" y="549"/>
                  <a:pt x="6900" y="306"/>
                </a:cubicBezTo>
                <a:cubicBezTo>
                  <a:pt x="6961" y="184"/>
                  <a:pt x="7022" y="93"/>
                  <a:pt x="7022" y="2"/>
                </a:cubicBezTo>
                <a:cubicBezTo>
                  <a:pt x="7021" y="1"/>
                  <a:pt x="7019" y="0"/>
                  <a:pt x="701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49"/>
          <p:cNvSpPr/>
          <p:nvPr/>
        </p:nvSpPr>
        <p:spPr>
          <a:xfrm>
            <a:off x="5295157" y="1907650"/>
            <a:ext cx="29327" cy="168017"/>
          </a:xfrm>
          <a:custGeom>
            <a:avLst/>
            <a:gdLst/>
            <a:ahLst/>
            <a:cxnLst/>
            <a:rect l="l" t="t" r="r" b="b"/>
            <a:pathLst>
              <a:path w="1369" h="7843" extrusionOk="0">
                <a:moveTo>
                  <a:pt x="1" y="1"/>
                </a:moveTo>
                <a:lnTo>
                  <a:pt x="1" y="1"/>
                </a:lnTo>
                <a:cubicBezTo>
                  <a:pt x="62" y="396"/>
                  <a:pt x="153" y="761"/>
                  <a:pt x="244" y="1156"/>
                </a:cubicBezTo>
                <a:cubicBezTo>
                  <a:pt x="426" y="1855"/>
                  <a:pt x="639" y="2828"/>
                  <a:pt x="822" y="3892"/>
                </a:cubicBezTo>
                <a:cubicBezTo>
                  <a:pt x="1004" y="4986"/>
                  <a:pt x="1126" y="5989"/>
                  <a:pt x="1186" y="6688"/>
                </a:cubicBezTo>
                <a:cubicBezTo>
                  <a:pt x="1186" y="7083"/>
                  <a:pt x="1217" y="7478"/>
                  <a:pt x="1308" y="7843"/>
                </a:cubicBezTo>
                <a:cubicBezTo>
                  <a:pt x="1338" y="7478"/>
                  <a:pt x="1369" y="7083"/>
                  <a:pt x="1338" y="6688"/>
                </a:cubicBezTo>
                <a:cubicBezTo>
                  <a:pt x="1278" y="5746"/>
                  <a:pt x="1186" y="4803"/>
                  <a:pt x="1034" y="3861"/>
                </a:cubicBezTo>
                <a:cubicBezTo>
                  <a:pt x="882" y="2919"/>
                  <a:pt x="670" y="2007"/>
                  <a:pt x="396" y="1095"/>
                </a:cubicBezTo>
                <a:cubicBezTo>
                  <a:pt x="305" y="730"/>
                  <a:pt x="183" y="366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49"/>
          <p:cNvSpPr/>
          <p:nvPr/>
        </p:nvSpPr>
        <p:spPr>
          <a:xfrm>
            <a:off x="5023627" y="2225410"/>
            <a:ext cx="142631" cy="70544"/>
          </a:xfrm>
          <a:custGeom>
            <a:avLst/>
            <a:gdLst/>
            <a:ahLst/>
            <a:cxnLst/>
            <a:rect l="l" t="t" r="r" b="b"/>
            <a:pathLst>
              <a:path w="6658" h="3293" extrusionOk="0">
                <a:moveTo>
                  <a:pt x="6627" y="1"/>
                </a:moveTo>
                <a:cubicBezTo>
                  <a:pt x="6019" y="1095"/>
                  <a:pt x="4864" y="1764"/>
                  <a:pt x="3648" y="2098"/>
                </a:cubicBezTo>
                <a:cubicBezTo>
                  <a:pt x="3174" y="2217"/>
                  <a:pt x="2690" y="2275"/>
                  <a:pt x="2207" y="2275"/>
                </a:cubicBezTo>
                <a:cubicBezTo>
                  <a:pt x="1454" y="2275"/>
                  <a:pt x="705" y="2133"/>
                  <a:pt x="1" y="1855"/>
                </a:cubicBezTo>
                <a:lnTo>
                  <a:pt x="1" y="1855"/>
                </a:lnTo>
                <a:cubicBezTo>
                  <a:pt x="729" y="2777"/>
                  <a:pt x="1825" y="3293"/>
                  <a:pt x="2950" y="3293"/>
                </a:cubicBezTo>
                <a:cubicBezTo>
                  <a:pt x="3233" y="3293"/>
                  <a:pt x="3519" y="3260"/>
                  <a:pt x="3800" y="3193"/>
                </a:cubicBezTo>
                <a:cubicBezTo>
                  <a:pt x="5259" y="2767"/>
                  <a:pt x="6354" y="1551"/>
                  <a:pt x="6658" y="62"/>
                </a:cubicBezTo>
                <a:lnTo>
                  <a:pt x="662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49"/>
          <p:cNvSpPr/>
          <p:nvPr/>
        </p:nvSpPr>
        <p:spPr>
          <a:xfrm>
            <a:off x="5907241" y="1640040"/>
            <a:ext cx="87275" cy="149786"/>
          </a:xfrm>
          <a:custGeom>
            <a:avLst/>
            <a:gdLst/>
            <a:ahLst/>
            <a:cxnLst/>
            <a:rect l="l" t="t" r="r" b="b"/>
            <a:pathLst>
              <a:path w="4074" h="6992" extrusionOk="0">
                <a:moveTo>
                  <a:pt x="2098" y="0"/>
                </a:moveTo>
                <a:lnTo>
                  <a:pt x="122" y="1611"/>
                </a:lnTo>
                <a:cubicBezTo>
                  <a:pt x="122" y="1611"/>
                  <a:pt x="153" y="3344"/>
                  <a:pt x="1" y="3496"/>
                </a:cubicBezTo>
                <a:lnTo>
                  <a:pt x="2858" y="6991"/>
                </a:lnTo>
                <a:lnTo>
                  <a:pt x="4074" y="2645"/>
                </a:lnTo>
                <a:lnTo>
                  <a:pt x="2098" y="0"/>
                </a:ln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p49"/>
          <p:cNvSpPr/>
          <p:nvPr/>
        </p:nvSpPr>
        <p:spPr>
          <a:xfrm>
            <a:off x="5511353" y="1711656"/>
            <a:ext cx="456471" cy="366475"/>
          </a:xfrm>
          <a:custGeom>
            <a:avLst/>
            <a:gdLst/>
            <a:ahLst/>
            <a:cxnLst/>
            <a:rect l="l" t="t" r="r" b="b"/>
            <a:pathLst>
              <a:path w="21308" h="17107" extrusionOk="0">
                <a:moveTo>
                  <a:pt x="18633" y="1"/>
                </a:moveTo>
                <a:lnTo>
                  <a:pt x="9697" y="9788"/>
                </a:lnTo>
                <a:lnTo>
                  <a:pt x="1854" y="9667"/>
                </a:lnTo>
                <a:lnTo>
                  <a:pt x="0" y="17083"/>
                </a:lnTo>
                <a:cubicBezTo>
                  <a:pt x="0" y="17083"/>
                  <a:pt x="1269" y="17106"/>
                  <a:pt x="3054" y="17106"/>
                </a:cubicBezTo>
                <a:cubicBezTo>
                  <a:pt x="7069" y="17106"/>
                  <a:pt x="13695" y="16990"/>
                  <a:pt x="14347" y="16232"/>
                </a:cubicBezTo>
                <a:cubicBezTo>
                  <a:pt x="15289" y="15138"/>
                  <a:pt x="21308" y="3648"/>
                  <a:pt x="21308" y="3648"/>
                </a:cubicBezTo>
                <a:lnTo>
                  <a:pt x="1863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49"/>
          <p:cNvSpPr/>
          <p:nvPr/>
        </p:nvSpPr>
        <p:spPr>
          <a:xfrm>
            <a:off x="5211159" y="1461612"/>
            <a:ext cx="879736" cy="1228623"/>
          </a:xfrm>
          <a:custGeom>
            <a:avLst/>
            <a:gdLst/>
            <a:ahLst/>
            <a:cxnLst/>
            <a:rect l="l" t="t" r="r" b="b"/>
            <a:pathLst>
              <a:path w="41066" h="57352" extrusionOk="0">
                <a:moveTo>
                  <a:pt x="34135" y="1"/>
                </a:moveTo>
                <a:lnTo>
                  <a:pt x="32403" y="275"/>
                </a:lnTo>
                <a:cubicBezTo>
                  <a:pt x="20153" y="2767"/>
                  <a:pt x="9849" y="11035"/>
                  <a:pt x="4773" y="22463"/>
                </a:cubicBezTo>
                <a:cubicBezTo>
                  <a:pt x="1" y="32950"/>
                  <a:pt x="1034" y="42585"/>
                  <a:pt x="3648" y="49880"/>
                </a:cubicBezTo>
                <a:lnTo>
                  <a:pt x="5472" y="49607"/>
                </a:lnTo>
                <a:lnTo>
                  <a:pt x="19819" y="47327"/>
                </a:lnTo>
                <a:lnTo>
                  <a:pt x="19728" y="47448"/>
                </a:lnTo>
                <a:cubicBezTo>
                  <a:pt x="16716" y="51683"/>
                  <a:pt x="19867" y="57351"/>
                  <a:pt x="24785" y="57351"/>
                </a:cubicBezTo>
                <a:cubicBezTo>
                  <a:pt x="25128" y="57351"/>
                  <a:pt x="25479" y="57324"/>
                  <a:pt x="25837" y="57266"/>
                </a:cubicBezTo>
                <a:cubicBezTo>
                  <a:pt x="31308" y="56354"/>
                  <a:pt x="32980" y="49303"/>
                  <a:pt x="28512" y="46020"/>
                </a:cubicBezTo>
                <a:lnTo>
                  <a:pt x="28421" y="45959"/>
                </a:lnTo>
                <a:lnTo>
                  <a:pt x="28816" y="45898"/>
                </a:lnTo>
                <a:lnTo>
                  <a:pt x="41065" y="43983"/>
                </a:lnTo>
                <a:lnTo>
                  <a:pt x="38269" y="26324"/>
                </a:lnTo>
                <a:lnTo>
                  <a:pt x="38208" y="26384"/>
                </a:lnTo>
                <a:cubicBezTo>
                  <a:pt x="37266" y="27722"/>
                  <a:pt x="35807" y="28603"/>
                  <a:pt x="34226" y="28877"/>
                </a:cubicBezTo>
                <a:cubicBezTo>
                  <a:pt x="33906" y="28925"/>
                  <a:pt x="33587" y="28949"/>
                  <a:pt x="33272" y="28949"/>
                </a:cubicBezTo>
                <a:cubicBezTo>
                  <a:pt x="30240" y="28949"/>
                  <a:pt x="27552" y="26763"/>
                  <a:pt x="27083" y="23679"/>
                </a:cubicBezTo>
                <a:cubicBezTo>
                  <a:pt x="26536" y="20275"/>
                  <a:pt x="28877" y="17083"/>
                  <a:pt x="32281" y="16536"/>
                </a:cubicBezTo>
                <a:lnTo>
                  <a:pt x="32251" y="16536"/>
                </a:lnTo>
                <a:cubicBezTo>
                  <a:pt x="32568" y="16487"/>
                  <a:pt x="32889" y="16463"/>
                  <a:pt x="33208" y="16463"/>
                </a:cubicBezTo>
                <a:cubicBezTo>
                  <a:pt x="34478" y="16463"/>
                  <a:pt x="35735" y="16847"/>
                  <a:pt x="36780" y="17600"/>
                </a:cubicBezTo>
                <a:lnTo>
                  <a:pt x="36932" y="17691"/>
                </a:lnTo>
                <a:lnTo>
                  <a:pt x="3413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49"/>
          <p:cNvSpPr/>
          <p:nvPr/>
        </p:nvSpPr>
        <p:spPr>
          <a:xfrm>
            <a:off x="5239159" y="1460327"/>
            <a:ext cx="853687" cy="1228902"/>
          </a:xfrm>
          <a:custGeom>
            <a:avLst/>
            <a:gdLst/>
            <a:ahLst/>
            <a:cxnLst/>
            <a:rect l="l" t="t" r="r" b="b"/>
            <a:pathLst>
              <a:path w="39850" h="57365" extrusionOk="0">
                <a:moveTo>
                  <a:pt x="30944" y="16596"/>
                </a:moveTo>
                <a:lnTo>
                  <a:pt x="30518" y="16687"/>
                </a:lnTo>
                <a:cubicBezTo>
                  <a:pt x="30440" y="16719"/>
                  <a:pt x="30353" y="16742"/>
                  <a:pt x="30267" y="16765"/>
                </a:cubicBezTo>
                <a:lnTo>
                  <a:pt x="30267" y="16765"/>
                </a:lnTo>
                <a:cubicBezTo>
                  <a:pt x="30348" y="16747"/>
                  <a:pt x="30430" y="16733"/>
                  <a:pt x="30518" y="16718"/>
                </a:cubicBezTo>
                <a:lnTo>
                  <a:pt x="30944" y="16596"/>
                </a:lnTo>
                <a:close/>
                <a:moveTo>
                  <a:pt x="32828" y="0"/>
                </a:moveTo>
                <a:cubicBezTo>
                  <a:pt x="30731" y="274"/>
                  <a:pt x="28634" y="760"/>
                  <a:pt x="26628" y="1459"/>
                </a:cubicBezTo>
                <a:cubicBezTo>
                  <a:pt x="21977" y="2979"/>
                  <a:pt x="17630" y="5380"/>
                  <a:pt x="13861" y="8572"/>
                </a:cubicBezTo>
                <a:lnTo>
                  <a:pt x="12342" y="9879"/>
                </a:lnTo>
                <a:cubicBezTo>
                  <a:pt x="11855" y="10365"/>
                  <a:pt x="11399" y="10851"/>
                  <a:pt x="10913" y="11338"/>
                </a:cubicBezTo>
                <a:cubicBezTo>
                  <a:pt x="10670" y="11611"/>
                  <a:pt x="10427" y="11824"/>
                  <a:pt x="10183" y="12098"/>
                </a:cubicBezTo>
                <a:lnTo>
                  <a:pt x="9515" y="12888"/>
                </a:lnTo>
                <a:cubicBezTo>
                  <a:pt x="9302" y="13161"/>
                  <a:pt x="9059" y="13435"/>
                  <a:pt x="8846" y="13678"/>
                </a:cubicBezTo>
                <a:cubicBezTo>
                  <a:pt x="8603" y="13952"/>
                  <a:pt x="8390" y="14225"/>
                  <a:pt x="8177" y="14529"/>
                </a:cubicBezTo>
                <a:lnTo>
                  <a:pt x="6931" y="16262"/>
                </a:lnTo>
                <a:lnTo>
                  <a:pt x="6597" y="16687"/>
                </a:lnTo>
                <a:lnTo>
                  <a:pt x="6323" y="17143"/>
                </a:lnTo>
                <a:lnTo>
                  <a:pt x="5746" y="18086"/>
                </a:lnTo>
                <a:lnTo>
                  <a:pt x="5199" y="19028"/>
                </a:lnTo>
                <a:cubicBezTo>
                  <a:pt x="5107" y="19180"/>
                  <a:pt x="4986" y="19332"/>
                  <a:pt x="4895" y="19484"/>
                </a:cubicBezTo>
                <a:lnTo>
                  <a:pt x="4651" y="20000"/>
                </a:lnTo>
                <a:lnTo>
                  <a:pt x="3648" y="21976"/>
                </a:lnTo>
                <a:cubicBezTo>
                  <a:pt x="2311" y="24742"/>
                  <a:pt x="1338" y="27630"/>
                  <a:pt x="730" y="30639"/>
                </a:cubicBezTo>
                <a:lnTo>
                  <a:pt x="518" y="31794"/>
                </a:lnTo>
                <a:cubicBezTo>
                  <a:pt x="426" y="32189"/>
                  <a:pt x="396" y="32584"/>
                  <a:pt x="335" y="32979"/>
                </a:cubicBezTo>
                <a:cubicBezTo>
                  <a:pt x="214" y="33770"/>
                  <a:pt x="183" y="34560"/>
                  <a:pt x="92" y="35350"/>
                </a:cubicBezTo>
                <a:cubicBezTo>
                  <a:pt x="1" y="36961"/>
                  <a:pt x="31" y="38572"/>
                  <a:pt x="153" y="40214"/>
                </a:cubicBezTo>
                <a:cubicBezTo>
                  <a:pt x="426" y="43527"/>
                  <a:pt x="1126" y="46779"/>
                  <a:pt x="2220" y="49910"/>
                </a:cubicBezTo>
                <a:lnTo>
                  <a:pt x="2250" y="50001"/>
                </a:lnTo>
                <a:lnTo>
                  <a:pt x="2341" y="50001"/>
                </a:lnTo>
                <a:lnTo>
                  <a:pt x="8025" y="49089"/>
                </a:lnTo>
                <a:lnTo>
                  <a:pt x="18257" y="47483"/>
                </a:lnTo>
                <a:lnTo>
                  <a:pt x="18257" y="47483"/>
                </a:lnTo>
                <a:cubicBezTo>
                  <a:pt x="17552" y="48511"/>
                  <a:pt x="17174" y="49744"/>
                  <a:pt x="17174" y="51004"/>
                </a:cubicBezTo>
                <a:cubicBezTo>
                  <a:pt x="17174" y="51642"/>
                  <a:pt x="17266" y="52311"/>
                  <a:pt x="17448" y="52919"/>
                </a:cubicBezTo>
                <a:cubicBezTo>
                  <a:pt x="17539" y="53223"/>
                  <a:pt x="17661" y="53527"/>
                  <a:pt x="17813" y="53831"/>
                </a:cubicBezTo>
                <a:cubicBezTo>
                  <a:pt x="17965" y="54135"/>
                  <a:pt x="18117" y="54408"/>
                  <a:pt x="18299" y="54682"/>
                </a:cubicBezTo>
                <a:cubicBezTo>
                  <a:pt x="19059" y="55715"/>
                  <a:pt x="20092" y="56536"/>
                  <a:pt x="21308" y="56992"/>
                </a:cubicBezTo>
                <a:cubicBezTo>
                  <a:pt x="21916" y="57205"/>
                  <a:pt x="22524" y="57326"/>
                  <a:pt x="23162" y="57357"/>
                </a:cubicBezTo>
                <a:cubicBezTo>
                  <a:pt x="23269" y="57362"/>
                  <a:pt x="23375" y="57364"/>
                  <a:pt x="23481" y="57364"/>
                </a:cubicBezTo>
                <a:cubicBezTo>
                  <a:pt x="24013" y="57364"/>
                  <a:pt x="24540" y="57301"/>
                  <a:pt x="25047" y="57174"/>
                </a:cubicBezTo>
                <a:cubicBezTo>
                  <a:pt x="25655" y="57022"/>
                  <a:pt x="26232" y="56779"/>
                  <a:pt x="26749" y="56475"/>
                </a:cubicBezTo>
                <a:cubicBezTo>
                  <a:pt x="27813" y="55837"/>
                  <a:pt x="28664" y="54895"/>
                  <a:pt x="29211" y="53800"/>
                </a:cubicBezTo>
                <a:cubicBezTo>
                  <a:pt x="29454" y="53253"/>
                  <a:pt x="29637" y="52645"/>
                  <a:pt x="29758" y="52068"/>
                </a:cubicBezTo>
                <a:cubicBezTo>
                  <a:pt x="29849" y="51460"/>
                  <a:pt x="29849" y="50882"/>
                  <a:pt x="29789" y="50274"/>
                </a:cubicBezTo>
                <a:cubicBezTo>
                  <a:pt x="29728" y="49697"/>
                  <a:pt x="29576" y="49119"/>
                  <a:pt x="29333" y="48572"/>
                </a:cubicBezTo>
                <a:cubicBezTo>
                  <a:pt x="28904" y="47571"/>
                  <a:pt x="28205" y="46704"/>
                  <a:pt x="27313" y="46048"/>
                </a:cubicBezTo>
                <a:lnTo>
                  <a:pt x="27313" y="46048"/>
                </a:lnTo>
                <a:lnTo>
                  <a:pt x="39758" y="44074"/>
                </a:lnTo>
                <a:lnTo>
                  <a:pt x="39850" y="44074"/>
                </a:lnTo>
                <a:lnTo>
                  <a:pt x="39850" y="43983"/>
                </a:lnTo>
                <a:cubicBezTo>
                  <a:pt x="38816" y="37478"/>
                  <a:pt x="37874" y="31520"/>
                  <a:pt x="37053" y="26323"/>
                </a:cubicBezTo>
                <a:lnTo>
                  <a:pt x="37023" y="26171"/>
                </a:lnTo>
                <a:lnTo>
                  <a:pt x="36932" y="26292"/>
                </a:lnTo>
                <a:cubicBezTo>
                  <a:pt x="36385" y="27052"/>
                  <a:pt x="35685" y="27691"/>
                  <a:pt x="34895" y="28146"/>
                </a:cubicBezTo>
                <a:cubicBezTo>
                  <a:pt x="34135" y="28572"/>
                  <a:pt x="33284" y="28846"/>
                  <a:pt x="32403" y="28906"/>
                </a:cubicBezTo>
                <a:cubicBezTo>
                  <a:pt x="32246" y="28918"/>
                  <a:pt x="32090" y="28923"/>
                  <a:pt x="31936" y="28923"/>
                </a:cubicBezTo>
                <a:cubicBezTo>
                  <a:pt x="27968" y="28923"/>
                  <a:pt x="24962" y="25228"/>
                  <a:pt x="25898" y="21307"/>
                </a:cubicBezTo>
                <a:cubicBezTo>
                  <a:pt x="25959" y="21064"/>
                  <a:pt x="26020" y="20791"/>
                  <a:pt x="26141" y="20548"/>
                </a:cubicBezTo>
                <a:cubicBezTo>
                  <a:pt x="26719" y="19028"/>
                  <a:pt x="27874" y="17782"/>
                  <a:pt x="29363" y="17113"/>
                </a:cubicBezTo>
                <a:lnTo>
                  <a:pt x="29698" y="16961"/>
                </a:lnTo>
                <a:cubicBezTo>
                  <a:pt x="29819" y="16900"/>
                  <a:pt x="29941" y="16870"/>
                  <a:pt x="30032" y="16839"/>
                </a:cubicBezTo>
                <a:cubicBezTo>
                  <a:pt x="30105" y="16810"/>
                  <a:pt x="30186" y="16788"/>
                  <a:pt x="30267" y="16765"/>
                </a:cubicBezTo>
                <a:lnTo>
                  <a:pt x="30267" y="16765"/>
                </a:lnTo>
                <a:cubicBezTo>
                  <a:pt x="30181" y="16785"/>
                  <a:pt x="30095" y="16808"/>
                  <a:pt x="30001" y="16839"/>
                </a:cubicBezTo>
                <a:cubicBezTo>
                  <a:pt x="29910" y="16870"/>
                  <a:pt x="29789" y="16900"/>
                  <a:pt x="29667" y="16961"/>
                </a:cubicBezTo>
                <a:lnTo>
                  <a:pt x="29333" y="17113"/>
                </a:lnTo>
                <a:cubicBezTo>
                  <a:pt x="28694" y="17386"/>
                  <a:pt x="28117" y="17782"/>
                  <a:pt x="27600" y="18238"/>
                </a:cubicBezTo>
                <a:cubicBezTo>
                  <a:pt x="26932" y="18906"/>
                  <a:pt x="26384" y="19697"/>
                  <a:pt x="26050" y="20548"/>
                </a:cubicBezTo>
                <a:cubicBezTo>
                  <a:pt x="25959" y="20821"/>
                  <a:pt x="25868" y="21064"/>
                  <a:pt x="25807" y="21307"/>
                </a:cubicBezTo>
                <a:cubicBezTo>
                  <a:pt x="25746" y="21611"/>
                  <a:pt x="25685" y="21885"/>
                  <a:pt x="25655" y="22159"/>
                </a:cubicBezTo>
                <a:cubicBezTo>
                  <a:pt x="25594" y="22797"/>
                  <a:pt x="25624" y="23405"/>
                  <a:pt x="25746" y="24013"/>
                </a:cubicBezTo>
                <a:cubicBezTo>
                  <a:pt x="26352" y="26982"/>
                  <a:pt x="28954" y="29077"/>
                  <a:pt x="31918" y="29077"/>
                </a:cubicBezTo>
                <a:cubicBezTo>
                  <a:pt x="32078" y="29077"/>
                  <a:pt x="32240" y="29071"/>
                  <a:pt x="32403" y="29058"/>
                </a:cubicBezTo>
                <a:cubicBezTo>
                  <a:pt x="33284" y="28998"/>
                  <a:pt x="34166" y="28754"/>
                  <a:pt x="34926" y="28298"/>
                </a:cubicBezTo>
                <a:cubicBezTo>
                  <a:pt x="35728" y="27869"/>
                  <a:pt x="36395" y="27250"/>
                  <a:pt x="36927" y="26544"/>
                </a:cubicBezTo>
                <a:lnTo>
                  <a:pt x="36927" y="26544"/>
                </a:lnTo>
                <a:cubicBezTo>
                  <a:pt x="37738" y="31683"/>
                  <a:pt x="38667" y="37530"/>
                  <a:pt x="39656" y="43968"/>
                </a:cubicBezTo>
                <a:lnTo>
                  <a:pt x="39656" y="43968"/>
                </a:lnTo>
                <a:lnTo>
                  <a:pt x="27169" y="45945"/>
                </a:lnTo>
                <a:lnTo>
                  <a:pt x="27169" y="45945"/>
                </a:lnTo>
                <a:cubicBezTo>
                  <a:pt x="27161" y="45939"/>
                  <a:pt x="27152" y="45934"/>
                  <a:pt x="27144" y="45928"/>
                </a:cubicBezTo>
                <a:lnTo>
                  <a:pt x="27140" y="45949"/>
                </a:lnTo>
                <a:lnTo>
                  <a:pt x="27140" y="45949"/>
                </a:lnTo>
                <a:lnTo>
                  <a:pt x="27083" y="45958"/>
                </a:lnTo>
                <a:lnTo>
                  <a:pt x="26871" y="45989"/>
                </a:lnTo>
                <a:lnTo>
                  <a:pt x="27053" y="46110"/>
                </a:lnTo>
                <a:cubicBezTo>
                  <a:pt x="27995" y="46779"/>
                  <a:pt x="28694" y="47660"/>
                  <a:pt x="29150" y="48694"/>
                </a:cubicBezTo>
                <a:cubicBezTo>
                  <a:pt x="29394" y="49241"/>
                  <a:pt x="29546" y="49788"/>
                  <a:pt x="29606" y="50366"/>
                </a:cubicBezTo>
                <a:cubicBezTo>
                  <a:pt x="29667" y="50943"/>
                  <a:pt x="29667" y="51521"/>
                  <a:pt x="29576" y="52098"/>
                </a:cubicBezTo>
                <a:cubicBezTo>
                  <a:pt x="29150" y="54499"/>
                  <a:pt x="27387" y="56445"/>
                  <a:pt x="25017" y="57053"/>
                </a:cubicBezTo>
                <a:cubicBezTo>
                  <a:pt x="24510" y="57179"/>
                  <a:pt x="24003" y="57243"/>
                  <a:pt x="23497" y="57243"/>
                </a:cubicBezTo>
                <a:cubicBezTo>
                  <a:pt x="23395" y="57243"/>
                  <a:pt x="23294" y="57240"/>
                  <a:pt x="23193" y="57235"/>
                </a:cubicBezTo>
                <a:cubicBezTo>
                  <a:pt x="22585" y="57205"/>
                  <a:pt x="21977" y="57053"/>
                  <a:pt x="21399" y="56840"/>
                </a:cubicBezTo>
                <a:cubicBezTo>
                  <a:pt x="20214" y="56414"/>
                  <a:pt x="19181" y="55624"/>
                  <a:pt x="18481" y="54591"/>
                </a:cubicBezTo>
                <a:cubicBezTo>
                  <a:pt x="18299" y="54347"/>
                  <a:pt x="18147" y="54074"/>
                  <a:pt x="17995" y="53800"/>
                </a:cubicBezTo>
                <a:cubicBezTo>
                  <a:pt x="17874" y="53527"/>
                  <a:pt x="17752" y="53223"/>
                  <a:pt x="17661" y="52919"/>
                </a:cubicBezTo>
                <a:cubicBezTo>
                  <a:pt x="17448" y="52311"/>
                  <a:pt x="17357" y="51673"/>
                  <a:pt x="17357" y="51034"/>
                </a:cubicBezTo>
                <a:cubicBezTo>
                  <a:pt x="17387" y="49758"/>
                  <a:pt x="17782" y="48481"/>
                  <a:pt x="18573" y="47448"/>
                </a:cubicBezTo>
                <a:lnTo>
                  <a:pt x="18694" y="47265"/>
                </a:lnTo>
                <a:lnTo>
                  <a:pt x="18481" y="47296"/>
                </a:lnTo>
                <a:lnTo>
                  <a:pt x="18398" y="47309"/>
                </a:lnTo>
                <a:lnTo>
                  <a:pt x="18398" y="47309"/>
                </a:lnTo>
                <a:lnTo>
                  <a:pt x="18390" y="47296"/>
                </a:lnTo>
                <a:cubicBezTo>
                  <a:pt x="18386" y="47301"/>
                  <a:pt x="18382" y="47306"/>
                  <a:pt x="18379" y="47312"/>
                </a:cubicBezTo>
                <a:lnTo>
                  <a:pt x="18379" y="47312"/>
                </a:lnTo>
                <a:lnTo>
                  <a:pt x="7995" y="48907"/>
                </a:lnTo>
                <a:lnTo>
                  <a:pt x="2375" y="49803"/>
                </a:lnTo>
                <a:lnTo>
                  <a:pt x="2375" y="49803"/>
                </a:lnTo>
                <a:cubicBezTo>
                  <a:pt x="1297" y="46726"/>
                  <a:pt x="607" y="43500"/>
                  <a:pt x="335" y="40214"/>
                </a:cubicBezTo>
                <a:cubicBezTo>
                  <a:pt x="214" y="38603"/>
                  <a:pt x="183" y="36992"/>
                  <a:pt x="274" y="35411"/>
                </a:cubicBezTo>
                <a:cubicBezTo>
                  <a:pt x="366" y="34621"/>
                  <a:pt x="396" y="33800"/>
                  <a:pt x="518" y="33040"/>
                </a:cubicBezTo>
                <a:cubicBezTo>
                  <a:pt x="578" y="32645"/>
                  <a:pt x="609" y="32250"/>
                  <a:pt x="670" y="31855"/>
                </a:cubicBezTo>
                <a:lnTo>
                  <a:pt x="913" y="30730"/>
                </a:lnTo>
                <a:cubicBezTo>
                  <a:pt x="1490" y="27721"/>
                  <a:pt x="2463" y="24803"/>
                  <a:pt x="3800" y="22037"/>
                </a:cubicBezTo>
                <a:lnTo>
                  <a:pt x="4803" y="20061"/>
                </a:lnTo>
                <a:lnTo>
                  <a:pt x="5047" y="19575"/>
                </a:lnTo>
                <a:cubicBezTo>
                  <a:pt x="5138" y="19423"/>
                  <a:pt x="5229" y="19271"/>
                  <a:pt x="5320" y="19089"/>
                </a:cubicBezTo>
                <a:cubicBezTo>
                  <a:pt x="5533" y="18785"/>
                  <a:pt x="5715" y="18481"/>
                  <a:pt x="5898" y="18177"/>
                </a:cubicBezTo>
                <a:lnTo>
                  <a:pt x="6475" y="17265"/>
                </a:lnTo>
                <a:lnTo>
                  <a:pt x="6749" y="16779"/>
                </a:lnTo>
                <a:lnTo>
                  <a:pt x="7083" y="16353"/>
                </a:lnTo>
                <a:lnTo>
                  <a:pt x="8299" y="14620"/>
                </a:lnTo>
                <a:cubicBezTo>
                  <a:pt x="8481" y="14317"/>
                  <a:pt x="8724" y="14073"/>
                  <a:pt x="8937" y="13800"/>
                </a:cubicBezTo>
                <a:lnTo>
                  <a:pt x="9606" y="13040"/>
                </a:lnTo>
                <a:lnTo>
                  <a:pt x="10275" y="12250"/>
                </a:lnTo>
                <a:cubicBezTo>
                  <a:pt x="10487" y="11976"/>
                  <a:pt x="10731" y="11733"/>
                  <a:pt x="10974" y="11490"/>
                </a:cubicBezTo>
                <a:cubicBezTo>
                  <a:pt x="11460" y="11003"/>
                  <a:pt x="11916" y="10517"/>
                  <a:pt x="12402" y="10031"/>
                </a:cubicBezTo>
                <a:lnTo>
                  <a:pt x="13922" y="8724"/>
                </a:lnTo>
                <a:cubicBezTo>
                  <a:pt x="15898" y="7082"/>
                  <a:pt x="17995" y="5654"/>
                  <a:pt x="20214" y="4408"/>
                </a:cubicBezTo>
                <a:cubicBezTo>
                  <a:pt x="22281" y="3283"/>
                  <a:pt x="24439" y="2371"/>
                  <a:pt x="26658" y="1611"/>
                </a:cubicBezTo>
                <a:cubicBezTo>
                  <a:pt x="28618" y="918"/>
                  <a:pt x="30668" y="433"/>
                  <a:pt x="32748" y="159"/>
                </a:cubicBezTo>
                <a:lnTo>
                  <a:pt x="32748" y="159"/>
                </a:lnTo>
                <a:cubicBezTo>
                  <a:pt x="34012" y="8106"/>
                  <a:pt x="34947" y="14049"/>
                  <a:pt x="35554" y="17692"/>
                </a:cubicBezTo>
                <a:lnTo>
                  <a:pt x="35554" y="17692"/>
                </a:lnTo>
                <a:cubicBezTo>
                  <a:pt x="34559" y="16980"/>
                  <a:pt x="33359" y="16565"/>
                  <a:pt x="32129" y="16535"/>
                </a:cubicBezTo>
                <a:cubicBezTo>
                  <a:pt x="31825" y="16535"/>
                  <a:pt x="31521" y="16535"/>
                  <a:pt x="31217" y="16566"/>
                </a:cubicBezTo>
                <a:lnTo>
                  <a:pt x="30913" y="16627"/>
                </a:lnTo>
                <a:lnTo>
                  <a:pt x="31217" y="16596"/>
                </a:lnTo>
                <a:cubicBezTo>
                  <a:pt x="31521" y="16566"/>
                  <a:pt x="31825" y="16566"/>
                  <a:pt x="32129" y="16566"/>
                </a:cubicBezTo>
                <a:cubicBezTo>
                  <a:pt x="33375" y="16627"/>
                  <a:pt x="34561" y="17052"/>
                  <a:pt x="35564" y="17782"/>
                </a:cubicBezTo>
                <a:lnTo>
                  <a:pt x="35655" y="17812"/>
                </a:lnTo>
                <a:lnTo>
                  <a:pt x="35655" y="17721"/>
                </a:lnTo>
                <a:cubicBezTo>
                  <a:pt x="35078" y="14043"/>
                  <a:pt x="34135" y="8055"/>
                  <a:pt x="32889" y="61"/>
                </a:cubicBezTo>
                <a:lnTo>
                  <a:pt x="3288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49"/>
          <p:cNvSpPr/>
          <p:nvPr/>
        </p:nvSpPr>
        <p:spPr>
          <a:xfrm>
            <a:off x="5248927" y="2320462"/>
            <a:ext cx="412854" cy="66967"/>
          </a:xfrm>
          <a:custGeom>
            <a:avLst/>
            <a:gdLst/>
            <a:ahLst/>
            <a:cxnLst/>
            <a:rect l="l" t="t" r="r" b="b"/>
            <a:pathLst>
              <a:path w="19272" h="3126" extrusionOk="0">
                <a:moveTo>
                  <a:pt x="12344" y="1"/>
                </a:moveTo>
                <a:cubicBezTo>
                  <a:pt x="8188" y="1"/>
                  <a:pt x="4044" y="495"/>
                  <a:pt x="1" y="1491"/>
                </a:cubicBezTo>
                <a:cubicBezTo>
                  <a:pt x="92" y="1886"/>
                  <a:pt x="122" y="2281"/>
                  <a:pt x="122" y="2677"/>
                </a:cubicBezTo>
                <a:lnTo>
                  <a:pt x="183" y="2677"/>
                </a:lnTo>
                <a:cubicBezTo>
                  <a:pt x="1540" y="2912"/>
                  <a:pt x="2928" y="3125"/>
                  <a:pt x="4304" y="3125"/>
                </a:cubicBezTo>
                <a:cubicBezTo>
                  <a:pt x="5241" y="3125"/>
                  <a:pt x="6172" y="3026"/>
                  <a:pt x="7083" y="2768"/>
                </a:cubicBezTo>
                <a:cubicBezTo>
                  <a:pt x="7661" y="2616"/>
                  <a:pt x="8208" y="2403"/>
                  <a:pt x="8816" y="2251"/>
                </a:cubicBezTo>
                <a:cubicBezTo>
                  <a:pt x="9257" y="2198"/>
                  <a:pt x="9719" y="2166"/>
                  <a:pt x="10184" y="2166"/>
                </a:cubicBezTo>
                <a:cubicBezTo>
                  <a:pt x="10519" y="2166"/>
                  <a:pt x="10855" y="2182"/>
                  <a:pt x="11186" y="2221"/>
                </a:cubicBezTo>
                <a:cubicBezTo>
                  <a:pt x="11917" y="2316"/>
                  <a:pt x="12665" y="2361"/>
                  <a:pt x="13416" y="2361"/>
                </a:cubicBezTo>
                <a:cubicBezTo>
                  <a:pt x="14102" y="2361"/>
                  <a:pt x="14790" y="2324"/>
                  <a:pt x="15472" y="2251"/>
                </a:cubicBezTo>
                <a:cubicBezTo>
                  <a:pt x="16901" y="2099"/>
                  <a:pt x="18238" y="1461"/>
                  <a:pt x="19272" y="458"/>
                </a:cubicBezTo>
                <a:cubicBezTo>
                  <a:pt x="16969" y="154"/>
                  <a:pt x="14655" y="1"/>
                  <a:pt x="1234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49"/>
          <p:cNvSpPr/>
          <p:nvPr/>
        </p:nvSpPr>
        <p:spPr>
          <a:xfrm>
            <a:off x="5920951" y="1618211"/>
            <a:ext cx="89203" cy="133848"/>
          </a:xfrm>
          <a:custGeom>
            <a:avLst/>
            <a:gdLst/>
            <a:ahLst/>
            <a:cxnLst/>
            <a:rect l="l" t="t" r="r" b="b"/>
            <a:pathLst>
              <a:path w="4164" h="6248" extrusionOk="0">
                <a:moveTo>
                  <a:pt x="2665" y="0"/>
                </a:moveTo>
                <a:cubicBezTo>
                  <a:pt x="2394" y="0"/>
                  <a:pt x="2126" y="70"/>
                  <a:pt x="1884" y="199"/>
                </a:cubicBezTo>
                <a:cubicBezTo>
                  <a:pt x="1549" y="381"/>
                  <a:pt x="334" y="807"/>
                  <a:pt x="334" y="1019"/>
                </a:cubicBezTo>
                <a:cubicBezTo>
                  <a:pt x="334" y="1019"/>
                  <a:pt x="334" y="1627"/>
                  <a:pt x="668" y="1658"/>
                </a:cubicBezTo>
                <a:lnTo>
                  <a:pt x="1154" y="1718"/>
                </a:lnTo>
                <a:cubicBezTo>
                  <a:pt x="1154" y="1718"/>
                  <a:pt x="60" y="2083"/>
                  <a:pt x="30" y="2357"/>
                </a:cubicBezTo>
                <a:cubicBezTo>
                  <a:pt x="0" y="2623"/>
                  <a:pt x="85" y="3118"/>
                  <a:pt x="536" y="3118"/>
                </a:cubicBezTo>
                <a:cubicBezTo>
                  <a:pt x="549" y="3118"/>
                  <a:pt x="563" y="3118"/>
                  <a:pt x="577" y="3117"/>
                </a:cubicBezTo>
                <a:lnTo>
                  <a:pt x="577" y="3117"/>
                </a:lnTo>
                <a:cubicBezTo>
                  <a:pt x="577" y="3117"/>
                  <a:pt x="242" y="3390"/>
                  <a:pt x="394" y="3633"/>
                </a:cubicBezTo>
                <a:cubicBezTo>
                  <a:pt x="504" y="3853"/>
                  <a:pt x="689" y="4098"/>
                  <a:pt x="948" y="4098"/>
                </a:cubicBezTo>
                <a:cubicBezTo>
                  <a:pt x="975" y="4098"/>
                  <a:pt x="1004" y="4095"/>
                  <a:pt x="1033" y="4089"/>
                </a:cubicBezTo>
                <a:cubicBezTo>
                  <a:pt x="1337" y="4029"/>
                  <a:pt x="1640" y="3968"/>
                  <a:pt x="1641" y="3968"/>
                </a:cubicBezTo>
                <a:lnTo>
                  <a:pt x="1641" y="3968"/>
                </a:lnTo>
                <a:cubicBezTo>
                  <a:pt x="1641" y="3968"/>
                  <a:pt x="1215" y="4181"/>
                  <a:pt x="1337" y="4363"/>
                </a:cubicBezTo>
                <a:cubicBezTo>
                  <a:pt x="1458" y="4545"/>
                  <a:pt x="1458" y="4788"/>
                  <a:pt x="1853" y="4880"/>
                </a:cubicBezTo>
                <a:cubicBezTo>
                  <a:pt x="2248" y="4971"/>
                  <a:pt x="3008" y="5184"/>
                  <a:pt x="3008" y="5184"/>
                </a:cubicBezTo>
                <a:lnTo>
                  <a:pt x="3191" y="6247"/>
                </a:lnTo>
                <a:cubicBezTo>
                  <a:pt x="3525" y="5943"/>
                  <a:pt x="3799" y="5579"/>
                  <a:pt x="4042" y="5214"/>
                </a:cubicBezTo>
                <a:cubicBezTo>
                  <a:pt x="4163" y="4910"/>
                  <a:pt x="4133" y="4545"/>
                  <a:pt x="3920" y="4272"/>
                </a:cubicBezTo>
                <a:lnTo>
                  <a:pt x="3738" y="4089"/>
                </a:lnTo>
                <a:cubicBezTo>
                  <a:pt x="3738" y="4089"/>
                  <a:pt x="4072" y="3056"/>
                  <a:pt x="3647" y="2600"/>
                </a:cubicBezTo>
                <a:cubicBezTo>
                  <a:pt x="3647" y="2600"/>
                  <a:pt x="4011" y="1597"/>
                  <a:pt x="3434" y="1202"/>
                </a:cubicBezTo>
                <a:cubicBezTo>
                  <a:pt x="3434" y="1202"/>
                  <a:pt x="3829" y="411"/>
                  <a:pt x="3373" y="168"/>
                </a:cubicBezTo>
                <a:cubicBezTo>
                  <a:pt x="3145" y="54"/>
                  <a:pt x="2904" y="0"/>
                  <a:pt x="2665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0" name="Google Shape;2450;p49"/>
          <p:cNvSpPr/>
          <p:nvPr/>
        </p:nvSpPr>
        <p:spPr>
          <a:xfrm>
            <a:off x="5956727" y="1695867"/>
            <a:ext cx="44966" cy="10733"/>
          </a:xfrm>
          <a:custGeom>
            <a:avLst/>
            <a:gdLst/>
            <a:ahLst/>
            <a:cxnLst/>
            <a:rect l="l" t="t" r="r" b="b"/>
            <a:pathLst>
              <a:path w="2099" h="501" extrusionOk="0">
                <a:moveTo>
                  <a:pt x="954" y="1"/>
                </a:moveTo>
                <a:cubicBezTo>
                  <a:pt x="728" y="1"/>
                  <a:pt x="501" y="60"/>
                  <a:pt x="275" y="160"/>
                </a:cubicBezTo>
                <a:cubicBezTo>
                  <a:pt x="183" y="191"/>
                  <a:pt x="62" y="282"/>
                  <a:pt x="1" y="373"/>
                </a:cubicBezTo>
                <a:cubicBezTo>
                  <a:pt x="92" y="312"/>
                  <a:pt x="183" y="282"/>
                  <a:pt x="305" y="221"/>
                </a:cubicBezTo>
                <a:cubicBezTo>
                  <a:pt x="507" y="145"/>
                  <a:pt x="720" y="106"/>
                  <a:pt x="935" y="106"/>
                </a:cubicBezTo>
                <a:cubicBezTo>
                  <a:pt x="1236" y="106"/>
                  <a:pt x="1541" y="183"/>
                  <a:pt x="1825" y="343"/>
                </a:cubicBezTo>
                <a:cubicBezTo>
                  <a:pt x="1983" y="422"/>
                  <a:pt x="2072" y="501"/>
                  <a:pt x="2093" y="501"/>
                </a:cubicBezTo>
                <a:cubicBezTo>
                  <a:pt x="2097" y="501"/>
                  <a:pt x="2098" y="499"/>
                  <a:pt x="2098" y="495"/>
                </a:cubicBezTo>
                <a:cubicBezTo>
                  <a:pt x="2098" y="495"/>
                  <a:pt x="2037" y="404"/>
                  <a:pt x="1855" y="282"/>
                </a:cubicBezTo>
                <a:cubicBezTo>
                  <a:pt x="1612" y="130"/>
                  <a:pt x="1369" y="39"/>
                  <a:pt x="1095" y="8"/>
                </a:cubicBezTo>
                <a:cubicBezTo>
                  <a:pt x="1048" y="3"/>
                  <a:pt x="1001" y="1"/>
                  <a:pt x="9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49"/>
          <p:cNvSpPr/>
          <p:nvPr/>
        </p:nvSpPr>
        <p:spPr>
          <a:xfrm>
            <a:off x="5934597" y="1670632"/>
            <a:ext cx="64482" cy="13710"/>
          </a:xfrm>
          <a:custGeom>
            <a:avLst/>
            <a:gdLst/>
            <a:ahLst/>
            <a:cxnLst/>
            <a:rect l="l" t="t" r="r" b="b"/>
            <a:pathLst>
              <a:path w="3010" h="640" extrusionOk="0">
                <a:moveTo>
                  <a:pt x="2554" y="1"/>
                </a:moveTo>
                <a:cubicBezTo>
                  <a:pt x="2189" y="1"/>
                  <a:pt x="1794" y="1"/>
                  <a:pt x="1429" y="62"/>
                </a:cubicBezTo>
                <a:cubicBezTo>
                  <a:pt x="1064" y="153"/>
                  <a:pt x="730" y="244"/>
                  <a:pt x="365" y="426"/>
                </a:cubicBezTo>
                <a:cubicBezTo>
                  <a:pt x="244" y="487"/>
                  <a:pt x="122" y="548"/>
                  <a:pt x="1" y="639"/>
                </a:cubicBezTo>
                <a:cubicBezTo>
                  <a:pt x="487" y="426"/>
                  <a:pt x="973" y="275"/>
                  <a:pt x="1490" y="183"/>
                </a:cubicBezTo>
                <a:cubicBezTo>
                  <a:pt x="1855" y="115"/>
                  <a:pt x="2237" y="81"/>
                  <a:pt x="2623" y="81"/>
                </a:cubicBezTo>
                <a:cubicBezTo>
                  <a:pt x="2751" y="81"/>
                  <a:pt x="2881" y="85"/>
                  <a:pt x="3010" y="92"/>
                </a:cubicBezTo>
                <a:cubicBezTo>
                  <a:pt x="2858" y="62"/>
                  <a:pt x="2706" y="31"/>
                  <a:pt x="25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49"/>
          <p:cNvSpPr/>
          <p:nvPr/>
        </p:nvSpPr>
        <p:spPr>
          <a:xfrm>
            <a:off x="5944366" y="1643061"/>
            <a:ext cx="50150" cy="12039"/>
          </a:xfrm>
          <a:custGeom>
            <a:avLst/>
            <a:gdLst/>
            <a:ahLst/>
            <a:cxnLst/>
            <a:rect l="l" t="t" r="r" b="b"/>
            <a:pathLst>
              <a:path w="2341" h="562" extrusionOk="0">
                <a:moveTo>
                  <a:pt x="2031" y="0"/>
                </a:moveTo>
                <a:cubicBezTo>
                  <a:pt x="1729" y="0"/>
                  <a:pt x="1427" y="40"/>
                  <a:pt x="1125" y="133"/>
                </a:cubicBezTo>
                <a:cubicBezTo>
                  <a:pt x="730" y="194"/>
                  <a:pt x="365" y="346"/>
                  <a:pt x="0" y="558"/>
                </a:cubicBezTo>
                <a:cubicBezTo>
                  <a:pt x="0" y="560"/>
                  <a:pt x="3" y="561"/>
                  <a:pt x="7" y="561"/>
                </a:cubicBezTo>
                <a:cubicBezTo>
                  <a:pt x="68" y="561"/>
                  <a:pt x="559" y="366"/>
                  <a:pt x="1155" y="224"/>
                </a:cubicBezTo>
                <a:cubicBezTo>
                  <a:pt x="1794" y="72"/>
                  <a:pt x="2341" y="42"/>
                  <a:pt x="2311" y="11"/>
                </a:cubicBezTo>
                <a:cubicBezTo>
                  <a:pt x="2217" y="4"/>
                  <a:pt x="2124" y="0"/>
                  <a:pt x="2031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49"/>
          <p:cNvSpPr/>
          <p:nvPr/>
        </p:nvSpPr>
        <p:spPr>
          <a:xfrm>
            <a:off x="5396100" y="2126438"/>
            <a:ext cx="304114" cy="197987"/>
          </a:xfrm>
          <a:custGeom>
            <a:avLst/>
            <a:gdLst/>
            <a:ahLst/>
            <a:cxnLst/>
            <a:rect l="l" t="t" r="r" b="b"/>
            <a:pathLst>
              <a:path w="14196" h="9242" extrusionOk="0">
                <a:moveTo>
                  <a:pt x="7234" y="1"/>
                </a:moveTo>
                <a:cubicBezTo>
                  <a:pt x="7234" y="1"/>
                  <a:pt x="4864" y="1521"/>
                  <a:pt x="4286" y="2220"/>
                </a:cubicBezTo>
                <a:cubicBezTo>
                  <a:pt x="3678" y="2888"/>
                  <a:pt x="1550" y="4773"/>
                  <a:pt x="1550" y="4773"/>
                </a:cubicBezTo>
                <a:lnTo>
                  <a:pt x="0" y="5229"/>
                </a:lnTo>
                <a:lnTo>
                  <a:pt x="791" y="9241"/>
                </a:lnTo>
                <a:cubicBezTo>
                  <a:pt x="791" y="9241"/>
                  <a:pt x="7812" y="9089"/>
                  <a:pt x="8633" y="8907"/>
                </a:cubicBezTo>
                <a:cubicBezTo>
                  <a:pt x="9423" y="8724"/>
                  <a:pt x="12432" y="8147"/>
                  <a:pt x="12645" y="7326"/>
                </a:cubicBezTo>
                <a:cubicBezTo>
                  <a:pt x="12645" y="7326"/>
                  <a:pt x="14195" y="7053"/>
                  <a:pt x="14013" y="6445"/>
                </a:cubicBezTo>
                <a:cubicBezTo>
                  <a:pt x="13874" y="6006"/>
                  <a:pt x="13349" y="5953"/>
                  <a:pt x="13105" y="5953"/>
                </a:cubicBezTo>
                <a:cubicBezTo>
                  <a:pt x="13028" y="5953"/>
                  <a:pt x="12979" y="5958"/>
                  <a:pt x="12979" y="5958"/>
                </a:cubicBezTo>
                <a:cubicBezTo>
                  <a:pt x="12979" y="5958"/>
                  <a:pt x="13739" y="5685"/>
                  <a:pt x="13739" y="5320"/>
                </a:cubicBezTo>
                <a:cubicBezTo>
                  <a:pt x="13709" y="4803"/>
                  <a:pt x="12918" y="4773"/>
                  <a:pt x="12918" y="4773"/>
                </a:cubicBezTo>
                <a:cubicBezTo>
                  <a:pt x="12918" y="4773"/>
                  <a:pt x="13040" y="4074"/>
                  <a:pt x="11915" y="4013"/>
                </a:cubicBezTo>
                <a:cubicBezTo>
                  <a:pt x="11915" y="4013"/>
                  <a:pt x="6505" y="3648"/>
                  <a:pt x="6110" y="3496"/>
                </a:cubicBezTo>
                <a:cubicBezTo>
                  <a:pt x="5684" y="3344"/>
                  <a:pt x="6110" y="2433"/>
                  <a:pt x="6110" y="2433"/>
                </a:cubicBezTo>
                <a:cubicBezTo>
                  <a:pt x="6566" y="1946"/>
                  <a:pt x="6991" y="1399"/>
                  <a:pt x="7386" y="852"/>
                </a:cubicBezTo>
                <a:cubicBezTo>
                  <a:pt x="7599" y="214"/>
                  <a:pt x="7234" y="1"/>
                  <a:pt x="7234" y="1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49"/>
          <p:cNvSpPr/>
          <p:nvPr/>
        </p:nvSpPr>
        <p:spPr>
          <a:xfrm>
            <a:off x="5550428" y="2228024"/>
            <a:ext cx="122430" cy="10111"/>
          </a:xfrm>
          <a:custGeom>
            <a:avLst/>
            <a:gdLst/>
            <a:ahLst/>
            <a:cxnLst/>
            <a:rect l="l" t="t" r="r" b="b"/>
            <a:pathLst>
              <a:path w="5715" h="472" extrusionOk="0">
                <a:moveTo>
                  <a:pt x="5714" y="1"/>
                </a:moveTo>
                <a:cubicBezTo>
                  <a:pt x="5410" y="1"/>
                  <a:pt x="5137" y="31"/>
                  <a:pt x="4863" y="92"/>
                </a:cubicBezTo>
                <a:cubicBezTo>
                  <a:pt x="4347" y="153"/>
                  <a:pt x="3648" y="244"/>
                  <a:pt x="2857" y="274"/>
                </a:cubicBezTo>
                <a:cubicBezTo>
                  <a:pt x="2394" y="310"/>
                  <a:pt x="1952" y="324"/>
                  <a:pt x="1568" y="324"/>
                </a:cubicBezTo>
                <a:cubicBezTo>
                  <a:pt x="1296" y="324"/>
                  <a:pt x="1053" y="317"/>
                  <a:pt x="851" y="305"/>
                </a:cubicBezTo>
                <a:cubicBezTo>
                  <a:pt x="699" y="289"/>
                  <a:pt x="555" y="282"/>
                  <a:pt x="414" y="282"/>
                </a:cubicBezTo>
                <a:cubicBezTo>
                  <a:pt x="274" y="282"/>
                  <a:pt x="137" y="289"/>
                  <a:pt x="0" y="305"/>
                </a:cubicBezTo>
                <a:cubicBezTo>
                  <a:pt x="274" y="365"/>
                  <a:pt x="547" y="426"/>
                  <a:pt x="821" y="426"/>
                </a:cubicBezTo>
                <a:cubicBezTo>
                  <a:pt x="1170" y="457"/>
                  <a:pt x="1512" y="472"/>
                  <a:pt x="1850" y="472"/>
                </a:cubicBezTo>
                <a:cubicBezTo>
                  <a:pt x="2189" y="472"/>
                  <a:pt x="2523" y="457"/>
                  <a:pt x="2857" y="426"/>
                </a:cubicBezTo>
                <a:cubicBezTo>
                  <a:pt x="3556" y="396"/>
                  <a:pt x="4225" y="305"/>
                  <a:pt x="4894" y="183"/>
                </a:cubicBezTo>
                <a:cubicBezTo>
                  <a:pt x="5167" y="153"/>
                  <a:pt x="5441" y="92"/>
                  <a:pt x="571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49"/>
          <p:cNvSpPr/>
          <p:nvPr/>
        </p:nvSpPr>
        <p:spPr>
          <a:xfrm>
            <a:off x="5554969" y="2253409"/>
            <a:ext cx="116581" cy="12232"/>
          </a:xfrm>
          <a:custGeom>
            <a:avLst/>
            <a:gdLst/>
            <a:ahLst/>
            <a:cxnLst/>
            <a:rect l="l" t="t" r="r" b="b"/>
            <a:pathLst>
              <a:path w="5442" h="571" extrusionOk="0">
                <a:moveTo>
                  <a:pt x="5442" y="1"/>
                </a:moveTo>
                <a:cubicBezTo>
                  <a:pt x="5198" y="31"/>
                  <a:pt x="4925" y="62"/>
                  <a:pt x="4651" y="92"/>
                </a:cubicBezTo>
                <a:cubicBezTo>
                  <a:pt x="4165" y="153"/>
                  <a:pt x="3496" y="244"/>
                  <a:pt x="2736" y="305"/>
                </a:cubicBezTo>
                <a:lnTo>
                  <a:pt x="791" y="457"/>
                </a:lnTo>
                <a:cubicBezTo>
                  <a:pt x="518" y="457"/>
                  <a:pt x="274" y="487"/>
                  <a:pt x="1" y="548"/>
                </a:cubicBezTo>
                <a:cubicBezTo>
                  <a:pt x="138" y="563"/>
                  <a:pt x="274" y="571"/>
                  <a:pt x="411" y="571"/>
                </a:cubicBezTo>
                <a:cubicBezTo>
                  <a:pt x="548" y="571"/>
                  <a:pt x="685" y="563"/>
                  <a:pt x="822" y="548"/>
                </a:cubicBezTo>
                <a:cubicBezTo>
                  <a:pt x="1308" y="548"/>
                  <a:pt x="1977" y="518"/>
                  <a:pt x="2736" y="457"/>
                </a:cubicBezTo>
                <a:cubicBezTo>
                  <a:pt x="3375" y="396"/>
                  <a:pt x="4043" y="305"/>
                  <a:pt x="4682" y="214"/>
                </a:cubicBezTo>
                <a:cubicBezTo>
                  <a:pt x="4925" y="153"/>
                  <a:pt x="5198" y="92"/>
                  <a:pt x="5442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49"/>
          <p:cNvSpPr/>
          <p:nvPr/>
        </p:nvSpPr>
        <p:spPr>
          <a:xfrm>
            <a:off x="5564095" y="2282672"/>
            <a:ext cx="102250" cy="15296"/>
          </a:xfrm>
          <a:custGeom>
            <a:avLst/>
            <a:gdLst/>
            <a:ahLst/>
            <a:cxnLst/>
            <a:rect l="l" t="t" r="r" b="b"/>
            <a:pathLst>
              <a:path w="4773" h="714" extrusionOk="0">
                <a:moveTo>
                  <a:pt x="4764" y="0"/>
                </a:moveTo>
                <a:cubicBezTo>
                  <a:pt x="4665" y="0"/>
                  <a:pt x="3670" y="257"/>
                  <a:pt x="2402" y="459"/>
                </a:cubicBezTo>
                <a:cubicBezTo>
                  <a:pt x="1855" y="520"/>
                  <a:pt x="1277" y="580"/>
                  <a:pt x="699" y="611"/>
                </a:cubicBezTo>
                <a:cubicBezTo>
                  <a:pt x="456" y="611"/>
                  <a:pt x="244" y="611"/>
                  <a:pt x="0" y="641"/>
                </a:cubicBezTo>
                <a:cubicBezTo>
                  <a:pt x="178" y="686"/>
                  <a:pt x="340" y="714"/>
                  <a:pt x="509" y="714"/>
                </a:cubicBezTo>
                <a:cubicBezTo>
                  <a:pt x="571" y="714"/>
                  <a:pt x="634" y="710"/>
                  <a:pt x="699" y="702"/>
                </a:cubicBezTo>
                <a:cubicBezTo>
                  <a:pt x="805" y="707"/>
                  <a:pt x="911" y="710"/>
                  <a:pt x="1017" y="710"/>
                </a:cubicBezTo>
                <a:cubicBezTo>
                  <a:pt x="1489" y="710"/>
                  <a:pt x="1960" y="660"/>
                  <a:pt x="2432" y="611"/>
                </a:cubicBezTo>
                <a:cubicBezTo>
                  <a:pt x="2979" y="520"/>
                  <a:pt x="3557" y="398"/>
                  <a:pt x="4104" y="246"/>
                </a:cubicBezTo>
                <a:cubicBezTo>
                  <a:pt x="4347" y="185"/>
                  <a:pt x="4560" y="124"/>
                  <a:pt x="4772" y="3"/>
                </a:cubicBezTo>
                <a:cubicBezTo>
                  <a:pt x="4772" y="1"/>
                  <a:pt x="4770" y="0"/>
                  <a:pt x="4764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9"/>
          <p:cNvSpPr/>
          <p:nvPr/>
        </p:nvSpPr>
        <p:spPr>
          <a:xfrm>
            <a:off x="4742328" y="1856215"/>
            <a:ext cx="681792" cy="582542"/>
          </a:xfrm>
          <a:custGeom>
            <a:avLst/>
            <a:gdLst/>
            <a:ahLst/>
            <a:cxnLst/>
            <a:rect l="l" t="t" r="r" b="b"/>
            <a:pathLst>
              <a:path w="31826" h="27193" extrusionOk="0">
                <a:moveTo>
                  <a:pt x="4712" y="1"/>
                </a:moveTo>
                <a:cubicBezTo>
                  <a:pt x="4712" y="1"/>
                  <a:pt x="791" y="2311"/>
                  <a:pt x="396" y="6323"/>
                </a:cubicBezTo>
                <a:cubicBezTo>
                  <a:pt x="1" y="10183"/>
                  <a:pt x="822" y="22858"/>
                  <a:pt x="4986" y="26658"/>
                </a:cubicBezTo>
                <a:cubicBezTo>
                  <a:pt x="5378" y="27012"/>
                  <a:pt x="6735" y="27192"/>
                  <a:pt x="8630" y="27192"/>
                </a:cubicBezTo>
                <a:cubicBezTo>
                  <a:pt x="11287" y="27192"/>
                  <a:pt x="15002" y="26838"/>
                  <a:pt x="18603" y="26110"/>
                </a:cubicBezTo>
                <a:cubicBezTo>
                  <a:pt x="23102" y="25138"/>
                  <a:pt x="27509" y="23831"/>
                  <a:pt x="31825" y="22220"/>
                </a:cubicBezTo>
                <a:lnTo>
                  <a:pt x="31825" y="16414"/>
                </a:lnTo>
                <a:lnTo>
                  <a:pt x="12190" y="17843"/>
                </a:lnTo>
                <a:lnTo>
                  <a:pt x="4712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9"/>
          <p:cNvSpPr/>
          <p:nvPr/>
        </p:nvSpPr>
        <p:spPr>
          <a:xfrm>
            <a:off x="4947449" y="2058079"/>
            <a:ext cx="476672" cy="182348"/>
          </a:xfrm>
          <a:custGeom>
            <a:avLst/>
            <a:gdLst/>
            <a:ahLst/>
            <a:cxnLst/>
            <a:rect l="l" t="t" r="r" b="b"/>
            <a:pathLst>
              <a:path w="22251" h="8512" extrusionOk="0">
                <a:moveTo>
                  <a:pt x="1" y="0"/>
                </a:moveTo>
                <a:cubicBezTo>
                  <a:pt x="1" y="61"/>
                  <a:pt x="31" y="92"/>
                  <a:pt x="31" y="152"/>
                </a:cubicBezTo>
                <a:lnTo>
                  <a:pt x="213" y="608"/>
                </a:lnTo>
                <a:cubicBezTo>
                  <a:pt x="365" y="1003"/>
                  <a:pt x="578" y="1581"/>
                  <a:pt x="821" y="2310"/>
                </a:cubicBezTo>
                <a:cubicBezTo>
                  <a:pt x="1095" y="3192"/>
                  <a:pt x="1338" y="4104"/>
                  <a:pt x="1551" y="5016"/>
                </a:cubicBezTo>
                <a:cubicBezTo>
                  <a:pt x="1764" y="6049"/>
                  <a:pt x="2128" y="7204"/>
                  <a:pt x="2523" y="8420"/>
                </a:cubicBezTo>
                <a:lnTo>
                  <a:pt x="2554" y="8511"/>
                </a:lnTo>
                <a:lnTo>
                  <a:pt x="2645" y="8511"/>
                </a:lnTo>
                <a:lnTo>
                  <a:pt x="8055" y="8116"/>
                </a:lnTo>
                <a:lnTo>
                  <a:pt x="18116" y="7356"/>
                </a:lnTo>
                <a:lnTo>
                  <a:pt x="21156" y="7113"/>
                </a:lnTo>
                <a:lnTo>
                  <a:pt x="21977" y="7022"/>
                </a:lnTo>
                <a:cubicBezTo>
                  <a:pt x="22068" y="7022"/>
                  <a:pt x="22159" y="6991"/>
                  <a:pt x="22250" y="6991"/>
                </a:cubicBezTo>
                <a:cubicBezTo>
                  <a:pt x="22159" y="6961"/>
                  <a:pt x="22038" y="6961"/>
                  <a:pt x="21946" y="6961"/>
                </a:cubicBezTo>
                <a:lnTo>
                  <a:pt x="21126" y="7022"/>
                </a:lnTo>
                <a:lnTo>
                  <a:pt x="18086" y="7204"/>
                </a:lnTo>
                <a:lnTo>
                  <a:pt x="8025" y="7934"/>
                </a:lnTo>
                <a:lnTo>
                  <a:pt x="2683" y="8324"/>
                </a:lnTo>
                <a:lnTo>
                  <a:pt x="2683" y="8324"/>
                </a:lnTo>
                <a:cubicBezTo>
                  <a:pt x="2269" y="7104"/>
                  <a:pt x="1941" y="6000"/>
                  <a:pt x="1672" y="4985"/>
                </a:cubicBezTo>
                <a:cubicBezTo>
                  <a:pt x="1460" y="4073"/>
                  <a:pt x="1216" y="3161"/>
                  <a:pt x="913" y="2280"/>
                </a:cubicBezTo>
                <a:cubicBezTo>
                  <a:pt x="639" y="1551"/>
                  <a:pt x="426" y="973"/>
                  <a:pt x="274" y="578"/>
                </a:cubicBezTo>
                <a:cubicBezTo>
                  <a:pt x="183" y="395"/>
                  <a:pt x="122" y="274"/>
                  <a:pt x="61" y="152"/>
                </a:cubicBezTo>
                <a:cubicBezTo>
                  <a:pt x="61" y="92"/>
                  <a:pt x="31" y="31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9"/>
          <p:cNvSpPr/>
          <p:nvPr/>
        </p:nvSpPr>
        <p:spPr>
          <a:xfrm>
            <a:off x="4849119" y="2369969"/>
            <a:ext cx="450622" cy="64589"/>
          </a:xfrm>
          <a:custGeom>
            <a:avLst/>
            <a:gdLst/>
            <a:ahLst/>
            <a:cxnLst/>
            <a:rect l="l" t="t" r="r" b="b"/>
            <a:pathLst>
              <a:path w="21035" h="3015" extrusionOk="0">
                <a:moveTo>
                  <a:pt x="21035" y="1"/>
                </a:moveTo>
                <a:cubicBezTo>
                  <a:pt x="20974" y="1"/>
                  <a:pt x="20883" y="31"/>
                  <a:pt x="20822" y="62"/>
                </a:cubicBezTo>
                <a:lnTo>
                  <a:pt x="20244" y="274"/>
                </a:lnTo>
                <a:cubicBezTo>
                  <a:pt x="19728" y="457"/>
                  <a:pt x="18968" y="700"/>
                  <a:pt x="18056" y="973"/>
                </a:cubicBezTo>
                <a:cubicBezTo>
                  <a:pt x="15624" y="1673"/>
                  <a:pt x="13162" y="2189"/>
                  <a:pt x="10670" y="2493"/>
                </a:cubicBezTo>
                <a:cubicBezTo>
                  <a:pt x="8657" y="2739"/>
                  <a:pt x="6625" y="2845"/>
                  <a:pt x="4589" y="2845"/>
                </a:cubicBezTo>
                <a:cubicBezTo>
                  <a:pt x="4103" y="2845"/>
                  <a:pt x="3617" y="2839"/>
                  <a:pt x="3132" y="2828"/>
                </a:cubicBezTo>
                <a:cubicBezTo>
                  <a:pt x="2645" y="2828"/>
                  <a:pt x="2189" y="2797"/>
                  <a:pt x="1825" y="2767"/>
                </a:cubicBezTo>
                <a:lnTo>
                  <a:pt x="852" y="2706"/>
                </a:lnTo>
                <a:lnTo>
                  <a:pt x="214" y="2676"/>
                </a:lnTo>
                <a:lnTo>
                  <a:pt x="1" y="2676"/>
                </a:lnTo>
                <a:cubicBezTo>
                  <a:pt x="62" y="2706"/>
                  <a:pt x="122" y="2706"/>
                  <a:pt x="214" y="2706"/>
                </a:cubicBezTo>
                <a:lnTo>
                  <a:pt x="822" y="2797"/>
                </a:lnTo>
                <a:cubicBezTo>
                  <a:pt x="1095" y="2828"/>
                  <a:pt x="1429" y="2858"/>
                  <a:pt x="1825" y="2888"/>
                </a:cubicBezTo>
                <a:cubicBezTo>
                  <a:pt x="2189" y="2919"/>
                  <a:pt x="2645" y="2949"/>
                  <a:pt x="3132" y="2949"/>
                </a:cubicBezTo>
                <a:cubicBezTo>
                  <a:pt x="3868" y="2994"/>
                  <a:pt x="4605" y="3015"/>
                  <a:pt x="5342" y="3015"/>
                </a:cubicBezTo>
                <a:cubicBezTo>
                  <a:pt x="7128" y="3015"/>
                  <a:pt x="8914" y="2891"/>
                  <a:pt x="10700" y="2676"/>
                </a:cubicBezTo>
                <a:cubicBezTo>
                  <a:pt x="13193" y="2372"/>
                  <a:pt x="15685" y="1855"/>
                  <a:pt x="18086" y="1095"/>
                </a:cubicBezTo>
                <a:cubicBezTo>
                  <a:pt x="19029" y="791"/>
                  <a:pt x="19758" y="548"/>
                  <a:pt x="20275" y="335"/>
                </a:cubicBezTo>
                <a:lnTo>
                  <a:pt x="20852" y="92"/>
                </a:lnTo>
                <a:cubicBezTo>
                  <a:pt x="20913" y="62"/>
                  <a:pt x="20974" y="31"/>
                  <a:pt x="210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9"/>
          <p:cNvSpPr/>
          <p:nvPr/>
        </p:nvSpPr>
        <p:spPr>
          <a:xfrm>
            <a:off x="4952654" y="2238435"/>
            <a:ext cx="50814" cy="71658"/>
          </a:xfrm>
          <a:custGeom>
            <a:avLst/>
            <a:gdLst/>
            <a:ahLst/>
            <a:cxnLst/>
            <a:rect l="l" t="t" r="r" b="b"/>
            <a:pathLst>
              <a:path w="2372" h="3345" extrusionOk="0">
                <a:moveTo>
                  <a:pt x="2372" y="1"/>
                </a:moveTo>
                <a:lnTo>
                  <a:pt x="2372" y="1"/>
                </a:lnTo>
                <a:cubicBezTo>
                  <a:pt x="1065" y="609"/>
                  <a:pt x="153" y="1885"/>
                  <a:pt x="1" y="3344"/>
                </a:cubicBezTo>
                <a:cubicBezTo>
                  <a:pt x="244" y="2706"/>
                  <a:pt x="548" y="2068"/>
                  <a:pt x="913" y="1460"/>
                </a:cubicBezTo>
                <a:cubicBezTo>
                  <a:pt x="1338" y="913"/>
                  <a:pt x="1825" y="426"/>
                  <a:pt x="23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9"/>
          <p:cNvSpPr/>
          <p:nvPr/>
        </p:nvSpPr>
        <p:spPr>
          <a:xfrm>
            <a:off x="5136931" y="1812599"/>
            <a:ext cx="143274" cy="336162"/>
          </a:xfrm>
          <a:custGeom>
            <a:avLst/>
            <a:gdLst/>
            <a:ahLst/>
            <a:cxnLst/>
            <a:rect l="l" t="t" r="r" b="b"/>
            <a:pathLst>
              <a:path w="6688" h="15692" extrusionOk="0">
                <a:moveTo>
                  <a:pt x="274" y="0"/>
                </a:moveTo>
                <a:lnTo>
                  <a:pt x="274" y="0"/>
                </a:lnTo>
                <a:cubicBezTo>
                  <a:pt x="1" y="1763"/>
                  <a:pt x="335" y="3587"/>
                  <a:pt x="1186" y="5167"/>
                </a:cubicBezTo>
                <a:cubicBezTo>
                  <a:pt x="1673" y="5988"/>
                  <a:pt x="2280" y="6839"/>
                  <a:pt x="2220" y="7812"/>
                </a:cubicBezTo>
                <a:cubicBezTo>
                  <a:pt x="2159" y="8633"/>
                  <a:pt x="1581" y="9332"/>
                  <a:pt x="1308" y="10061"/>
                </a:cubicBezTo>
                <a:cubicBezTo>
                  <a:pt x="639" y="11854"/>
                  <a:pt x="1399" y="13800"/>
                  <a:pt x="2159" y="15532"/>
                </a:cubicBezTo>
                <a:cubicBezTo>
                  <a:pt x="2687" y="15638"/>
                  <a:pt x="3220" y="15692"/>
                  <a:pt x="3752" y="15692"/>
                </a:cubicBezTo>
                <a:cubicBezTo>
                  <a:pt x="4445" y="15692"/>
                  <a:pt x="5135" y="15600"/>
                  <a:pt x="5806" y="15411"/>
                </a:cubicBezTo>
                <a:cubicBezTo>
                  <a:pt x="5229" y="14013"/>
                  <a:pt x="4651" y="12493"/>
                  <a:pt x="5077" y="11064"/>
                </a:cubicBezTo>
                <a:cubicBezTo>
                  <a:pt x="5442" y="9757"/>
                  <a:pt x="6597" y="8693"/>
                  <a:pt x="6657" y="7326"/>
                </a:cubicBezTo>
                <a:cubicBezTo>
                  <a:pt x="6688" y="6414"/>
                  <a:pt x="6202" y="5563"/>
                  <a:pt x="5928" y="4712"/>
                </a:cubicBezTo>
                <a:cubicBezTo>
                  <a:pt x="5715" y="3739"/>
                  <a:pt x="5837" y="2736"/>
                  <a:pt x="6353" y="1885"/>
                </a:cubicBezTo>
                <a:lnTo>
                  <a:pt x="27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9"/>
          <p:cNvSpPr/>
          <p:nvPr/>
        </p:nvSpPr>
        <p:spPr>
          <a:xfrm>
            <a:off x="4861501" y="1354564"/>
            <a:ext cx="395909" cy="423544"/>
          </a:xfrm>
          <a:custGeom>
            <a:avLst/>
            <a:gdLst/>
            <a:ahLst/>
            <a:cxnLst/>
            <a:rect l="l" t="t" r="r" b="b"/>
            <a:pathLst>
              <a:path w="18481" h="19771" extrusionOk="0">
                <a:moveTo>
                  <a:pt x="9917" y="0"/>
                </a:moveTo>
                <a:cubicBezTo>
                  <a:pt x="7920" y="0"/>
                  <a:pt x="6081" y="448"/>
                  <a:pt x="4438" y="1654"/>
                </a:cubicBezTo>
                <a:cubicBezTo>
                  <a:pt x="2219" y="3265"/>
                  <a:pt x="1581" y="6062"/>
                  <a:pt x="943" y="8706"/>
                </a:cubicBezTo>
                <a:cubicBezTo>
                  <a:pt x="578" y="10348"/>
                  <a:pt x="0" y="13843"/>
                  <a:pt x="335" y="15515"/>
                </a:cubicBezTo>
                <a:cubicBezTo>
                  <a:pt x="851" y="17946"/>
                  <a:pt x="2280" y="18554"/>
                  <a:pt x="4469" y="19770"/>
                </a:cubicBezTo>
                <a:lnTo>
                  <a:pt x="17174" y="13570"/>
                </a:lnTo>
                <a:cubicBezTo>
                  <a:pt x="18147" y="12475"/>
                  <a:pt x="18481" y="8433"/>
                  <a:pt x="17174" y="5393"/>
                </a:cubicBezTo>
                <a:cubicBezTo>
                  <a:pt x="16536" y="3873"/>
                  <a:pt x="15989" y="2202"/>
                  <a:pt x="14590" y="1351"/>
                </a:cubicBezTo>
                <a:cubicBezTo>
                  <a:pt x="13496" y="651"/>
                  <a:pt x="12280" y="226"/>
                  <a:pt x="11034" y="43"/>
                </a:cubicBezTo>
                <a:cubicBezTo>
                  <a:pt x="10656" y="15"/>
                  <a:pt x="10284" y="0"/>
                  <a:pt x="991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49"/>
          <p:cNvSpPr/>
          <p:nvPr/>
        </p:nvSpPr>
        <p:spPr>
          <a:xfrm>
            <a:off x="4931832" y="1398673"/>
            <a:ext cx="300836" cy="545331"/>
          </a:xfrm>
          <a:custGeom>
            <a:avLst/>
            <a:gdLst/>
            <a:ahLst/>
            <a:cxnLst/>
            <a:rect l="l" t="t" r="r" b="b"/>
            <a:pathLst>
              <a:path w="14043" h="25456" extrusionOk="0">
                <a:moveTo>
                  <a:pt x="9614" y="0"/>
                </a:moveTo>
                <a:cubicBezTo>
                  <a:pt x="9501" y="0"/>
                  <a:pt x="9387" y="7"/>
                  <a:pt x="9271" y="21"/>
                </a:cubicBezTo>
                <a:lnTo>
                  <a:pt x="1338" y="2088"/>
                </a:lnTo>
                <a:cubicBezTo>
                  <a:pt x="578" y="2179"/>
                  <a:pt x="0" y="2817"/>
                  <a:pt x="0" y="3608"/>
                </a:cubicBezTo>
                <a:lnTo>
                  <a:pt x="882" y="24094"/>
                </a:lnTo>
                <a:cubicBezTo>
                  <a:pt x="2896" y="24920"/>
                  <a:pt x="4724" y="25455"/>
                  <a:pt x="6214" y="25455"/>
                </a:cubicBezTo>
                <a:cubicBezTo>
                  <a:pt x="7961" y="25455"/>
                  <a:pt x="9244" y="24718"/>
                  <a:pt x="9818" y="22848"/>
                </a:cubicBezTo>
                <a:lnTo>
                  <a:pt x="9788" y="19991"/>
                </a:lnTo>
                <a:cubicBezTo>
                  <a:pt x="9818" y="19383"/>
                  <a:pt x="9818" y="19109"/>
                  <a:pt x="9818" y="18927"/>
                </a:cubicBezTo>
                <a:cubicBezTo>
                  <a:pt x="9879" y="18927"/>
                  <a:pt x="9940" y="18927"/>
                  <a:pt x="10031" y="18897"/>
                </a:cubicBezTo>
                <a:cubicBezTo>
                  <a:pt x="10730" y="18714"/>
                  <a:pt x="13161" y="17498"/>
                  <a:pt x="13709" y="13851"/>
                </a:cubicBezTo>
                <a:cubicBezTo>
                  <a:pt x="14043" y="11723"/>
                  <a:pt x="13921" y="8228"/>
                  <a:pt x="13709" y="5401"/>
                </a:cubicBezTo>
                <a:cubicBezTo>
                  <a:pt x="13535" y="2964"/>
                  <a:pt x="11976" y="0"/>
                  <a:pt x="9614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49"/>
          <p:cNvSpPr/>
          <p:nvPr/>
        </p:nvSpPr>
        <p:spPr>
          <a:xfrm>
            <a:off x="5172106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76" y="0"/>
                </a:moveTo>
                <a:cubicBezTo>
                  <a:pt x="556" y="0"/>
                  <a:pt x="537" y="1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51" y="1007"/>
                  <a:pt x="1094" y="763"/>
                  <a:pt x="1094" y="460"/>
                </a:cubicBezTo>
                <a:cubicBezTo>
                  <a:pt x="1038" y="178"/>
                  <a:pt x="825" y="0"/>
                  <a:pt x="5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9"/>
          <p:cNvSpPr/>
          <p:nvPr/>
        </p:nvSpPr>
        <p:spPr>
          <a:xfrm>
            <a:off x="5162338" y="1556685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1"/>
                </a:moveTo>
                <a:cubicBezTo>
                  <a:pt x="851" y="1"/>
                  <a:pt x="547" y="92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5" y="586"/>
                  <a:pt x="86" y="586"/>
                </a:cubicBezTo>
                <a:cubicBezTo>
                  <a:pt x="201" y="586"/>
                  <a:pt x="603" y="335"/>
                  <a:pt x="1155" y="335"/>
                </a:cubicBezTo>
                <a:cubicBezTo>
                  <a:pt x="1680" y="335"/>
                  <a:pt x="2080" y="586"/>
                  <a:pt x="2194" y="586"/>
                </a:cubicBezTo>
                <a:cubicBezTo>
                  <a:pt x="2205" y="586"/>
                  <a:pt x="2214" y="584"/>
                  <a:pt x="2219" y="578"/>
                </a:cubicBezTo>
                <a:cubicBezTo>
                  <a:pt x="2249" y="548"/>
                  <a:pt x="2189" y="426"/>
                  <a:pt x="2006" y="274"/>
                </a:cubicBezTo>
                <a:cubicBezTo>
                  <a:pt x="1763" y="92"/>
                  <a:pt x="1459" y="1"/>
                  <a:pt x="115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49"/>
          <p:cNvSpPr/>
          <p:nvPr/>
        </p:nvSpPr>
        <p:spPr>
          <a:xfrm>
            <a:off x="5052290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69" y="1"/>
                </a:moveTo>
                <a:cubicBezTo>
                  <a:pt x="552" y="1"/>
                  <a:pt x="535" y="2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43" y="1007"/>
                  <a:pt x="1081" y="777"/>
                  <a:pt x="1094" y="485"/>
                </a:cubicBezTo>
                <a:lnTo>
                  <a:pt x="1094" y="485"/>
                </a:lnTo>
                <a:cubicBezTo>
                  <a:pt x="1094" y="486"/>
                  <a:pt x="1094" y="488"/>
                  <a:pt x="1095" y="490"/>
                </a:cubicBezTo>
                <a:lnTo>
                  <a:pt x="1095" y="460"/>
                </a:lnTo>
                <a:cubicBezTo>
                  <a:pt x="1095" y="468"/>
                  <a:pt x="1094" y="476"/>
                  <a:pt x="1094" y="485"/>
                </a:cubicBezTo>
                <a:lnTo>
                  <a:pt x="1094" y="485"/>
                </a:lnTo>
                <a:cubicBezTo>
                  <a:pt x="1063" y="203"/>
                  <a:pt x="823" y="1"/>
                  <a:pt x="5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49"/>
          <p:cNvSpPr/>
          <p:nvPr/>
        </p:nvSpPr>
        <p:spPr>
          <a:xfrm>
            <a:off x="5038623" y="1554093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0"/>
                </a:moveTo>
                <a:cubicBezTo>
                  <a:pt x="851" y="0"/>
                  <a:pt x="547" y="91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7" y="586"/>
                  <a:pt x="90" y="586"/>
                </a:cubicBezTo>
                <a:cubicBezTo>
                  <a:pt x="208" y="586"/>
                  <a:pt x="608" y="362"/>
                  <a:pt x="1155" y="335"/>
                </a:cubicBezTo>
                <a:cubicBezTo>
                  <a:pt x="1680" y="335"/>
                  <a:pt x="2079" y="586"/>
                  <a:pt x="2193" y="586"/>
                </a:cubicBezTo>
                <a:cubicBezTo>
                  <a:pt x="2205" y="586"/>
                  <a:pt x="2213" y="583"/>
                  <a:pt x="2219" y="578"/>
                </a:cubicBezTo>
                <a:cubicBezTo>
                  <a:pt x="2249" y="547"/>
                  <a:pt x="2189" y="426"/>
                  <a:pt x="2006" y="274"/>
                </a:cubicBezTo>
                <a:cubicBezTo>
                  <a:pt x="1763" y="91"/>
                  <a:pt x="1459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49"/>
          <p:cNvSpPr/>
          <p:nvPr/>
        </p:nvSpPr>
        <p:spPr>
          <a:xfrm>
            <a:off x="5124570" y="1544303"/>
            <a:ext cx="40381" cy="105956"/>
          </a:xfrm>
          <a:custGeom>
            <a:avLst/>
            <a:gdLst/>
            <a:ahLst/>
            <a:cxnLst/>
            <a:rect l="l" t="t" r="r" b="b"/>
            <a:pathLst>
              <a:path w="1885" h="4946" extrusionOk="0">
                <a:moveTo>
                  <a:pt x="63" y="1"/>
                </a:moveTo>
                <a:cubicBezTo>
                  <a:pt x="63" y="1"/>
                  <a:pt x="62" y="1"/>
                  <a:pt x="61" y="1"/>
                </a:cubicBezTo>
                <a:cubicBezTo>
                  <a:pt x="0" y="32"/>
                  <a:pt x="456" y="1369"/>
                  <a:pt x="1095" y="3010"/>
                </a:cubicBezTo>
                <a:lnTo>
                  <a:pt x="1520" y="4135"/>
                </a:lnTo>
                <a:cubicBezTo>
                  <a:pt x="1611" y="4287"/>
                  <a:pt x="1642" y="4439"/>
                  <a:pt x="1642" y="4591"/>
                </a:cubicBezTo>
                <a:cubicBezTo>
                  <a:pt x="1611" y="4682"/>
                  <a:pt x="1459" y="4743"/>
                  <a:pt x="1307" y="4743"/>
                </a:cubicBezTo>
                <a:cubicBezTo>
                  <a:pt x="1003" y="4743"/>
                  <a:pt x="669" y="4804"/>
                  <a:pt x="365" y="4925"/>
                </a:cubicBezTo>
                <a:cubicBezTo>
                  <a:pt x="491" y="4938"/>
                  <a:pt x="622" y="4945"/>
                  <a:pt x="756" y="4945"/>
                </a:cubicBezTo>
                <a:cubicBezTo>
                  <a:pt x="946" y="4945"/>
                  <a:pt x="1142" y="4931"/>
                  <a:pt x="1338" y="4895"/>
                </a:cubicBezTo>
                <a:cubicBezTo>
                  <a:pt x="1429" y="4895"/>
                  <a:pt x="1490" y="4895"/>
                  <a:pt x="1581" y="4865"/>
                </a:cubicBezTo>
                <a:cubicBezTo>
                  <a:pt x="1702" y="4834"/>
                  <a:pt x="1794" y="4743"/>
                  <a:pt x="1824" y="4652"/>
                </a:cubicBezTo>
                <a:cubicBezTo>
                  <a:pt x="1885" y="4439"/>
                  <a:pt x="1854" y="4226"/>
                  <a:pt x="1763" y="4044"/>
                </a:cubicBezTo>
                <a:lnTo>
                  <a:pt x="1307" y="2919"/>
                </a:lnTo>
                <a:cubicBezTo>
                  <a:pt x="706" y="1297"/>
                  <a:pt x="135" y="1"/>
                  <a:pt x="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49"/>
          <p:cNvSpPr/>
          <p:nvPr/>
        </p:nvSpPr>
        <p:spPr>
          <a:xfrm>
            <a:off x="5019728" y="1772217"/>
            <a:ext cx="122430" cy="55613"/>
          </a:xfrm>
          <a:custGeom>
            <a:avLst/>
            <a:gdLst/>
            <a:ahLst/>
            <a:cxnLst/>
            <a:rect l="l" t="t" r="r" b="b"/>
            <a:pathLst>
              <a:path w="5715" h="2596" extrusionOk="0">
                <a:moveTo>
                  <a:pt x="1" y="1"/>
                </a:moveTo>
                <a:cubicBezTo>
                  <a:pt x="1" y="1"/>
                  <a:pt x="1245" y="2596"/>
                  <a:pt x="4871" y="2596"/>
                </a:cubicBezTo>
                <a:cubicBezTo>
                  <a:pt x="5130" y="2596"/>
                  <a:pt x="5401" y="2582"/>
                  <a:pt x="5685" y="2554"/>
                </a:cubicBezTo>
                <a:lnTo>
                  <a:pt x="5715" y="1490"/>
                </a:lnTo>
                <a:lnTo>
                  <a:pt x="5715" y="1490"/>
                </a:lnTo>
                <a:cubicBezTo>
                  <a:pt x="5609" y="1493"/>
                  <a:pt x="5503" y="1495"/>
                  <a:pt x="5398" y="1495"/>
                </a:cubicBezTo>
                <a:cubicBezTo>
                  <a:pt x="3501" y="1495"/>
                  <a:pt x="1642" y="980"/>
                  <a:pt x="1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9"/>
          <p:cNvSpPr/>
          <p:nvPr/>
        </p:nvSpPr>
        <p:spPr>
          <a:xfrm>
            <a:off x="5087445" y="1663905"/>
            <a:ext cx="46915" cy="38582"/>
          </a:xfrm>
          <a:custGeom>
            <a:avLst/>
            <a:gdLst/>
            <a:ahLst/>
            <a:cxnLst/>
            <a:rect l="l" t="t" r="r" b="b"/>
            <a:pathLst>
              <a:path w="2190" h="1801" extrusionOk="0">
                <a:moveTo>
                  <a:pt x="1097" y="1"/>
                </a:moveTo>
                <a:cubicBezTo>
                  <a:pt x="1046" y="1"/>
                  <a:pt x="995" y="4"/>
                  <a:pt x="943" y="11"/>
                </a:cubicBezTo>
                <a:cubicBezTo>
                  <a:pt x="639" y="11"/>
                  <a:pt x="335" y="163"/>
                  <a:pt x="153" y="437"/>
                </a:cubicBezTo>
                <a:cubicBezTo>
                  <a:pt x="1" y="740"/>
                  <a:pt x="1" y="1136"/>
                  <a:pt x="213" y="1409"/>
                </a:cubicBezTo>
                <a:cubicBezTo>
                  <a:pt x="385" y="1654"/>
                  <a:pt x="675" y="1800"/>
                  <a:pt x="971" y="1800"/>
                </a:cubicBezTo>
                <a:cubicBezTo>
                  <a:pt x="1043" y="1800"/>
                  <a:pt x="1115" y="1792"/>
                  <a:pt x="1186" y="1774"/>
                </a:cubicBezTo>
                <a:cubicBezTo>
                  <a:pt x="1520" y="1652"/>
                  <a:pt x="1824" y="1470"/>
                  <a:pt x="2068" y="1227"/>
                </a:cubicBezTo>
                <a:cubicBezTo>
                  <a:pt x="2128" y="1166"/>
                  <a:pt x="2098" y="1196"/>
                  <a:pt x="2128" y="1105"/>
                </a:cubicBezTo>
                <a:cubicBezTo>
                  <a:pt x="2189" y="923"/>
                  <a:pt x="2159" y="740"/>
                  <a:pt x="2098" y="558"/>
                </a:cubicBezTo>
                <a:cubicBezTo>
                  <a:pt x="1855" y="208"/>
                  <a:pt x="1493" y="1"/>
                  <a:pt x="1097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49"/>
          <p:cNvSpPr/>
          <p:nvPr/>
        </p:nvSpPr>
        <p:spPr>
          <a:xfrm>
            <a:off x="5090701" y="1658914"/>
            <a:ext cx="42995" cy="35840"/>
          </a:xfrm>
          <a:custGeom>
            <a:avLst/>
            <a:gdLst/>
            <a:ahLst/>
            <a:cxnLst/>
            <a:rect l="l" t="t" r="r" b="b"/>
            <a:pathLst>
              <a:path w="2007" h="1673" extrusionOk="0">
                <a:moveTo>
                  <a:pt x="122" y="1"/>
                </a:moveTo>
                <a:cubicBezTo>
                  <a:pt x="61" y="1"/>
                  <a:pt x="1" y="153"/>
                  <a:pt x="31" y="426"/>
                </a:cubicBezTo>
                <a:cubicBezTo>
                  <a:pt x="61" y="791"/>
                  <a:pt x="244" y="1095"/>
                  <a:pt x="517" y="1338"/>
                </a:cubicBezTo>
                <a:cubicBezTo>
                  <a:pt x="821" y="1551"/>
                  <a:pt x="1186" y="1673"/>
                  <a:pt x="1551" y="1673"/>
                </a:cubicBezTo>
                <a:cubicBezTo>
                  <a:pt x="1855" y="1673"/>
                  <a:pt x="2007" y="1612"/>
                  <a:pt x="2007" y="1521"/>
                </a:cubicBezTo>
                <a:cubicBezTo>
                  <a:pt x="2007" y="1460"/>
                  <a:pt x="1308" y="1521"/>
                  <a:pt x="761" y="1095"/>
                </a:cubicBezTo>
                <a:cubicBezTo>
                  <a:pt x="213" y="639"/>
                  <a:pt x="21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49"/>
          <p:cNvSpPr/>
          <p:nvPr/>
        </p:nvSpPr>
        <p:spPr>
          <a:xfrm>
            <a:off x="5034702" y="1512812"/>
            <a:ext cx="57969" cy="18638"/>
          </a:xfrm>
          <a:custGeom>
            <a:avLst/>
            <a:gdLst/>
            <a:ahLst/>
            <a:cxnLst/>
            <a:rect l="l" t="t" r="r" b="b"/>
            <a:pathLst>
              <a:path w="2706" h="870" extrusionOk="0">
                <a:moveTo>
                  <a:pt x="1630" y="1"/>
                </a:moveTo>
                <a:cubicBezTo>
                  <a:pt x="1156" y="1"/>
                  <a:pt x="696" y="150"/>
                  <a:pt x="305" y="438"/>
                </a:cubicBezTo>
                <a:cubicBezTo>
                  <a:pt x="92" y="590"/>
                  <a:pt x="1" y="742"/>
                  <a:pt x="31" y="833"/>
                </a:cubicBezTo>
                <a:cubicBezTo>
                  <a:pt x="57" y="858"/>
                  <a:pt x="99" y="869"/>
                  <a:pt x="158" y="869"/>
                </a:cubicBezTo>
                <a:cubicBezTo>
                  <a:pt x="378" y="869"/>
                  <a:pt x="816" y="716"/>
                  <a:pt x="1368" y="620"/>
                </a:cubicBezTo>
                <a:cubicBezTo>
                  <a:pt x="2037" y="499"/>
                  <a:pt x="2645" y="529"/>
                  <a:pt x="2675" y="347"/>
                </a:cubicBezTo>
                <a:cubicBezTo>
                  <a:pt x="2706" y="286"/>
                  <a:pt x="2554" y="164"/>
                  <a:pt x="2311" y="103"/>
                </a:cubicBezTo>
                <a:cubicBezTo>
                  <a:pt x="2085" y="35"/>
                  <a:pt x="1856" y="1"/>
                  <a:pt x="16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49"/>
          <p:cNvSpPr/>
          <p:nvPr/>
        </p:nvSpPr>
        <p:spPr>
          <a:xfrm>
            <a:off x="5162338" y="1517139"/>
            <a:ext cx="49507" cy="18552"/>
          </a:xfrm>
          <a:custGeom>
            <a:avLst/>
            <a:gdLst/>
            <a:ahLst/>
            <a:cxnLst/>
            <a:rect l="l" t="t" r="r" b="b"/>
            <a:pathLst>
              <a:path w="2311" h="866" extrusionOk="0">
                <a:moveTo>
                  <a:pt x="878" y="0"/>
                </a:moveTo>
                <a:cubicBezTo>
                  <a:pt x="688" y="0"/>
                  <a:pt x="500" y="41"/>
                  <a:pt x="335" y="114"/>
                </a:cubicBezTo>
                <a:cubicBezTo>
                  <a:pt x="91" y="205"/>
                  <a:pt x="0" y="297"/>
                  <a:pt x="31" y="388"/>
                </a:cubicBezTo>
                <a:cubicBezTo>
                  <a:pt x="122" y="540"/>
                  <a:pt x="578" y="540"/>
                  <a:pt x="1125" y="631"/>
                </a:cubicBezTo>
                <a:cubicBezTo>
                  <a:pt x="1579" y="707"/>
                  <a:pt x="1949" y="866"/>
                  <a:pt x="2131" y="866"/>
                </a:cubicBezTo>
                <a:cubicBezTo>
                  <a:pt x="2169" y="866"/>
                  <a:pt x="2198" y="859"/>
                  <a:pt x="2219" y="844"/>
                </a:cubicBezTo>
                <a:cubicBezTo>
                  <a:pt x="2310" y="783"/>
                  <a:pt x="2249" y="631"/>
                  <a:pt x="2067" y="479"/>
                </a:cubicBezTo>
                <a:cubicBezTo>
                  <a:pt x="1854" y="236"/>
                  <a:pt x="1550" y="114"/>
                  <a:pt x="1246" y="53"/>
                </a:cubicBezTo>
                <a:cubicBezTo>
                  <a:pt x="1127" y="17"/>
                  <a:pt x="1002" y="0"/>
                  <a:pt x="8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49"/>
          <p:cNvSpPr/>
          <p:nvPr/>
        </p:nvSpPr>
        <p:spPr>
          <a:xfrm>
            <a:off x="4902526" y="1376951"/>
            <a:ext cx="233784" cy="210198"/>
          </a:xfrm>
          <a:custGeom>
            <a:avLst/>
            <a:gdLst/>
            <a:ahLst/>
            <a:cxnLst/>
            <a:rect l="l" t="t" r="r" b="b"/>
            <a:pathLst>
              <a:path w="10913" h="9812" extrusionOk="0">
                <a:moveTo>
                  <a:pt x="7730" y="0"/>
                </a:moveTo>
                <a:cubicBezTo>
                  <a:pt x="6615" y="0"/>
                  <a:pt x="5499" y="153"/>
                  <a:pt x="4408" y="457"/>
                </a:cubicBezTo>
                <a:cubicBezTo>
                  <a:pt x="2949" y="883"/>
                  <a:pt x="1490" y="1673"/>
                  <a:pt x="882" y="3041"/>
                </a:cubicBezTo>
                <a:cubicBezTo>
                  <a:pt x="0" y="5047"/>
                  <a:pt x="1247" y="7388"/>
                  <a:pt x="760" y="9515"/>
                </a:cubicBezTo>
                <a:cubicBezTo>
                  <a:pt x="1019" y="9713"/>
                  <a:pt x="1338" y="9812"/>
                  <a:pt x="1661" y="9812"/>
                </a:cubicBezTo>
                <a:cubicBezTo>
                  <a:pt x="1984" y="9812"/>
                  <a:pt x="2310" y="9713"/>
                  <a:pt x="2584" y="9515"/>
                </a:cubicBezTo>
                <a:cubicBezTo>
                  <a:pt x="3101" y="9090"/>
                  <a:pt x="3465" y="8543"/>
                  <a:pt x="3648" y="7904"/>
                </a:cubicBezTo>
                <a:lnTo>
                  <a:pt x="3648" y="7904"/>
                </a:lnTo>
                <a:lnTo>
                  <a:pt x="3557" y="8786"/>
                </a:lnTo>
                <a:cubicBezTo>
                  <a:pt x="3657" y="8795"/>
                  <a:pt x="3758" y="8800"/>
                  <a:pt x="3859" y="8800"/>
                </a:cubicBezTo>
                <a:cubicBezTo>
                  <a:pt x="5037" y="8800"/>
                  <a:pt x="6210" y="8162"/>
                  <a:pt x="7022" y="7266"/>
                </a:cubicBezTo>
                <a:cubicBezTo>
                  <a:pt x="7903" y="6293"/>
                  <a:pt x="8450" y="5078"/>
                  <a:pt x="8997" y="3892"/>
                </a:cubicBezTo>
                <a:lnTo>
                  <a:pt x="8997" y="3892"/>
                </a:lnTo>
                <a:cubicBezTo>
                  <a:pt x="8937" y="5078"/>
                  <a:pt x="8481" y="6202"/>
                  <a:pt x="7751" y="7145"/>
                </a:cubicBezTo>
                <a:cubicBezTo>
                  <a:pt x="7849" y="7164"/>
                  <a:pt x="7949" y="7174"/>
                  <a:pt x="8051" y="7174"/>
                </a:cubicBezTo>
                <a:cubicBezTo>
                  <a:pt x="8422" y="7174"/>
                  <a:pt x="8802" y="7042"/>
                  <a:pt x="9089" y="6780"/>
                </a:cubicBezTo>
                <a:cubicBezTo>
                  <a:pt x="9423" y="6445"/>
                  <a:pt x="9697" y="6020"/>
                  <a:pt x="9909" y="5594"/>
                </a:cubicBezTo>
                <a:cubicBezTo>
                  <a:pt x="10639" y="4014"/>
                  <a:pt x="10912" y="2251"/>
                  <a:pt x="10730" y="518"/>
                </a:cubicBezTo>
                <a:lnTo>
                  <a:pt x="10700" y="366"/>
                </a:lnTo>
                <a:cubicBezTo>
                  <a:pt x="9724" y="122"/>
                  <a:pt x="8727" y="0"/>
                  <a:pt x="773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49"/>
          <p:cNvSpPr/>
          <p:nvPr/>
        </p:nvSpPr>
        <p:spPr>
          <a:xfrm>
            <a:off x="5117393" y="1379693"/>
            <a:ext cx="129606" cy="193959"/>
          </a:xfrm>
          <a:custGeom>
            <a:avLst/>
            <a:gdLst/>
            <a:ahLst/>
            <a:cxnLst/>
            <a:rect l="l" t="t" r="r" b="b"/>
            <a:pathLst>
              <a:path w="6050" h="9054" extrusionOk="0">
                <a:moveTo>
                  <a:pt x="2004" y="1"/>
                </a:moveTo>
                <a:cubicBezTo>
                  <a:pt x="1583" y="1"/>
                  <a:pt x="1225" y="228"/>
                  <a:pt x="791" y="421"/>
                </a:cubicBezTo>
                <a:lnTo>
                  <a:pt x="548" y="512"/>
                </a:lnTo>
                <a:cubicBezTo>
                  <a:pt x="943" y="2700"/>
                  <a:pt x="761" y="4950"/>
                  <a:pt x="1" y="7047"/>
                </a:cubicBezTo>
                <a:cubicBezTo>
                  <a:pt x="119" y="7025"/>
                  <a:pt x="234" y="7015"/>
                  <a:pt x="346" y="7015"/>
                </a:cubicBezTo>
                <a:cubicBezTo>
                  <a:pt x="551" y="7015"/>
                  <a:pt x="747" y="7049"/>
                  <a:pt x="943" y="7108"/>
                </a:cubicBezTo>
                <a:cubicBezTo>
                  <a:pt x="1037" y="7136"/>
                  <a:pt x="1134" y="7150"/>
                  <a:pt x="1231" y="7150"/>
                </a:cubicBezTo>
                <a:cubicBezTo>
                  <a:pt x="1445" y="7150"/>
                  <a:pt x="1657" y="7082"/>
                  <a:pt x="1825" y="6956"/>
                </a:cubicBezTo>
                <a:cubicBezTo>
                  <a:pt x="1946" y="6804"/>
                  <a:pt x="2037" y="6591"/>
                  <a:pt x="2098" y="6378"/>
                </a:cubicBezTo>
                <a:cubicBezTo>
                  <a:pt x="2433" y="4980"/>
                  <a:pt x="2524" y="3521"/>
                  <a:pt x="2372" y="2062"/>
                </a:cubicBezTo>
                <a:lnTo>
                  <a:pt x="2372" y="2062"/>
                </a:lnTo>
                <a:cubicBezTo>
                  <a:pt x="2737" y="2852"/>
                  <a:pt x="3040" y="3643"/>
                  <a:pt x="3253" y="4494"/>
                </a:cubicBezTo>
                <a:cubicBezTo>
                  <a:pt x="3496" y="5345"/>
                  <a:pt x="3466" y="6226"/>
                  <a:pt x="3192" y="7047"/>
                </a:cubicBezTo>
                <a:cubicBezTo>
                  <a:pt x="3268" y="7123"/>
                  <a:pt x="3367" y="7161"/>
                  <a:pt x="3466" y="7161"/>
                </a:cubicBezTo>
                <a:cubicBezTo>
                  <a:pt x="3565" y="7161"/>
                  <a:pt x="3664" y="7123"/>
                  <a:pt x="3740" y="7047"/>
                </a:cubicBezTo>
                <a:cubicBezTo>
                  <a:pt x="3861" y="6925"/>
                  <a:pt x="3952" y="6743"/>
                  <a:pt x="3983" y="6530"/>
                </a:cubicBezTo>
                <a:cubicBezTo>
                  <a:pt x="4074" y="5801"/>
                  <a:pt x="4044" y="5071"/>
                  <a:pt x="3922" y="4372"/>
                </a:cubicBezTo>
                <a:lnTo>
                  <a:pt x="3922" y="4372"/>
                </a:lnTo>
                <a:cubicBezTo>
                  <a:pt x="4317" y="5132"/>
                  <a:pt x="4408" y="6013"/>
                  <a:pt x="4621" y="6865"/>
                </a:cubicBezTo>
                <a:cubicBezTo>
                  <a:pt x="4834" y="7685"/>
                  <a:pt x="5199" y="8567"/>
                  <a:pt x="5898" y="9053"/>
                </a:cubicBezTo>
                <a:cubicBezTo>
                  <a:pt x="6050" y="7989"/>
                  <a:pt x="6050" y="6895"/>
                  <a:pt x="5898" y="5801"/>
                </a:cubicBezTo>
                <a:cubicBezTo>
                  <a:pt x="5715" y="4889"/>
                  <a:pt x="5442" y="4007"/>
                  <a:pt x="5016" y="3187"/>
                </a:cubicBezTo>
                <a:cubicBezTo>
                  <a:pt x="4621" y="2244"/>
                  <a:pt x="4074" y="1424"/>
                  <a:pt x="3375" y="725"/>
                </a:cubicBezTo>
                <a:cubicBezTo>
                  <a:pt x="2802" y="181"/>
                  <a:pt x="2378" y="1"/>
                  <a:pt x="2004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49"/>
          <p:cNvSpPr/>
          <p:nvPr/>
        </p:nvSpPr>
        <p:spPr>
          <a:xfrm>
            <a:off x="4849783" y="1532607"/>
            <a:ext cx="197323" cy="599080"/>
          </a:xfrm>
          <a:custGeom>
            <a:avLst/>
            <a:gdLst/>
            <a:ahLst/>
            <a:cxnLst/>
            <a:rect l="l" t="t" r="r" b="b"/>
            <a:pathLst>
              <a:path w="9211" h="27965" extrusionOk="0">
                <a:moveTo>
                  <a:pt x="5897" y="0"/>
                </a:moveTo>
                <a:lnTo>
                  <a:pt x="1216" y="3222"/>
                </a:lnTo>
                <a:cubicBezTo>
                  <a:pt x="0" y="4894"/>
                  <a:pt x="0" y="7173"/>
                  <a:pt x="395" y="9240"/>
                </a:cubicBezTo>
                <a:cubicBezTo>
                  <a:pt x="760" y="11277"/>
                  <a:pt x="1398" y="13344"/>
                  <a:pt x="1155" y="15411"/>
                </a:cubicBezTo>
                <a:cubicBezTo>
                  <a:pt x="1003" y="16535"/>
                  <a:pt x="608" y="17690"/>
                  <a:pt x="730" y="18815"/>
                </a:cubicBezTo>
                <a:cubicBezTo>
                  <a:pt x="851" y="20061"/>
                  <a:pt x="1581" y="21125"/>
                  <a:pt x="2098" y="22280"/>
                </a:cubicBezTo>
                <a:cubicBezTo>
                  <a:pt x="2918" y="24073"/>
                  <a:pt x="3253" y="26019"/>
                  <a:pt x="3101" y="27964"/>
                </a:cubicBezTo>
                <a:lnTo>
                  <a:pt x="8754" y="27964"/>
                </a:lnTo>
                <a:cubicBezTo>
                  <a:pt x="9210" y="25472"/>
                  <a:pt x="8754" y="22888"/>
                  <a:pt x="7478" y="20669"/>
                </a:cubicBezTo>
                <a:cubicBezTo>
                  <a:pt x="6930" y="19696"/>
                  <a:pt x="6201" y="18785"/>
                  <a:pt x="6049" y="17690"/>
                </a:cubicBezTo>
                <a:cubicBezTo>
                  <a:pt x="5806" y="15897"/>
                  <a:pt x="7174" y="14225"/>
                  <a:pt x="7204" y="12432"/>
                </a:cubicBezTo>
                <a:cubicBezTo>
                  <a:pt x="7234" y="10639"/>
                  <a:pt x="5958" y="9088"/>
                  <a:pt x="5684" y="7325"/>
                </a:cubicBezTo>
                <a:cubicBezTo>
                  <a:pt x="5320" y="4863"/>
                  <a:pt x="6870" y="2280"/>
                  <a:pt x="589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49"/>
          <p:cNvSpPr/>
          <p:nvPr/>
        </p:nvSpPr>
        <p:spPr>
          <a:xfrm>
            <a:off x="5286695" y="2700111"/>
            <a:ext cx="1026888" cy="955915"/>
          </a:xfrm>
          <a:custGeom>
            <a:avLst/>
            <a:gdLst/>
            <a:ahLst/>
            <a:cxnLst/>
            <a:rect l="l" t="t" r="r" b="b"/>
            <a:pathLst>
              <a:path w="47935" h="44622" extrusionOk="0">
                <a:moveTo>
                  <a:pt x="1" y="0"/>
                </a:moveTo>
                <a:cubicBezTo>
                  <a:pt x="1369" y="7326"/>
                  <a:pt x="4439" y="12797"/>
                  <a:pt x="5715" y="14438"/>
                </a:cubicBezTo>
                <a:cubicBezTo>
                  <a:pt x="8816" y="18572"/>
                  <a:pt x="19667" y="28451"/>
                  <a:pt x="20427" y="33314"/>
                </a:cubicBezTo>
                <a:cubicBezTo>
                  <a:pt x="21187" y="38147"/>
                  <a:pt x="21946" y="44530"/>
                  <a:pt x="21946" y="44530"/>
                </a:cubicBezTo>
                <a:lnTo>
                  <a:pt x="36992" y="44530"/>
                </a:lnTo>
                <a:lnTo>
                  <a:pt x="36932" y="25259"/>
                </a:lnTo>
                <a:lnTo>
                  <a:pt x="36932" y="25259"/>
                </a:lnTo>
                <a:cubicBezTo>
                  <a:pt x="36932" y="25259"/>
                  <a:pt x="38425" y="27349"/>
                  <a:pt x="41392" y="27349"/>
                </a:cubicBezTo>
                <a:cubicBezTo>
                  <a:pt x="41967" y="27349"/>
                  <a:pt x="42598" y="27270"/>
                  <a:pt x="43284" y="27083"/>
                </a:cubicBezTo>
                <a:cubicBezTo>
                  <a:pt x="47509" y="25928"/>
                  <a:pt x="47935" y="21703"/>
                  <a:pt x="47418" y="19454"/>
                </a:cubicBezTo>
                <a:cubicBezTo>
                  <a:pt x="46932" y="17204"/>
                  <a:pt x="44561" y="14955"/>
                  <a:pt x="41430" y="14894"/>
                </a:cubicBezTo>
                <a:cubicBezTo>
                  <a:pt x="41359" y="14892"/>
                  <a:pt x="41288" y="14891"/>
                  <a:pt x="41219" y="14891"/>
                </a:cubicBezTo>
                <a:cubicBezTo>
                  <a:pt x="38212" y="14891"/>
                  <a:pt x="36992" y="16779"/>
                  <a:pt x="36992" y="16779"/>
                </a:cubicBezTo>
                <a:lnTo>
                  <a:pt x="36992" y="92"/>
                </a:lnTo>
                <a:lnTo>
                  <a:pt x="23041" y="0"/>
                </a:lnTo>
                <a:lnTo>
                  <a:pt x="23132" y="61"/>
                </a:lnTo>
                <a:cubicBezTo>
                  <a:pt x="24287" y="1216"/>
                  <a:pt x="24956" y="2797"/>
                  <a:pt x="24956" y="4438"/>
                </a:cubicBezTo>
                <a:cubicBezTo>
                  <a:pt x="24956" y="8013"/>
                  <a:pt x="22017" y="10668"/>
                  <a:pt x="18717" y="10668"/>
                </a:cubicBezTo>
                <a:cubicBezTo>
                  <a:pt x="17948" y="10668"/>
                  <a:pt x="17159" y="10523"/>
                  <a:pt x="16384" y="10213"/>
                </a:cubicBezTo>
                <a:cubicBezTo>
                  <a:pt x="12281" y="8572"/>
                  <a:pt x="11156" y="3313"/>
                  <a:pt x="14196" y="122"/>
                </a:cubicBezTo>
                <a:lnTo>
                  <a:pt x="14317" y="0"/>
                </a:lnTo>
                <a:close/>
                <a:moveTo>
                  <a:pt x="36992" y="44530"/>
                </a:moveTo>
                <a:lnTo>
                  <a:pt x="36992" y="44621"/>
                </a:lnTo>
                <a:lnTo>
                  <a:pt x="37084" y="4453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49"/>
          <p:cNvSpPr/>
          <p:nvPr/>
        </p:nvSpPr>
        <p:spPr>
          <a:xfrm>
            <a:off x="6075900" y="3635803"/>
            <a:ext cx="4584" cy="20223"/>
          </a:xfrm>
          <a:custGeom>
            <a:avLst/>
            <a:gdLst/>
            <a:ahLst/>
            <a:cxnLst/>
            <a:rect l="l" t="t" r="r" b="b"/>
            <a:pathLst>
              <a:path w="214" h="944" extrusionOk="0">
                <a:moveTo>
                  <a:pt x="122" y="1"/>
                </a:moveTo>
                <a:cubicBezTo>
                  <a:pt x="61" y="1"/>
                  <a:pt x="0" y="214"/>
                  <a:pt x="0" y="487"/>
                </a:cubicBezTo>
                <a:cubicBezTo>
                  <a:pt x="31" y="730"/>
                  <a:pt x="61" y="943"/>
                  <a:pt x="122" y="943"/>
                </a:cubicBezTo>
                <a:cubicBezTo>
                  <a:pt x="183" y="943"/>
                  <a:pt x="213" y="730"/>
                  <a:pt x="213" y="487"/>
                </a:cubicBezTo>
                <a:cubicBezTo>
                  <a:pt x="213" y="214"/>
                  <a:pt x="18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49"/>
          <p:cNvSpPr/>
          <p:nvPr/>
        </p:nvSpPr>
        <p:spPr>
          <a:xfrm>
            <a:off x="6075236" y="35524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0"/>
                </a:moveTo>
                <a:cubicBezTo>
                  <a:pt x="31" y="335"/>
                  <a:pt x="1" y="638"/>
                  <a:pt x="31" y="973"/>
                </a:cubicBezTo>
                <a:cubicBezTo>
                  <a:pt x="1" y="1307"/>
                  <a:pt x="31" y="1642"/>
                  <a:pt x="153" y="1945"/>
                </a:cubicBezTo>
                <a:cubicBezTo>
                  <a:pt x="244" y="1642"/>
                  <a:pt x="275" y="1307"/>
                  <a:pt x="244" y="973"/>
                </a:cubicBezTo>
                <a:cubicBezTo>
                  <a:pt x="275" y="638"/>
                  <a:pt x="244" y="335"/>
                  <a:pt x="12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49"/>
          <p:cNvSpPr/>
          <p:nvPr/>
        </p:nvSpPr>
        <p:spPr>
          <a:xfrm>
            <a:off x="6075236" y="3469115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1"/>
                </a:moveTo>
                <a:cubicBezTo>
                  <a:pt x="31" y="304"/>
                  <a:pt x="1" y="639"/>
                  <a:pt x="31" y="973"/>
                </a:cubicBezTo>
                <a:cubicBezTo>
                  <a:pt x="1" y="1308"/>
                  <a:pt x="31" y="1642"/>
                  <a:pt x="123" y="1946"/>
                </a:cubicBezTo>
                <a:cubicBezTo>
                  <a:pt x="214" y="1642"/>
                  <a:pt x="244" y="1308"/>
                  <a:pt x="214" y="973"/>
                </a:cubicBezTo>
                <a:cubicBezTo>
                  <a:pt x="275" y="639"/>
                  <a:pt x="214" y="304"/>
                  <a:pt x="12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49"/>
          <p:cNvSpPr/>
          <p:nvPr/>
        </p:nvSpPr>
        <p:spPr>
          <a:xfrm>
            <a:off x="6074593" y="3386424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53" y="0"/>
                </a:moveTo>
                <a:cubicBezTo>
                  <a:pt x="31" y="304"/>
                  <a:pt x="1" y="639"/>
                  <a:pt x="61" y="973"/>
                </a:cubicBezTo>
                <a:cubicBezTo>
                  <a:pt x="31" y="1277"/>
                  <a:pt x="61" y="1611"/>
                  <a:pt x="153" y="1946"/>
                </a:cubicBezTo>
                <a:cubicBezTo>
                  <a:pt x="244" y="1611"/>
                  <a:pt x="274" y="1277"/>
                  <a:pt x="244" y="973"/>
                </a:cubicBezTo>
                <a:cubicBezTo>
                  <a:pt x="274" y="639"/>
                  <a:pt x="244" y="304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49"/>
          <p:cNvSpPr/>
          <p:nvPr/>
        </p:nvSpPr>
        <p:spPr>
          <a:xfrm>
            <a:off x="6074593" y="33030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2" y="1"/>
                </a:moveTo>
                <a:cubicBezTo>
                  <a:pt x="31" y="305"/>
                  <a:pt x="1" y="639"/>
                  <a:pt x="31" y="973"/>
                </a:cubicBezTo>
                <a:cubicBezTo>
                  <a:pt x="1" y="1277"/>
                  <a:pt x="31" y="1612"/>
                  <a:pt x="153" y="1946"/>
                </a:cubicBezTo>
                <a:cubicBezTo>
                  <a:pt x="244" y="1612"/>
                  <a:pt x="274" y="1277"/>
                  <a:pt x="244" y="973"/>
                </a:cubicBezTo>
                <a:cubicBezTo>
                  <a:pt x="274" y="639"/>
                  <a:pt x="244" y="305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49"/>
          <p:cNvSpPr/>
          <p:nvPr/>
        </p:nvSpPr>
        <p:spPr>
          <a:xfrm>
            <a:off x="6075236" y="3239915"/>
            <a:ext cx="16303" cy="22151"/>
          </a:xfrm>
          <a:custGeom>
            <a:avLst/>
            <a:gdLst/>
            <a:ahLst/>
            <a:cxnLst/>
            <a:rect l="l" t="t" r="r" b="b"/>
            <a:pathLst>
              <a:path w="761" h="1034" extrusionOk="0">
                <a:moveTo>
                  <a:pt x="214" y="0"/>
                </a:moveTo>
                <a:lnTo>
                  <a:pt x="214" y="0"/>
                </a:lnTo>
                <a:cubicBezTo>
                  <a:pt x="192" y="8"/>
                  <a:pt x="140" y="25"/>
                  <a:pt x="31" y="61"/>
                </a:cubicBezTo>
                <a:cubicBezTo>
                  <a:pt x="1" y="395"/>
                  <a:pt x="31" y="699"/>
                  <a:pt x="123" y="1034"/>
                </a:cubicBezTo>
                <a:cubicBezTo>
                  <a:pt x="207" y="802"/>
                  <a:pt x="247" y="586"/>
                  <a:pt x="254" y="363"/>
                </a:cubicBezTo>
                <a:lnTo>
                  <a:pt x="254" y="363"/>
                </a:lnTo>
                <a:cubicBezTo>
                  <a:pt x="262" y="373"/>
                  <a:pt x="269" y="384"/>
                  <a:pt x="275" y="395"/>
                </a:cubicBezTo>
                <a:cubicBezTo>
                  <a:pt x="335" y="456"/>
                  <a:pt x="427" y="517"/>
                  <a:pt x="487" y="608"/>
                </a:cubicBezTo>
                <a:cubicBezTo>
                  <a:pt x="612" y="683"/>
                  <a:pt x="696" y="738"/>
                  <a:pt x="739" y="738"/>
                </a:cubicBezTo>
                <a:cubicBezTo>
                  <a:pt x="748" y="738"/>
                  <a:pt x="756" y="735"/>
                  <a:pt x="761" y="730"/>
                </a:cubicBezTo>
                <a:cubicBezTo>
                  <a:pt x="761" y="699"/>
                  <a:pt x="730" y="639"/>
                  <a:pt x="609" y="487"/>
                </a:cubicBezTo>
                <a:lnTo>
                  <a:pt x="427" y="243"/>
                </a:lnTo>
                <a:lnTo>
                  <a:pt x="305" y="122"/>
                </a:lnTo>
                <a:lnTo>
                  <a:pt x="244" y="61"/>
                </a:lnTo>
                <a:lnTo>
                  <a:pt x="244" y="61"/>
                </a:lnTo>
                <a:cubicBezTo>
                  <a:pt x="244" y="61"/>
                  <a:pt x="244" y="61"/>
                  <a:pt x="244" y="61"/>
                </a:cubicBezTo>
                <a:lnTo>
                  <a:pt x="214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49"/>
          <p:cNvSpPr/>
          <p:nvPr/>
        </p:nvSpPr>
        <p:spPr>
          <a:xfrm>
            <a:off x="6125386" y="3276376"/>
            <a:ext cx="38432" cy="9683"/>
          </a:xfrm>
          <a:custGeom>
            <a:avLst/>
            <a:gdLst/>
            <a:ahLst/>
            <a:cxnLst/>
            <a:rect l="l" t="t" r="r" b="b"/>
            <a:pathLst>
              <a:path w="1794" h="452" extrusionOk="0">
                <a:moveTo>
                  <a:pt x="0" y="0"/>
                </a:moveTo>
                <a:lnTo>
                  <a:pt x="0" y="0"/>
                </a:lnTo>
                <a:cubicBezTo>
                  <a:pt x="419" y="296"/>
                  <a:pt x="918" y="452"/>
                  <a:pt x="1431" y="452"/>
                </a:cubicBezTo>
                <a:cubicBezTo>
                  <a:pt x="1552" y="452"/>
                  <a:pt x="1673" y="443"/>
                  <a:pt x="1794" y="426"/>
                </a:cubicBezTo>
                <a:cubicBezTo>
                  <a:pt x="1520" y="304"/>
                  <a:pt x="1216" y="213"/>
                  <a:pt x="912" y="183"/>
                </a:cubicBezTo>
                <a:cubicBezTo>
                  <a:pt x="608" y="92"/>
                  <a:pt x="304" y="3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49"/>
          <p:cNvSpPr/>
          <p:nvPr/>
        </p:nvSpPr>
        <p:spPr>
          <a:xfrm>
            <a:off x="6202871" y="3269864"/>
            <a:ext cx="37789" cy="13218"/>
          </a:xfrm>
          <a:custGeom>
            <a:avLst/>
            <a:gdLst/>
            <a:ahLst/>
            <a:cxnLst/>
            <a:rect l="l" t="t" r="r" b="b"/>
            <a:pathLst>
              <a:path w="1764" h="617" extrusionOk="0">
                <a:moveTo>
                  <a:pt x="1764" y="0"/>
                </a:moveTo>
                <a:lnTo>
                  <a:pt x="1764" y="0"/>
                </a:lnTo>
                <a:cubicBezTo>
                  <a:pt x="1460" y="31"/>
                  <a:pt x="1156" y="122"/>
                  <a:pt x="882" y="274"/>
                </a:cubicBezTo>
                <a:cubicBezTo>
                  <a:pt x="578" y="335"/>
                  <a:pt x="274" y="426"/>
                  <a:pt x="1" y="608"/>
                </a:cubicBezTo>
                <a:cubicBezTo>
                  <a:pt x="58" y="614"/>
                  <a:pt x="114" y="616"/>
                  <a:pt x="170" y="616"/>
                </a:cubicBezTo>
                <a:cubicBezTo>
                  <a:pt x="439" y="616"/>
                  <a:pt x="691" y="557"/>
                  <a:pt x="943" y="456"/>
                </a:cubicBezTo>
                <a:cubicBezTo>
                  <a:pt x="1247" y="365"/>
                  <a:pt x="1520" y="213"/>
                  <a:pt x="17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49"/>
          <p:cNvSpPr/>
          <p:nvPr/>
        </p:nvSpPr>
        <p:spPr>
          <a:xfrm>
            <a:off x="6271895" y="3212516"/>
            <a:ext cx="21508" cy="33333"/>
          </a:xfrm>
          <a:custGeom>
            <a:avLst/>
            <a:gdLst/>
            <a:ahLst/>
            <a:cxnLst/>
            <a:rect l="l" t="t" r="r" b="b"/>
            <a:pathLst>
              <a:path w="1004" h="1556" extrusionOk="0">
                <a:moveTo>
                  <a:pt x="999" y="1"/>
                </a:moveTo>
                <a:cubicBezTo>
                  <a:pt x="956" y="1"/>
                  <a:pt x="750" y="354"/>
                  <a:pt x="487" y="763"/>
                </a:cubicBezTo>
                <a:cubicBezTo>
                  <a:pt x="304" y="1006"/>
                  <a:pt x="122" y="1279"/>
                  <a:pt x="0" y="1553"/>
                </a:cubicBezTo>
                <a:cubicBezTo>
                  <a:pt x="4" y="1554"/>
                  <a:pt x="7" y="1555"/>
                  <a:pt x="12" y="1555"/>
                </a:cubicBezTo>
                <a:cubicBezTo>
                  <a:pt x="92" y="1555"/>
                  <a:pt x="381" y="1288"/>
                  <a:pt x="669" y="884"/>
                </a:cubicBezTo>
                <a:cubicBezTo>
                  <a:pt x="852" y="611"/>
                  <a:pt x="973" y="307"/>
                  <a:pt x="1004" y="3"/>
                </a:cubicBezTo>
                <a:cubicBezTo>
                  <a:pt x="1002" y="1"/>
                  <a:pt x="1001" y="1"/>
                  <a:pt x="9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49"/>
          <p:cNvSpPr/>
          <p:nvPr/>
        </p:nvSpPr>
        <p:spPr>
          <a:xfrm>
            <a:off x="6302507" y="3134431"/>
            <a:ext cx="6534" cy="39739"/>
          </a:xfrm>
          <a:custGeom>
            <a:avLst/>
            <a:gdLst/>
            <a:ahLst/>
            <a:cxnLst/>
            <a:rect l="l" t="t" r="r" b="b"/>
            <a:pathLst>
              <a:path w="305" h="1855" extrusionOk="0">
                <a:moveTo>
                  <a:pt x="122" y="0"/>
                </a:moveTo>
                <a:cubicBezTo>
                  <a:pt x="30" y="304"/>
                  <a:pt x="30" y="608"/>
                  <a:pt x="61" y="942"/>
                </a:cubicBezTo>
                <a:cubicBezTo>
                  <a:pt x="0" y="1246"/>
                  <a:pt x="0" y="1550"/>
                  <a:pt x="61" y="1854"/>
                </a:cubicBezTo>
                <a:cubicBezTo>
                  <a:pt x="274" y="1277"/>
                  <a:pt x="304" y="608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49"/>
          <p:cNvSpPr/>
          <p:nvPr/>
        </p:nvSpPr>
        <p:spPr>
          <a:xfrm>
            <a:off x="6271895" y="3063394"/>
            <a:ext cx="23458" cy="32669"/>
          </a:xfrm>
          <a:custGeom>
            <a:avLst/>
            <a:gdLst/>
            <a:ahLst/>
            <a:cxnLst/>
            <a:rect l="l" t="t" r="r" b="b"/>
            <a:pathLst>
              <a:path w="1095" h="1525" extrusionOk="0">
                <a:moveTo>
                  <a:pt x="68" y="1"/>
                </a:moveTo>
                <a:cubicBezTo>
                  <a:pt x="65" y="1"/>
                  <a:pt x="63" y="2"/>
                  <a:pt x="61" y="3"/>
                </a:cubicBezTo>
                <a:cubicBezTo>
                  <a:pt x="0" y="33"/>
                  <a:pt x="274" y="337"/>
                  <a:pt x="548" y="763"/>
                </a:cubicBezTo>
                <a:cubicBezTo>
                  <a:pt x="810" y="1172"/>
                  <a:pt x="1017" y="1525"/>
                  <a:pt x="1087" y="1525"/>
                </a:cubicBezTo>
                <a:cubicBezTo>
                  <a:pt x="1090" y="1525"/>
                  <a:pt x="1092" y="1524"/>
                  <a:pt x="1095" y="1523"/>
                </a:cubicBezTo>
                <a:cubicBezTo>
                  <a:pt x="1034" y="1219"/>
                  <a:pt x="912" y="915"/>
                  <a:pt x="700" y="672"/>
                </a:cubicBezTo>
                <a:cubicBezTo>
                  <a:pt x="440" y="268"/>
                  <a:pt x="125" y="1"/>
                  <a:pt x="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49"/>
          <p:cNvSpPr/>
          <p:nvPr/>
        </p:nvSpPr>
        <p:spPr>
          <a:xfrm>
            <a:off x="6205485" y="3023569"/>
            <a:ext cx="37125" cy="15167"/>
          </a:xfrm>
          <a:custGeom>
            <a:avLst/>
            <a:gdLst/>
            <a:ahLst/>
            <a:cxnLst/>
            <a:rect l="l" t="t" r="r" b="b"/>
            <a:pathLst>
              <a:path w="1733" h="708" extrusionOk="0">
                <a:moveTo>
                  <a:pt x="154" y="0"/>
                </a:moveTo>
                <a:cubicBezTo>
                  <a:pt x="102" y="0"/>
                  <a:pt x="51" y="3"/>
                  <a:pt x="0" y="8"/>
                </a:cubicBezTo>
                <a:cubicBezTo>
                  <a:pt x="243" y="160"/>
                  <a:pt x="547" y="282"/>
                  <a:pt x="851" y="373"/>
                </a:cubicBezTo>
                <a:cubicBezTo>
                  <a:pt x="1094" y="525"/>
                  <a:pt x="1398" y="646"/>
                  <a:pt x="1702" y="707"/>
                </a:cubicBezTo>
                <a:cubicBezTo>
                  <a:pt x="1733" y="677"/>
                  <a:pt x="1398" y="403"/>
                  <a:pt x="912" y="190"/>
                </a:cubicBezTo>
                <a:cubicBezTo>
                  <a:pt x="684" y="64"/>
                  <a:pt x="414" y="0"/>
                  <a:pt x="1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49"/>
          <p:cNvSpPr/>
          <p:nvPr/>
        </p:nvSpPr>
        <p:spPr>
          <a:xfrm>
            <a:off x="6126693" y="3017057"/>
            <a:ext cx="39075" cy="8655"/>
          </a:xfrm>
          <a:custGeom>
            <a:avLst/>
            <a:gdLst/>
            <a:ahLst/>
            <a:cxnLst/>
            <a:rect l="l" t="t" r="r" b="b"/>
            <a:pathLst>
              <a:path w="1824" h="404" extrusionOk="0">
                <a:moveTo>
                  <a:pt x="1368" y="0"/>
                </a:moveTo>
                <a:cubicBezTo>
                  <a:pt x="1216" y="0"/>
                  <a:pt x="1064" y="23"/>
                  <a:pt x="912" y="69"/>
                </a:cubicBezTo>
                <a:cubicBezTo>
                  <a:pt x="578" y="99"/>
                  <a:pt x="274" y="190"/>
                  <a:pt x="0" y="403"/>
                </a:cubicBezTo>
                <a:cubicBezTo>
                  <a:pt x="335" y="373"/>
                  <a:pt x="639" y="342"/>
                  <a:pt x="943" y="251"/>
                </a:cubicBezTo>
                <a:cubicBezTo>
                  <a:pt x="1246" y="251"/>
                  <a:pt x="1550" y="160"/>
                  <a:pt x="1824" y="69"/>
                </a:cubicBezTo>
                <a:cubicBezTo>
                  <a:pt x="1672" y="23"/>
                  <a:pt x="1520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49"/>
          <p:cNvSpPr/>
          <p:nvPr/>
        </p:nvSpPr>
        <p:spPr>
          <a:xfrm>
            <a:off x="6075236" y="3039358"/>
            <a:ext cx="16967" cy="21508"/>
          </a:xfrm>
          <a:custGeom>
            <a:avLst/>
            <a:gdLst/>
            <a:ahLst/>
            <a:cxnLst/>
            <a:rect l="l" t="t" r="r" b="b"/>
            <a:pathLst>
              <a:path w="792" h="1004" extrusionOk="0">
                <a:moveTo>
                  <a:pt x="153" y="0"/>
                </a:moveTo>
                <a:cubicBezTo>
                  <a:pt x="31" y="304"/>
                  <a:pt x="1" y="639"/>
                  <a:pt x="31" y="973"/>
                </a:cubicBezTo>
                <a:lnTo>
                  <a:pt x="214" y="1004"/>
                </a:lnTo>
                <a:lnTo>
                  <a:pt x="244" y="973"/>
                </a:lnTo>
                <a:lnTo>
                  <a:pt x="305" y="882"/>
                </a:lnTo>
                <a:lnTo>
                  <a:pt x="427" y="760"/>
                </a:lnTo>
                <a:lnTo>
                  <a:pt x="609" y="517"/>
                </a:lnTo>
                <a:cubicBezTo>
                  <a:pt x="730" y="396"/>
                  <a:pt x="791" y="304"/>
                  <a:pt x="761" y="304"/>
                </a:cubicBezTo>
                <a:cubicBezTo>
                  <a:pt x="761" y="299"/>
                  <a:pt x="757" y="297"/>
                  <a:pt x="750" y="297"/>
                </a:cubicBezTo>
                <a:cubicBezTo>
                  <a:pt x="718" y="297"/>
                  <a:pt x="618" y="351"/>
                  <a:pt x="518" y="426"/>
                </a:cubicBezTo>
                <a:cubicBezTo>
                  <a:pt x="427" y="487"/>
                  <a:pt x="366" y="548"/>
                  <a:pt x="275" y="639"/>
                </a:cubicBezTo>
                <a:lnTo>
                  <a:pt x="255" y="658"/>
                </a:lnTo>
                <a:lnTo>
                  <a:pt x="255" y="658"/>
                </a:lnTo>
                <a:cubicBezTo>
                  <a:pt x="252" y="432"/>
                  <a:pt x="218" y="216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49"/>
          <p:cNvSpPr/>
          <p:nvPr/>
        </p:nvSpPr>
        <p:spPr>
          <a:xfrm>
            <a:off x="6075236" y="294884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49"/>
          <p:cNvSpPr/>
          <p:nvPr/>
        </p:nvSpPr>
        <p:spPr>
          <a:xfrm>
            <a:off x="6075236" y="285833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49"/>
          <p:cNvSpPr/>
          <p:nvPr/>
        </p:nvSpPr>
        <p:spPr>
          <a:xfrm>
            <a:off x="6075236" y="276782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1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49"/>
          <p:cNvSpPr/>
          <p:nvPr/>
        </p:nvSpPr>
        <p:spPr>
          <a:xfrm>
            <a:off x="6058312" y="2699854"/>
            <a:ext cx="22172" cy="23072"/>
          </a:xfrm>
          <a:custGeom>
            <a:avLst/>
            <a:gdLst/>
            <a:ahLst/>
            <a:cxnLst/>
            <a:rect l="l" t="t" r="r" b="b"/>
            <a:pathLst>
              <a:path w="1035" h="1077" extrusionOk="0">
                <a:moveTo>
                  <a:pt x="697" y="1"/>
                </a:moveTo>
                <a:cubicBezTo>
                  <a:pt x="457" y="1"/>
                  <a:pt x="229" y="35"/>
                  <a:pt x="1" y="104"/>
                </a:cubicBezTo>
                <a:cubicBezTo>
                  <a:pt x="220" y="169"/>
                  <a:pt x="455" y="219"/>
                  <a:pt x="683" y="219"/>
                </a:cubicBezTo>
                <a:cubicBezTo>
                  <a:pt x="740" y="219"/>
                  <a:pt x="796" y="216"/>
                  <a:pt x="852" y="209"/>
                </a:cubicBezTo>
                <a:lnTo>
                  <a:pt x="852" y="209"/>
                </a:lnTo>
                <a:lnTo>
                  <a:pt x="852" y="499"/>
                </a:lnTo>
                <a:cubicBezTo>
                  <a:pt x="852" y="590"/>
                  <a:pt x="882" y="681"/>
                  <a:pt x="882" y="803"/>
                </a:cubicBezTo>
                <a:cubicBezTo>
                  <a:pt x="882" y="955"/>
                  <a:pt x="913" y="1076"/>
                  <a:pt x="943" y="1076"/>
                </a:cubicBezTo>
                <a:cubicBezTo>
                  <a:pt x="973" y="1076"/>
                  <a:pt x="1004" y="955"/>
                  <a:pt x="1004" y="803"/>
                </a:cubicBezTo>
                <a:cubicBezTo>
                  <a:pt x="1034" y="681"/>
                  <a:pt x="1034" y="590"/>
                  <a:pt x="1034" y="499"/>
                </a:cubicBezTo>
                <a:lnTo>
                  <a:pt x="1034" y="104"/>
                </a:lnTo>
                <a:lnTo>
                  <a:pt x="943" y="12"/>
                </a:lnTo>
                <a:cubicBezTo>
                  <a:pt x="859" y="5"/>
                  <a:pt x="778" y="1"/>
                  <a:pt x="6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49"/>
          <p:cNvSpPr/>
          <p:nvPr/>
        </p:nvSpPr>
        <p:spPr>
          <a:xfrm>
            <a:off x="5984726" y="2699211"/>
            <a:ext cx="37147" cy="5077"/>
          </a:xfrm>
          <a:custGeom>
            <a:avLst/>
            <a:gdLst/>
            <a:ahLst/>
            <a:cxnLst/>
            <a:rect l="l" t="t" r="r" b="b"/>
            <a:pathLst>
              <a:path w="1734" h="237" extrusionOk="0">
                <a:moveTo>
                  <a:pt x="642" y="1"/>
                </a:moveTo>
                <a:cubicBezTo>
                  <a:pt x="428" y="1"/>
                  <a:pt x="206" y="35"/>
                  <a:pt x="1" y="103"/>
                </a:cubicBezTo>
                <a:cubicBezTo>
                  <a:pt x="226" y="178"/>
                  <a:pt x="472" y="233"/>
                  <a:pt x="704" y="233"/>
                </a:cubicBezTo>
                <a:cubicBezTo>
                  <a:pt x="754" y="233"/>
                  <a:pt x="804" y="230"/>
                  <a:pt x="852" y="225"/>
                </a:cubicBezTo>
                <a:cubicBezTo>
                  <a:pt x="928" y="232"/>
                  <a:pt x="1004" y="236"/>
                  <a:pt x="1080" y="236"/>
                </a:cubicBezTo>
                <a:cubicBezTo>
                  <a:pt x="1306" y="236"/>
                  <a:pt x="1528" y="202"/>
                  <a:pt x="1734" y="134"/>
                </a:cubicBezTo>
                <a:cubicBezTo>
                  <a:pt x="1525" y="41"/>
                  <a:pt x="1298" y="1"/>
                  <a:pt x="1067" y="1"/>
                </a:cubicBezTo>
                <a:cubicBezTo>
                  <a:pt x="996" y="1"/>
                  <a:pt x="924" y="5"/>
                  <a:pt x="852" y="12"/>
                </a:cubicBezTo>
                <a:cubicBezTo>
                  <a:pt x="784" y="4"/>
                  <a:pt x="713" y="1"/>
                  <a:pt x="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49"/>
          <p:cNvSpPr/>
          <p:nvPr/>
        </p:nvSpPr>
        <p:spPr>
          <a:xfrm>
            <a:off x="5910497" y="2698804"/>
            <a:ext cx="37147" cy="4413"/>
          </a:xfrm>
          <a:custGeom>
            <a:avLst/>
            <a:gdLst/>
            <a:ahLst/>
            <a:cxnLst/>
            <a:rect l="l" t="t" r="r" b="b"/>
            <a:pathLst>
              <a:path w="1734" h="206" extrusionOk="0">
                <a:moveTo>
                  <a:pt x="867" y="1"/>
                </a:moveTo>
                <a:cubicBezTo>
                  <a:pt x="578" y="1"/>
                  <a:pt x="290" y="31"/>
                  <a:pt x="1" y="92"/>
                </a:cubicBezTo>
                <a:cubicBezTo>
                  <a:pt x="290" y="168"/>
                  <a:pt x="578" y="206"/>
                  <a:pt x="867" y="206"/>
                </a:cubicBezTo>
                <a:cubicBezTo>
                  <a:pt x="1156" y="206"/>
                  <a:pt x="1445" y="168"/>
                  <a:pt x="1733" y="92"/>
                </a:cubicBezTo>
                <a:cubicBezTo>
                  <a:pt x="1445" y="31"/>
                  <a:pt x="1156" y="1"/>
                  <a:pt x="8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49"/>
          <p:cNvSpPr/>
          <p:nvPr/>
        </p:nvSpPr>
        <p:spPr>
          <a:xfrm>
            <a:off x="5836932" y="2698162"/>
            <a:ext cx="37125" cy="4820"/>
          </a:xfrm>
          <a:custGeom>
            <a:avLst/>
            <a:gdLst/>
            <a:ahLst/>
            <a:cxnLst/>
            <a:rect l="l" t="t" r="r" b="b"/>
            <a:pathLst>
              <a:path w="1733" h="225" extrusionOk="0">
                <a:moveTo>
                  <a:pt x="579" y="0"/>
                </a:moveTo>
                <a:cubicBezTo>
                  <a:pt x="378" y="0"/>
                  <a:pt x="183" y="41"/>
                  <a:pt x="0" y="122"/>
                </a:cubicBezTo>
                <a:cubicBezTo>
                  <a:pt x="205" y="190"/>
                  <a:pt x="428" y="224"/>
                  <a:pt x="654" y="224"/>
                </a:cubicBezTo>
                <a:cubicBezTo>
                  <a:pt x="730" y="224"/>
                  <a:pt x="806" y="221"/>
                  <a:pt x="882" y="213"/>
                </a:cubicBezTo>
                <a:cubicBezTo>
                  <a:pt x="950" y="221"/>
                  <a:pt x="1020" y="224"/>
                  <a:pt x="1092" y="224"/>
                </a:cubicBezTo>
                <a:cubicBezTo>
                  <a:pt x="1305" y="224"/>
                  <a:pt x="1528" y="190"/>
                  <a:pt x="1733" y="122"/>
                </a:cubicBezTo>
                <a:cubicBezTo>
                  <a:pt x="1536" y="56"/>
                  <a:pt x="1323" y="6"/>
                  <a:pt x="1117" y="6"/>
                </a:cubicBezTo>
                <a:cubicBezTo>
                  <a:pt x="1037" y="6"/>
                  <a:pt x="958" y="14"/>
                  <a:pt x="882" y="31"/>
                </a:cubicBezTo>
                <a:cubicBezTo>
                  <a:pt x="780" y="10"/>
                  <a:pt x="679" y="0"/>
                  <a:pt x="5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49"/>
          <p:cNvSpPr/>
          <p:nvPr/>
        </p:nvSpPr>
        <p:spPr>
          <a:xfrm>
            <a:off x="5779156" y="2698355"/>
            <a:ext cx="21979" cy="16752"/>
          </a:xfrm>
          <a:custGeom>
            <a:avLst/>
            <a:gdLst/>
            <a:ahLst/>
            <a:cxnLst/>
            <a:rect l="l" t="t" r="r" b="b"/>
            <a:pathLst>
              <a:path w="1026" h="782" extrusionOk="0">
                <a:moveTo>
                  <a:pt x="83" y="204"/>
                </a:moveTo>
                <a:lnTo>
                  <a:pt x="83" y="204"/>
                </a:lnTo>
                <a:cubicBezTo>
                  <a:pt x="84" y="204"/>
                  <a:pt x="85" y="204"/>
                  <a:pt x="85" y="204"/>
                </a:cubicBezTo>
                <a:lnTo>
                  <a:pt x="85" y="204"/>
                </a:lnTo>
                <a:cubicBezTo>
                  <a:pt x="85" y="205"/>
                  <a:pt x="84" y="206"/>
                  <a:pt x="84" y="206"/>
                </a:cubicBezTo>
                <a:cubicBezTo>
                  <a:pt x="83" y="206"/>
                  <a:pt x="83" y="205"/>
                  <a:pt x="83" y="204"/>
                </a:cubicBezTo>
                <a:close/>
                <a:moveTo>
                  <a:pt x="161" y="1"/>
                </a:moveTo>
                <a:cubicBezTo>
                  <a:pt x="161" y="1"/>
                  <a:pt x="159" y="6"/>
                  <a:pt x="156" y="16"/>
                </a:cubicBezTo>
                <a:lnTo>
                  <a:pt x="156" y="16"/>
                </a:lnTo>
                <a:cubicBezTo>
                  <a:pt x="131" y="17"/>
                  <a:pt x="107" y="19"/>
                  <a:pt x="83" y="22"/>
                </a:cubicBezTo>
                <a:cubicBezTo>
                  <a:pt x="83" y="17"/>
                  <a:pt x="82" y="15"/>
                  <a:pt x="81" y="15"/>
                </a:cubicBezTo>
                <a:cubicBezTo>
                  <a:pt x="68" y="15"/>
                  <a:pt x="1" y="211"/>
                  <a:pt x="6" y="211"/>
                </a:cubicBezTo>
                <a:cubicBezTo>
                  <a:pt x="7" y="211"/>
                  <a:pt x="12" y="200"/>
                  <a:pt x="22" y="174"/>
                </a:cubicBezTo>
                <a:lnTo>
                  <a:pt x="53" y="204"/>
                </a:lnTo>
                <a:lnTo>
                  <a:pt x="114" y="295"/>
                </a:lnTo>
                <a:lnTo>
                  <a:pt x="235" y="417"/>
                </a:lnTo>
                <a:cubicBezTo>
                  <a:pt x="296" y="508"/>
                  <a:pt x="387" y="569"/>
                  <a:pt x="448" y="629"/>
                </a:cubicBezTo>
                <a:cubicBezTo>
                  <a:pt x="509" y="690"/>
                  <a:pt x="569" y="751"/>
                  <a:pt x="661" y="781"/>
                </a:cubicBezTo>
                <a:cubicBezTo>
                  <a:pt x="691" y="781"/>
                  <a:pt x="630" y="690"/>
                  <a:pt x="569" y="538"/>
                </a:cubicBezTo>
                <a:lnTo>
                  <a:pt x="387" y="295"/>
                </a:lnTo>
                <a:lnTo>
                  <a:pt x="307" y="215"/>
                </a:lnTo>
                <a:lnTo>
                  <a:pt x="307" y="215"/>
                </a:lnTo>
                <a:cubicBezTo>
                  <a:pt x="310" y="215"/>
                  <a:pt x="313" y="215"/>
                  <a:pt x="316" y="215"/>
                </a:cubicBezTo>
                <a:cubicBezTo>
                  <a:pt x="552" y="215"/>
                  <a:pt x="797" y="181"/>
                  <a:pt x="1025" y="113"/>
                </a:cubicBezTo>
                <a:cubicBezTo>
                  <a:pt x="797" y="44"/>
                  <a:pt x="552" y="10"/>
                  <a:pt x="316" y="10"/>
                </a:cubicBezTo>
                <a:cubicBezTo>
                  <a:pt x="262" y="10"/>
                  <a:pt x="209" y="12"/>
                  <a:pt x="156" y="15"/>
                </a:cubicBezTo>
                <a:lnTo>
                  <a:pt x="156" y="15"/>
                </a:lnTo>
                <a:cubicBezTo>
                  <a:pt x="160" y="5"/>
                  <a:pt x="161" y="1"/>
                  <a:pt x="1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49"/>
          <p:cNvSpPr/>
          <p:nvPr/>
        </p:nvSpPr>
        <p:spPr>
          <a:xfrm>
            <a:off x="5812189" y="2749597"/>
            <a:ext cx="10433" cy="38432"/>
          </a:xfrm>
          <a:custGeom>
            <a:avLst/>
            <a:gdLst/>
            <a:ahLst/>
            <a:cxnLst/>
            <a:rect l="l" t="t" r="r" b="b"/>
            <a:pathLst>
              <a:path w="487" h="1794" extrusionOk="0">
                <a:moveTo>
                  <a:pt x="0" y="0"/>
                </a:moveTo>
                <a:lnTo>
                  <a:pt x="0" y="0"/>
                </a:lnTo>
                <a:cubicBezTo>
                  <a:pt x="91" y="608"/>
                  <a:pt x="213" y="1216"/>
                  <a:pt x="395" y="1794"/>
                </a:cubicBezTo>
                <a:cubicBezTo>
                  <a:pt x="486" y="1186"/>
                  <a:pt x="334" y="548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49"/>
          <p:cNvSpPr/>
          <p:nvPr/>
        </p:nvSpPr>
        <p:spPr>
          <a:xfrm>
            <a:off x="5801756" y="2827082"/>
            <a:ext cx="15660" cy="36525"/>
          </a:xfrm>
          <a:custGeom>
            <a:avLst/>
            <a:gdLst/>
            <a:ahLst/>
            <a:cxnLst/>
            <a:rect l="l" t="t" r="r" b="b"/>
            <a:pathLst>
              <a:path w="731" h="1705" extrusionOk="0">
                <a:moveTo>
                  <a:pt x="700" y="1"/>
                </a:moveTo>
                <a:lnTo>
                  <a:pt x="700" y="1"/>
                </a:lnTo>
                <a:cubicBezTo>
                  <a:pt x="548" y="274"/>
                  <a:pt x="396" y="548"/>
                  <a:pt x="305" y="852"/>
                </a:cubicBezTo>
                <a:cubicBezTo>
                  <a:pt x="183" y="1095"/>
                  <a:pt x="62" y="1399"/>
                  <a:pt x="1" y="1703"/>
                </a:cubicBezTo>
                <a:cubicBezTo>
                  <a:pt x="2" y="1704"/>
                  <a:pt x="4" y="1705"/>
                  <a:pt x="6" y="1705"/>
                </a:cubicBezTo>
                <a:cubicBezTo>
                  <a:pt x="54" y="1705"/>
                  <a:pt x="314" y="1378"/>
                  <a:pt x="518" y="912"/>
                </a:cubicBezTo>
                <a:cubicBezTo>
                  <a:pt x="639" y="639"/>
                  <a:pt x="730" y="335"/>
                  <a:pt x="7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49"/>
          <p:cNvSpPr/>
          <p:nvPr/>
        </p:nvSpPr>
        <p:spPr>
          <a:xfrm>
            <a:off x="5743809" y="2893492"/>
            <a:ext cx="33226" cy="22172"/>
          </a:xfrm>
          <a:custGeom>
            <a:avLst/>
            <a:gdLst/>
            <a:ahLst/>
            <a:cxnLst/>
            <a:rect l="l" t="t" r="r" b="b"/>
            <a:pathLst>
              <a:path w="1551" h="1035" extrusionOk="0">
                <a:moveTo>
                  <a:pt x="1551" y="1"/>
                </a:moveTo>
                <a:lnTo>
                  <a:pt x="1551" y="1"/>
                </a:lnTo>
                <a:cubicBezTo>
                  <a:pt x="1247" y="122"/>
                  <a:pt x="1004" y="305"/>
                  <a:pt x="760" y="487"/>
                </a:cubicBezTo>
                <a:cubicBezTo>
                  <a:pt x="365" y="791"/>
                  <a:pt x="1" y="974"/>
                  <a:pt x="31" y="1034"/>
                </a:cubicBezTo>
                <a:cubicBezTo>
                  <a:pt x="335" y="1004"/>
                  <a:pt x="639" y="852"/>
                  <a:pt x="882" y="670"/>
                </a:cubicBezTo>
                <a:cubicBezTo>
                  <a:pt x="1156" y="518"/>
                  <a:pt x="1368" y="274"/>
                  <a:pt x="1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49"/>
          <p:cNvSpPr/>
          <p:nvPr/>
        </p:nvSpPr>
        <p:spPr>
          <a:xfrm>
            <a:off x="5667630" y="2926868"/>
            <a:ext cx="39096" cy="3942"/>
          </a:xfrm>
          <a:custGeom>
            <a:avLst/>
            <a:gdLst/>
            <a:ahLst/>
            <a:cxnLst/>
            <a:rect l="l" t="t" r="r" b="b"/>
            <a:pathLst>
              <a:path w="1825" h="184" extrusionOk="0">
                <a:moveTo>
                  <a:pt x="912" y="1"/>
                </a:moveTo>
                <a:cubicBezTo>
                  <a:pt x="608" y="1"/>
                  <a:pt x="304" y="8"/>
                  <a:pt x="0" y="23"/>
                </a:cubicBezTo>
                <a:cubicBezTo>
                  <a:pt x="227" y="124"/>
                  <a:pt x="474" y="183"/>
                  <a:pt x="743" y="183"/>
                </a:cubicBezTo>
                <a:cubicBezTo>
                  <a:pt x="798" y="183"/>
                  <a:pt x="855" y="181"/>
                  <a:pt x="912" y="175"/>
                </a:cubicBezTo>
                <a:cubicBezTo>
                  <a:pt x="964" y="181"/>
                  <a:pt x="1016" y="183"/>
                  <a:pt x="1069" y="183"/>
                </a:cubicBezTo>
                <a:cubicBezTo>
                  <a:pt x="1320" y="183"/>
                  <a:pt x="1572" y="124"/>
                  <a:pt x="1824" y="23"/>
                </a:cubicBezTo>
                <a:cubicBezTo>
                  <a:pt x="1520" y="8"/>
                  <a:pt x="1216" y="1"/>
                  <a:pt x="91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49"/>
          <p:cNvSpPr/>
          <p:nvPr/>
        </p:nvSpPr>
        <p:spPr>
          <a:xfrm>
            <a:off x="5595993" y="2894156"/>
            <a:ext cx="33890" cy="21508"/>
          </a:xfrm>
          <a:custGeom>
            <a:avLst/>
            <a:gdLst/>
            <a:ahLst/>
            <a:cxnLst/>
            <a:rect l="l" t="t" r="r" b="b"/>
            <a:pathLst>
              <a:path w="1582" h="1004" extrusionOk="0">
                <a:moveTo>
                  <a:pt x="62" y="0"/>
                </a:moveTo>
                <a:lnTo>
                  <a:pt x="62" y="0"/>
                </a:lnTo>
                <a:cubicBezTo>
                  <a:pt x="1" y="31"/>
                  <a:pt x="305" y="365"/>
                  <a:pt x="730" y="639"/>
                </a:cubicBezTo>
                <a:cubicBezTo>
                  <a:pt x="973" y="851"/>
                  <a:pt x="1277" y="973"/>
                  <a:pt x="1581" y="1003"/>
                </a:cubicBezTo>
                <a:cubicBezTo>
                  <a:pt x="1369" y="821"/>
                  <a:pt x="1095" y="639"/>
                  <a:pt x="821" y="487"/>
                </a:cubicBezTo>
                <a:cubicBezTo>
                  <a:pt x="609" y="274"/>
                  <a:pt x="335" y="122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49"/>
          <p:cNvSpPr/>
          <p:nvPr/>
        </p:nvSpPr>
        <p:spPr>
          <a:xfrm>
            <a:off x="5556940" y="2827725"/>
            <a:ext cx="14996" cy="35840"/>
          </a:xfrm>
          <a:custGeom>
            <a:avLst/>
            <a:gdLst/>
            <a:ahLst/>
            <a:cxnLst/>
            <a:rect l="l" t="t" r="r" b="b"/>
            <a:pathLst>
              <a:path w="700" h="1673" extrusionOk="0">
                <a:moveTo>
                  <a:pt x="0" y="1"/>
                </a:moveTo>
                <a:cubicBezTo>
                  <a:pt x="0" y="305"/>
                  <a:pt x="61" y="609"/>
                  <a:pt x="213" y="913"/>
                </a:cubicBezTo>
                <a:cubicBezTo>
                  <a:pt x="304" y="1217"/>
                  <a:pt x="486" y="1490"/>
                  <a:pt x="699" y="1673"/>
                </a:cubicBezTo>
                <a:cubicBezTo>
                  <a:pt x="638" y="1399"/>
                  <a:pt x="547" y="1095"/>
                  <a:pt x="395" y="822"/>
                </a:cubicBezTo>
                <a:cubicBezTo>
                  <a:pt x="304" y="518"/>
                  <a:pt x="182" y="244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49"/>
          <p:cNvSpPr/>
          <p:nvPr/>
        </p:nvSpPr>
        <p:spPr>
          <a:xfrm>
            <a:off x="5551713" y="2750240"/>
            <a:ext cx="9147" cy="38453"/>
          </a:xfrm>
          <a:custGeom>
            <a:avLst/>
            <a:gdLst/>
            <a:ahLst/>
            <a:cxnLst/>
            <a:rect l="l" t="t" r="r" b="b"/>
            <a:pathLst>
              <a:path w="427" h="1795" extrusionOk="0">
                <a:moveTo>
                  <a:pt x="426" y="1"/>
                </a:moveTo>
                <a:lnTo>
                  <a:pt x="426" y="1"/>
                </a:lnTo>
                <a:cubicBezTo>
                  <a:pt x="244" y="244"/>
                  <a:pt x="92" y="548"/>
                  <a:pt x="62" y="852"/>
                </a:cubicBezTo>
                <a:cubicBezTo>
                  <a:pt x="1" y="1156"/>
                  <a:pt x="1" y="1490"/>
                  <a:pt x="62" y="1794"/>
                </a:cubicBezTo>
                <a:cubicBezTo>
                  <a:pt x="183" y="1490"/>
                  <a:pt x="244" y="1186"/>
                  <a:pt x="274" y="882"/>
                </a:cubicBezTo>
                <a:cubicBezTo>
                  <a:pt x="366" y="609"/>
                  <a:pt x="426" y="305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49"/>
          <p:cNvSpPr/>
          <p:nvPr/>
        </p:nvSpPr>
        <p:spPr>
          <a:xfrm>
            <a:off x="5572557" y="2697540"/>
            <a:ext cx="21508" cy="17074"/>
          </a:xfrm>
          <a:custGeom>
            <a:avLst/>
            <a:gdLst/>
            <a:ahLst/>
            <a:cxnLst/>
            <a:rect l="l" t="t" r="r" b="b"/>
            <a:pathLst>
              <a:path w="1004" h="797" extrusionOk="0">
                <a:moveTo>
                  <a:pt x="938" y="182"/>
                </a:moveTo>
                <a:lnTo>
                  <a:pt x="938" y="182"/>
                </a:lnTo>
                <a:cubicBezTo>
                  <a:pt x="942" y="194"/>
                  <a:pt x="947" y="210"/>
                  <a:pt x="947" y="210"/>
                </a:cubicBezTo>
                <a:cubicBezTo>
                  <a:pt x="947" y="210"/>
                  <a:pt x="945" y="203"/>
                  <a:pt x="937" y="182"/>
                </a:cubicBezTo>
                <a:lnTo>
                  <a:pt x="937" y="182"/>
                </a:lnTo>
                <a:cubicBezTo>
                  <a:pt x="938" y="182"/>
                  <a:pt x="938" y="182"/>
                  <a:pt x="938" y="182"/>
                </a:cubicBezTo>
                <a:close/>
                <a:moveTo>
                  <a:pt x="938" y="0"/>
                </a:moveTo>
                <a:cubicBezTo>
                  <a:pt x="938" y="0"/>
                  <a:pt x="952" y="39"/>
                  <a:pt x="949" y="39"/>
                </a:cubicBezTo>
                <a:cubicBezTo>
                  <a:pt x="948" y="39"/>
                  <a:pt x="946" y="37"/>
                  <a:pt x="943" y="29"/>
                </a:cubicBezTo>
                <a:cubicBezTo>
                  <a:pt x="859" y="22"/>
                  <a:pt x="777" y="18"/>
                  <a:pt x="697" y="18"/>
                </a:cubicBezTo>
                <a:cubicBezTo>
                  <a:pt x="456" y="18"/>
                  <a:pt x="228" y="52"/>
                  <a:pt x="1" y="120"/>
                </a:cubicBezTo>
                <a:cubicBezTo>
                  <a:pt x="197" y="179"/>
                  <a:pt x="406" y="213"/>
                  <a:pt x="611" y="213"/>
                </a:cubicBezTo>
                <a:cubicBezTo>
                  <a:pt x="649" y="213"/>
                  <a:pt x="687" y="212"/>
                  <a:pt x="725" y="209"/>
                </a:cubicBezTo>
                <a:lnTo>
                  <a:pt x="725" y="209"/>
                </a:lnTo>
                <a:lnTo>
                  <a:pt x="669" y="303"/>
                </a:lnTo>
                <a:cubicBezTo>
                  <a:pt x="578" y="394"/>
                  <a:pt x="517" y="455"/>
                  <a:pt x="487" y="546"/>
                </a:cubicBezTo>
                <a:cubicBezTo>
                  <a:pt x="365" y="698"/>
                  <a:pt x="335" y="789"/>
                  <a:pt x="365" y="789"/>
                </a:cubicBezTo>
                <a:cubicBezTo>
                  <a:pt x="365" y="794"/>
                  <a:pt x="368" y="797"/>
                  <a:pt x="373" y="797"/>
                </a:cubicBezTo>
                <a:cubicBezTo>
                  <a:pt x="397" y="797"/>
                  <a:pt x="477" y="738"/>
                  <a:pt x="578" y="637"/>
                </a:cubicBezTo>
                <a:cubicBezTo>
                  <a:pt x="639" y="576"/>
                  <a:pt x="730" y="516"/>
                  <a:pt x="791" y="424"/>
                </a:cubicBezTo>
                <a:lnTo>
                  <a:pt x="912" y="272"/>
                </a:lnTo>
                <a:lnTo>
                  <a:pt x="973" y="212"/>
                </a:lnTo>
                <a:lnTo>
                  <a:pt x="1004" y="181"/>
                </a:lnTo>
                <a:cubicBezTo>
                  <a:pt x="951" y="37"/>
                  <a:pt x="938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49"/>
          <p:cNvSpPr/>
          <p:nvPr/>
        </p:nvSpPr>
        <p:spPr>
          <a:xfrm>
            <a:off x="5501584" y="2698162"/>
            <a:ext cx="20866" cy="3920"/>
          </a:xfrm>
          <a:custGeom>
            <a:avLst/>
            <a:gdLst/>
            <a:ahLst/>
            <a:cxnLst/>
            <a:rect l="l" t="t" r="r" b="b"/>
            <a:pathLst>
              <a:path w="974" h="183" extrusionOk="0">
                <a:moveTo>
                  <a:pt x="487" y="0"/>
                </a:moveTo>
                <a:cubicBezTo>
                  <a:pt x="213" y="0"/>
                  <a:pt x="0" y="31"/>
                  <a:pt x="0" y="91"/>
                </a:cubicBezTo>
                <a:cubicBezTo>
                  <a:pt x="0" y="152"/>
                  <a:pt x="213" y="183"/>
                  <a:pt x="487" y="183"/>
                </a:cubicBezTo>
                <a:cubicBezTo>
                  <a:pt x="760" y="183"/>
                  <a:pt x="973" y="152"/>
                  <a:pt x="973" y="91"/>
                </a:cubicBezTo>
                <a:cubicBezTo>
                  <a:pt x="973" y="31"/>
                  <a:pt x="760" y="0"/>
                  <a:pt x="48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49"/>
          <p:cNvSpPr/>
          <p:nvPr/>
        </p:nvSpPr>
        <p:spPr>
          <a:xfrm>
            <a:off x="5286695" y="2698162"/>
            <a:ext cx="707821" cy="956557"/>
          </a:xfrm>
          <a:custGeom>
            <a:avLst/>
            <a:gdLst/>
            <a:ahLst/>
            <a:cxnLst/>
            <a:rect l="l" t="t" r="r" b="b"/>
            <a:pathLst>
              <a:path w="33041" h="44652" extrusionOk="0">
                <a:moveTo>
                  <a:pt x="1" y="0"/>
                </a:moveTo>
                <a:lnTo>
                  <a:pt x="1" y="61"/>
                </a:lnTo>
                <a:cubicBezTo>
                  <a:pt x="335" y="1945"/>
                  <a:pt x="821" y="3800"/>
                  <a:pt x="1429" y="5593"/>
                </a:cubicBezTo>
                <a:cubicBezTo>
                  <a:pt x="2128" y="7751"/>
                  <a:pt x="3010" y="9848"/>
                  <a:pt x="4043" y="11824"/>
                </a:cubicBezTo>
                <a:cubicBezTo>
                  <a:pt x="4317" y="12371"/>
                  <a:pt x="4621" y="12888"/>
                  <a:pt x="4955" y="13435"/>
                </a:cubicBezTo>
                <a:cubicBezTo>
                  <a:pt x="5259" y="13952"/>
                  <a:pt x="5624" y="14468"/>
                  <a:pt x="6019" y="14955"/>
                </a:cubicBezTo>
                <a:cubicBezTo>
                  <a:pt x="6840" y="15958"/>
                  <a:pt x="7691" y="16900"/>
                  <a:pt x="8572" y="17873"/>
                </a:cubicBezTo>
                <a:cubicBezTo>
                  <a:pt x="10366" y="19848"/>
                  <a:pt x="12281" y="21824"/>
                  <a:pt x="14135" y="23952"/>
                </a:cubicBezTo>
                <a:cubicBezTo>
                  <a:pt x="15533" y="25502"/>
                  <a:pt x="16870" y="27143"/>
                  <a:pt x="18117" y="28815"/>
                </a:cubicBezTo>
                <a:cubicBezTo>
                  <a:pt x="19272" y="30487"/>
                  <a:pt x="20396" y="32219"/>
                  <a:pt x="20518" y="34134"/>
                </a:cubicBezTo>
                <a:cubicBezTo>
                  <a:pt x="21095" y="37934"/>
                  <a:pt x="21582" y="41490"/>
                  <a:pt x="21946" y="44590"/>
                </a:cubicBezTo>
                <a:lnTo>
                  <a:pt x="21946" y="44651"/>
                </a:lnTo>
                <a:lnTo>
                  <a:pt x="22007" y="44651"/>
                </a:lnTo>
                <a:lnTo>
                  <a:pt x="22068" y="44651"/>
                </a:lnTo>
                <a:lnTo>
                  <a:pt x="22068" y="44651"/>
                </a:lnTo>
                <a:lnTo>
                  <a:pt x="22068" y="44651"/>
                </a:lnTo>
                <a:cubicBezTo>
                  <a:pt x="22068" y="44651"/>
                  <a:pt x="22068" y="44651"/>
                  <a:pt x="22068" y="44651"/>
                </a:cubicBezTo>
                <a:lnTo>
                  <a:pt x="22068" y="44651"/>
                </a:lnTo>
                <a:lnTo>
                  <a:pt x="33041" y="44621"/>
                </a:lnTo>
                <a:lnTo>
                  <a:pt x="33011" y="44621"/>
                </a:lnTo>
                <a:lnTo>
                  <a:pt x="22057" y="44561"/>
                </a:lnTo>
                <a:lnTo>
                  <a:pt x="22057" y="44561"/>
                </a:lnTo>
                <a:cubicBezTo>
                  <a:pt x="21665" y="41452"/>
                  <a:pt x="21242" y="37958"/>
                  <a:pt x="20670" y="34195"/>
                </a:cubicBezTo>
                <a:cubicBezTo>
                  <a:pt x="20609" y="33709"/>
                  <a:pt x="20518" y="33223"/>
                  <a:pt x="20396" y="32767"/>
                </a:cubicBezTo>
                <a:cubicBezTo>
                  <a:pt x="20244" y="32280"/>
                  <a:pt x="20062" y="31824"/>
                  <a:pt x="19819" y="31368"/>
                </a:cubicBezTo>
                <a:cubicBezTo>
                  <a:pt x="19363" y="30457"/>
                  <a:pt x="18816" y="29605"/>
                  <a:pt x="18238" y="28785"/>
                </a:cubicBezTo>
                <a:cubicBezTo>
                  <a:pt x="16992" y="27052"/>
                  <a:pt x="15655" y="25411"/>
                  <a:pt x="14226" y="23830"/>
                </a:cubicBezTo>
                <a:cubicBezTo>
                  <a:pt x="12372" y="21733"/>
                  <a:pt x="10487" y="19727"/>
                  <a:pt x="8694" y="17782"/>
                </a:cubicBezTo>
                <a:cubicBezTo>
                  <a:pt x="7782" y="16809"/>
                  <a:pt x="6931" y="15867"/>
                  <a:pt x="6141" y="14894"/>
                </a:cubicBezTo>
                <a:cubicBezTo>
                  <a:pt x="5746" y="14408"/>
                  <a:pt x="5381" y="13891"/>
                  <a:pt x="5046" y="13374"/>
                </a:cubicBezTo>
                <a:cubicBezTo>
                  <a:pt x="4743" y="12827"/>
                  <a:pt x="4439" y="12310"/>
                  <a:pt x="4165" y="11794"/>
                </a:cubicBezTo>
                <a:cubicBezTo>
                  <a:pt x="3101" y="9788"/>
                  <a:pt x="2220" y="7721"/>
                  <a:pt x="1521" y="5593"/>
                </a:cubicBezTo>
                <a:cubicBezTo>
                  <a:pt x="949" y="3789"/>
                  <a:pt x="497" y="1925"/>
                  <a:pt x="164" y="61"/>
                </a:cubicBezTo>
                <a:lnTo>
                  <a:pt x="164" y="61"/>
                </a:lnTo>
                <a:lnTo>
                  <a:pt x="7235" y="31"/>
                </a:lnTo>
                <a:lnTo>
                  <a:pt x="153" y="0"/>
                </a:lnTo>
                <a:lnTo>
                  <a:pt x="153" y="0"/>
                </a:lnTo>
                <a:cubicBezTo>
                  <a:pt x="153" y="0"/>
                  <a:pt x="153" y="0"/>
                  <a:pt x="153" y="0"/>
                </a:cubicBezTo>
                <a:lnTo>
                  <a:pt x="153" y="0"/>
                </a:lnTo>
                <a:lnTo>
                  <a:pt x="153" y="0"/>
                </a:lnTo>
                <a:lnTo>
                  <a:pt x="92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49"/>
          <p:cNvSpPr/>
          <p:nvPr/>
        </p:nvSpPr>
        <p:spPr>
          <a:xfrm>
            <a:off x="6060926" y="3652084"/>
            <a:ext cx="20201" cy="3942"/>
          </a:xfrm>
          <a:custGeom>
            <a:avLst/>
            <a:gdLst/>
            <a:ahLst/>
            <a:cxnLst/>
            <a:rect l="l" t="t" r="r" b="b"/>
            <a:pathLst>
              <a:path w="943" h="184" extrusionOk="0">
                <a:moveTo>
                  <a:pt x="456" y="1"/>
                </a:moveTo>
                <a:cubicBezTo>
                  <a:pt x="213" y="1"/>
                  <a:pt x="0" y="31"/>
                  <a:pt x="0" y="92"/>
                </a:cubicBezTo>
                <a:cubicBezTo>
                  <a:pt x="0" y="153"/>
                  <a:pt x="213" y="183"/>
                  <a:pt x="456" y="183"/>
                </a:cubicBezTo>
                <a:cubicBezTo>
                  <a:pt x="730" y="183"/>
                  <a:pt x="943" y="153"/>
                  <a:pt x="943" y="92"/>
                </a:cubicBezTo>
                <a:cubicBezTo>
                  <a:pt x="943" y="31"/>
                  <a:pt x="730" y="1"/>
                  <a:pt x="4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49"/>
          <p:cNvSpPr/>
          <p:nvPr/>
        </p:nvSpPr>
        <p:spPr>
          <a:xfrm>
            <a:off x="5979520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20" y="31"/>
                  <a:pt x="1" y="92"/>
                </a:cubicBezTo>
                <a:cubicBezTo>
                  <a:pt x="320" y="153"/>
                  <a:pt x="639" y="183"/>
                  <a:pt x="958" y="183"/>
                </a:cubicBezTo>
                <a:cubicBezTo>
                  <a:pt x="1277" y="183"/>
                  <a:pt x="1597" y="153"/>
                  <a:pt x="1916" y="92"/>
                </a:cubicBezTo>
                <a:cubicBezTo>
                  <a:pt x="1597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49"/>
          <p:cNvSpPr/>
          <p:nvPr/>
        </p:nvSpPr>
        <p:spPr>
          <a:xfrm>
            <a:off x="5898779" y="3652084"/>
            <a:ext cx="40403" cy="3942"/>
          </a:xfrm>
          <a:custGeom>
            <a:avLst/>
            <a:gdLst/>
            <a:ahLst/>
            <a:cxnLst/>
            <a:rect l="l" t="t" r="r" b="b"/>
            <a:pathLst>
              <a:path w="1886" h="184" extrusionOk="0">
                <a:moveTo>
                  <a:pt x="943" y="1"/>
                </a:moveTo>
                <a:cubicBezTo>
                  <a:pt x="624" y="1"/>
                  <a:pt x="305" y="31"/>
                  <a:pt x="1" y="92"/>
                </a:cubicBezTo>
                <a:cubicBezTo>
                  <a:pt x="305" y="153"/>
                  <a:pt x="624" y="183"/>
                  <a:pt x="943" y="183"/>
                </a:cubicBezTo>
                <a:cubicBezTo>
                  <a:pt x="1262" y="183"/>
                  <a:pt x="1581" y="153"/>
                  <a:pt x="1885" y="92"/>
                </a:cubicBezTo>
                <a:cubicBezTo>
                  <a:pt x="1581" y="31"/>
                  <a:pt x="1262" y="1"/>
                  <a:pt x="9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49"/>
          <p:cNvSpPr/>
          <p:nvPr/>
        </p:nvSpPr>
        <p:spPr>
          <a:xfrm>
            <a:off x="5817395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19" y="31"/>
                  <a:pt x="0" y="92"/>
                </a:cubicBezTo>
                <a:cubicBezTo>
                  <a:pt x="319" y="153"/>
                  <a:pt x="639" y="183"/>
                  <a:pt x="958" y="183"/>
                </a:cubicBezTo>
                <a:cubicBezTo>
                  <a:pt x="1277" y="183"/>
                  <a:pt x="1596" y="153"/>
                  <a:pt x="1915" y="92"/>
                </a:cubicBezTo>
                <a:cubicBezTo>
                  <a:pt x="1596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49"/>
          <p:cNvSpPr/>
          <p:nvPr/>
        </p:nvSpPr>
        <p:spPr>
          <a:xfrm>
            <a:off x="5753577" y="3633854"/>
            <a:ext cx="22815" cy="22408"/>
          </a:xfrm>
          <a:custGeom>
            <a:avLst/>
            <a:gdLst/>
            <a:ahLst/>
            <a:cxnLst/>
            <a:rect l="l" t="t" r="r" b="b"/>
            <a:pathLst>
              <a:path w="1065" h="1046" extrusionOk="0">
                <a:moveTo>
                  <a:pt x="31" y="1"/>
                </a:moveTo>
                <a:cubicBezTo>
                  <a:pt x="1" y="1"/>
                  <a:pt x="1" y="122"/>
                  <a:pt x="31" y="305"/>
                </a:cubicBezTo>
                <a:lnTo>
                  <a:pt x="31" y="578"/>
                </a:lnTo>
                <a:lnTo>
                  <a:pt x="31" y="943"/>
                </a:lnTo>
                <a:cubicBezTo>
                  <a:pt x="25" y="954"/>
                  <a:pt x="25" y="958"/>
                  <a:pt x="28" y="958"/>
                </a:cubicBezTo>
                <a:cubicBezTo>
                  <a:pt x="35" y="958"/>
                  <a:pt x="58" y="941"/>
                  <a:pt x="80" y="941"/>
                </a:cubicBezTo>
                <a:cubicBezTo>
                  <a:pt x="102" y="941"/>
                  <a:pt x="122" y="959"/>
                  <a:pt x="122" y="1034"/>
                </a:cubicBezTo>
                <a:cubicBezTo>
                  <a:pt x="198" y="1042"/>
                  <a:pt x="276" y="1045"/>
                  <a:pt x="355" y="1045"/>
                </a:cubicBezTo>
                <a:cubicBezTo>
                  <a:pt x="591" y="1045"/>
                  <a:pt x="836" y="1011"/>
                  <a:pt x="1064" y="943"/>
                </a:cubicBezTo>
                <a:cubicBezTo>
                  <a:pt x="836" y="874"/>
                  <a:pt x="591" y="840"/>
                  <a:pt x="355" y="840"/>
                </a:cubicBezTo>
                <a:cubicBezTo>
                  <a:pt x="307" y="840"/>
                  <a:pt x="260" y="842"/>
                  <a:pt x="213" y="844"/>
                </a:cubicBezTo>
                <a:lnTo>
                  <a:pt x="213" y="844"/>
                </a:lnTo>
                <a:lnTo>
                  <a:pt x="213" y="761"/>
                </a:lnTo>
                <a:cubicBezTo>
                  <a:pt x="213" y="700"/>
                  <a:pt x="213" y="700"/>
                  <a:pt x="183" y="578"/>
                </a:cubicBezTo>
                <a:cubicBezTo>
                  <a:pt x="152" y="457"/>
                  <a:pt x="152" y="365"/>
                  <a:pt x="122" y="274"/>
                </a:cubicBezTo>
                <a:cubicBezTo>
                  <a:pt x="92" y="92"/>
                  <a:pt x="61" y="1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49"/>
          <p:cNvSpPr/>
          <p:nvPr/>
        </p:nvSpPr>
        <p:spPr>
          <a:xfrm>
            <a:off x="5742502" y="3550499"/>
            <a:ext cx="7198" cy="41710"/>
          </a:xfrm>
          <a:custGeom>
            <a:avLst/>
            <a:gdLst/>
            <a:ahLst/>
            <a:cxnLst/>
            <a:rect l="l" t="t" r="r" b="b"/>
            <a:pathLst>
              <a:path w="336" h="1947" extrusionOk="0">
                <a:moveTo>
                  <a:pt x="31" y="1"/>
                </a:moveTo>
                <a:cubicBezTo>
                  <a:pt x="1" y="670"/>
                  <a:pt x="92" y="1338"/>
                  <a:pt x="305" y="1946"/>
                </a:cubicBezTo>
                <a:cubicBezTo>
                  <a:pt x="335" y="1308"/>
                  <a:pt x="244" y="639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49"/>
          <p:cNvSpPr/>
          <p:nvPr/>
        </p:nvSpPr>
        <p:spPr>
          <a:xfrm>
            <a:off x="5730784" y="3466501"/>
            <a:ext cx="7841" cy="41710"/>
          </a:xfrm>
          <a:custGeom>
            <a:avLst/>
            <a:gdLst/>
            <a:ahLst/>
            <a:cxnLst/>
            <a:rect l="l" t="t" r="r" b="b"/>
            <a:pathLst>
              <a:path w="366" h="1947" extrusionOk="0">
                <a:moveTo>
                  <a:pt x="61" y="1"/>
                </a:moveTo>
                <a:cubicBezTo>
                  <a:pt x="1" y="670"/>
                  <a:pt x="92" y="1338"/>
                  <a:pt x="335" y="1946"/>
                </a:cubicBezTo>
                <a:cubicBezTo>
                  <a:pt x="365" y="1612"/>
                  <a:pt x="365" y="1278"/>
                  <a:pt x="274" y="974"/>
                </a:cubicBezTo>
                <a:cubicBezTo>
                  <a:pt x="274" y="639"/>
                  <a:pt x="183" y="305"/>
                  <a:pt x="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49"/>
          <p:cNvSpPr/>
          <p:nvPr/>
        </p:nvSpPr>
        <p:spPr>
          <a:xfrm>
            <a:off x="5714503" y="3383810"/>
            <a:ext cx="12404" cy="41046"/>
          </a:xfrm>
          <a:custGeom>
            <a:avLst/>
            <a:gdLst/>
            <a:ahLst/>
            <a:cxnLst/>
            <a:rect l="l" t="t" r="r" b="b"/>
            <a:pathLst>
              <a:path w="579" h="1916" extrusionOk="0">
                <a:moveTo>
                  <a:pt x="1" y="1"/>
                </a:moveTo>
                <a:lnTo>
                  <a:pt x="1" y="1"/>
                </a:lnTo>
                <a:cubicBezTo>
                  <a:pt x="62" y="335"/>
                  <a:pt x="122" y="669"/>
                  <a:pt x="244" y="973"/>
                </a:cubicBezTo>
                <a:cubicBezTo>
                  <a:pt x="274" y="1277"/>
                  <a:pt x="366" y="1612"/>
                  <a:pt x="518" y="1916"/>
                </a:cubicBezTo>
                <a:cubicBezTo>
                  <a:pt x="578" y="1581"/>
                  <a:pt x="548" y="1217"/>
                  <a:pt x="426" y="913"/>
                </a:cubicBezTo>
                <a:cubicBezTo>
                  <a:pt x="366" y="578"/>
                  <a:pt x="244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49"/>
          <p:cNvSpPr/>
          <p:nvPr/>
        </p:nvSpPr>
        <p:spPr>
          <a:xfrm>
            <a:off x="5671529" y="3311488"/>
            <a:ext cx="23458" cy="35261"/>
          </a:xfrm>
          <a:custGeom>
            <a:avLst/>
            <a:gdLst/>
            <a:ahLst/>
            <a:cxnLst/>
            <a:rect l="l" t="t" r="r" b="b"/>
            <a:pathLst>
              <a:path w="1095" h="1646" extrusionOk="0">
                <a:moveTo>
                  <a:pt x="9" y="1"/>
                </a:moveTo>
                <a:cubicBezTo>
                  <a:pt x="6" y="1"/>
                  <a:pt x="3" y="2"/>
                  <a:pt x="1" y="3"/>
                </a:cubicBezTo>
                <a:cubicBezTo>
                  <a:pt x="92" y="307"/>
                  <a:pt x="274" y="611"/>
                  <a:pt x="487" y="884"/>
                </a:cubicBezTo>
                <a:cubicBezTo>
                  <a:pt x="750" y="1293"/>
                  <a:pt x="1041" y="1646"/>
                  <a:pt x="1090" y="1646"/>
                </a:cubicBezTo>
                <a:cubicBezTo>
                  <a:pt x="1092" y="1646"/>
                  <a:pt x="1094" y="1645"/>
                  <a:pt x="1095" y="1644"/>
                </a:cubicBezTo>
                <a:cubicBezTo>
                  <a:pt x="1004" y="1310"/>
                  <a:pt x="852" y="1006"/>
                  <a:pt x="639" y="763"/>
                </a:cubicBezTo>
                <a:cubicBezTo>
                  <a:pt x="348" y="326"/>
                  <a:pt x="85" y="1"/>
                  <a:pt x="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49"/>
          <p:cNvSpPr/>
          <p:nvPr/>
        </p:nvSpPr>
        <p:spPr>
          <a:xfrm>
            <a:off x="5619429" y="3245078"/>
            <a:ext cx="26735" cy="32669"/>
          </a:xfrm>
          <a:custGeom>
            <a:avLst/>
            <a:gdLst/>
            <a:ahLst/>
            <a:cxnLst/>
            <a:rect l="l" t="t" r="r" b="b"/>
            <a:pathLst>
              <a:path w="1248" h="1525" extrusionOk="0">
                <a:moveTo>
                  <a:pt x="7" y="0"/>
                </a:moveTo>
                <a:cubicBezTo>
                  <a:pt x="4" y="0"/>
                  <a:pt x="2" y="1"/>
                  <a:pt x="1" y="2"/>
                </a:cubicBezTo>
                <a:cubicBezTo>
                  <a:pt x="123" y="306"/>
                  <a:pt x="305" y="580"/>
                  <a:pt x="548" y="823"/>
                </a:cubicBezTo>
                <a:cubicBezTo>
                  <a:pt x="867" y="1229"/>
                  <a:pt x="1186" y="1524"/>
                  <a:pt x="1241" y="1524"/>
                </a:cubicBezTo>
                <a:cubicBezTo>
                  <a:pt x="1244" y="1524"/>
                  <a:pt x="1246" y="1524"/>
                  <a:pt x="1247" y="1522"/>
                </a:cubicBezTo>
                <a:cubicBezTo>
                  <a:pt x="1126" y="1218"/>
                  <a:pt x="943" y="945"/>
                  <a:pt x="700" y="702"/>
                </a:cubicBezTo>
                <a:cubicBezTo>
                  <a:pt x="381" y="296"/>
                  <a:pt x="62" y="0"/>
                  <a:pt x="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49"/>
          <p:cNvSpPr/>
          <p:nvPr/>
        </p:nvSpPr>
        <p:spPr>
          <a:xfrm>
            <a:off x="5563431" y="3181796"/>
            <a:ext cx="28021" cy="31491"/>
          </a:xfrm>
          <a:custGeom>
            <a:avLst/>
            <a:gdLst/>
            <a:ahLst/>
            <a:cxnLst/>
            <a:rect l="l" t="t" r="r" b="b"/>
            <a:pathLst>
              <a:path w="1308" h="1470" extrusionOk="0">
                <a:moveTo>
                  <a:pt x="16" y="0"/>
                </a:moveTo>
                <a:cubicBezTo>
                  <a:pt x="9" y="0"/>
                  <a:pt x="4" y="3"/>
                  <a:pt x="1" y="8"/>
                </a:cubicBezTo>
                <a:cubicBezTo>
                  <a:pt x="153" y="312"/>
                  <a:pt x="335" y="555"/>
                  <a:pt x="578" y="798"/>
                </a:cubicBezTo>
                <a:cubicBezTo>
                  <a:pt x="926" y="1175"/>
                  <a:pt x="1247" y="1469"/>
                  <a:pt x="1302" y="1469"/>
                </a:cubicBezTo>
                <a:cubicBezTo>
                  <a:pt x="1305" y="1469"/>
                  <a:pt x="1307" y="1468"/>
                  <a:pt x="1308" y="1467"/>
                </a:cubicBezTo>
                <a:cubicBezTo>
                  <a:pt x="1186" y="1163"/>
                  <a:pt x="974" y="890"/>
                  <a:pt x="730" y="677"/>
                </a:cubicBezTo>
                <a:cubicBezTo>
                  <a:pt x="425" y="288"/>
                  <a:pt x="94" y="0"/>
                  <a:pt x="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49"/>
          <p:cNvSpPr/>
          <p:nvPr/>
        </p:nvSpPr>
        <p:spPr>
          <a:xfrm>
            <a:off x="5506147" y="3119414"/>
            <a:ext cx="29306" cy="31320"/>
          </a:xfrm>
          <a:custGeom>
            <a:avLst/>
            <a:gdLst/>
            <a:ahLst/>
            <a:cxnLst/>
            <a:rect l="l" t="t" r="r" b="b"/>
            <a:pathLst>
              <a:path w="1368" h="1462" extrusionOk="0">
                <a:moveTo>
                  <a:pt x="6" y="0"/>
                </a:moveTo>
                <a:cubicBezTo>
                  <a:pt x="4" y="0"/>
                  <a:pt x="2" y="1"/>
                  <a:pt x="0" y="2"/>
                </a:cubicBezTo>
                <a:cubicBezTo>
                  <a:pt x="152" y="306"/>
                  <a:pt x="365" y="580"/>
                  <a:pt x="608" y="792"/>
                </a:cubicBezTo>
                <a:cubicBezTo>
                  <a:pt x="821" y="1066"/>
                  <a:pt x="1064" y="1279"/>
                  <a:pt x="1368" y="1461"/>
                </a:cubicBezTo>
                <a:cubicBezTo>
                  <a:pt x="1216" y="1157"/>
                  <a:pt x="1003" y="884"/>
                  <a:pt x="760" y="671"/>
                </a:cubicBezTo>
                <a:cubicBezTo>
                  <a:pt x="412" y="294"/>
                  <a:pt x="64" y="0"/>
                  <a:pt x="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49"/>
          <p:cNvSpPr/>
          <p:nvPr/>
        </p:nvSpPr>
        <p:spPr>
          <a:xfrm>
            <a:off x="5448178" y="3057546"/>
            <a:ext cx="29991" cy="31363"/>
          </a:xfrm>
          <a:custGeom>
            <a:avLst/>
            <a:gdLst/>
            <a:ahLst/>
            <a:cxnLst/>
            <a:rect l="l" t="t" r="r" b="b"/>
            <a:pathLst>
              <a:path w="1400" h="1464" extrusionOk="0">
                <a:moveTo>
                  <a:pt x="43" y="0"/>
                </a:moveTo>
                <a:cubicBezTo>
                  <a:pt x="38" y="0"/>
                  <a:pt x="34" y="1"/>
                  <a:pt x="31" y="3"/>
                </a:cubicBezTo>
                <a:cubicBezTo>
                  <a:pt x="1" y="33"/>
                  <a:pt x="274" y="398"/>
                  <a:pt x="639" y="793"/>
                </a:cubicBezTo>
                <a:cubicBezTo>
                  <a:pt x="958" y="1170"/>
                  <a:pt x="1305" y="1464"/>
                  <a:pt x="1362" y="1464"/>
                </a:cubicBezTo>
                <a:cubicBezTo>
                  <a:pt x="1365" y="1464"/>
                  <a:pt x="1367" y="1463"/>
                  <a:pt x="1369" y="1462"/>
                </a:cubicBezTo>
                <a:cubicBezTo>
                  <a:pt x="1399" y="1431"/>
                  <a:pt x="1126" y="1066"/>
                  <a:pt x="761" y="671"/>
                </a:cubicBezTo>
                <a:cubicBezTo>
                  <a:pt x="443" y="267"/>
                  <a:pt x="126" y="0"/>
                  <a:pt x="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49"/>
          <p:cNvSpPr/>
          <p:nvPr/>
        </p:nvSpPr>
        <p:spPr>
          <a:xfrm>
            <a:off x="5407818" y="3009323"/>
            <a:ext cx="14353" cy="16024"/>
          </a:xfrm>
          <a:custGeom>
            <a:avLst/>
            <a:gdLst/>
            <a:ahLst/>
            <a:cxnLst/>
            <a:rect l="l" t="t" r="r" b="b"/>
            <a:pathLst>
              <a:path w="670" h="748" extrusionOk="0">
                <a:moveTo>
                  <a:pt x="49" y="0"/>
                </a:moveTo>
                <a:cubicBezTo>
                  <a:pt x="42" y="0"/>
                  <a:pt x="36" y="2"/>
                  <a:pt x="31" y="4"/>
                </a:cubicBezTo>
                <a:cubicBezTo>
                  <a:pt x="0" y="35"/>
                  <a:pt x="92" y="247"/>
                  <a:pt x="244" y="430"/>
                </a:cubicBezTo>
                <a:cubicBezTo>
                  <a:pt x="398" y="610"/>
                  <a:pt x="531" y="747"/>
                  <a:pt x="605" y="747"/>
                </a:cubicBezTo>
                <a:cubicBezTo>
                  <a:pt x="618" y="747"/>
                  <a:pt x="630" y="743"/>
                  <a:pt x="639" y="734"/>
                </a:cubicBezTo>
                <a:cubicBezTo>
                  <a:pt x="669" y="703"/>
                  <a:pt x="578" y="521"/>
                  <a:pt x="426" y="308"/>
                </a:cubicBezTo>
                <a:cubicBezTo>
                  <a:pt x="259" y="142"/>
                  <a:pt x="118" y="0"/>
                  <a:pt x="4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49"/>
          <p:cNvSpPr/>
          <p:nvPr/>
        </p:nvSpPr>
        <p:spPr>
          <a:xfrm>
            <a:off x="5350513" y="2605702"/>
            <a:ext cx="90531" cy="97687"/>
          </a:xfrm>
          <a:custGeom>
            <a:avLst/>
            <a:gdLst/>
            <a:ahLst/>
            <a:cxnLst/>
            <a:rect l="l" t="t" r="r" b="b"/>
            <a:pathLst>
              <a:path w="4226" h="4560" extrusionOk="0">
                <a:moveTo>
                  <a:pt x="2280" y="0"/>
                </a:moveTo>
                <a:lnTo>
                  <a:pt x="1" y="881"/>
                </a:lnTo>
                <a:cubicBezTo>
                  <a:pt x="1" y="881"/>
                  <a:pt x="244" y="2280"/>
                  <a:pt x="244" y="2310"/>
                </a:cubicBezTo>
                <a:cubicBezTo>
                  <a:pt x="244" y="2313"/>
                  <a:pt x="248" y="2314"/>
                  <a:pt x="255" y="2314"/>
                </a:cubicBezTo>
                <a:cubicBezTo>
                  <a:pt x="414" y="2314"/>
                  <a:pt x="2252" y="1701"/>
                  <a:pt x="2311" y="1672"/>
                </a:cubicBezTo>
                <a:lnTo>
                  <a:pt x="2523" y="1885"/>
                </a:lnTo>
                <a:cubicBezTo>
                  <a:pt x="2554" y="2310"/>
                  <a:pt x="2554" y="2766"/>
                  <a:pt x="2493" y="3192"/>
                </a:cubicBezTo>
                <a:cubicBezTo>
                  <a:pt x="2402" y="3739"/>
                  <a:pt x="2736" y="4255"/>
                  <a:pt x="3253" y="4407"/>
                </a:cubicBezTo>
                <a:lnTo>
                  <a:pt x="3405" y="3830"/>
                </a:lnTo>
                <a:cubicBezTo>
                  <a:pt x="3466" y="4195"/>
                  <a:pt x="3739" y="4468"/>
                  <a:pt x="4074" y="4559"/>
                </a:cubicBezTo>
                <a:lnTo>
                  <a:pt x="4165" y="3283"/>
                </a:lnTo>
                <a:cubicBezTo>
                  <a:pt x="4165" y="3283"/>
                  <a:pt x="4195" y="1976"/>
                  <a:pt x="4226" y="1945"/>
                </a:cubicBezTo>
                <a:cubicBezTo>
                  <a:pt x="4226" y="1915"/>
                  <a:pt x="3010" y="638"/>
                  <a:pt x="3010" y="638"/>
                </a:cubicBezTo>
                <a:lnTo>
                  <a:pt x="228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49"/>
          <p:cNvSpPr/>
          <p:nvPr/>
        </p:nvSpPr>
        <p:spPr>
          <a:xfrm>
            <a:off x="5259360" y="2588114"/>
            <a:ext cx="207734" cy="146530"/>
          </a:xfrm>
          <a:custGeom>
            <a:avLst/>
            <a:gdLst/>
            <a:ahLst/>
            <a:cxnLst/>
            <a:rect l="l" t="t" r="r" b="b"/>
            <a:pathLst>
              <a:path w="9697" h="6840" extrusionOk="0">
                <a:moveTo>
                  <a:pt x="6930" y="0"/>
                </a:moveTo>
                <a:lnTo>
                  <a:pt x="2949" y="851"/>
                </a:lnTo>
                <a:lnTo>
                  <a:pt x="0" y="5320"/>
                </a:lnTo>
                <a:lnTo>
                  <a:pt x="821" y="6839"/>
                </a:lnTo>
                <a:lnTo>
                  <a:pt x="4620" y="3313"/>
                </a:lnTo>
                <a:lnTo>
                  <a:pt x="4529" y="2158"/>
                </a:lnTo>
                <a:lnTo>
                  <a:pt x="6626" y="1247"/>
                </a:lnTo>
                <a:cubicBezTo>
                  <a:pt x="7204" y="1520"/>
                  <a:pt x="7690" y="1915"/>
                  <a:pt x="8116" y="2402"/>
                </a:cubicBezTo>
                <a:cubicBezTo>
                  <a:pt x="8565" y="3025"/>
                  <a:pt x="9198" y="3362"/>
                  <a:pt x="9528" y="3362"/>
                </a:cubicBezTo>
                <a:cubicBezTo>
                  <a:pt x="9601" y="3362"/>
                  <a:pt x="9658" y="3346"/>
                  <a:pt x="9696" y="3313"/>
                </a:cubicBezTo>
                <a:lnTo>
                  <a:pt x="9210" y="1885"/>
                </a:lnTo>
                <a:lnTo>
                  <a:pt x="693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49"/>
          <p:cNvSpPr/>
          <p:nvPr/>
        </p:nvSpPr>
        <p:spPr>
          <a:xfrm>
            <a:off x="5302334" y="2556066"/>
            <a:ext cx="193402" cy="144709"/>
          </a:xfrm>
          <a:custGeom>
            <a:avLst/>
            <a:gdLst/>
            <a:ahLst/>
            <a:cxnLst/>
            <a:rect l="l" t="t" r="r" b="b"/>
            <a:pathLst>
              <a:path w="9028" h="6755" extrusionOk="0">
                <a:moveTo>
                  <a:pt x="467" y="1"/>
                </a:moveTo>
                <a:cubicBezTo>
                  <a:pt x="339" y="1"/>
                  <a:pt x="221" y="55"/>
                  <a:pt x="152" y="159"/>
                </a:cubicBezTo>
                <a:cubicBezTo>
                  <a:pt x="0" y="372"/>
                  <a:pt x="31" y="645"/>
                  <a:pt x="243" y="797"/>
                </a:cubicBezTo>
                <a:lnTo>
                  <a:pt x="7994" y="6542"/>
                </a:lnTo>
                <a:lnTo>
                  <a:pt x="9028" y="6755"/>
                </a:lnTo>
                <a:lnTo>
                  <a:pt x="8541" y="5843"/>
                </a:lnTo>
                <a:lnTo>
                  <a:pt x="760" y="98"/>
                </a:lnTo>
                <a:cubicBezTo>
                  <a:pt x="668" y="32"/>
                  <a:pt x="565" y="1"/>
                  <a:pt x="4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49"/>
          <p:cNvSpPr/>
          <p:nvPr/>
        </p:nvSpPr>
        <p:spPr>
          <a:xfrm>
            <a:off x="5268465" y="2617913"/>
            <a:ext cx="172580" cy="146680"/>
          </a:xfrm>
          <a:custGeom>
            <a:avLst/>
            <a:gdLst/>
            <a:ahLst/>
            <a:cxnLst/>
            <a:rect l="l" t="t" r="r" b="b"/>
            <a:pathLst>
              <a:path w="8056" h="6847" extrusionOk="0">
                <a:moveTo>
                  <a:pt x="7215" y="1"/>
                </a:moveTo>
                <a:cubicBezTo>
                  <a:pt x="7000" y="1"/>
                  <a:pt x="6729" y="89"/>
                  <a:pt x="6384" y="311"/>
                </a:cubicBezTo>
                <a:cubicBezTo>
                  <a:pt x="5411" y="950"/>
                  <a:pt x="3040" y="2135"/>
                  <a:pt x="3040" y="2135"/>
                </a:cubicBezTo>
                <a:lnTo>
                  <a:pt x="1" y="4688"/>
                </a:lnTo>
                <a:lnTo>
                  <a:pt x="1156" y="6847"/>
                </a:lnTo>
                <a:lnTo>
                  <a:pt x="3375" y="5509"/>
                </a:lnTo>
                <a:cubicBezTo>
                  <a:pt x="3648" y="5327"/>
                  <a:pt x="3891" y="5084"/>
                  <a:pt x="4104" y="4810"/>
                </a:cubicBezTo>
                <a:cubicBezTo>
                  <a:pt x="4560" y="4081"/>
                  <a:pt x="5563" y="2652"/>
                  <a:pt x="5897" y="2409"/>
                </a:cubicBezTo>
                <a:cubicBezTo>
                  <a:pt x="6384" y="2074"/>
                  <a:pt x="8056" y="1011"/>
                  <a:pt x="7904" y="555"/>
                </a:cubicBezTo>
                <a:cubicBezTo>
                  <a:pt x="7788" y="266"/>
                  <a:pt x="7587" y="1"/>
                  <a:pt x="721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49"/>
          <p:cNvSpPr/>
          <p:nvPr/>
        </p:nvSpPr>
        <p:spPr>
          <a:xfrm>
            <a:off x="5338152" y="2616906"/>
            <a:ext cx="100279" cy="51971"/>
          </a:xfrm>
          <a:custGeom>
            <a:avLst/>
            <a:gdLst/>
            <a:ahLst/>
            <a:cxnLst/>
            <a:rect l="l" t="t" r="r" b="b"/>
            <a:pathLst>
              <a:path w="4681" h="2426" extrusionOk="0">
                <a:moveTo>
                  <a:pt x="3918" y="0"/>
                </a:moveTo>
                <a:cubicBezTo>
                  <a:pt x="3784" y="0"/>
                  <a:pt x="3649" y="30"/>
                  <a:pt x="3526" y="85"/>
                </a:cubicBezTo>
                <a:cubicBezTo>
                  <a:pt x="2493" y="602"/>
                  <a:pt x="1641" y="1088"/>
                  <a:pt x="1003" y="1453"/>
                </a:cubicBezTo>
                <a:cubicBezTo>
                  <a:pt x="669" y="1605"/>
                  <a:pt x="334" y="1817"/>
                  <a:pt x="0" y="2061"/>
                </a:cubicBezTo>
                <a:cubicBezTo>
                  <a:pt x="365" y="1909"/>
                  <a:pt x="730" y="1757"/>
                  <a:pt x="1064" y="1544"/>
                </a:cubicBezTo>
                <a:cubicBezTo>
                  <a:pt x="1702" y="1240"/>
                  <a:pt x="2614" y="754"/>
                  <a:pt x="3556" y="237"/>
                </a:cubicBezTo>
                <a:cubicBezTo>
                  <a:pt x="3662" y="197"/>
                  <a:pt x="3769" y="175"/>
                  <a:pt x="3872" y="175"/>
                </a:cubicBezTo>
                <a:cubicBezTo>
                  <a:pt x="4006" y="175"/>
                  <a:pt x="4136" y="212"/>
                  <a:pt x="4255" y="298"/>
                </a:cubicBezTo>
                <a:cubicBezTo>
                  <a:pt x="4438" y="419"/>
                  <a:pt x="4499" y="662"/>
                  <a:pt x="4438" y="875"/>
                </a:cubicBezTo>
                <a:cubicBezTo>
                  <a:pt x="4347" y="1058"/>
                  <a:pt x="4195" y="1210"/>
                  <a:pt x="4043" y="1362"/>
                </a:cubicBezTo>
                <a:cubicBezTo>
                  <a:pt x="3891" y="1514"/>
                  <a:pt x="3739" y="1635"/>
                  <a:pt x="3587" y="1726"/>
                </a:cubicBezTo>
                <a:cubicBezTo>
                  <a:pt x="3040" y="2182"/>
                  <a:pt x="2644" y="2395"/>
                  <a:pt x="2644" y="2425"/>
                </a:cubicBezTo>
                <a:cubicBezTo>
                  <a:pt x="2766" y="2395"/>
                  <a:pt x="2857" y="2365"/>
                  <a:pt x="2948" y="2304"/>
                </a:cubicBezTo>
                <a:cubicBezTo>
                  <a:pt x="3374" y="2061"/>
                  <a:pt x="3769" y="1787"/>
                  <a:pt x="4134" y="1453"/>
                </a:cubicBezTo>
                <a:cubicBezTo>
                  <a:pt x="4347" y="1331"/>
                  <a:pt x="4499" y="1118"/>
                  <a:pt x="4590" y="906"/>
                </a:cubicBezTo>
                <a:cubicBezTo>
                  <a:pt x="4681" y="632"/>
                  <a:pt x="4590" y="328"/>
                  <a:pt x="4377" y="146"/>
                </a:cubicBezTo>
                <a:cubicBezTo>
                  <a:pt x="4243" y="45"/>
                  <a:pt x="4082" y="0"/>
                  <a:pt x="391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49"/>
          <p:cNvSpPr/>
          <p:nvPr/>
        </p:nvSpPr>
        <p:spPr>
          <a:xfrm>
            <a:off x="4056680" y="3856540"/>
            <a:ext cx="268295" cy="324958"/>
          </a:xfrm>
          <a:custGeom>
            <a:avLst/>
            <a:gdLst/>
            <a:ahLst/>
            <a:cxnLst/>
            <a:rect l="l" t="t" r="r" b="b"/>
            <a:pathLst>
              <a:path w="12524" h="15169" extrusionOk="0">
                <a:moveTo>
                  <a:pt x="10700" y="1"/>
                </a:moveTo>
                <a:lnTo>
                  <a:pt x="3739" y="3040"/>
                </a:lnTo>
                <a:lnTo>
                  <a:pt x="0" y="5472"/>
                </a:lnTo>
                <a:lnTo>
                  <a:pt x="4712" y="15047"/>
                </a:lnTo>
                <a:lnTo>
                  <a:pt x="10122" y="15168"/>
                </a:lnTo>
                <a:cubicBezTo>
                  <a:pt x="10122" y="15168"/>
                  <a:pt x="9757" y="13861"/>
                  <a:pt x="7174" y="13132"/>
                </a:cubicBezTo>
                <a:lnTo>
                  <a:pt x="7113" y="7934"/>
                </a:lnTo>
                <a:lnTo>
                  <a:pt x="12523" y="6019"/>
                </a:lnTo>
                <a:lnTo>
                  <a:pt x="1070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49"/>
          <p:cNvSpPr/>
          <p:nvPr/>
        </p:nvSpPr>
        <p:spPr>
          <a:xfrm>
            <a:off x="4056680" y="3962689"/>
            <a:ext cx="216860" cy="218809"/>
          </a:xfrm>
          <a:custGeom>
            <a:avLst/>
            <a:gdLst/>
            <a:ahLst/>
            <a:cxnLst/>
            <a:rect l="l" t="t" r="r" b="b"/>
            <a:pathLst>
              <a:path w="10123" h="10214" extrusionOk="0">
                <a:moveTo>
                  <a:pt x="791" y="0"/>
                </a:moveTo>
                <a:lnTo>
                  <a:pt x="0" y="517"/>
                </a:lnTo>
                <a:lnTo>
                  <a:pt x="4712" y="10092"/>
                </a:lnTo>
                <a:lnTo>
                  <a:pt x="10122" y="10213"/>
                </a:lnTo>
                <a:lnTo>
                  <a:pt x="9514" y="9393"/>
                </a:lnTo>
                <a:lnTo>
                  <a:pt x="5137" y="9028"/>
                </a:lnTo>
                <a:lnTo>
                  <a:pt x="7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49"/>
          <p:cNvSpPr/>
          <p:nvPr/>
        </p:nvSpPr>
        <p:spPr>
          <a:xfrm>
            <a:off x="4177160" y="4079206"/>
            <a:ext cx="34512" cy="7948"/>
          </a:xfrm>
          <a:custGeom>
            <a:avLst/>
            <a:gdLst/>
            <a:ahLst/>
            <a:cxnLst/>
            <a:rect l="l" t="t" r="r" b="b"/>
            <a:pathLst>
              <a:path w="1611" h="371" extrusionOk="0">
                <a:moveTo>
                  <a:pt x="722" y="0"/>
                </a:moveTo>
                <a:cubicBezTo>
                  <a:pt x="275" y="0"/>
                  <a:pt x="1" y="279"/>
                  <a:pt x="30" y="337"/>
                </a:cubicBezTo>
                <a:cubicBezTo>
                  <a:pt x="35" y="347"/>
                  <a:pt x="47" y="351"/>
                  <a:pt x="66" y="351"/>
                </a:cubicBezTo>
                <a:cubicBezTo>
                  <a:pt x="163" y="351"/>
                  <a:pt x="434" y="240"/>
                  <a:pt x="790" y="215"/>
                </a:cubicBezTo>
                <a:cubicBezTo>
                  <a:pt x="1183" y="215"/>
                  <a:pt x="1472" y="370"/>
                  <a:pt x="1538" y="370"/>
                </a:cubicBezTo>
                <a:cubicBezTo>
                  <a:pt x="1543" y="370"/>
                  <a:pt x="1547" y="369"/>
                  <a:pt x="1550" y="367"/>
                </a:cubicBezTo>
                <a:cubicBezTo>
                  <a:pt x="1610" y="306"/>
                  <a:pt x="1276" y="2"/>
                  <a:pt x="790" y="2"/>
                </a:cubicBezTo>
                <a:cubicBezTo>
                  <a:pt x="767" y="1"/>
                  <a:pt x="744" y="0"/>
                  <a:pt x="7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49"/>
          <p:cNvSpPr/>
          <p:nvPr/>
        </p:nvSpPr>
        <p:spPr>
          <a:xfrm>
            <a:off x="4175832" y="4045594"/>
            <a:ext cx="33890" cy="13539"/>
          </a:xfrm>
          <a:custGeom>
            <a:avLst/>
            <a:gdLst/>
            <a:ahLst/>
            <a:cxnLst/>
            <a:rect l="l" t="t" r="r" b="b"/>
            <a:pathLst>
              <a:path w="1582" h="632" extrusionOk="0">
                <a:moveTo>
                  <a:pt x="681" y="1"/>
                </a:moveTo>
                <a:cubicBezTo>
                  <a:pt x="523" y="1"/>
                  <a:pt x="362" y="38"/>
                  <a:pt x="213" y="112"/>
                </a:cubicBezTo>
                <a:cubicBezTo>
                  <a:pt x="62" y="173"/>
                  <a:pt x="1" y="234"/>
                  <a:pt x="31" y="295"/>
                </a:cubicBezTo>
                <a:cubicBezTo>
                  <a:pt x="36" y="304"/>
                  <a:pt x="47" y="307"/>
                  <a:pt x="64" y="307"/>
                </a:cubicBezTo>
                <a:cubicBezTo>
                  <a:pt x="139" y="307"/>
                  <a:pt x="329" y="238"/>
                  <a:pt x="586" y="238"/>
                </a:cubicBezTo>
                <a:cubicBezTo>
                  <a:pt x="668" y="238"/>
                  <a:pt x="757" y="245"/>
                  <a:pt x="852" y="264"/>
                </a:cubicBezTo>
                <a:cubicBezTo>
                  <a:pt x="1257" y="351"/>
                  <a:pt x="1470" y="631"/>
                  <a:pt x="1541" y="631"/>
                </a:cubicBezTo>
                <a:cubicBezTo>
                  <a:pt x="1545" y="631"/>
                  <a:pt x="1548" y="630"/>
                  <a:pt x="1551" y="629"/>
                </a:cubicBezTo>
                <a:cubicBezTo>
                  <a:pt x="1581" y="629"/>
                  <a:pt x="1551" y="507"/>
                  <a:pt x="1460" y="386"/>
                </a:cubicBezTo>
                <a:cubicBezTo>
                  <a:pt x="1262" y="129"/>
                  <a:pt x="975" y="1"/>
                  <a:pt x="6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49"/>
          <p:cNvSpPr/>
          <p:nvPr/>
        </p:nvSpPr>
        <p:spPr>
          <a:xfrm>
            <a:off x="4179752" y="4008105"/>
            <a:ext cx="31920" cy="15853"/>
          </a:xfrm>
          <a:custGeom>
            <a:avLst/>
            <a:gdLst/>
            <a:ahLst/>
            <a:cxnLst/>
            <a:rect l="l" t="t" r="r" b="b"/>
            <a:pathLst>
              <a:path w="1490" h="740" extrusionOk="0">
                <a:moveTo>
                  <a:pt x="566" y="0"/>
                </a:moveTo>
                <a:cubicBezTo>
                  <a:pt x="464" y="0"/>
                  <a:pt x="365" y="23"/>
                  <a:pt x="274" y="69"/>
                </a:cubicBezTo>
                <a:cubicBezTo>
                  <a:pt x="122" y="130"/>
                  <a:pt x="0" y="160"/>
                  <a:pt x="61" y="221"/>
                </a:cubicBezTo>
                <a:cubicBezTo>
                  <a:pt x="68" y="235"/>
                  <a:pt x="92" y="239"/>
                  <a:pt x="130" y="239"/>
                </a:cubicBezTo>
                <a:cubicBezTo>
                  <a:pt x="183" y="239"/>
                  <a:pt x="262" y="231"/>
                  <a:pt x="358" y="231"/>
                </a:cubicBezTo>
                <a:cubicBezTo>
                  <a:pt x="487" y="231"/>
                  <a:pt x="648" y="246"/>
                  <a:pt x="821" y="312"/>
                </a:cubicBezTo>
                <a:cubicBezTo>
                  <a:pt x="1170" y="428"/>
                  <a:pt x="1352" y="740"/>
                  <a:pt x="1420" y="740"/>
                </a:cubicBezTo>
                <a:cubicBezTo>
                  <a:pt x="1423" y="740"/>
                  <a:pt x="1426" y="739"/>
                  <a:pt x="1429" y="738"/>
                </a:cubicBezTo>
                <a:cubicBezTo>
                  <a:pt x="1489" y="707"/>
                  <a:pt x="1459" y="616"/>
                  <a:pt x="1368" y="434"/>
                </a:cubicBezTo>
                <a:cubicBezTo>
                  <a:pt x="1246" y="282"/>
                  <a:pt x="1064" y="130"/>
                  <a:pt x="882" y="69"/>
                </a:cubicBezTo>
                <a:cubicBezTo>
                  <a:pt x="775" y="23"/>
                  <a:pt x="669" y="0"/>
                  <a:pt x="56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49"/>
          <p:cNvSpPr/>
          <p:nvPr/>
        </p:nvSpPr>
        <p:spPr>
          <a:xfrm>
            <a:off x="4205780" y="3994308"/>
            <a:ext cx="18123" cy="29649"/>
          </a:xfrm>
          <a:custGeom>
            <a:avLst/>
            <a:gdLst/>
            <a:ahLst/>
            <a:cxnLst/>
            <a:rect l="l" t="t" r="r" b="b"/>
            <a:pathLst>
              <a:path w="846" h="1384" extrusionOk="0">
                <a:moveTo>
                  <a:pt x="94" y="1"/>
                </a:moveTo>
                <a:cubicBezTo>
                  <a:pt x="77" y="1"/>
                  <a:pt x="66" y="5"/>
                  <a:pt x="62" y="14"/>
                </a:cubicBezTo>
                <a:cubicBezTo>
                  <a:pt x="1" y="75"/>
                  <a:pt x="274" y="287"/>
                  <a:pt x="426" y="652"/>
                </a:cubicBezTo>
                <a:cubicBezTo>
                  <a:pt x="609" y="1017"/>
                  <a:pt x="548" y="1351"/>
                  <a:pt x="639" y="1382"/>
                </a:cubicBezTo>
                <a:cubicBezTo>
                  <a:pt x="641" y="1383"/>
                  <a:pt x="644" y="1383"/>
                  <a:pt x="646" y="1383"/>
                </a:cubicBezTo>
                <a:cubicBezTo>
                  <a:pt x="711" y="1383"/>
                  <a:pt x="845" y="1000"/>
                  <a:pt x="670" y="561"/>
                </a:cubicBezTo>
                <a:cubicBezTo>
                  <a:pt x="513" y="168"/>
                  <a:pt x="198" y="1"/>
                  <a:pt x="9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49"/>
          <p:cNvSpPr/>
          <p:nvPr/>
        </p:nvSpPr>
        <p:spPr>
          <a:xfrm>
            <a:off x="4227931" y="3960418"/>
            <a:ext cx="22151" cy="51864"/>
          </a:xfrm>
          <a:custGeom>
            <a:avLst/>
            <a:gdLst/>
            <a:ahLst/>
            <a:cxnLst/>
            <a:rect l="l" t="t" r="r" b="b"/>
            <a:pathLst>
              <a:path w="1034" h="2421" extrusionOk="0">
                <a:moveTo>
                  <a:pt x="411" y="0"/>
                </a:moveTo>
                <a:cubicBezTo>
                  <a:pt x="342" y="0"/>
                  <a:pt x="274" y="15"/>
                  <a:pt x="213" y="46"/>
                </a:cubicBezTo>
                <a:cubicBezTo>
                  <a:pt x="122" y="106"/>
                  <a:pt x="61" y="198"/>
                  <a:pt x="31" y="319"/>
                </a:cubicBezTo>
                <a:cubicBezTo>
                  <a:pt x="0" y="502"/>
                  <a:pt x="0" y="654"/>
                  <a:pt x="31" y="836"/>
                </a:cubicBezTo>
                <a:cubicBezTo>
                  <a:pt x="61" y="1079"/>
                  <a:pt x="92" y="1353"/>
                  <a:pt x="122" y="1626"/>
                </a:cubicBezTo>
                <a:cubicBezTo>
                  <a:pt x="122" y="1869"/>
                  <a:pt x="152" y="2112"/>
                  <a:pt x="244" y="2356"/>
                </a:cubicBezTo>
                <a:cubicBezTo>
                  <a:pt x="304" y="2112"/>
                  <a:pt x="335" y="1839"/>
                  <a:pt x="304" y="1596"/>
                </a:cubicBezTo>
                <a:cubicBezTo>
                  <a:pt x="274" y="1322"/>
                  <a:pt x="274" y="1079"/>
                  <a:pt x="274" y="805"/>
                </a:cubicBezTo>
                <a:cubicBezTo>
                  <a:pt x="244" y="654"/>
                  <a:pt x="244" y="502"/>
                  <a:pt x="274" y="380"/>
                </a:cubicBezTo>
                <a:cubicBezTo>
                  <a:pt x="304" y="319"/>
                  <a:pt x="335" y="258"/>
                  <a:pt x="365" y="258"/>
                </a:cubicBezTo>
                <a:cubicBezTo>
                  <a:pt x="380" y="243"/>
                  <a:pt x="403" y="236"/>
                  <a:pt x="426" y="236"/>
                </a:cubicBezTo>
                <a:cubicBezTo>
                  <a:pt x="449" y="236"/>
                  <a:pt x="472" y="243"/>
                  <a:pt x="487" y="258"/>
                </a:cubicBezTo>
                <a:cubicBezTo>
                  <a:pt x="578" y="350"/>
                  <a:pt x="669" y="471"/>
                  <a:pt x="699" y="623"/>
                </a:cubicBezTo>
                <a:cubicBezTo>
                  <a:pt x="730" y="745"/>
                  <a:pt x="760" y="866"/>
                  <a:pt x="791" y="1018"/>
                </a:cubicBezTo>
                <a:cubicBezTo>
                  <a:pt x="791" y="1261"/>
                  <a:pt x="791" y="1505"/>
                  <a:pt x="699" y="1778"/>
                </a:cubicBezTo>
                <a:cubicBezTo>
                  <a:pt x="608" y="1991"/>
                  <a:pt x="517" y="2204"/>
                  <a:pt x="396" y="2416"/>
                </a:cubicBezTo>
                <a:cubicBezTo>
                  <a:pt x="396" y="2419"/>
                  <a:pt x="397" y="2420"/>
                  <a:pt x="401" y="2420"/>
                </a:cubicBezTo>
                <a:cubicBezTo>
                  <a:pt x="440" y="2420"/>
                  <a:pt x="686" y="2258"/>
                  <a:pt x="882" y="1839"/>
                </a:cubicBezTo>
                <a:cubicBezTo>
                  <a:pt x="973" y="1565"/>
                  <a:pt x="1034" y="1292"/>
                  <a:pt x="1003" y="1018"/>
                </a:cubicBezTo>
                <a:cubicBezTo>
                  <a:pt x="1003" y="866"/>
                  <a:pt x="973" y="684"/>
                  <a:pt x="912" y="532"/>
                </a:cubicBezTo>
                <a:cubicBezTo>
                  <a:pt x="851" y="350"/>
                  <a:pt x="760" y="167"/>
                  <a:pt x="608" y="46"/>
                </a:cubicBezTo>
                <a:cubicBezTo>
                  <a:pt x="548" y="15"/>
                  <a:pt x="479" y="0"/>
                  <a:pt x="4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49"/>
          <p:cNvSpPr/>
          <p:nvPr/>
        </p:nvSpPr>
        <p:spPr>
          <a:xfrm>
            <a:off x="4233779" y="4006241"/>
            <a:ext cx="46273" cy="21422"/>
          </a:xfrm>
          <a:custGeom>
            <a:avLst/>
            <a:gdLst/>
            <a:ahLst/>
            <a:cxnLst/>
            <a:rect l="l" t="t" r="r" b="b"/>
            <a:pathLst>
              <a:path w="2160" h="1000" extrusionOk="0">
                <a:moveTo>
                  <a:pt x="1021" y="0"/>
                </a:moveTo>
                <a:cubicBezTo>
                  <a:pt x="885" y="0"/>
                  <a:pt x="746" y="21"/>
                  <a:pt x="609" y="65"/>
                </a:cubicBezTo>
                <a:cubicBezTo>
                  <a:pt x="366" y="95"/>
                  <a:pt x="183" y="247"/>
                  <a:pt x="62" y="429"/>
                </a:cubicBezTo>
                <a:cubicBezTo>
                  <a:pt x="244" y="369"/>
                  <a:pt x="426" y="308"/>
                  <a:pt x="639" y="247"/>
                </a:cubicBezTo>
                <a:cubicBezTo>
                  <a:pt x="721" y="224"/>
                  <a:pt x="802" y="214"/>
                  <a:pt x="883" y="214"/>
                </a:cubicBezTo>
                <a:cubicBezTo>
                  <a:pt x="1015" y="214"/>
                  <a:pt x="1146" y="240"/>
                  <a:pt x="1278" y="277"/>
                </a:cubicBezTo>
                <a:cubicBezTo>
                  <a:pt x="1399" y="308"/>
                  <a:pt x="1521" y="369"/>
                  <a:pt x="1642" y="429"/>
                </a:cubicBezTo>
                <a:cubicBezTo>
                  <a:pt x="1673" y="490"/>
                  <a:pt x="1733" y="521"/>
                  <a:pt x="1794" y="581"/>
                </a:cubicBezTo>
                <a:cubicBezTo>
                  <a:pt x="1825" y="612"/>
                  <a:pt x="1855" y="642"/>
                  <a:pt x="1885" y="703"/>
                </a:cubicBezTo>
                <a:cubicBezTo>
                  <a:pt x="1885" y="703"/>
                  <a:pt x="1916" y="703"/>
                  <a:pt x="1855" y="733"/>
                </a:cubicBezTo>
                <a:cubicBezTo>
                  <a:pt x="1794" y="764"/>
                  <a:pt x="1733" y="764"/>
                  <a:pt x="1673" y="764"/>
                </a:cubicBezTo>
                <a:cubicBezTo>
                  <a:pt x="1612" y="779"/>
                  <a:pt x="1544" y="787"/>
                  <a:pt x="1475" y="787"/>
                </a:cubicBezTo>
                <a:cubicBezTo>
                  <a:pt x="1407" y="787"/>
                  <a:pt x="1338" y="779"/>
                  <a:pt x="1278" y="764"/>
                </a:cubicBezTo>
                <a:cubicBezTo>
                  <a:pt x="1034" y="764"/>
                  <a:pt x="822" y="703"/>
                  <a:pt x="609" y="642"/>
                </a:cubicBezTo>
                <a:cubicBezTo>
                  <a:pt x="244" y="521"/>
                  <a:pt x="1" y="429"/>
                  <a:pt x="1" y="429"/>
                </a:cubicBezTo>
                <a:lnTo>
                  <a:pt x="1" y="429"/>
                </a:lnTo>
                <a:cubicBezTo>
                  <a:pt x="153" y="581"/>
                  <a:pt x="335" y="703"/>
                  <a:pt x="548" y="794"/>
                </a:cubicBezTo>
                <a:cubicBezTo>
                  <a:pt x="761" y="885"/>
                  <a:pt x="1004" y="946"/>
                  <a:pt x="1278" y="977"/>
                </a:cubicBezTo>
                <a:cubicBezTo>
                  <a:pt x="1338" y="992"/>
                  <a:pt x="1407" y="999"/>
                  <a:pt x="1479" y="999"/>
                </a:cubicBezTo>
                <a:cubicBezTo>
                  <a:pt x="1551" y="999"/>
                  <a:pt x="1627" y="992"/>
                  <a:pt x="1703" y="977"/>
                </a:cubicBezTo>
                <a:cubicBezTo>
                  <a:pt x="1794" y="977"/>
                  <a:pt x="1885" y="946"/>
                  <a:pt x="1946" y="946"/>
                </a:cubicBezTo>
                <a:cubicBezTo>
                  <a:pt x="2007" y="916"/>
                  <a:pt x="2068" y="855"/>
                  <a:pt x="2098" y="825"/>
                </a:cubicBezTo>
                <a:cubicBezTo>
                  <a:pt x="2129" y="764"/>
                  <a:pt x="2159" y="673"/>
                  <a:pt x="2129" y="612"/>
                </a:cubicBezTo>
                <a:cubicBezTo>
                  <a:pt x="1874" y="218"/>
                  <a:pt x="1459" y="0"/>
                  <a:pt x="102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49"/>
          <p:cNvSpPr/>
          <p:nvPr/>
        </p:nvSpPr>
        <p:spPr>
          <a:xfrm>
            <a:off x="4116577" y="3958126"/>
            <a:ext cx="32584" cy="27892"/>
          </a:xfrm>
          <a:custGeom>
            <a:avLst/>
            <a:gdLst/>
            <a:ahLst/>
            <a:cxnLst/>
            <a:rect l="l" t="t" r="r" b="b"/>
            <a:pathLst>
              <a:path w="1521" h="1302" extrusionOk="0">
                <a:moveTo>
                  <a:pt x="882" y="1"/>
                </a:moveTo>
                <a:cubicBezTo>
                  <a:pt x="305" y="1"/>
                  <a:pt x="1" y="669"/>
                  <a:pt x="396" y="1095"/>
                </a:cubicBezTo>
                <a:cubicBezTo>
                  <a:pt x="529" y="1238"/>
                  <a:pt x="696" y="1302"/>
                  <a:pt x="861" y="1302"/>
                </a:cubicBezTo>
                <a:cubicBezTo>
                  <a:pt x="1186" y="1302"/>
                  <a:pt x="1500" y="1053"/>
                  <a:pt x="1521" y="669"/>
                </a:cubicBezTo>
                <a:cubicBezTo>
                  <a:pt x="1521" y="305"/>
                  <a:pt x="1247" y="31"/>
                  <a:pt x="8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49"/>
          <p:cNvSpPr/>
          <p:nvPr/>
        </p:nvSpPr>
        <p:spPr>
          <a:xfrm>
            <a:off x="4780096" y="3958790"/>
            <a:ext cx="301522" cy="239632"/>
          </a:xfrm>
          <a:custGeom>
            <a:avLst/>
            <a:gdLst/>
            <a:ahLst/>
            <a:cxnLst/>
            <a:rect l="l" t="t" r="r" b="b"/>
            <a:pathLst>
              <a:path w="14075" h="11186" extrusionOk="0">
                <a:moveTo>
                  <a:pt x="6870" y="0"/>
                </a:moveTo>
                <a:lnTo>
                  <a:pt x="1" y="152"/>
                </a:lnTo>
                <a:lnTo>
                  <a:pt x="335" y="11186"/>
                </a:lnTo>
                <a:lnTo>
                  <a:pt x="14074" y="10821"/>
                </a:lnTo>
                <a:cubicBezTo>
                  <a:pt x="13953" y="9514"/>
                  <a:pt x="6810" y="7082"/>
                  <a:pt x="6810" y="7082"/>
                </a:cubicBezTo>
                <a:lnTo>
                  <a:pt x="687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49"/>
          <p:cNvSpPr/>
          <p:nvPr/>
        </p:nvSpPr>
        <p:spPr>
          <a:xfrm>
            <a:off x="4825040" y="4099514"/>
            <a:ext cx="24764" cy="22986"/>
          </a:xfrm>
          <a:custGeom>
            <a:avLst/>
            <a:gdLst/>
            <a:ahLst/>
            <a:cxnLst/>
            <a:rect l="l" t="t" r="r" b="b"/>
            <a:pathLst>
              <a:path w="1156" h="1073" extrusionOk="0">
                <a:moveTo>
                  <a:pt x="529" y="0"/>
                </a:moveTo>
                <a:cubicBezTo>
                  <a:pt x="474" y="0"/>
                  <a:pt x="419" y="9"/>
                  <a:pt x="365" y="27"/>
                </a:cubicBezTo>
                <a:lnTo>
                  <a:pt x="426" y="27"/>
                </a:lnTo>
                <a:cubicBezTo>
                  <a:pt x="152" y="88"/>
                  <a:pt x="0" y="392"/>
                  <a:pt x="61" y="665"/>
                </a:cubicBezTo>
                <a:cubicBezTo>
                  <a:pt x="114" y="903"/>
                  <a:pt x="351" y="1072"/>
                  <a:pt x="591" y="1072"/>
                </a:cubicBezTo>
                <a:cubicBezTo>
                  <a:pt x="628" y="1072"/>
                  <a:pt x="664" y="1068"/>
                  <a:pt x="699" y="1060"/>
                </a:cubicBezTo>
                <a:cubicBezTo>
                  <a:pt x="973" y="939"/>
                  <a:pt x="1155" y="635"/>
                  <a:pt x="1064" y="361"/>
                </a:cubicBezTo>
                <a:cubicBezTo>
                  <a:pt x="966" y="142"/>
                  <a:pt x="751" y="0"/>
                  <a:pt x="5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49"/>
          <p:cNvSpPr/>
          <p:nvPr/>
        </p:nvSpPr>
        <p:spPr>
          <a:xfrm>
            <a:off x="4787273" y="4174300"/>
            <a:ext cx="295630" cy="24122"/>
          </a:xfrm>
          <a:custGeom>
            <a:avLst/>
            <a:gdLst/>
            <a:ahLst/>
            <a:cxnLst/>
            <a:rect l="l" t="t" r="r" b="b"/>
            <a:pathLst>
              <a:path w="13800" h="1126" extrusionOk="0">
                <a:moveTo>
                  <a:pt x="0" y="1"/>
                </a:moveTo>
                <a:lnTo>
                  <a:pt x="0" y="1126"/>
                </a:lnTo>
                <a:lnTo>
                  <a:pt x="13739" y="761"/>
                </a:lnTo>
                <a:cubicBezTo>
                  <a:pt x="13800" y="335"/>
                  <a:pt x="13162" y="92"/>
                  <a:pt x="13162" y="92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49"/>
          <p:cNvSpPr/>
          <p:nvPr/>
        </p:nvSpPr>
        <p:spPr>
          <a:xfrm>
            <a:off x="4903168" y="4107441"/>
            <a:ext cx="27378" cy="18745"/>
          </a:xfrm>
          <a:custGeom>
            <a:avLst/>
            <a:gdLst/>
            <a:ahLst/>
            <a:cxnLst/>
            <a:rect l="l" t="t" r="r" b="b"/>
            <a:pathLst>
              <a:path w="1278" h="875" extrusionOk="0">
                <a:moveTo>
                  <a:pt x="1092" y="0"/>
                </a:moveTo>
                <a:cubicBezTo>
                  <a:pt x="940" y="0"/>
                  <a:pt x="714" y="47"/>
                  <a:pt x="487" y="204"/>
                </a:cubicBezTo>
                <a:cubicBezTo>
                  <a:pt x="92" y="447"/>
                  <a:pt x="1" y="842"/>
                  <a:pt x="62" y="873"/>
                </a:cubicBezTo>
                <a:cubicBezTo>
                  <a:pt x="64" y="874"/>
                  <a:pt x="67" y="875"/>
                  <a:pt x="71" y="875"/>
                </a:cubicBezTo>
                <a:cubicBezTo>
                  <a:pt x="137" y="875"/>
                  <a:pt x="290" y="589"/>
                  <a:pt x="609" y="386"/>
                </a:cubicBezTo>
                <a:cubicBezTo>
                  <a:pt x="943" y="174"/>
                  <a:pt x="1277" y="113"/>
                  <a:pt x="1277" y="52"/>
                </a:cubicBezTo>
                <a:cubicBezTo>
                  <a:pt x="1277" y="26"/>
                  <a:pt x="1206" y="0"/>
                  <a:pt x="1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49"/>
          <p:cNvSpPr/>
          <p:nvPr/>
        </p:nvSpPr>
        <p:spPr>
          <a:xfrm>
            <a:off x="4940936" y="4119737"/>
            <a:ext cx="20866" cy="23329"/>
          </a:xfrm>
          <a:custGeom>
            <a:avLst/>
            <a:gdLst/>
            <a:ahLst/>
            <a:cxnLst/>
            <a:rect l="l" t="t" r="r" b="b"/>
            <a:pathLst>
              <a:path w="974" h="1089" extrusionOk="0">
                <a:moveTo>
                  <a:pt x="907" y="0"/>
                </a:moveTo>
                <a:cubicBezTo>
                  <a:pt x="781" y="0"/>
                  <a:pt x="502" y="86"/>
                  <a:pt x="274" y="359"/>
                </a:cubicBezTo>
                <a:cubicBezTo>
                  <a:pt x="1" y="724"/>
                  <a:pt x="61" y="1089"/>
                  <a:pt x="122" y="1089"/>
                </a:cubicBezTo>
                <a:cubicBezTo>
                  <a:pt x="183" y="1089"/>
                  <a:pt x="244" y="785"/>
                  <a:pt x="487" y="511"/>
                </a:cubicBezTo>
                <a:cubicBezTo>
                  <a:pt x="700" y="207"/>
                  <a:pt x="973" y="86"/>
                  <a:pt x="973" y="25"/>
                </a:cubicBezTo>
                <a:cubicBezTo>
                  <a:pt x="973" y="10"/>
                  <a:pt x="949" y="0"/>
                  <a:pt x="90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49"/>
          <p:cNvSpPr/>
          <p:nvPr/>
        </p:nvSpPr>
        <p:spPr>
          <a:xfrm>
            <a:off x="4976755" y="4131905"/>
            <a:ext cx="14353" cy="25493"/>
          </a:xfrm>
          <a:custGeom>
            <a:avLst/>
            <a:gdLst/>
            <a:ahLst/>
            <a:cxnLst/>
            <a:rect l="l" t="t" r="r" b="b"/>
            <a:pathLst>
              <a:path w="670" h="1190" extrusionOk="0">
                <a:moveTo>
                  <a:pt x="656" y="0"/>
                </a:moveTo>
                <a:cubicBezTo>
                  <a:pt x="585" y="0"/>
                  <a:pt x="292" y="156"/>
                  <a:pt x="152" y="491"/>
                </a:cubicBezTo>
                <a:cubicBezTo>
                  <a:pt x="0" y="855"/>
                  <a:pt x="92" y="1190"/>
                  <a:pt x="152" y="1190"/>
                </a:cubicBezTo>
                <a:cubicBezTo>
                  <a:pt x="213" y="1159"/>
                  <a:pt x="244" y="886"/>
                  <a:pt x="365" y="582"/>
                </a:cubicBezTo>
                <a:cubicBezTo>
                  <a:pt x="487" y="278"/>
                  <a:pt x="669" y="65"/>
                  <a:pt x="669" y="4"/>
                </a:cubicBezTo>
                <a:cubicBezTo>
                  <a:pt x="667" y="2"/>
                  <a:pt x="662" y="0"/>
                  <a:pt x="65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49"/>
          <p:cNvSpPr/>
          <p:nvPr/>
        </p:nvSpPr>
        <p:spPr>
          <a:xfrm>
            <a:off x="4895349" y="4068752"/>
            <a:ext cx="31898" cy="8012"/>
          </a:xfrm>
          <a:custGeom>
            <a:avLst/>
            <a:gdLst/>
            <a:ahLst/>
            <a:cxnLst/>
            <a:rect l="l" t="t" r="r" b="b"/>
            <a:pathLst>
              <a:path w="1489" h="374" extrusionOk="0">
                <a:moveTo>
                  <a:pt x="819" y="1"/>
                </a:moveTo>
                <a:cubicBezTo>
                  <a:pt x="790" y="1"/>
                  <a:pt x="761" y="2"/>
                  <a:pt x="730" y="4"/>
                </a:cubicBezTo>
                <a:cubicBezTo>
                  <a:pt x="275" y="34"/>
                  <a:pt x="1" y="308"/>
                  <a:pt x="31" y="369"/>
                </a:cubicBezTo>
                <a:cubicBezTo>
                  <a:pt x="38" y="372"/>
                  <a:pt x="47" y="373"/>
                  <a:pt x="59" y="373"/>
                </a:cubicBezTo>
                <a:cubicBezTo>
                  <a:pt x="154" y="373"/>
                  <a:pt x="409" y="274"/>
                  <a:pt x="761" y="247"/>
                </a:cubicBezTo>
                <a:cubicBezTo>
                  <a:pt x="816" y="242"/>
                  <a:pt x="869" y="241"/>
                  <a:pt x="921" y="241"/>
                </a:cubicBezTo>
                <a:cubicBezTo>
                  <a:pt x="1122" y="241"/>
                  <a:pt x="1290" y="268"/>
                  <a:pt x="1384" y="268"/>
                </a:cubicBezTo>
                <a:cubicBezTo>
                  <a:pt x="1425" y="268"/>
                  <a:pt x="1452" y="263"/>
                  <a:pt x="1460" y="247"/>
                </a:cubicBezTo>
                <a:cubicBezTo>
                  <a:pt x="1488" y="190"/>
                  <a:pt x="1225" y="1"/>
                  <a:pt x="8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49"/>
          <p:cNvSpPr/>
          <p:nvPr/>
        </p:nvSpPr>
        <p:spPr>
          <a:xfrm>
            <a:off x="4881039" y="4020637"/>
            <a:ext cx="45587" cy="23800"/>
          </a:xfrm>
          <a:custGeom>
            <a:avLst/>
            <a:gdLst/>
            <a:ahLst/>
            <a:cxnLst/>
            <a:rect l="l" t="t" r="r" b="b"/>
            <a:pathLst>
              <a:path w="2128" h="1111" extrusionOk="0">
                <a:moveTo>
                  <a:pt x="409" y="224"/>
                </a:moveTo>
                <a:cubicBezTo>
                  <a:pt x="457" y="224"/>
                  <a:pt x="515" y="231"/>
                  <a:pt x="578" y="244"/>
                </a:cubicBezTo>
                <a:cubicBezTo>
                  <a:pt x="699" y="274"/>
                  <a:pt x="821" y="305"/>
                  <a:pt x="973" y="365"/>
                </a:cubicBezTo>
                <a:cubicBezTo>
                  <a:pt x="1186" y="426"/>
                  <a:pt x="1398" y="548"/>
                  <a:pt x="1581" y="700"/>
                </a:cubicBezTo>
                <a:cubicBezTo>
                  <a:pt x="1779" y="826"/>
                  <a:pt x="1913" y="951"/>
                  <a:pt x="1995" y="1027"/>
                </a:cubicBezTo>
                <a:lnTo>
                  <a:pt x="1995" y="1027"/>
                </a:lnTo>
                <a:cubicBezTo>
                  <a:pt x="1826" y="980"/>
                  <a:pt x="1652" y="937"/>
                  <a:pt x="1459" y="912"/>
                </a:cubicBezTo>
                <a:cubicBezTo>
                  <a:pt x="1246" y="852"/>
                  <a:pt x="1003" y="760"/>
                  <a:pt x="791" y="669"/>
                </a:cubicBezTo>
                <a:cubicBezTo>
                  <a:pt x="669" y="609"/>
                  <a:pt x="547" y="548"/>
                  <a:pt x="426" y="457"/>
                </a:cubicBezTo>
                <a:cubicBezTo>
                  <a:pt x="365" y="426"/>
                  <a:pt x="304" y="396"/>
                  <a:pt x="274" y="365"/>
                </a:cubicBezTo>
                <a:cubicBezTo>
                  <a:pt x="274" y="305"/>
                  <a:pt x="213" y="335"/>
                  <a:pt x="274" y="274"/>
                </a:cubicBezTo>
                <a:cubicBezTo>
                  <a:pt x="292" y="239"/>
                  <a:pt x="341" y="224"/>
                  <a:pt x="409" y="224"/>
                </a:cubicBezTo>
                <a:close/>
                <a:moveTo>
                  <a:pt x="365" y="1"/>
                </a:moveTo>
                <a:cubicBezTo>
                  <a:pt x="243" y="1"/>
                  <a:pt x="122" y="61"/>
                  <a:pt x="61" y="153"/>
                </a:cubicBezTo>
                <a:cubicBezTo>
                  <a:pt x="0" y="274"/>
                  <a:pt x="0" y="396"/>
                  <a:pt x="91" y="517"/>
                </a:cubicBezTo>
                <a:cubicBezTo>
                  <a:pt x="152" y="578"/>
                  <a:pt x="243" y="609"/>
                  <a:pt x="304" y="669"/>
                </a:cubicBezTo>
                <a:cubicBezTo>
                  <a:pt x="456" y="730"/>
                  <a:pt x="578" y="821"/>
                  <a:pt x="730" y="852"/>
                </a:cubicBezTo>
                <a:cubicBezTo>
                  <a:pt x="943" y="973"/>
                  <a:pt x="1186" y="1034"/>
                  <a:pt x="1429" y="1064"/>
                </a:cubicBezTo>
                <a:cubicBezTo>
                  <a:pt x="1550" y="1095"/>
                  <a:pt x="1672" y="1110"/>
                  <a:pt x="1790" y="1110"/>
                </a:cubicBezTo>
                <a:cubicBezTo>
                  <a:pt x="1882" y="1110"/>
                  <a:pt x="1973" y="1101"/>
                  <a:pt x="2059" y="1082"/>
                </a:cubicBezTo>
                <a:lnTo>
                  <a:pt x="2059" y="1082"/>
                </a:lnTo>
                <a:cubicBezTo>
                  <a:pt x="2072" y="1092"/>
                  <a:pt x="2083" y="1098"/>
                  <a:pt x="2090" y="1098"/>
                </a:cubicBezTo>
                <a:cubicBezTo>
                  <a:pt x="2093" y="1098"/>
                  <a:pt x="2096" y="1097"/>
                  <a:pt x="2098" y="1095"/>
                </a:cubicBezTo>
                <a:cubicBezTo>
                  <a:pt x="2103" y="1095"/>
                  <a:pt x="2104" y="1087"/>
                  <a:pt x="2099" y="1072"/>
                </a:cubicBezTo>
                <a:lnTo>
                  <a:pt x="2099" y="1072"/>
                </a:lnTo>
                <a:cubicBezTo>
                  <a:pt x="2109" y="1070"/>
                  <a:pt x="2118" y="1067"/>
                  <a:pt x="2128" y="1064"/>
                </a:cubicBezTo>
                <a:cubicBezTo>
                  <a:pt x="2116" y="1061"/>
                  <a:pt x="2104" y="1058"/>
                  <a:pt x="2092" y="1054"/>
                </a:cubicBezTo>
                <a:lnTo>
                  <a:pt x="2092" y="1054"/>
                </a:lnTo>
                <a:cubicBezTo>
                  <a:pt x="2056" y="973"/>
                  <a:pt x="1925" y="778"/>
                  <a:pt x="1672" y="548"/>
                </a:cubicBezTo>
                <a:cubicBezTo>
                  <a:pt x="1490" y="396"/>
                  <a:pt x="1277" y="244"/>
                  <a:pt x="1034" y="153"/>
                </a:cubicBezTo>
                <a:cubicBezTo>
                  <a:pt x="912" y="92"/>
                  <a:pt x="760" y="61"/>
                  <a:pt x="608" y="31"/>
                </a:cubicBezTo>
                <a:cubicBezTo>
                  <a:pt x="517" y="1"/>
                  <a:pt x="426" y="1"/>
                  <a:pt x="3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49"/>
          <p:cNvSpPr/>
          <p:nvPr/>
        </p:nvSpPr>
        <p:spPr>
          <a:xfrm>
            <a:off x="4920113" y="3997843"/>
            <a:ext cx="22794" cy="47558"/>
          </a:xfrm>
          <a:custGeom>
            <a:avLst/>
            <a:gdLst/>
            <a:ahLst/>
            <a:cxnLst/>
            <a:rect l="l" t="t" r="r" b="b"/>
            <a:pathLst>
              <a:path w="1064" h="2220" extrusionOk="0">
                <a:moveTo>
                  <a:pt x="699" y="1"/>
                </a:moveTo>
                <a:cubicBezTo>
                  <a:pt x="486" y="31"/>
                  <a:pt x="334" y="183"/>
                  <a:pt x="274" y="396"/>
                </a:cubicBezTo>
                <a:cubicBezTo>
                  <a:pt x="182" y="517"/>
                  <a:pt x="152" y="669"/>
                  <a:pt x="91" y="821"/>
                </a:cubicBezTo>
                <a:cubicBezTo>
                  <a:pt x="30" y="1065"/>
                  <a:pt x="0" y="1308"/>
                  <a:pt x="30" y="1581"/>
                </a:cubicBezTo>
                <a:cubicBezTo>
                  <a:pt x="0" y="1794"/>
                  <a:pt x="91" y="2037"/>
                  <a:pt x="213" y="2220"/>
                </a:cubicBezTo>
                <a:cubicBezTo>
                  <a:pt x="243" y="2220"/>
                  <a:pt x="182" y="1976"/>
                  <a:pt x="182" y="1551"/>
                </a:cubicBezTo>
                <a:cubicBezTo>
                  <a:pt x="182" y="1186"/>
                  <a:pt x="274" y="821"/>
                  <a:pt x="456" y="487"/>
                </a:cubicBezTo>
                <a:cubicBezTo>
                  <a:pt x="486" y="396"/>
                  <a:pt x="578" y="305"/>
                  <a:pt x="669" y="244"/>
                </a:cubicBezTo>
                <a:cubicBezTo>
                  <a:pt x="730" y="244"/>
                  <a:pt x="790" y="365"/>
                  <a:pt x="821" y="487"/>
                </a:cubicBezTo>
                <a:cubicBezTo>
                  <a:pt x="851" y="609"/>
                  <a:pt x="851" y="761"/>
                  <a:pt x="851" y="882"/>
                </a:cubicBezTo>
                <a:cubicBezTo>
                  <a:pt x="821" y="1095"/>
                  <a:pt x="760" y="1338"/>
                  <a:pt x="638" y="1521"/>
                </a:cubicBezTo>
                <a:cubicBezTo>
                  <a:pt x="517" y="1733"/>
                  <a:pt x="395" y="1885"/>
                  <a:pt x="243" y="2037"/>
                </a:cubicBezTo>
                <a:cubicBezTo>
                  <a:pt x="243" y="2042"/>
                  <a:pt x="249" y="2044"/>
                  <a:pt x="259" y="2044"/>
                </a:cubicBezTo>
                <a:cubicBezTo>
                  <a:pt x="320" y="2044"/>
                  <a:pt x="555" y="1951"/>
                  <a:pt x="790" y="1612"/>
                </a:cubicBezTo>
                <a:cubicBezTo>
                  <a:pt x="912" y="1399"/>
                  <a:pt x="1033" y="1156"/>
                  <a:pt x="1064" y="913"/>
                </a:cubicBezTo>
                <a:cubicBezTo>
                  <a:pt x="1064" y="761"/>
                  <a:pt x="1064" y="578"/>
                  <a:pt x="1064" y="426"/>
                </a:cubicBezTo>
                <a:cubicBezTo>
                  <a:pt x="1033" y="365"/>
                  <a:pt x="1003" y="274"/>
                  <a:pt x="973" y="183"/>
                </a:cubicBezTo>
                <a:cubicBezTo>
                  <a:pt x="912" y="62"/>
                  <a:pt x="821" y="1"/>
                  <a:pt x="6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49"/>
          <p:cNvSpPr/>
          <p:nvPr/>
        </p:nvSpPr>
        <p:spPr>
          <a:xfrm>
            <a:off x="4255673" y="2188028"/>
            <a:ext cx="585006" cy="315446"/>
          </a:xfrm>
          <a:custGeom>
            <a:avLst/>
            <a:gdLst/>
            <a:ahLst/>
            <a:cxnLst/>
            <a:rect l="l" t="t" r="r" b="b"/>
            <a:pathLst>
              <a:path w="27308" h="14725" extrusionOk="0">
                <a:moveTo>
                  <a:pt x="10725" y="0"/>
                </a:moveTo>
                <a:cubicBezTo>
                  <a:pt x="10389" y="0"/>
                  <a:pt x="10069" y="157"/>
                  <a:pt x="9861" y="469"/>
                </a:cubicBezTo>
                <a:cubicBezTo>
                  <a:pt x="9830" y="530"/>
                  <a:pt x="9800" y="591"/>
                  <a:pt x="9800" y="652"/>
                </a:cubicBezTo>
                <a:cubicBezTo>
                  <a:pt x="9739" y="986"/>
                  <a:pt x="9982" y="1290"/>
                  <a:pt x="10286" y="1351"/>
                </a:cubicBezTo>
                <a:cubicBezTo>
                  <a:pt x="10277" y="1350"/>
                  <a:pt x="10268" y="1349"/>
                  <a:pt x="10259" y="1349"/>
                </a:cubicBezTo>
                <a:cubicBezTo>
                  <a:pt x="10015" y="1349"/>
                  <a:pt x="10048" y="1754"/>
                  <a:pt x="10195" y="1989"/>
                </a:cubicBezTo>
                <a:lnTo>
                  <a:pt x="10955" y="3235"/>
                </a:lnTo>
                <a:cubicBezTo>
                  <a:pt x="10924" y="3205"/>
                  <a:pt x="10924" y="3175"/>
                  <a:pt x="10894" y="3144"/>
                </a:cubicBezTo>
                <a:cubicBezTo>
                  <a:pt x="10750" y="2856"/>
                  <a:pt x="10453" y="2694"/>
                  <a:pt x="10154" y="2694"/>
                </a:cubicBezTo>
                <a:cubicBezTo>
                  <a:pt x="10011" y="2694"/>
                  <a:pt x="9867" y="2731"/>
                  <a:pt x="9739" y="2810"/>
                </a:cubicBezTo>
                <a:cubicBezTo>
                  <a:pt x="9709" y="2779"/>
                  <a:pt x="9709" y="2779"/>
                  <a:pt x="9709" y="2779"/>
                </a:cubicBezTo>
                <a:cubicBezTo>
                  <a:pt x="9576" y="2631"/>
                  <a:pt x="9390" y="2554"/>
                  <a:pt x="9204" y="2554"/>
                </a:cubicBezTo>
                <a:cubicBezTo>
                  <a:pt x="9047" y="2554"/>
                  <a:pt x="8891" y="2608"/>
                  <a:pt x="8766" y="2719"/>
                </a:cubicBezTo>
                <a:cubicBezTo>
                  <a:pt x="8706" y="2597"/>
                  <a:pt x="8584" y="2506"/>
                  <a:pt x="8462" y="2475"/>
                </a:cubicBezTo>
                <a:cubicBezTo>
                  <a:pt x="8403" y="2456"/>
                  <a:pt x="8342" y="2446"/>
                  <a:pt x="8282" y="2446"/>
                </a:cubicBezTo>
                <a:cubicBezTo>
                  <a:pt x="8067" y="2446"/>
                  <a:pt x="7865" y="2572"/>
                  <a:pt x="7794" y="2810"/>
                </a:cubicBezTo>
                <a:cubicBezTo>
                  <a:pt x="7733" y="2627"/>
                  <a:pt x="7490" y="2597"/>
                  <a:pt x="7307" y="2597"/>
                </a:cubicBezTo>
                <a:cubicBezTo>
                  <a:pt x="7257" y="2592"/>
                  <a:pt x="7207" y="2589"/>
                  <a:pt x="7158" y="2589"/>
                </a:cubicBezTo>
                <a:cubicBezTo>
                  <a:pt x="6914" y="2589"/>
                  <a:pt x="6694" y="2653"/>
                  <a:pt x="6517" y="2779"/>
                </a:cubicBezTo>
                <a:cubicBezTo>
                  <a:pt x="6315" y="2952"/>
                  <a:pt x="6250" y="3316"/>
                  <a:pt x="6477" y="3457"/>
                </a:cubicBezTo>
                <a:lnTo>
                  <a:pt x="6477" y="3457"/>
                </a:lnTo>
                <a:cubicBezTo>
                  <a:pt x="6437" y="3440"/>
                  <a:pt x="6395" y="3432"/>
                  <a:pt x="6353" y="3432"/>
                </a:cubicBezTo>
                <a:cubicBezTo>
                  <a:pt x="6146" y="3432"/>
                  <a:pt x="5940" y="3628"/>
                  <a:pt x="5940" y="3843"/>
                </a:cubicBezTo>
                <a:cubicBezTo>
                  <a:pt x="5940" y="4086"/>
                  <a:pt x="6061" y="4360"/>
                  <a:pt x="6244" y="4542"/>
                </a:cubicBezTo>
                <a:cubicBezTo>
                  <a:pt x="6456" y="4725"/>
                  <a:pt x="6639" y="4938"/>
                  <a:pt x="6760" y="5181"/>
                </a:cubicBezTo>
                <a:cubicBezTo>
                  <a:pt x="6547" y="4998"/>
                  <a:pt x="6274" y="4938"/>
                  <a:pt x="6000" y="4938"/>
                </a:cubicBezTo>
                <a:cubicBezTo>
                  <a:pt x="5875" y="4922"/>
                  <a:pt x="5749" y="4914"/>
                  <a:pt x="5624" y="4914"/>
                </a:cubicBezTo>
                <a:cubicBezTo>
                  <a:pt x="5265" y="4914"/>
                  <a:pt x="4910" y="4977"/>
                  <a:pt x="4572" y="5090"/>
                </a:cubicBezTo>
                <a:cubicBezTo>
                  <a:pt x="4524" y="4946"/>
                  <a:pt x="4345" y="4897"/>
                  <a:pt x="4182" y="4897"/>
                </a:cubicBezTo>
                <a:cubicBezTo>
                  <a:pt x="4138" y="4897"/>
                  <a:pt x="4094" y="4901"/>
                  <a:pt x="4055" y="4907"/>
                </a:cubicBezTo>
                <a:cubicBezTo>
                  <a:pt x="3386" y="4968"/>
                  <a:pt x="2778" y="5241"/>
                  <a:pt x="2292" y="5667"/>
                </a:cubicBezTo>
                <a:cubicBezTo>
                  <a:pt x="2049" y="5849"/>
                  <a:pt x="1836" y="6153"/>
                  <a:pt x="1958" y="6427"/>
                </a:cubicBezTo>
                <a:cubicBezTo>
                  <a:pt x="2019" y="6579"/>
                  <a:pt x="2110" y="6670"/>
                  <a:pt x="2231" y="6731"/>
                </a:cubicBezTo>
                <a:lnTo>
                  <a:pt x="3660" y="7795"/>
                </a:lnTo>
                <a:cubicBezTo>
                  <a:pt x="2809" y="7977"/>
                  <a:pt x="2049" y="8433"/>
                  <a:pt x="1502" y="9041"/>
                </a:cubicBezTo>
                <a:cubicBezTo>
                  <a:pt x="1167" y="9132"/>
                  <a:pt x="833" y="9254"/>
                  <a:pt x="529" y="9375"/>
                </a:cubicBezTo>
                <a:cubicBezTo>
                  <a:pt x="225" y="9588"/>
                  <a:pt x="195" y="10135"/>
                  <a:pt x="529" y="10166"/>
                </a:cubicBezTo>
                <a:cubicBezTo>
                  <a:pt x="0" y="10489"/>
                  <a:pt x="238" y="11324"/>
                  <a:pt x="859" y="11324"/>
                </a:cubicBezTo>
                <a:cubicBezTo>
                  <a:pt x="880" y="11324"/>
                  <a:pt x="902" y="11323"/>
                  <a:pt x="924" y="11321"/>
                </a:cubicBezTo>
                <a:lnTo>
                  <a:pt x="924" y="11351"/>
                </a:lnTo>
                <a:cubicBezTo>
                  <a:pt x="1004" y="11721"/>
                  <a:pt x="1313" y="11976"/>
                  <a:pt x="1652" y="11976"/>
                </a:cubicBezTo>
                <a:cubicBezTo>
                  <a:pt x="1703" y="11976"/>
                  <a:pt x="1754" y="11971"/>
                  <a:pt x="1806" y="11959"/>
                </a:cubicBezTo>
                <a:lnTo>
                  <a:pt x="1806" y="11959"/>
                </a:lnTo>
                <a:cubicBezTo>
                  <a:pt x="1623" y="12293"/>
                  <a:pt x="1259" y="12445"/>
                  <a:pt x="1015" y="12719"/>
                </a:cubicBezTo>
                <a:cubicBezTo>
                  <a:pt x="742" y="12992"/>
                  <a:pt x="651" y="13509"/>
                  <a:pt x="985" y="13691"/>
                </a:cubicBezTo>
                <a:cubicBezTo>
                  <a:pt x="651" y="14026"/>
                  <a:pt x="772" y="14573"/>
                  <a:pt x="1228" y="14725"/>
                </a:cubicBezTo>
                <a:lnTo>
                  <a:pt x="23235" y="9284"/>
                </a:lnTo>
                <a:cubicBezTo>
                  <a:pt x="23335" y="9237"/>
                  <a:pt x="23437" y="9216"/>
                  <a:pt x="23540" y="9216"/>
                </a:cubicBezTo>
                <a:cubicBezTo>
                  <a:pt x="23968" y="9216"/>
                  <a:pt x="24405" y="9579"/>
                  <a:pt x="24724" y="9922"/>
                </a:cubicBezTo>
                <a:cubicBezTo>
                  <a:pt x="25058" y="10282"/>
                  <a:pt x="25478" y="10663"/>
                  <a:pt x="25930" y="10663"/>
                </a:cubicBezTo>
                <a:cubicBezTo>
                  <a:pt x="26014" y="10663"/>
                  <a:pt x="26098" y="10650"/>
                  <a:pt x="26183" y="10621"/>
                </a:cubicBezTo>
                <a:cubicBezTo>
                  <a:pt x="26730" y="10409"/>
                  <a:pt x="26852" y="9649"/>
                  <a:pt x="26578" y="9163"/>
                </a:cubicBezTo>
                <a:cubicBezTo>
                  <a:pt x="26244" y="8707"/>
                  <a:pt x="25788" y="8342"/>
                  <a:pt x="25241" y="8129"/>
                </a:cubicBezTo>
                <a:lnTo>
                  <a:pt x="25241" y="8129"/>
                </a:lnTo>
                <a:cubicBezTo>
                  <a:pt x="25606" y="8251"/>
                  <a:pt x="25970" y="8403"/>
                  <a:pt x="26305" y="8585"/>
                </a:cubicBezTo>
                <a:cubicBezTo>
                  <a:pt x="26417" y="8632"/>
                  <a:pt x="26546" y="8655"/>
                  <a:pt x="26672" y="8655"/>
                </a:cubicBezTo>
                <a:cubicBezTo>
                  <a:pt x="26959" y="8655"/>
                  <a:pt x="27235" y="8534"/>
                  <a:pt x="27277" y="8281"/>
                </a:cubicBezTo>
                <a:cubicBezTo>
                  <a:pt x="27308" y="8159"/>
                  <a:pt x="27308" y="8038"/>
                  <a:pt x="27247" y="7916"/>
                </a:cubicBezTo>
                <a:lnTo>
                  <a:pt x="27095" y="7217"/>
                </a:lnTo>
                <a:cubicBezTo>
                  <a:pt x="27095" y="7035"/>
                  <a:pt x="27004" y="6852"/>
                  <a:pt x="26852" y="6700"/>
                </a:cubicBezTo>
                <a:cubicBezTo>
                  <a:pt x="26730" y="6670"/>
                  <a:pt x="26578" y="6609"/>
                  <a:pt x="26457" y="6579"/>
                </a:cubicBezTo>
                <a:cubicBezTo>
                  <a:pt x="26031" y="6427"/>
                  <a:pt x="25849" y="5880"/>
                  <a:pt x="25423" y="5728"/>
                </a:cubicBezTo>
                <a:cubicBezTo>
                  <a:pt x="25285" y="5703"/>
                  <a:pt x="25146" y="5688"/>
                  <a:pt x="25010" y="5688"/>
                </a:cubicBezTo>
                <a:cubicBezTo>
                  <a:pt x="24817" y="5688"/>
                  <a:pt x="24629" y="5717"/>
                  <a:pt x="24451" y="5789"/>
                </a:cubicBezTo>
                <a:cubicBezTo>
                  <a:pt x="24411" y="5792"/>
                  <a:pt x="24370" y="5794"/>
                  <a:pt x="24329" y="5794"/>
                </a:cubicBezTo>
                <a:cubicBezTo>
                  <a:pt x="24021" y="5794"/>
                  <a:pt x="23683" y="5688"/>
                  <a:pt x="23630" y="5393"/>
                </a:cubicBezTo>
                <a:cubicBezTo>
                  <a:pt x="24086" y="5211"/>
                  <a:pt x="24481" y="4938"/>
                  <a:pt x="24815" y="4542"/>
                </a:cubicBezTo>
                <a:cubicBezTo>
                  <a:pt x="25119" y="4178"/>
                  <a:pt x="25119" y="3600"/>
                  <a:pt x="24815" y="3205"/>
                </a:cubicBezTo>
                <a:cubicBezTo>
                  <a:pt x="24549" y="2992"/>
                  <a:pt x="24212" y="2895"/>
                  <a:pt x="23867" y="2895"/>
                </a:cubicBezTo>
                <a:cubicBezTo>
                  <a:pt x="23818" y="2895"/>
                  <a:pt x="23770" y="2897"/>
                  <a:pt x="23721" y="2901"/>
                </a:cubicBezTo>
                <a:cubicBezTo>
                  <a:pt x="23661" y="2897"/>
                  <a:pt x="23600" y="2894"/>
                  <a:pt x="23538" y="2894"/>
                </a:cubicBezTo>
                <a:cubicBezTo>
                  <a:pt x="23158" y="2894"/>
                  <a:pt x="22757" y="2987"/>
                  <a:pt x="22627" y="3327"/>
                </a:cubicBezTo>
                <a:lnTo>
                  <a:pt x="22536" y="3296"/>
                </a:lnTo>
                <a:cubicBezTo>
                  <a:pt x="22442" y="3272"/>
                  <a:pt x="22348" y="3260"/>
                  <a:pt x="22255" y="3260"/>
                </a:cubicBezTo>
                <a:cubicBezTo>
                  <a:pt x="21772" y="3260"/>
                  <a:pt x="21321" y="3577"/>
                  <a:pt x="21168" y="4086"/>
                </a:cubicBezTo>
                <a:lnTo>
                  <a:pt x="20104" y="3874"/>
                </a:lnTo>
                <a:cubicBezTo>
                  <a:pt x="20408" y="3570"/>
                  <a:pt x="20894" y="3418"/>
                  <a:pt x="21168" y="3083"/>
                </a:cubicBezTo>
                <a:cubicBezTo>
                  <a:pt x="21472" y="2719"/>
                  <a:pt x="21472" y="2050"/>
                  <a:pt x="21046" y="1928"/>
                </a:cubicBezTo>
                <a:cubicBezTo>
                  <a:pt x="20894" y="1928"/>
                  <a:pt x="20712" y="1898"/>
                  <a:pt x="20560" y="1837"/>
                </a:cubicBezTo>
                <a:cubicBezTo>
                  <a:pt x="20438" y="1776"/>
                  <a:pt x="20378" y="1655"/>
                  <a:pt x="20256" y="1655"/>
                </a:cubicBezTo>
                <a:cubicBezTo>
                  <a:pt x="20165" y="1655"/>
                  <a:pt x="20074" y="1685"/>
                  <a:pt x="20013" y="1746"/>
                </a:cubicBezTo>
                <a:lnTo>
                  <a:pt x="17551" y="3053"/>
                </a:lnTo>
                <a:lnTo>
                  <a:pt x="18311" y="1655"/>
                </a:lnTo>
                <a:cubicBezTo>
                  <a:pt x="18554" y="1229"/>
                  <a:pt x="18736" y="591"/>
                  <a:pt x="18371" y="287"/>
                </a:cubicBezTo>
                <a:cubicBezTo>
                  <a:pt x="18280" y="219"/>
                  <a:pt x="18174" y="188"/>
                  <a:pt x="18064" y="188"/>
                </a:cubicBezTo>
                <a:cubicBezTo>
                  <a:pt x="17733" y="188"/>
                  <a:pt x="17368" y="462"/>
                  <a:pt x="17277" y="804"/>
                </a:cubicBezTo>
                <a:lnTo>
                  <a:pt x="17186" y="773"/>
                </a:lnTo>
                <a:cubicBezTo>
                  <a:pt x="17146" y="768"/>
                  <a:pt x="17107" y="765"/>
                  <a:pt x="17068" y="765"/>
                </a:cubicBezTo>
                <a:cubicBezTo>
                  <a:pt x="16690" y="765"/>
                  <a:pt x="16360" y="1026"/>
                  <a:pt x="16304" y="1412"/>
                </a:cubicBezTo>
                <a:cubicBezTo>
                  <a:pt x="16178" y="1340"/>
                  <a:pt x="16051" y="1308"/>
                  <a:pt x="15929" y="1308"/>
                </a:cubicBezTo>
                <a:cubicBezTo>
                  <a:pt x="15379" y="1308"/>
                  <a:pt x="14953" y="1958"/>
                  <a:pt x="15301" y="2506"/>
                </a:cubicBezTo>
                <a:cubicBezTo>
                  <a:pt x="15251" y="2502"/>
                  <a:pt x="15201" y="2500"/>
                  <a:pt x="15151" y="2500"/>
                </a:cubicBezTo>
                <a:cubicBezTo>
                  <a:pt x="14807" y="2500"/>
                  <a:pt x="14469" y="2590"/>
                  <a:pt x="14177" y="2749"/>
                </a:cubicBezTo>
                <a:cubicBezTo>
                  <a:pt x="14177" y="2597"/>
                  <a:pt x="14146" y="2475"/>
                  <a:pt x="14055" y="2384"/>
                </a:cubicBezTo>
                <a:cubicBezTo>
                  <a:pt x="13940" y="2193"/>
                  <a:pt x="13729" y="2086"/>
                  <a:pt x="13513" y="2086"/>
                </a:cubicBezTo>
                <a:cubicBezTo>
                  <a:pt x="13385" y="2086"/>
                  <a:pt x="13256" y="2123"/>
                  <a:pt x="13143" y="2202"/>
                </a:cubicBezTo>
                <a:cubicBezTo>
                  <a:pt x="13174" y="1959"/>
                  <a:pt x="13143" y="1716"/>
                  <a:pt x="13022" y="1503"/>
                </a:cubicBezTo>
                <a:cubicBezTo>
                  <a:pt x="13022" y="1472"/>
                  <a:pt x="12991" y="1442"/>
                  <a:pt x="12961" y="1442"/>
                </a:cubicBezTo>
                <a:cubicBezTo>
                  <a:pt x="12894" y="1342"/>
                  <a:pt x="12790" y="1297"/>
                  <a:pt x="12685" y="1297"/>
                </a:cubicBezTo>
                <a:cubicBezTo>
                  <a:pt x="12599" y="1297"/>
                  <a:pt x="12513" y="1327"/>
                  <a:pt x="12444" y="1381"/>
                </a:cubicBezTo>
                <a:cubicBezTo>
                  <a:pt x="12607" y="848"/>
                  <a:pt x="12167" y="385"/>
                  <a:pt x="11679" y="385"/>
                </a:cubicBezTo>
                <a:cubicBezTo>
                  <a:pt x="11528" y="385"/>
                  <a:pt x="11372" y="429"/>
                  <a:pt x="11228" y="530"/>
                </a:cubicBezTo>
                <a:lnTo>
                  <a:pt x="10894" y="13"/>
                </a:lnTo>
                <a:cubicBezTo>
                  <a:pt x="10838" y="5"/>
                  <a:pt x="10781" y="0"/>
                  <a:pt x="107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49"/>
          <p:cNvSpPr/>
          <p:nvPr/>
        </p:nvSpPr>
        <p:spPr>
          <a:xfrm>
            <a:off x="4250060" y="2337428"/>
            <a:ext cx="598438" cy="379157"/>
          </a:xfrm>
          <a:custGeom>
            <a:avLst/>
            <a:gdLst/>
            <a:ahLst/>
            <a:cxnLst/>
            <a:rect l="l" t="t" r="r" b="b"/>
            <a:pathLst>
              <a:path w="27935" h="17699" extrusionOk="0">
                <a:moveTo>
                  <a:pt x="1977" y="2492"/>
                </a:moveTo>
                <a:cubicBezTo>
                  <a:pt x="1885" y="2705"/>
                  <a:pt x="1764" y="2888"/>
                  <a:pt x="1612" y="3040"/>
                </a:cubicBezTo>
                <a:cubicBezTo>
                  <a:pt x="1308" y="3252"/>
                  <a:pt x="852" y="3252"/>
                  <a:pt x="700" y="3617"/>
                </a:cubicBezTo>
                <a:cubicBezTo>
                  <a:pt x="578" y="3891"/>
                  <a:pt x="670" y="4225"/>
                  <a:pt x="882" y="4407"/>
                </a:cubicBezTo>
                <a:cubicBezTo>
                  <a:pt x="1216" y="4686"/>
                  <a:pt x="1627" y="4837"/>
                  <a:pt x="2068" y="4837"/>
                </a:cubicBezTo>
                <a:cubicBezTo>
                  <a:pt x="2085" y="4837"/>
                  <a:pt x="2103" y="4836"/>
                  <a:pt x="2121" y="4836"/>
                </a:cubicBezTo>
                <a:lnTo>
                  <a:pt x="2121" y="4836"/>
                </a:lnTo>
                <a:lnTo>
                  <a:pt x="2123" y="4872"/>
                </a:lnTo>
                <a:lnTo>
                  <a:pt x="2123" y="4872"/>
                </a:lnTo>
                <a:cubicBezTo>
                  <a:pt x="2145" y="4859"/>
                  <a:pt x="2167" y="4846"/>
                  <a:pt x="2189" y="4833"/>
                </a:cubicBezTo>
                <a:lnTo>
                  <a:pt x="2189" y="4833"/>
                </a:lnTo>
                <a:cubicBezTo>
                  <a:pt x="2167" y="4834"/>
                  <a:pt x="2144" y="4835"/>
                  <a:pt x="2121" y="4836"/>
                </a:cubicBezTo>
                <a:lnTo>
                  <a:pt x="2121" y="4836"/>
                </a:lnTo>
                <a:lnTo>
                  <a:pt x="1977" y="2492"/>
                </a:lnTo>
                <a:close/>
                <a:moveTo>
                  <a:pt x="2123" y="4872"/>
                </a:moveTo>
                <a:cubicBezTo>
                  <a:pt x="1729" y="5111"/>
                  <a:pt x="1414" y="5431"/>
                  <a:pt x="1125" y="5806"/>
                </a:cubicBezTo>
                <a:cubicBezTo>
                  <a:pt x="852" y="6201"/>
                  <a:pt x="791" y="6717"/>
                  <a:pt x="1004" y="7173"/>
                </a:cubicBezTo>
                <a:cubicBezTo>
                  <a:pt x="1034" y="7204"/>
                  <a:pt x="1065" y="7234"/>
                  <a:pt x="1095" y="7265"/>
                </a:cubicBezTo>
                <a:cubicBezTo>
                  <a:pt x="1188" y="7388"/>
                  <a:pt x="1308" y="7473"/>
                  <a:pt x="1440" y="7521"/>
                </a:cubicBezTo>
                <a:lnTo>
                  <a:pt x="1440" y="7521"/>
                </a:lnTo>
                <a:cubicBezTo>
                  <a:pt x="1566" y="7391"/>
                  <a:pt x="1741" y="7324"/>
                  <a:pt x="1921" y="7324"/>
                </a:cubicBezTo>
                <a:cubicBezTo>
                  <a:pt x="2021" y="7324"/>
                  <a:pt x="2123" y="7345"/>
                  <a:pt x="2219" y="7387"/>
                </a:cubicBezTo>
                <a:lnTo>
                  <a:pt x="2219" y="7387"/>
                </a:lnTo>
                <a:cubicBezTo>
                  <a:pt x="2219" y="7386"/>
                  <a:pt x="2220" y="7386"/>
                  <a:pt x="2220" y="7386"/>
                </a:cubicBezTo>
                <a:cubicBezTo>
                  <a:pt x="2220" y="7386"/>
                  <a:pt x="2239" y="7376"/>
                  <a:pt x="2277" y="7357"/>
                </a:cubicBezTo>
                <a:lnTo>
                  <a:pt x="2277" y="7357"/>
                </a:lnTo>
                <a:lnTo>
                  <a:pt x="2123" y="4872"/>
                </a:lnTo>
                <a:close/>
                <a:moveTo>
                  <a:pt x="16870" y="0"/>
                </a:moveTo>
                <a:cubicBezTo>
                  <a:pt x="16607" y="0"/>
                  <a:pt x="3260" y="6852"/>
                  <a:pt x="2277" y="7357"/>
                </a:cubicBezTo>
                <a:lnTo>
                  <a:pt x="2277" y="7357"/>
                </a:lnTo>
                <a:lnTo>
                  <a:pt x="2281" y="7417"/>
                </a:lnTo>
                <a:cubicBezTo>
                  <a:pt x="2260" y="7406"/>
                  <a:pt x="2240" y="7396"/>
                  <a:pt x="2219" y="7387"/>
                </a:cubicBezTo>
                <a:lnTo>
                  <a:pt x="2219" y="7387"/>
                </a:lnTo>
                <a:cubicBezTo>
                  <a:pt x="2072" y="7507"/>
                  <a:pt x="1890" y="7568"/>
                  <a:pt x="1708" y="7568"/>
                </a:cubicBezTo>
                <a:cubicBezTo>
                  <a:pt x="1617" y="7568"/>
                  <a:pt x="1526" y="7553"/>
                  <a:pt x="1440" y="7521"/>
                </a:cubicBezTo>
                <a:lnTo>
                  <a:pt x="1440" y="7521"/>
                </a:lnTo>
                <a:cubicBezTo>
                  <a:pt x="1401" y="7561"/>
                  <a:pt x="1367" y="7608"/>
                  <a:pt x="1338" y="7660"/>
                </a:cubicBezTo>
                <a:cubicBezTo>
                  <a:pt x="1277" y="7781"/>
                  <a:pt x="1217" y="7903"/>
                  <a:pt x="1217" y="8024"/>
                </a:cubicBezTo>
                <a:cubicBezTo>
                  <a:pt x="457" y="8237"/>
                  <a:pt x="1" y="9058"/>
                  <a:pt x="214" y="9818"/>
                </a:cubicBezTo>
                <a:cubicBezTo>
                  <a:pt x="305" y="10091"/>
                  <a:pt x="457" y="10365"/>
                  <a:pt x="700" y="10547"/>
                </a:cubicBezTo>
                <a:cubicBezTo>
                  <a:pt x="835" y="10669"/>
                  <a:pt x="1037" y="10737"/>
                  <a:pt x="1224" y="10737"/>
                </a:cubicBezTo>
                <a:cubicBezTo>
                  <a:pt x="1458" y="10737"/>
                  <a:pt x="1669" y="10631"/>
                  <a:pt x="1703" y="10395"/>
                </a:cubicBezTo>
                <a:cubicBezTo>
                  <a:pt x="1855" y="10760"/>
                  <a:pt x="2159" y="11034"/>
                  <a:pt x="2524" y="11094"/>
                </a:cubicBezTo>
                <a:cubicBezTo>
                  <a:pt x="2189" y="11642"/>
                  <a:pt x="2372" y="12310"/>
                  <a:pt x="2888" y="12614"/>
                </a:cubicBezTo>
                <a:lnTo>
                  <a:pt x="2980" y="12675"/>
                </a:lnTo>
                <a:cubicBezTo>
                  <a:pt x="2341" y="13222"/>
                  <a:pt x="2432" y="14225"/>
                  <a:pt x="3192" y="14620"/>
                </a:cubicBezTo>
                <a:cubicBezTo>
                  <a:pt x="2775" y="15356"/>
                  <a:pt x="3397" y="15974"/>
                  <a:pt x="4006" y="15974"/>
                </a:cubicBezTo>
                <a:cubicBezTo>
                  <a:pt x="4328" y="15974"/>
                  <a:pt x="4646" y="15801"/>
                  <a:pt x="4803" y="15380"/>
                </a:cubicBezTo>
                <a:lnTo>
                  <a:pt x="4834" y="15319"/>
                </a:lnTo>
                <a:cubicBezTo>
                  <a:pt x="4925" y="15684"/>
                  <a:pt x="5138" y="15988"/>
                  <a:pt x="5411" y="16231"/>
                </a:cubicBezTo>
                <a:cubicBezTo>
                  <a:pt x="5535" y="16318"/>
                  <a:pt x="5674" y="16359"/>
                  <a:pt x="5810" y="16359"/>
                </a:cubicBezTo>
                <a:cubicBezTo>
                  <a:pt x="6007" y="16359"/>
                  <a:pt x="6197" y="16272"/>
                  <a:pt x="6323" y="16110"/>
                </a:cubicBezTo>
                <a:lnTo>
                  <a:pt x="6354" y="16079"/>
                </a:lnTo>
                <a:cubicBezTo>
                  <a:pt x="6529" y="16606"/>
                  <a:pt x="7016" y="16947"/>
                  <a:pt x="7539" y="16947"/>
                </a:cubicBezTo>
                <a:cubicBezTo>
                  <a:pt x="7650" y="16947"/>
                  <a:pt x="7762" y="16932"/>
                  <a:pt x="7873" y="16900"/>
                </a:cubicBezTo>
                <a:cubicBezTo>
                  <a:pt x="7965" y="16870"/>
                  <a:pt x="8025" y="16839"/>
                  <a:pt x="8116" y="16809"/>
                </a:cubicBezTo>
                <a:lnTo>
                  <a:pt x="8116" y="16809"/>
                </a:lnTo>
                <a:cubicBezTo>
                  <a:pt x="8048" y="17375"/>
                  <a:pt x="8483" y="17699"/>
                  <a:pt x="8913" y="17699"/>
                </a:cubicBezTo>
                <a:cubicBezTo>
                  <a:pt x="9245" y="17699"/>
                  <a:pt x="9574" y="17506"/>
                  <a:pt x="9667" y="17082"/>
                </a:cubicBezTo>
                <a:lnTo>
                  <a:pt x="11734" y="17234"/>
                </a:lnTo>
                <a:cubicBezTo>
                  <a:pt x="11962" y="17250"/>
                  <a:pt x="12190" y="17257"/>
                  <a:pt x="12417" y="17257"/>
                </a:cubicBezTo>
                <a:cubicBezTo>
                  <a:pt x="12645" y="17257"/>
                  <a:pt x="12873" y="17250"/>
                  <a:pt x="13101" y="17234"/>
                </a:cubicBezTo>
                <a:cubicBezTo>
                  <a:pt x="13679" y="17174"/>
                  <a:pt x="14226" y="16961"/>
                  <a:pt x="14712" y="16657"/>
                </a:cubicBezTo>
                <a:cubicBezTo>
                  <a:pt x="14864" y="16535"/>
                  <a:pt x="15016" y="16444"/>
                  <a:pt x="15199" y="16414"/>
                </a:cubicBezTo>
                <a:cubicBezTo>
                  <a:pt x="15442" y="16414"/>
                  <a:pt x="15655" y="16444"/>
                  <a:pt x="15837" y="16566"/>
                </a:cubicBezTo>
                <a:cubicBezTo>
                  <a:pt x="16208" y="16703"/>
                  <a:pt x="16597" y="16771"/>
                  <a:pt x="16987" y="16771"/>
                </a:cubicBezTo>
                <a:cubicBezTo>
                  <a:pt x="17715" y="16771"/>
                  <a:pt x="18445" y="16535"/>
                  <a:pt x="19059" y="16079"/>
                </a:cubicBezTo>
                <a:cubicBezTo>
                  <a:pt x="19181" y="15958"/>
                  <a:pt x="19333" y="15867"/>
                  <a:pt x="19484" y="15806"/>
                </a:cubicBezTo>
                <a:cubicBezTo>
                  <a:pt x="19616" y="15768"/>
                  <a:pt x="19747" y="15742"/>
                  <a:pt x="19872" y="15742"/>
                </a:cubicBezTo>
                <a:cubicBezTo>
                  <a:pt x="19949" y="15742"/>
                  <a:pt x="20023" y="15752"/>
                  <a:pt x="20092" y="15775"/>
                </a:cubicBezTo>
                <a:cubicBezTo>
                  <a:pt x="20222" y="15783"/>
                  <a:pt x="20351" y="15787"/>
                  <a:pt x="20479" y="15787"/>
                </a:cubicBezTo>
                <a:cubicBezTo>
                  <a:pt x="20866" y="15787"/>
                  <a:pt x="21247" y="15753"/>
                  <a:pt x="21612" y="15684"/>
                </a:cubicBezTo>
                <a:cubicBezTo>
                  <a:pt x="22068" y="15623"/>
                  <a:pt x="22463" y="15411"/>
                  <a:pt x="22737" y="15076"/>
                </a:cubicBezTo>
                <a:cubicBezTo>
                  <a:pt x="22950" y="14681"/>
                  <a:pt x="22798" y="14104"/>
                  <a:pt x="22342" y="14073"/>
                </a:cubicBezTo>
                <a:cubicBezTo>
                  <a:pt x="22342" y="13769"/>
                  <a:pt x="22433" y="13496"/>
                  <a:pt x="22646" y="13313"/>
                </a:cubicBezTo>
                <a:cubicBezTo>
                  <a:pt x="22744" y="13214"/>
                  <a:pt x="22870" y="13168"/>
                  <a:pt x="22996" y="13168"/>
                </a:cubicBezTo>
                <a:cubicBezTo>
                  <a:pt x="23143" y="13168"/>
                  <a:pt x="23292" y="13230"/>
                  <a:pt x="23406" y="13344"/>
                </a:cubicBezTo>
                <a:cubicBezTo>
                  <a:pt x="23558" y="13526"/>
                  <a:pt x="23497" y="13769"/>
                  <a:pt x="23345" y="13891"/>
                </a:cubicBezTo>
                <a:cubicBezTo>
                  <a:pt x="23284" y="13952"/>
                  <a:pt x="23223" y="13952"/>
                  <a:pt x="23162" y="13982"/>
                </a:cubicBezTo>
                <a:cubicBezTo>
                  <a:pt x="23284" y="14079"/>
                  <a:pt x="23428" y="14123"/>
                  <a:pt x="23574" y="14123"/>
                </a:cubicBezTo>
                <a:cubicBezTo>
                  <a:pt x="23974" y="14123"/>
                  <a:pt x="24394" y="13797"/>
                  <a:pt x="24439" y="13374"/>
                </a:cubicBezTo>
                <a:cubicBezTo>
                  <a:pt x="24439" y="12797"/>
                  <a:pt x="23983" y="12310"/>
                  <a:pt x="23406" y="12249"/>
                </a:cubicBezTo>
                <a:cubicBezTo>
                  <a:pt x="23558" y="11854"/>
                  <a:pt x="23588" y="11429"/>
                  <a:pt x="23527" y="11003"/>
                </a:cubicBezTo>
                <a:lnTo>
                  <a:pt x="23527" y="11003"/>
                </a:lnTo>
                <a:cubicBezTo>
                  <a:pt x="23720" y="11253"/>
                  <a:pt x="23997" y="11394"/>
                  <a:pt x="24283" y="11394"/>
                </a:cubicBezTo>
                <a:cubicBezTo>
                  <a:pt x="24449" y="11394"/>
                  <a:pt x="24617" y="11347"/>
                  <a:pt x="24773" y="11246"/>
                </a:cubicBezTo>
                <a:cubicBezTo>
                  <a:pt x="24956" y="11642"/>
                  <a:pt x="25320" y="11945"/>
                  <a:pt x="25716" y="12067"/>
                </a:cubicBezTo>
                <a:cubicBezTo>
                  <a:pt x="25803" y="12092"/>
                  <a:pt x="25893" y="12104"/>
                  <a:pt x="25981" y="12104"/>
                </a:cubicBezTo>
                <a:cubicBezTo>
                  <a:pt x="26319" y="12104"/>
                  <a:pt x="26641" y="11925"/>
                  <a:pt x="26810" y="11611"/>
                </a:cubicBezTo>
                <a:cubicBezTo>
                  <a:pt x="26962" y="11246"/>
                  <a:pt x="26779" y="10851"/>
                  <a:pt x="26445" y="10730"/>
                </a:cubicBezTo>
                <a:cubicBezTo>
                  <a:pt x="26384" y="10699"/>
                  <a:pt x="26324" y="10669"/>
                  <a:pt x="26263" y="10669"/>
                </a:cubicBezTo>
                <a:cubicBezTo>
                  <a:pt x="26506" y="10274"/>
                  <a:pt x="26384" y="9757"/>
                  <a:pt x="25989" y="9544"/>
                </a:cubicBezTo>
                <a:cubicBezTo>
                  <a:pt x="25898" y="9483"/>
                  <a:pt x="25776" y="9423"/>
                  <a:pt x="25655" y="9423"/>
                </a:cubicBezTo>
                <a:cubicBezTo>
                  <a:pt x="25770" y="8874"/>
                  <a:pt x="25529" y="8324"/>
                  <a:pt x="25061" y="8063"/>
                </a:cubicBezTo>
                <a:lnTo>
                  <a:pt x="25061" y="8063"/>
                </a:lnTo>
                <a:cubicBezTo>
                  <a:pt x="25146" y="8100"/>
                  <a:pt x="25239" y="8118"/>
                  <a:pt x="25332" y="8118"/>
                </a:cubicBezTo>
                <a:cubicBezTo>
                  <a:pt x="25560" y="8118"/>
                  <a:pt x="25789" y="8010"/>
                  <a:pt x="25928" y="7812"/>
                </a:cubicBezTo>
                <a:cubicBezTo>
                  <a:pt x="25928" y="7781"/>
                  <a:pt x="25959" y="7751"/>
                  <a:pt x="25959" y="7721"/>
                </a:cubicBezTo>
                <a:cubicBezTo>
                  <a:pt x="26092" y="7970"/>
                  <a:pt x="26343" y="8065"/>
                  <a:pt x="26612" y="8065"/>
                </a:cubicBezTo>
                <a:cubicBezTo>
                  <a:pt x="26836" y="8065"/>
                  <a:pt x="27073" y="7999"/>
                  <a:pt x="27266" y="7903"/>
                </a:cubicBezTo>
                <a:cubicBezTo>
                  <a:pt x="27661" y="7781"/>
                  <a:pt x="27934" y="7417"/>
                  <a:pt x="27904" y="6991"/>
                </a:cubicBezTo>
                <a:cubicBezTo>
                  <a:pt x="27874" y="6748"/>
                  <a:pt x="27783" y="6535"/>
                  <a:pt x="27600" y="6383"/>
                </a:cubicBezTo>
                <a:cubicBezTo>
                  <a:pt x="27175" y="6049"/>
                  <a:pt x="26627" y="5866"/>
                  <a:pt x="26080" y="5866"/>
                </a:cubicBezTo>
                <a:cubicBezTo>
                  <a:pt x="25807" y="5198"/>
                  <a:pt x="25655" y="4499"/>
                  <a:pt x="25624" y="3769"/>
                </a:cubicBezTo>
                <a:lnTo>
                  <a:pt x="25624" y="3769"/>
                </a:lnTo>
                <a:cubicBezTo>
                  <a:pt x="25669" y="3773"/>
                  <a:pt x="25712" y="3776"/>
                  <a:pt x="25756" y="3776"/>
                </a:cubicBezTo>
                <a:cubicBezTo>
                  <a:pt x="26314" y="3776"/>
                  <a:pt x="26823" y="3421"/>
                  <a:pt x="26992" y="2857"/>
                </a:cubicBezTo>
                <a:lnTo>
                  <a:pt x="23983" y="1064"/>
                </a:lnTo>
                <a:cubicBezTo>
                  <a:pt x="23983" y="1064"/>
                  <a:pt x="17114" y="0"/>
                  <a:pt x="168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49"/>
          <p:cNvSpPr/>
          <p:nvPr/>
        </p:nvSpPr>
        <p:spPr>
          <a:xfrm>
            <a:off x="4427824" y="2351374"/>
            <a:ext cx="289782" cy="480935"/>
          </a:xfrm>
          <a:custGeom>
            <a:avLst/>
            <a:gdLst/>
            <a:ahLst/>
            <a:cxnLst/>
            <a:rect l="l" t="t" r="r" b="b"/>
            <a:pathLst>
              <a:path w="13527" h="22450" extrusionOk="0">
                <a:moveTo>
                  <a:pt x="9248" y="0"/>
                </a:moveTo>
                <a:cubicBezTo>
                  <a:pt x="9146" y="0"/>
                  <a:pt x="9042" y="6"/>
                  <a:pt x="8937" y="18"/>
                </a:cubicBezTo>
                <a:lnTo>
                  <a:pt x="1308" y="1993"/>
                </a:lnTo>
                <a:cubicBezTo>
                  <a:pt x="578" y="2085"/>
                  <a:pt x="1" y="2723"/>
                  <a:pt x="31" y="3483"/>
                </a:cubicBezTo>
                <a:lnTo>
                  <a:pt x="761" y="18863"/>
                </a:lnTo>
                <a:lnTo>
                  <a:pt x="9180" y="22450"/>
                </a:lnTo>
                <a:cubicBezTo>
                  <a:pt x="9180" y="22450"/>
                  <a:pt x="9454" y="17951"/>
                  <a:pt x="9454" y="17951"/>
                </a:cubicBezTo>
                <a:cubicBezTo>
                  <a:pt x="9454" y="17952"/>
                  <a:pt x="9456" y="17952"/>
                  <a:pt x="9459" y="17952"/>
                </a:cubicBezTo>
                <a:cubicBezTo>
                  <a:pt x="9601" y="17952"/>
                  <a:pt x="12600" y="17307"/>
                  <a:pt x="13223" y="13301"/>
                </a:cubicBezTo>
                <a:cubicBezTo>
                  <a:pt x="13527" y="11264"/>
                  <a:pt x="13405" y="7921"/>
                  <a:pt x="13223" y="5215"/>
                </a:cubicBezTo>
                <a:cubicBezTo>
                  <a:pt x="13048" y="2859"/>
                  <a:pt x="11537" y="0"/>
                  <a:pt x="924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49"/>
          <p:cNvSpPr/>
          <p:nvPr/>
        </p:nvSpPr>
        <p:spPr>
          <a:xfrm>
            <a:off x="4673326" y="2513157"/>
            <a:ext cx="22794" cy="20994"/>
          </a:xfrm>
          <a:custGeom>
            <a:avLst/>
            <a:gdLst/>
            <a:ahLst/>
            <a:cxnLst/>
            <a:rect l="l" t="t" r="r" b="b"/>
            <a:pathLst>
              <a:path w="1064" h="980" extrusionOk="0">
                <a:moveTo>
                  <a:pt x="576" y="1"/>
                </a:moveTo>
                <a:cubicBezTo>
                  <a:pt x="557" y="1"/>
                  <a:pt x="537" y="2"/>
                  <a:pt x="517" y="4"/>
                </a:cubicBezTo>
                <a:cubicBezTo>
                  <a:pt x="213" y="4"/>
                  <a:pt x="0" y="247"/>
                  <a:pt x="0" y="521"/>
                </a:cubicBezTo>
                <a:cubicBezTo>
                  <a:pt x="28" y="777"/>
                  <a:pt x="243" y="979"/>
                  <a:pt x="495" y="979"/>
                </a:cubicBezTo>
                <a:cubicBezTo>
                  <a:pt x="512" y="979"/>
                  <a:pt x="530" y="978"/>
                  <a:pt x="547" y="976"/>
                </a:cubicBezTo>
                <a:cubicBezTo>
                  <a:pt x="821" y="976"/>
                  <a:pt x="1064" y="733"/>
                  <a:pt x="1033" y="460"/>
                </a:cubicBezTo>
                <a:lnTo>
                  <a:pt x="1033" y="429"/>
                </a:lnTo>
                <a:cubicBezTo>
                  <a:pt x="1033" y="176"/>
                  <a:pt x="825" y="1"/>
                  <a:pt x="5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49"/>
          <p:cNvSpPr/>
          <p:nvPr/>
        </p:nvSpPr>
        <p:spPr>
          <a:xfrm>
            <a:off x="4556102" y="2516413"/>
            <a:ext cx="22815" cy="20994"/>
          </a:xfrm>
          <a:custGeom>
            <a:avLst/>
            <a:gdLst/>
            <a:ahLst/>
            <a:cxnLst/>
            <a:rect l="l" t="t" r="r" b="b"/>
            <a:pathLst>
              <a:path w="1065" h="980" extrusionOk="0">
                <a:moveTo>
                  <a:pt x="570" y="1"/>
                </a:moveTo>
                <a:cubicBezTo>
                  <a:pt x="552" y="1"/>
                  <a:pt x="535" y="2"/>
                  <a:pt x="518" y="4"/>
                </a:cubicBezTo>
                <a:cubicBezTo>
                  <a:pt x="214" y="4"/>
                  <a:pt x="1" y="247"/>
                  <a:pt x="1" y="521"/>
                </a:cubicBezTo>
                <a:cubicBezTo>
                  <a:pt x="29" y="777"/>
                  <a:pt x="244" y="979"/>
                  <a:pt x="496" y="979"/>
                </a:cubicBezTo>
                <a:cubicBezTo>
                  <a:pt x="513" y="979"/>
                  <a:pt x="530" y="978"/>
                  <a:pt x="548" y="976"/>
                </a:cubicBezTo>
                <a:cubicBezTo>
                  <a:pt x="822" y="976"/>
                  <a:pt x="1065" y="733"/>
                  <a:pt x="1065" y="460"/>
                </a:cubicBezTo>
                <a:cubicBezTo>
                  <a:pt x="1036" y="204"/>
                  <a:pt x="821" y="1"/>
                  <a:pt x="5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49"/>
          <p:cNvSpPr/>
          <p:nvPr/>
        </p:nvSpPr>
        <p:spPr>
          <a:xfrm>
            <a:off x="4649869" y="2489014"/>
            <a:ext cx="46251" cy="12039"/>
          </a:xfrm>
          <a:custGeom>
            <a:avLst/>
            <a:gdLst/>
            <a:ahLst/>
            <a:cxnLst/>
            <a:rect l="l" t="t" r="r" b="b"/>
            <a:pathLst>
              <a:path w="2159" h="562" extrusionOk="0">
                <a:moveTo>
                  <a:pt x="1209" y="0"/>
                </a:moveTo>
                <a:cubicBezTo>
                  <a:pt x="1172" y="0"/>
                  <a:pt x="1134" y="2"/>
                  <a:pt x="1095" y="6"/>
                </a:cubicBezTo>
                <a:cubicBezTo>
                  <a:pt x="1063" y="3"/>
                  <a:pt x="1032" y="2"/>
                  <a:pt x="1001" y="2"/>
                </a:cubicBezTo>
                <a:cubicBezTo>
                  <a:pt x="734" y="2"/>
                  <a:pt x="492" y="113"/>
                  <a:pt x="274" y="249"/>
                </a:cubicBezTo>
                <a:cubicBezTo>
                  <a:pt x="92" y="401"/>
                  <a:pt x="1" y="462"/>
                  <a:pt x="62" y="553"/>
                </a:cubicBezTo>
                <a:cubicBezTo>
                  <a:pt x="67" y="559"/>
                  <a:pt x="76" y="561"/>
                  <a:pt x="87" y="561"/>
                </a:cubicBezTo>
                <a:cubicBezTo>
                  <a:pt x="201" y="561"/>
                  <a:pt x="598" y="310"/>
                  <a:pt x="1095" y="310"/>
                </a:cubicBezTo>
                <a:cubicBezTo>
                  <a:pt x="1620" y="310"/>
                  <a:pt x="1994" y="561"/>
                  <a:pt x="2104" y="561"/>
                </a:cubicBezTo>
                <a:cubicBezTo>
                  <a:pt x="2115" y="561"/>
                  <a:pt x="2123" y="559"/>
                  <a:pt x="2128" y="553"/>
                </a:cubicBezTo>
                <a:cubicBezTo>
                  <a:pt x="2159" y="493"/>
                  <a:pt x="2098" y="371"/>
                  <a:pt x="1916" y="249"/>
                </a:cubicBezTo>
                <a:cubicBezTo>
                  <a:pt x="1703" y="90"/>
                  <a:pt x="1468" y="0"/>
                  <a:pt x="12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49"/>
          <p:cNvSpPr/>
          <p:nvPr/>
        </p:nvSpPr>
        <p:spPr>
          <a:xfrm>
            <a:off x="4532666" y="2495655"/>
            <a:ext cx="46251" cy="12554"/>
          </a:xfrm>
          <a:custGeom>
            <a:avLst/>
            <a:gdLst/>
            <a:ahLst/>
            <a:cxnLst/>
            <a:rect l="l" t="t" r="r" b="b"/>
            <a:pathLst>
              <a:path w="2159" h="586" extrusionOk="0">
                <a:moveTo>
                  <a:pt x="1125" y="0"/>
                </a:moveTo>
                <a:cubicBezTo>
                  <a:pt x="821" y="0"/>
                  <a:pt x="517" y="91"/>
                  <a:pt x="274" y="274"/>
                </a:cubicBezTo>
                <a:cubicBezTo>
                  <a:pt x="92" y="395"/>
                  <a:pt x="1" y="486"/>
                  <a:pt x="61" y="578"/>
                </a:cubicBezTo>
                <a:cubicBezTo>
                  <a:pt x="67" y="583"/>
                  <a:pt x="75" y="586"/>
                  <a:pt x="87" y="586"/>
                </a:cubicBezTo>
                <a:cubicBezTo>
                  <a:pt x="201" y="586"/>
                  <a:pt x="597" y="335"/>
                  <a:pt x="1095" y="335"/>
                </a:cubicBezTo>
                <a:cubicBezTo>
                  <a:pt x="1597" y="335"/>
                  <a:pt x="1961" y="564"/>
                  <a:pt x="2088" y="564"/>
                </a:cubicBezTo>
                <a:cubicBezTo>
                  <a:pt x="2107" y="564"/>
                  <a:pt x="2120" y="559"/>
                  <a:pt x="2128" y="547"/>
                </a:cubicBezTo>
                <a:cubicBezTo>
                  <a:pt x="2159" y="517"/>
                  <a:pt x="2098" y="395"/>
                  <a:pt x="1916" y="274"/>
                </a:cubicBezTo>
                <a:cubicBezTo>
                  <a:pt x="1703" y="91"/>
                  <a:pt x="1399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49"/>
          <p:cNvSpPr/>
          <p:nvPr/>
        </p:nvSpPr>
        <p:spPr>
          <a:xfrm>
            <a:off x="4613407" y="2491735"/>
            <a:ext cx="38432" cy="101436"/>
          </a:xfrm>
          <a:custGeom>
            <a:avLst/>
            <a:gdLst/>
            <a:ahLst/>
            <a:cxnLst/>
            <a:rect l="l" t="t" r="r" b="b"/>
            <a:pathLst>
              <a:path w="1794" h="4735" extrusionOk="0">
                <a:moveTo>
                  <a:pt x="64" y="0"/>
                </a:moveTo>
                <a:cubicBezTo>
                  <a:pt x="63" y="0"/>
                  <a:pt x="62" y="0"/>
                  <a:pt x="61" y="1"/>
                </a:cubicBezTo>
                <a:cubicBezTo>
                  <a:pt x="1" y="31"/>
                  <a:pt x="426" y="1308"/>
                  <a:pt x="1034" y="2888"/>
                </a:cubicBezTo>
                <a:lnTo>
                  <a:pt x="1490" y="3983"/>
                </a:lnTo>
                <a:cubicBezTo>
                  <a:pt x="1551" y="4104"/>
                  <a:pt x="1581" y="4256"/>
                  <a:pt x="1581" y="4408"/>
                </a:cubicBezTo>
                <a:cubicBezTo>
                  <a:pt x="1551" y="4499"/>
                  <a:pt x="1399" y="4530"/>
                  <a:pt x="1277" y="4530"/>
                </a:cubicBezTo>
                <a:cubicBezTo>
                  <a:pt x="973" y="4560"/>
                  <a:pt x="639" y="4621"/>
                  <a:pt x="365" y="4712"/>
                </a:cubicBezTo>
                <a:cubicBezTo>
                  <a:pt x="517" y="4727"/>
                  <a:pt x="669" y="4735"/>
                  <a:pt x="821" y="4735"/>
                </a:cubicBezTo>
                <a:cubicBezTo>
                  <a:pt x="973" y="4735"/>
                  <a:pt x="1125" y="4727"/>
                  <a:pt x="1277" y="4712"/>
                </a:cubicBezTo>
                <a:cubicBezTo>
                  <a:pt x="1368" y="4712"/>
                  <a:pt x="1460" y="4682"/>
                  <a:pt x="1520" y="4682"/>
                </a:cubicBezTo>
                <a:cubicBezTo>
                  <a:pt x="1642" y="4651"/>
                  <a:pt x="1733" y="4560"/>
                  <a:pt x="1764" y="4469"/>
                </a:cubicBezTo>
                <a:cubicBezTo>
                  <a:pt x="1794" y="4256"/>
                  <a:pt x="1764" y="4074"/>
                  <a:pt x="1703" y="3891"/>
                </a:cubicBezTo>
                <a:cubicBezTo>
                  <a:pt x="1551" y="3557"/>
                  <a:pt x="1429" y="3162"/>
                  <a:pt x="1277" y="2797"/>
                </a:cubicBezTo>
                <a:cubicBezTo>
                  <a:pt x="677" y="1236"/>
                  <a:pt x="135" y="0"/>
                  <a:pt x="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49"/>
          <p:cNvSpPr/>
          <p:nvPr/>
        </p:nvSpPr>
        <p:spPr>
          <a:xfrm>
            <a:off x="4512486" y="2705317"/>
            <a:ext cx="117867" cy="53042"/>
          </a:xfrm>
          <a:custGeom>
            <a:avLst/>
            <a:gdLst/>
            <a:ahLst/>
            <a:cxnLst/>
            <a:rect l="l" t="t" r="r" b="b"/>
            <a:pathLst>
              <a:path w="5502" h="2476" extrusionOk="0">
                <a:moveTo>
                  <a:pt x="0" y="1"/>
                </a:moveTo>
                <a:cubicBezTo>
                  <a:pt x="0" y="1"/>
                  <a:pt x="1212" y="2475"/>
                  <a:pt x="4687" y="2475"/>
                </a:cubicBezTo>
                <a:cubicBezTo>
                  <a:pt x="4946" y="2475"/>
                  <a:pt x="5218" y="2462"/>
                  <a:pt x="5502" y="2432"/>
                </a:cubicBezTo>
                <a:lnTo>
                  <a:pt x="5502" y="1429"/>
                </a:lnTo>
                <a:cubicBezTo>
                  <a:pt x="5446" y="1430"/>
                  <a:pt x="5389" y="1430"/>
                  <a:pt x="5333" y="1430"/>
                </a:cubicBezTo>
                <a:cubicBezTo>
                  <a:pt x="3474" y="1430"/>
                  <a:pt x="1623" y="945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49"/>
          <p:cNvSpPr/>
          <p:nvPr/>
        </p:nvSpPr>
        <p:spPr>
          <a:xfrm>
            <a:off x="4573197" y="2606945"/>
            <a:ext cx="51307" cy="36525"/>
          </a:xfrm>
          <a:custGeom>
            <a:avLst/>
            <a:gdLst/>
            <a:ahLst/>
            <a:cxnLst/>
            <a:rect l="l" t="t" r="r" b="b"/>
            <a:pathLst>
              <a:path w="2395" h="1705" extrusionOk="0">
                <a:moveTo>
                  <a:pt x="1199" y="0"/>
                </a:moveTo>
                <a:cubicBezTo>
                  <a:pt x="1172" y="0"/>
                  <a:pt x="1145" y="1"/>
                  <a:pt x="1118" y="3"/>
                </a:cubicBezTo>
                <a:cubicBezTo>
                  <a:pt x="1105" y="2"/>
                  <a:pt x="1092" y="2"/>
                  <a:pt x="1079" y="2"/>
                </a:cubicBezTo>
                <a:cubicBezTo>
                  <a:pt x="403" y="2"/>
                  <a:pt x="1" y="774"/>
                  <a:pt x="388" y="1340"/>
                </a:cubicBezTo>
                <a:cubicBezTo>
                  <a:pt x="555" y="1578"/>
                  <a:pt x="833" y="1704"/>
                  <a:pt x="1106" y="1704"/>
                </a:cubicBezTo>
                <a:cubicBezTo>
                  <a:pt x="1182" y="1704"/>
                  <a:pt x="1258" y="1694"/>
                  <a:pt x="1331" y="1675"/>
                </a:cubicBezTo>
                <a:cubicBezTo>
                  <a:pt x="1665" y="1583"/>
                  <a:pt x="1938" y="1401"/>
                  <a:pt x="2182" y="1158"/>
                </a:cubicBezTo>
                <a:cubicBezTo>
                  <a:pt x="2242" y="1097"/>
                  <a:pt x="2303" y="1006"/>
                  <a:pt x="2364" y="945"/>
                </a:cubicBezTo>
                <a:cubicBezTo>
                  <a:pt x="2394" y="823"/>
                  <a:pt x="2394" y="732"/>
                  <a:pt x="2334" y="641"/>
                </a:cubicBezTo>
                <a:lnTo>
                  <a:pt x="2303" y="611"/>
                </a:lnTo>
                <a:cubicBezTo>
                  <a:pt x="2045" y="238"/>
                  <a:pt x="1651" y="0"/>
                  <a:pt x="1199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49"/>
          <p:cNvSpPr/>
          <p:nvPr/>
        </p:nvSpPr>
        <p:spPr>
          <a:xfrm>
            <a:off x="4582816" y="2601139"/>
            <a:ext cx="41688" cy="34619"/>
          </a:xfrm>
          <a:custGeom>
            <a:avLst/>
            <a:gdLst/>
            <a:ahLst/>
            <a:cxnLst/>
            <a:rect l="l" t="t" r="r" b="b"/>
            <a:pathLst>
              <a:path w="1946" h="1616" extrusionOk="0">
                <a:moveTo>
                  <a:pt x="122" y="0"/>
                </a:moveTo>
                <a:cubicBezTo>
                  <a:pt x="91" y="0"/>
                  <a:pt x="0" y="152"/>
                  <a:pt x="30" y="426"/>
                </a:cubicBezTo>
                <a:cubicBezTo>
                  <a:pt x="91" y="760"/>
                  <a:pt x="243" y="1064"/>
                  <a:pt x="517" y="1277"/>
                </a:cubicBezTo>
                <a:cubicBezTo>
                  <a:pt x="763" y="1495"/>
                  <a:pt x="1082" y="1616"/>
                  <a:pt x="1409" y="1616"/>
                </a:cubicBezTo>
                <a:cubicBezTo>
                  <a:pt x="1446" y="1616"/>
                  <a:pt x="1483" y="1614"/>
                  <a:pt x="1520" y="1611"/>
                </a:cubicBezTo>
                <a:cubicBezTo>
                  <a:pt x="1793" y="1611"/>
                  <a:pt x="1945" y="1581"/>
                  <a:pt x="1945" y="1490"/>
                </a:cubicBezTo>
                <a:cubicBezTo>
                  <a:pt x="1915" y="1398"/>
                  <a:pt x="1277" y="1490"/>
                  <a:pt x="760" y="1064"/>
                </a:cubicBezTo>
                <a:cubicBezTo>
                  <a:pt x="213" y="608"/>
                  <a:pt x="213" y="0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49"/>
          <p:cNvSpPr/>
          <p:nvPr/>
        </p:nvSpPr>
        <p:spPr>
          <a:xfrm>
            <a:off x="4522897" y="2466113"/>
            <a:ext cx="56020" cy="16388"/>
          </a:xfrm>
          <a:custGeom>
            <a:avLst/>
            <a:gdLst/>
            <a:ahLst/>
            <a:cxnLst/>
            <a:rect l="l" t="t" r="r" b="b"/>
            <a:pathLst>
              <a:path w="2615" h="765" extrusionOk="0">
                <a:moveTo>
                  <a:pt x="1488" y="0"/>
                </a:moveTo>
                <a:cubicBezTo>
                  <a:pt x="1406" y="0"/>
                  <a:pt x="1326" y="4"/>
                  <a:pt x="1247" y="11"/>
                </a:cubicBezTo>
                <a:cubicBezTo>
                  <a:pt x="913" y="42"/>
                  <a:pt x="578" y="163"/>
                  <a:pt x="305" y="346"/>
                </a:cubicBezTo>
                <a:cubicBezTo>
                  <a:pt x="92" y="498"/>
                  <a:pt x="1" y="650"/>
                  <a:pt x="31" y="710"/>
                </a:cubicBezTo>
                <a:cubicBezTo>
                  <a:pt x="54" y="749"/>
                  <a:pt x="105" y="764"/>
                  <a:pt x="178" y="764"/>
                </a:cubicBezTo>
                <a:cubicBezTo>
                  <a:pt x="395" y="764"/>
                  <a:pt x="809" y="634"/>
                  <a:pt x="1308" y="589"/>
                </a:cubicBezTo>
                <a:cubicBezTo>
                  <a:pt x="1976" y="498"/>
                  <a:pt x="2554" y="558"/>
                  <a:pt x="2584" y="406"/>
                </a:cubicBezTo>
                <a:cubicBezTo>
                  <a:pt x="2615" y="346"/>
                  <a:pt x="2523" y="224"/>
                  <a:pt x="2250" y="133"/>
                </a:cubicBezTo>
                <a:cubicBezTo>
                  <a:pt x="2018" y="40"/>
                  <a:pt x="1750" y="0"/>
                  <a:pt x="148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49"/>
          <p:cNvSpPr/>
          <p:nvPr/>
        </p:nvSpPr>
        <p:spPr>
          <a:xfrm>
            <a:off x="4648583" y="2452660"/>
            <a:ext cx="42995" cy="13560"/>
          </a:xfrm>
          <a:custGeom>
            <a:avLst/>
            <a:gdLst/>
            <a:ahLst/>
            <a:cxnLst/>
            <a:rect l="l" t="t" r="r" b="b"/>
            <a:pathLst>
              <a:path w="2007" h="633" extrusionOk="0">
                <a:moveTo>
                  <a:pt x="963" y="0"/>
                </a:moveTo>
                <a:cubicBezTo>
                  <a:pt x="711" y="0"/>
                  <a:pt x="460" y="69"/>
                  <a:pt x="243" y="214"/>
                </a:cubicBezTo>
                <a:cubicBezTo>
                  <a:pt x="61" y="335"/>
                  <a:pt x="0" y="487"/>
                  <a:pt x="30" y="548"/>
                </a:cubicBezTo>
                <a:cubicBezTo>
                  <a:pt x="79" y="597"/>
                  <a:pt x="171" y="611"/>
                  <a:pt x="294" y="611"/>
                </a:cubicBezTo>
                <a:cubicBezTo>
                  <a:pt x="478" y="611"/>
                  <a:pt x="730" y="579"/>
                  <a:pt x="1003" y="579"/>
                </a:cubicBezTo>
                <a:cubicBezTo>
                  <a:pt x="1307" y="579"/>
                  <a:pt x="1584" y="633"/>
                  <a:pt x="1771" y="633"/>
                </a:cubicBezTo>
                <a:cubicBezTo>
                  <a:pt x="1864" y="633"/>
                  <a:pt x="1935" y="619"/>
                  <a:pt x="1976" y="579"/>
                </a:cubicBezTo>
                <a:cubicBezTo>
                  <a:pt x="2006" y="518"/>
                  <a:pt x="1976" y="396"/>
                  <a:pt x="1763" y="244"/>
                </a:cubicBezTo>
                <a:cubicBezTo>
                  <a:pt x="1524" y="85"/>
                  <a:pt x="1242" y="0"/>
                  <a:pt x="9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49"/>
          <p:cNvSpPr/>
          <p:nvPr/>
        </p:nvSpPr>
        <p:spPr>
          <a:xfrm>
            <a:off x="4518334" y="2526696"/>
            <a:ext cx="14353" cy="8826"/>
          </a:xfrm>
          <a:custGeom>
            <a:avLst/>
            <a:gdLst/>
            <a:ahLst/>
            <a:cxnLst/>
            <a:rect l="l" t="t" r="r" b="b"/>
            <a:pathLst>
              <a:path w="670" h="412" extrusionOk="0">
                <a:moveTo>
                  <a:pt x="587" y="1"/>
                </a:moveTo>
                <a:cubicBezTo>
                  <a:pt x="513" y="1"/>
                  <a:pt x="399" y="30"/>
                  <a:pt x="274" y="101"/>
                </a:cubicBezTo>
                <a:cubicBezTo>
                  <a:pt x="92" y="193"/>
                  <a:pt x="1" y="375"/>
                  <a:pt x="31" y="405"/>
                </a:cubicBezTo>
                <a:cubicBezTo>
                  <a:pt x="39" y="409"/>
                  <a:pt x="49" y="411"/>
                  <a:pt x="59" y="411"/>
                </a:cubicBezTo>
                <a:cubicBezTo>
                  <a:pt x="126" y="411"/>
                  <a:pt x="238" y="332"/>
                  <a:pt x="396" y="253"/>
                </a:cubicBezTo>
                <a:cubicBezTo>
                  <a:pt x="548" y="162"/>
                  <a:pt x="670" y="101"/>
                  <a:pt x="670" y="41"/>
                </a:cubicBezTo>
                <a:cubicBezTo>
                  <a:pt x="670" y="15"/>
                  <a:pt x="638" y="1"/>
                  <a:pt x="5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49"/>
          <p:cNvSpPr/>
          <p:nvPr/>
        </p:nvSpPr>
        <p:spPr>
          <a:xfrm>
            <a:off x="4518334" y="2515085"/>
            <a:ext cx="16967" cy="5591"/>
          </a:xfrm>
          <a:custGeom>
            <a:avLst/>
            <a:gdLst/>
            <a:ahLst/>
            <a:cxnLst/>
            <a:rect l="l" t="t" r="r" b="b"/>
            <a:pathLst>
              <a:path w="792" h="261" extrusionOk="0">
                <a:moveTo>
                  <a:pt x="115" y="0"/>
                </a:moveTo>
                <a:cubicBezTo>
                  <a:pt x="64" y="0"/>
                  <a:pt x="31" y="10"/>
                  <a:pt x="31" y="35"/>
                </a:cubicBezTo>
                <a:cubicBezTo>
                  <a:pt x="1" y="66"/>
                  <a:pt x="153" y="187"/>
                  <a:pt x="366" y="248"/>
                </a:cubicBezTo>
                <a:cubicBezTo>
                  <a:pt x="437" y="257"/>
                  <a:pt x="503" y="261"/>
                  <a:pt x="561" y="261"/>
                </a:cubicBezTo>
                <a:cubicBezTo>
                  <a:pt x="700" y="261"/>
                  <a:pt x="791" y="239"/>
                  <a:pt x="791" y="218"/>
                </a:cubicBezTo>
                <a:cubicBezTo>
                  <a:pt x="791" y="157"/>
                  <a:pt x="578" y="66"/>
                  <a:pt x="396" y="35"/>
                </a:cubicBezTo>
                <a:cubicBezTo>
                  <a:pt x="291" y="18"/>
                  <a:pt x="185" y="0"/>
                  <a:pt x="11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49"/>
          <p:cNvSpPr/>
          <p:nvPr/>
        </p:nvSpPr>
        <p:spPr>
          <a:xfrm>
            <a:off x="4704303" y="2515021"/>
            <a:ext cx="5056" cy="4027"/>
          </a:xfrm>
          <a:custGeom>
            <a:avLst/>
            <a:gdLst/>
            <a:ahLst/>
            <a:cxnLst/>
            <a:rect l="l" t="t" r="r" b="b"/>
            <a:pathLst>
              <a:path w="236" h="188" extrusionOk="0">
                <a:moveTo>
                  <a:pt x="126" y="1"/>
                </a:moveTo>
                <a:cubicBezTo>
                  <a:pt x="64" y="1"/>
                  <a:pt x="0" y="65"/>
                  <a:pt x="43" y="130"/>
                </a:cubicBezTo>
                <a:cubicBezTo>
                  <a:pt x="64" y="170"/>
                  <a:pt x="94" y="187"/>
                  <a:pt x="123" y="187"/>
                </a:cubicBezTo>
                <a:cubicBezTo>
                  <a:pt x="182" y="187"/>
                  <a:pt x="236" y="119"/>
                  <a:pt x="195" y="38"/>
                </a:cubicBezTo>
                <a:cubicBezTo>
                  <a:pt x="178" y="12"/>
                  <a:pt x="152" y="1"/>
                  <a:pt x="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49"/>
          <p:cNvSpPr/>
          <p:nvPr/>
        </p:nvSpPr>
        <p:spPr>
          <a:xfrm>
            <a:off x="4703275" y="2522176"/>
            <a:ext cx="7819" cy="4092"/>
          </a:xfrm>
          <a:custGeom>
            <a:avLst/>
            <a:gdLst/>
            <a:ahLst/>
            <a:cxnLst/>
            <a:rect l="l" t="t" r="r" b="b"/>
            <a:pathLst>
              <a:path w="365" h="191" extrusionOk="0">
                <a:moveTo>
                  <a:pt x="133" y="0"/>
                </a:moveTo>
                <a:cubicBezTo>
                  <a:pt x="61" y="0"/>
                  <a:pt x="0" y="50"/>
                  <a:pt x="0" y="100"/>
                </a:cubicBezTo>
                <a:cubicBezTo>
                  <a:pt x="0" y="130"/>
                  <a:pt x="61" y="191"/>
                  <a:pt x="183" y="191"/>
                </a:cubicBezTo>
                <a:cubicBezTo>
                  <a:pt x="274" y="191"/>
                  <a:pt x="365" y="160"/>
                  <a:pt x="365" y="100"/>
                </a:cubicBezTo>
                <a:cubicBezTo>
                  <a:pt x="365" y="39"/>
                  <a:pt x="304" y="8"/>
                  <a:pt x="183" y="8"/>
                </a:cubicBezTo>
                <a:cubicBezTo>
                  <a:pt x="166" y="3"/>
                  <a:pt x="149" y="0"/>
                  <a:pt x="13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49"/>
          <p:cNvSpPr/>
          <p:nvPr/>
        </p:nvSpPr>
        <p:spPr>
          <a:xfrm>
            <a:off x="4571741" y="2596619"/>
            <a:ext cx="14353" cy="6662"/>
          </a:xfrm>
          <a:custGeom>
            <a:avLst/>
            <a:gdLst/>
            <a:ahLst/>
            <a:cxnLst/>
            <a:rect l="l" t="t" r="r" b="b"/>
            <a:pathLst>
              <a:path w="670" h="311" extrusionOk="0">
                <a:moveTo>
                  <a:pt x="424" y="0"/>
                </a:moveTo>
                <a:cubicBezTo>
                  <a:pt x="379" y="0"/>
                  <a:pt x="329" y="8"/>
                  <a:pt x="274" y="29"/>
                </a:cubicBezTo>
                <a:cubicBezTo>
                  <a:pt x="61" y="90"/>
                  <a:pt x="0" y="272"/>
                  <a:pt x="31" y="302"/>
                </a:cubicBezTo>
                <a:cubicBezTo>
                  <a:pt x="42" y="308"/>
                  <a:pt x="54" y="311"/>
                  <a:pt x="67" y="311"/>
                </a:cubicBezTo>
                <a:cubicBezTo>
                  <a:pt x="127" y="311"/>
                  <a:pt x="211" y="261"/>
                  <a:pt x="335" y="211"/>
                </a:cubicBezTo>
                <a:cubicBezTo>
                  <a:pt x="487" y="150"/>
                  <a:pt x="669" y="150"/>
                  <a:pt x="669" y="120"/>
                </a:cubicBezTo>
                <a:cubicBezTo>
                  <a:pt x="669" y="97"/>
                  <a:pt x="578" y="0"/>
                  <a:pt x="42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49"/>
          <p:cNvSpPr/>
          <p:nvPr/>
        </p:nvSpPr>
        <p:spPr>
          <a:xfrm>
            <a:off x="4364671" y="2299596"/>
            <a:ext cx="372473" cy="247516"/>
          </a:xfrm>
          <a:custGeom>
            <a:avLst/>
            <a:gdLst/>
            <a:ahLst/>
            <a:cxnLst/>
            <a:rect l="l" t="t" r="r" b="b"/>
            <a:pathLst>
              <a:path w="17387" h="11554" extrusionOk="0">
                <a:moveTo>
                  <a:pt x="8779" y="0"/>
                </a:moveTo>
                <a:cubicBezTo>
                  <a:pt x="8447" y="0"/>
                  <a:pt x="8114" y="21"/>
                  <a:pt x="7782" y="64"/>
                </a:cubicBezTo>
                <a:cubicBezTo>
                  <a:pt x="6991" y="125"/>
                  <a:pt x="6201" y="277"/>
                  <a:pt x="5472" y="611"/>
                </a:cubicBezTo>
                <a:cubicBezTo>
                  <a:pt x="4651" y="1037"/>
                  <a:pt x="3922" y="1584"/>
                  <a:pt x="3314" y="2252"/>
                </a:cubicBezTo>
                <a:cubicBezTo>
                  <a:pt x="2250" y="3255"/>
                  <a:pt x="1399" y="4410"/>
                  <a:pt x="760" y="5687"/>
                </a:cubicBezTo>
                <a:cubicBezTo>
                  <a:pt x="213" y="6721"/>
                  <a:pt x="0" y="7906"/>
                  <a:pt x="122" y="9061"/>
                </a:cubicBezTo>
                <a:cubicBezTo>
                  <a:pt x="304" y="10216"/>
                  <a:pt x="1004" y="11310"/>
                  <a:pt x="1976" y="11553"/>
                </a:cubicBezTo>
                <a:cubicBezTo>
                  <a:pt x="2098" y="11401"/>
                  <a:pt x="2250" y="11280"/>
                  <a:pt x="2371" y="11128"/>
                </a:cubicBezTo>
                <a:lnTo>
                  <a:pt x="2949" y="10094"/>
                </a:lnTo>
                <a:lnTo>
                  <a:pt x="2949" y="10094"/>
                </a:lnTo>
                <a:cubicBezTo>
                  <a:pt x="2858" y="10368"/>
                  <a:pt x="2918" y="10672"/>
                  <a:pt x="3162" y="10885"/>
                </a:cubicBezTo>
                <a:cubicBezTo>
                  <a:pt x="3235" y="10926"/>
                  <a:pt x="3315" y="10947"/>
                  <a:pt x="3395" y="10947"/>
                </a:cubicBezTo>
                <a:cubicBezTo>
                  <a:pt x="3548" y="10947"/>
                  <a:pt x="3700" y="10872"/>
                  <a:pt x="3800" y="10733"/>
                </a:cubicBezTo>
                <a:lnTo>
                  <a:pt x="3830" y="10702"/>
                </a:lnTo>
                <a:cubicBezTo>
                  <a:pt x="3881" y="10761"/>
                  <a:pt x="3948" y="10788"/>
                  <a:pt x="4017" y="10788"/>
                </a:cubicBezTo>
                <a:cubicBezTo>
                  <a:pt x="4197" y="10788"/>
                  <a:pt x="4391" y="10610"/>
                  <a:pt x="4347" y="10368"/>
                </a:cubicBezTo>
                <a:lnTo>
                  <a:pt x="4347" y="10368"/>
                </a:lnTo>
                <a:cubicBezTo>
                  <a:pt x="4385" y="10387"/>
                  <a:pt x="4424" y="10396"/>
                  <a:pt x="4462" y="10396"/>
                </a:cubicBezTo>
                <a:cubicBezTo>
                  <a:pt x="4667" y="10396"/>
                  <a:pt x="4854" y="10143"/>
                  <a:pt x="4803" y="9912"/>
                </a:cubicBezTo>
                <a:lnTo>
                  <a:pt x="4803" y="9912"/>
                </a:lnTo>
                <a:cubicBezTo>
                  <a:pt x="4832" y="9927"/>
                  <a:pt x="4860" y="9933"/>
                  <a:pt x="4887" y="9933"/>
                </a:cubicBezTo>
                <a:cubicBezTo>
                  <a:pt x="5083" y="9933"/>
                  <a:pt x="5216" y="9575"/>
                  <a:pt x="5350" y="9335"/>
                </a:cubicBezTo>
                <a:cubicBezTo>
                  <a:pt x="5411" y="9183"/>
                  <a:pt x="5502" y="9031"/>
                  <a:pt x="5624" y="8909"/>
                </a:cubicBezTo>
                <a:cubicBezTo>
                  <a:pt x="5897" y="8423"/>
                  <a:pt x="6049" y="7906"/>
                  <a:pt x="6049" y="7359"/>
                </a:cubicBezTo>
                <a:cubicBezTo>
                  <a:pt x="6353" y="6903"/>
                  <a:pt x="6505" y="6386"/>
                  <a:pt x="6536" y="5839"/>
                </a:cubicBezTo>
                <a:lnTo>
                  <a:pt x="6657" y="4806"/>
                </a:lnTo>
                <a:lnTo>
                  <a:pt x="6840" y="4593"/>
                </a:lnTo>
                <a:cubicBezTo>
                  <a:pt x="6840" y="4806"/>
                  <a:pt x="6991" y="5049"/>
                  <a:pt x="7235" y="5110"/>
                </a:cubicBezTo>
                <a:cubicBezTo>
                  <a:pt x="7326" y="5140"/>
                  <a:pt x="7425" y="5155"/>
                  <a:pt x="7527" y="5155"/>
                </a:cubicBezTo>
                <a:cubicBezTo>
                  <a:pt x="7630" y="5155"/>
                  <a:pt x="7736" y="5140"/>
                  <a:pt x="7843" y="5110"/>
                </a:cubicBezTo>
                <a:lnTo>
                  <a:pt x="8450" y="4988"/>
                </a:lnTo>
                <a:lnTo>
                  <a:pt x="8846" y="5110"/>
                </a:lnTo>
                <a:cubicBezTo>
                  <a:pt x="8754" y="5444"/>
                  <a:pt x="8785" y="5778"/>
                  <a:pt x="8937" y="6113"/>
                </a:cubicBezTo>
                <a:cubicBezTo>
                  <a:pt x="8998" y="6325"/>
                  <a:pt x="9119" y="6508"/>
                  <a:pt x="9302" y="6660"/>
                </a:cubicBezTo>
                <a:cubicBezTo>
                  <a:pt x="9335" y="6676"/>
                  <a:pt x="9370" y="6684"/>
                  <a:pt x="9405" y="6684"/>
                </a:cubicBezTo>
                <a:cubicBezTo>
                  <a:pt x="9563" y="6684"/>
                  <a:pt x="9722" y="6530"/>
                  <a:pt x="9697" y="6356"/>
                </a:cubicBezTo>
                <a:lnTo>
                  <a:pt x="9697" y="6356"/>
                </a:lnTo>
                <a:cubicBezTo>
                  <a:pt x="9750" y="6409"/>
                  <a:pt x="9821" y="6433"/>
                  <a:pt x="9894" y="6433"/>
                </a:cubicBezTo>
                <a:cubicBezTo>
                  <a:pt x="9987" y="6433"/>
                  <a:pt x="10084" y="6394"/>
                  <a:pt x="10153" y="6325"/>
                </a:cubicBezTo>
                <a:lnTo>
                  <a:pt x="10183" y="6265"/>
                </a:lnTo>
                <a:cubicBezTo>
                  <a:pt x="10305" y="6082"/>
                  <a:pt x="10365" y="5869"/>
                  <a:pt x="10335" y="5657"/>
                </a:cubicBezTo>
                <a:cubicBezTo>
                  <a:pt x="10305" y="5110"/>
                  <a:pt x="10153" y="4593"/>
                  <a:pt x="9849" y="4167"/>
                </a:cubicBezTo>
                <a:lnTo>
                  <a:pt x="9849" y="4167"/>
                </a:lnTo>
                <a:lnTo>
                  <a:pt x="10882" y="5170"/>
                </a:lnTo>
                <a:cubicBezTo>
                  <a:pt x="10973" y="5231"/>
                  <a:pt x="11065" y="5292"/>
                  <a:pt x="11156" y="5322"/>
                </a:cubicBezTo>
                <a:cubicBezTo>
                  <a:pt x="11156" y="5474"/>
                  <a:pt x="11247" y="5596"/>
                  <a:pt x="11399" y="5626"/>
                </a:cubicBezTo>
                <a:lnTo>
                  <a:pt x="11460" y="5626"/>
                </a:lnTo>
                <a:cubicBezTo>
                  <a:pt x="11612" y="5596"/>
                  <a:pt x="11733" y="5505"/>
                  <a:pt x="11824" y="5383"/>
                </a:cubicBezTo>
                <a:cubicBezTo>
                  <a:pt x="12098" y="5110"/>
                  <a:pt x="12372" y="4654"/>
                  <a:pt x="12128" y="4319"/>
                </a:cubicBezTo>
                <a:cubicBezTo>
                  <a:pt x="12250" y="4289"/>
                  <a:pt x="12311" y="4137"/>
                  <a:pt x="12250" y="4015"/>
                </a:cubicBezTo>
                <a:lnTo>
                  <a:pt x="12250" y="3985"/>
                </a:lnTo>
                <a:lnTo>
                  <a:pt x="13466" y="4927"/>
                </a:lnTo>
                <a:cubicBezTo>
                  <a:pt x="13443" y="4910"/>
                  <a:pt x="13420" y="4903"/>
                  <a:pt x="13397" y="4903"/>
                </a:cubicBezTo>
                <a:cubicBezTo>
                  <a:pt x="13295" y="4903"/>
                  <a:pt x="13198" y="5052"/>
                  <a:pt x="13223" y="5201"/>
                </a:cubicBezTo>
                <a:cubicBezTo>
                  <a:pt x="13283" y="5322"/>
                  <a:pt x="13375" y="5444"/>
                  <a:pt x="13466" y="5535"/>
                </a:cubicBezTo>
                <a:cubicBezTo>
                  <a:pt x="13375" y="5717"/>
                  <a:pt x="13314" y="5900"/>
                  <a:pt x="13344" y="6113"/>
                </a:cubicBezTo>
                <a:cubicBezTo>
                  <a:pt x="13303" y="6077"/>
                  <a:pt x="13256" y="6061"/>
                  <a:pt x="13209" y="6061"/>
                </a:cubicBezTo>
                <a:cubicBezTo>
                  <a:pt x="13016" y="6061"/>
                  <a:pt x="12809" y="6330"/>
                  <a:pt x="12858" y="6599"/>
                </a:cubicBezTo>
                <a:cubicBezTo>
                  <a:pt x="12949" y="6872"/>
                  <a:pt x="13192" y="7085"/>
                  <a:pt x="13496" y="7085"/>
                </a:cubicBezTo>
                <a:cubicBezTo>
                  <a:pt x="13517" y="7088"/>
                  <a:pt x="13538" y="7089"/>
                  <a:pt x="13559" y="7089"/>
                </a:cubicBezTo>
                <a:cubicBezTo>
                  <a:pt x="13780" y="7089"/>
                  <a:pt x="13988" y="6945"/>
                  <a:pt x="14043" y="6751"/>
                </a:cubicBezTo>
                <a:cubicBezTo>
                  <a:pt x="14061" y="6755"/>
                  <a:pt x="14080" y="6758"/>
                  <a:pt x="14098" y="6758"/>
                </a:cubicBezTo>
                <a:cubicBezTo>
                  <a:pt x="14325" y="6758"/>
                  <a:pt x="14553" y="6424"/>
                  <a:pt x="14469" y="6143"/>
                </a:cubicBezTo>
                <a:lnTo>
                  <a:pt x="14469" y="6143"/>
                </a:lnTo>
                <a:cubicBezTo>
                  <a:pt x="14495" y="6161"/>
                  <a:pt x="14522" y="6169"/>
                  <a:pt x="14548" y="6169"/>
                </a:cubicBezTo>
                <a:cubicBezTo>
                  <a:pt x="14700" y="6169"/>
                  <a:pt x="14834" y="5890"/>
                  <a:pt x="14834" y="5657"/>
                </a:cubicBezTo>
                <a:cubicBezTo>
                  <a:pt x="14863" y="5222"/>
                  <a:pt x="14809" y="4759"/>
                  <a:pt x="14671" y="4321"/>
                </a:cubicBezTo>
                <a:lnTo>
                  <a:pt x="14671" y="4321"/>
                </a:lnTo>
                <a:cubicBezTo>
                  <a:pt x="14686" y="4343"/>
                  <a:pt x="14706" y="4358"/>
                  <a:pt x="14723" y="4358"/>
                </a:cubicBezTo>
                <a:cubicBezTo>
                  <a:pt x="14730" y="4358"/>
                  <a:pt x="14737" y="4355"/>
                  <a:pt x="14742" y="4350"/>
                </a:cubicBezTo>
                <a:cubicBezTo>
                  <a:pt x="14764" y="4339"/>
                  <a:pt x="14778" y="4320"/>
                  <a:pt x="14785" y="4298"/>
                </a:cubicBezTo>
                <a:lnTo>
                  <a:pt x="14785" y="4298"/>
                </a:lnTo>
                <a:lnTo>
                  <a:pt x="15441" y="5869"/>
                </a:lnTo>
                <a:cubicBezTo>
                  <a:pt x="15654" y="6295"/>
                  <a:pt x="15776" y="6751"/>
                  <a:pt x="15806" y="7237"/>
                </a:cubicBezTo>
                <a:cubicBezTo>
                  <a:pt x="15806" y="7420"/>
                  <a:pt x="15837" y="7693"/>
                  <a:pt x="15989" y="7724"/>
                </a:cubicBezTo>
                <a:cubicBezTo>
                  <a:pt x="16049" y="7724"/>
                  <a:pt x="16080" y="7724"/>
                  <a:pt x="16141" y="7693"/>
                </a:cubicBezTo>
                <a:cubicBezTo>
                  <a:pt x="16627" y="7389"/>
                  <a:pt x="17022" y="6964"/>
                  <a:pt x="17204" y="6417"/>
                </a:cubicBezTo>
                <a:cubicBezTo>
                  <a:pt x="17296" y="6234"/>
                  <a:pt x="17356" y="6052"/>
                  <a:pt x="17387" y="5839"/>
                </a:cubicBezTo>
                <a:cubicBezTo>
                  <a:pt x="17356" y="5413"/>
                  <a:pt x="17296" y="5018"/>
                  <a:pt x="17235" y="4593"/>
                </a:cubicBezTo>
                <a:cubicBezTo>
                  <a:pt x="17235" y="4410"/>
                  <a:pt x="17204" y="4228"/>
                  <a:pt x="17174" y="4046"/>
                </a:cubicBezTo>
                <a:cubicBezTo>
                  <a:pt x="17113" y="3742"/>
                  <a:pt x="16961" y="3499"/>
                  <a:pt x="16749" y="3316"/>
                </a:cubicBezTo>
                <a:cubicBezTo>
                  <a:pt x="16080" y="2556"/>
                  <a:pt x="15411" y="1796"/>
                  <a:pt x="14530" y="1462"/>
                </a:cubicBezTo>
                <a:cubicBezTo>
                  <a:pt x="14013" y="1280"/>
                  <a:pt x="13435" y="1280"/>
                  <a:pt x="12919" y="1097"/>
                </a:cubicBezTo>
                <a:cubicBezTo>
                  <a:pt x="12584" y="976"/>
                  <a:pt x="12280" y="824"/>
                  <a:pt x="11976" y="672"/>
                </a:cubicBezTo>
                <a:cubicBezTo>
                  <a:pt x="10950" y="229"/>
                  <a:pt x="9871" y="0"/>
                  <a:pt x="87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49"/>
          <p:cNvSpPr/>
          <p:nvPr/>
        </p:nvSpPr>
        <p:spPr>
          <a:xfrm>
            <a:off x="4403338" y="2530102"/>
            <a:ext cx="49914" cy="74807"/>
          </a:xfrm>
          <a:custGeom>
            <a:avLst/>
            <a:gdLst/>
            <a:ahLst/>
            <a:cxnLst/>
            <a:rect l="l" t="t" r="r" b="b"/>
            <a:pathLst>
              <a:path w="2330" h="3492" extrusionOk="0">
                <a:moveTo>
                  <a:pt x="1480" y="0"/>
                </a:moveTo>
                <a:cubicBezTo>
                  <a:pt x="824" y="0"/>
                  <a:pt x="1" y="280"/>
                  <a:pt x="19" y="1675"/>
                </a:cubicBezTo>
                <a:cubicBezTo>
                  <a:pt x="19" y="3213"/>
                  <a:pt x="1071" y="3492"/>
                  <a:pt x="1755" y="3492"/>
                </a:cubicBezTo>
                <a:cubicBezTo>
                  <a:pt x="2085" y="3492"/>
                  <a:pt x="2329" y="3427"/>
                  <a:pt x="2329" y="3407"/>
                </a:cubicBezTo>
                <a:cubicBezTo>
                  <a:pt x="2329" y="3316"/>
                  <a:pt x="2269" y="125"/>
                  <a:pt x="2269" y="125"/>
                </a:cubicBezTo>
                <a:cubicBezTo>
                  <a:pt x="2245" y="113"/>
                  <a:pt x="1896" y="0"/>
                  <a:pt x="148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49"/>
          <p:cNvSpPr/>
          <p:nvPr/>
        </p:nvSpPr>
        <p:spPr>
          <a:xfrm>
            <a:off x="4416106" y="2545526"/>
            <a:ext cx="22172" cy="42866"/>
          </a:xfrm>
          <a:custGeom>
            <a:avLst/>
            <a:gdLst/>
            <a:ahLst/>
            <a:cxnLst/>
            <a:rect l="l" t="t" r="r" b="b"/>
            <a:pathLst>
              <a:path w="1035" h="2001" extrusionOk="0">
                <a:moveTo>
                  <a:pt x="615" y="1"/>
                </a:moveTo>
                <a:cubicBezTo>
                  <a:pt x="595" y="1"/>
                  <a:pt x="572" y="4"/>
                  <a:pt x="548" y="13"/>
                </a:cubicBezTo>
                <a:cubicBezTo>
                  <a:pt x="365" y="43"/>
                  <a:pt x="214" y="165"/>
                  <a:pt x="153" y="347"/>
                </a:cubicBezTo>
                <a:cubicBezTo>
                  <a:pt x="31" y="560"/>
                  <a:pt x="1" y="773"/>
                  <a:pt x="1" y="985"/>
                </a:cubicBezTo>
                <a:cubicBezTo>
                  <a:pt x="1" y="1411"/>
                  <a:pt x="214" y="1806"/>
                  <a:pt x="609" y="1988"/>
                </a:cubicBezTo>
                <a:cubicBezTo>
                  <a:pt x="641" y="1996"/>
                  <a:pt x="676" y="2000"/>
                  <a:pt x="711" y="2000"/>
                </a:cubicBezTo>
                <a:cubicBezTo>
                  <a:pt x="807" y="2000"/>
                  <a:pt x="907" y="1972"/>
                  <a:pt x="973" y="1928"/>
                </a:cubicBezTo>
                <a:cubicBezTo>
                  <a:pt x="1004" y="1897"/>
                  <a:pt x="1034" y="1867"/>
                  <a:pt x="1034" y="1806"/>
                </a:cubicBezTo>
                <a:lnTo>
                  <a:pt x="1034" y="1806"/>
                </a:lnTo>
                <a:cubicBezTo>
                  <a:pt x="1004" y="1836"/>
                  <a:pt x="973" y="1867"/>
                  <a:pt x="943" y="1867"/>
                </a:cubicBezTo>
                <a:cubicBezTo>
                  <a:pt x="882" y="1897"/>
                  <a:pt x="829" y="1912"/>
                  <a:pt x="780" y="1912"/>
                </a:cubicBezTo>
                <a:cubicBezTo>
                  <a:pt x="730" y="1912"/>
                  <a:pt x="685" y="1897"/>
                  <a:pt x="639" y="1867"/>
                </a:cubicBezTo>
                <a:cubicBezTo>
                  <a:pt x="335" y="1684"/>
                  <a:pt x="153" y="1350"/>
                  <a:pt x="183" y="985"/>
                </a:cubicBezTo>
                <a:cubicBezTo>
                  <a:pt x="153" y="803"/>
                  <a:pt x="183" y="590"/>
                  <a:pt x="274" y="438"/>
                </a:cubicBezTo>
                <a:cubicBezTo>
                  <a:pt x="305" y="286"/>
                  <a:pt x="426" y="165"/>
                  <a:pt x="578" y="104"/>
                </a:cubicBezTo>
                <a:cubicBezTo>
                  <a:pt x="669" y="104"/>
                  <a:pt x="761" y="134"/>
                  <a:pt x="821" y="225"/>
                </a:cubicBezTo>
                <a:cubicBezTo>
                  <a:pt x="852" y="286"/>
                  <a:pt x="821" y="317"/>
                  <a:pt x="852" y="347"/>
                </a:cubicBezTo>
                <a:cubicBezTo>
                  <a:pt x="882" y="347"/>
                  <a:pt x="882" y="286"/>
                  <a:pt x="852" y="195"/>
                </a:cubicBezTo>
                <a:cubicBezTo>
                  <a:pt x="852" y="134"/>
                  <a:pt x="821" y="104"/>
                  <a:pt x="761" y="73"/>
                </a:cubicBezTo>
                <a:cubicBezTo>
                  <a:pt x="716" y="29"/>
                  <a:pt x="672" y="1"/>
                  <a:pt x="61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9"/>
          <p:cNvSpPr/>
          <p:nvPr/>
        </p:nvSpPr>
        <p:spPr>
          <a:xfrm>
            <a:off x="4491642" y="2459387"/>
            <a:ext cx="120480" cy="117952"/>
          </a:xfrm>
          <a:custGeom>
            <a:avLst/>
            <a:gdLst/>
            <a:ahLst/>
            <a:cxnLst/>
            <a:rect l="l" t="t" r="r" b="b"/>
            <a:pathLst>
              <a:path w="5624" h="5506" extrusionOk="0">
                <a:moveTo>
                  <a:pt x="2890" y="0"/>
                </a:moveTo>
                <a:cubicBezTo>
                  <a:pt x="2589" y="0"/>
                  <a:pt x="2292" y="48"/>
                  <a:pt x="2007" y="143"/>
                </a:cubicBezTo>
                <a:cubicBezTo>
                  <a:pt x="1490" y="356"/>
                  <a:pt x="1034" y="690"/>
                  <a:pt x="700" y="1116"/>
                </a:cubicBezTo>
                <a:cubicBezTo>
                  <a:pt x="1" y="2088"/>
                  <a:pt x="1" y="3395"/>
                  <a:pt x="70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7" y="5444"/>
                  <a:pt x="2640" y="5505"/>
                  <a:pt x="2969" y="5505"/>
                </a:cubicBezTo>
                <a:cubicBezTo>
                  <a:pt x="3124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24" y="3061"/>
                  <a:pt x="5624" y="3000"/>
                  <a:pt x="5624" y="2939"/>
                </a:cubicBezTo>
                <a:cubicBezTo>
                  <a:pt x="5624" y="2879"/>
                  <a:pt x="5624" y="2818"/>
                  <a:pt x="5624" y="2757"/>
                </a:cubicBezTo>
                <a:cubicBezTo>
                  <a:pt x="5593" y="2970"/>
                  <a:pt x="556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4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280" y="143"/>
                </a:cubicBezTo>
                <a:cubicBezTo>
                  <a:pt x="2504" y="86"/>
                  <a:pt x="2728" y="59"/>
                  <a:pt x="2949" y="59"/>
                </a:cubicBezTo>
                <a:cubicBezTo>
                  <a:pt x="4139" y="59"/>
                  <a:pt x="5225" y="853"/>
                  <a:pt x="5533" y="2058"/>
                </a:cubicBezTo>
                <a:cubicBezTo>
                  <a:pt x="5563" y="2271"/>
                  <a:pt x="5593" y="2483"/>
                  <a:pt x="5624" y="2727"/>
                </a:cubicBezTo>
                <a:cubicBezTo>
                  <a:pt x="5624" y="2666"/>
                  <a:pt x="5624" y="2605"/>
                  <a:pt x="5624" y="2575"/>
                </a:cubicBezTo>
                <a:cubicBezTo>
                  <a:pt x="5624" y="2514"/>
                  <a:pt x="562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1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49"/>
          <p:cNvSpPr/>
          <p:nvPr/>
        </p:nvSpPr>
        <p:spPr>
          <a:xfrm>
            <a:off x="4629689" y="2459387"/>
            <a:ext cx="121144" cy="117952"/>
          </a:xfrm>
          <a:custGeom>
            <a:avLst/>
            <a:gdLst/>
            <a:ahLst/>
            <a:cxnLst/>
            <a:rect l="l" t="t" r="r" b="b"/>
            <a:pathLst>
              <a:path w="5655" h="5506" extrusionOk="0">
                <a:moveTo>
                  <a:pt x="2890" y="0"/>
                </a:moveTo>
                <a:cubicBezTo>
                  <a:pt x="2588" y="0"/>
                  <a:pt x="2292" y="48"/>
                  <a:pt x="2007" y="143"/>
                </a:cubicBezTo>
                <a:cubicBezTo>
                  <a:pt x="1490" y="356"/>
                  <a:pt x="1034" y="690"/>
                  <a:pt x="730" y="1116"/>
                </a:cubicBezTo>
                <a:cubicBezTo>
                  <a:pt x="1" y="2088"/>
                  <a:pt x="1" y="3395"/>
                  <a:pt x="73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6" y="5444"/>
                  <a:pt x="2640" y="5505"/>
                  <a:pt x="2969" y="5505"/>
                </a:cubicBezTo>
                <a:cubicBezTo>
                  <a:pt x="3123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54" y="3061"/>
                  <a:pt x="5654" y="3000"/>
                  <a:pt x="5624" y="2939"/>
                </a:cubicBezTo>
                <a:cubicBezTo>
                  <a:pt x="5654" y="2879"/>
                  <a:pt x="5654" y="2818"/>
                  <a:pt x="5624" y="2757"/>
                </a:cubicBezTo>
                <a:cubicBezTo>
                  <a:pt x="5624" y="2970"/>
                  <a:pt x="559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3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311" y="143"/>
                </a:cubicBezTo>
                <a:cubicBezTo>
                  <a:pt x="2534" y="86"/>
                  <a:pt x="2758" y="59"/>
                  <a:pt x="2977" y="59"/>
                </a:cubicBezTo>
                <a:cubicBezTo>
                  <a:pt x="4160" y="59"/>
                  <a:pt x="5225" y="853"/>
                  <a:pt x="5533" y="2058"/>
                </a:cubicBezTo>
                <a:cubicBezTo>
                  <a:pt x="5593" y="2271"/>
                  <a:pt x="5624" y="2483"/>
                  <a:pt x="5624" y="2727"/>
                </a:cubicBezTo>
                <a:cubicBezTo>
                  <a:pt x="5654" y="2666"/>
                  <a:pt x="5654" y="2605"/>
                  <a:pt x="5624" y="2575"/>
                </a:cubicBezTo>
                <a:cubicBezTo>
                  <a:pt x="5654" y="2514"/>
                  <a:pt x="565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0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49"/>
          <p:cNvSpPr/>
          <p:nvPr/>
        </p:nvSpPr>
        <p:spPr>
          <a:xfrm>
            <a:off x="4610151" y="2499554"/>
            <a:ext cx="26714" cy="4692"/>
          </a:xfrm>
          <a:custGeom>
            <a:avLst/>
            <a:gdLst/>
            <a:ahLst/>
            <a:cxnLst/>
            <a:rect l="l" t="t" r="r" b="b"/>
            <a:pathLst>
              <a:path w="1247" h="219" extrusionOk="0">
                <a:moveTo>
                  <a:pt x="639" y="1"/>
                </a:moveTo>
                <a:cubicBezTo>
                  <a:pt x="426" y="1"/>
                  <a:pt x="183" y="31"/>
                  <a:pt x="1" y="153"/>
                </a:cubicBezTo>
                <a:cubicBezTo>
                  <a:pt x="5" y="157"/>
                  <a:pt x="15" y="159"/>
                  <a:pt x="29" y="159"/>
                </a:cubicBezTo>
                <a:cubicBezTo>
                  <a:pt x="98" y="159"/>
                  <a:pt x="275" y="116"/>
                  <a:pt x="497" y="116"/>
                </a:cubicBezTo>
                <a:cubicBezTo>
                  <a:pt x="542" y="116"/>
                  <a:pt x="590" y="118"/>
                  <a:pt x="639" y="122"/>
                </a:cubicBezTo>
                <a:cubicBezTo>
                  <a:pt x="936" y="122"/>
                  <a:pt x="1185" y="218"/>
                  <a:pt x="1237" y="218"/>
                </a:cubicBezTo>
                <a:cubicBezTo>
                  <a:pt x="1244" y="218"/>
                  <a:pt x="1247" y="217"/>
                  <a:pt x="1247" y="213"/>
                </a:cubicBezTo>
                <a:cubicBezTo>
                  <a:pt x="1065" y="61"/>
                  <a:pt x="852" y="1"/>
                  <a:pt x="6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49"/>
          <p:cNvSpPr/>
          <p:nvPr/>
        </p:nvSpPr>
        <p:spPr>
          <a:xfrm>
            <a:off x="4446055" y="2523654"/>
            <a:ext cx="49529" cy="7819"/>
          </a:xfrm>
          <a:custGeom>
            <a:avLst/>
            <a:gdLst/>
            <a:ahLst/>
            <a:cxnLst/>
            <a:rect l="l" t="t" r="r" b="b"/>
            <a:pathLst>
              <a:path w="2312" h="365" extrusionOk="0">
                <a:moveTo>
                  <a:pt x="2311" y="0"/>
                </a:moveTo>
                <a:lnTo>
                  <a:pt x="2311" y="0"/>
                </a:lnTo>
                <a:cubicBezTo>
                  <a:pt x="1916" y="31"/>
                  <a:pt x="1521" y="91"/>
                  <a:pt x="1156" y="183"/>
                </a:cubicBezTo>
                <a:cubicBezTo>
                  <a:pt x="518" y="274"/>
                  <a:pt x="1" y="335"/>
                  <a:pt x="1" y="365"/>
                </a:cubicBezTo>
                <a:cubicBezTo>
                  <a:pt x="791" y="365"/>
                  <a:pt x="1582" y="243"/>
                  <a:pt x="231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49"/>
          <p:cNvSpPr/>
          <p:nvPr/>
        </p:nvSpPr>
        <p:spPr>
          <a:xfrm>
            <a:off x="4566535" y="2508680"/>
            <a:ext cx="39739" cy="56898"/>
          </a:xfrm>
          <a:custGeom>
            <a:avLst/>
            <a:gdLst/>
            <a:ahLst/>
            <a:cxnLst/>
            <a:rect l="l" t="t" r="r" b="b"/>
            <a:pathLst>
              <a:path w="1855" h="2656" extrusionOk="0">
                <a:moveTo>
                  <a:pt x="1854" y="0"/>
                </a:moveTo>
                <a:cubicBezTo>
                  <a:pt x="1824" y="0"/>
                  <a:pt x="1824" y="182"/>
                  <a:pt x="1733" y="486"/>
                </a:cubicBezTo>
                <a:cubicBezTo>
                  <a:pt x="1642" y="882"/>
                  <a:pt x="1490" y="1246"/>
                  <a:pt x="1277" y="1611"/>
                </a:cubicBezTo>
                <a:cubicBezTo>
                  <a:pt x="1064" y="1945"/>
                  <a:pt x="790" y="2249"/>
                  <a:pt x="456" y="2462"/>
                </a:cubicBezTo>
                <a:cubicBezTo>
                  <a:pt x="335" y="2553"/>
                  <a:pt x="183" y="2614"/>
                  <a:pt x="0" y="2644"/>
                </a:cubicBezTo>
                <a:cubicBezTo>
                  <a:pt x="46" y="2652"/>
                  <a:pt x="91" y="2656"/>
                  <a:pt x="136" y="2656"/>
                </a:cubicBezTo>
                <a:cubicBezTo>
                  <a:pt x="272" y="2656"/>
                  <a:pt x="403" y="2622"/>
                  <a:pt x="517" y="2553"/>
                </a:cubicBezTo>
                <a:cubicBezTo>
                  <a:pt x="851" y="2310"/>
                  <a:pt x="1155" y="2006"/>
                  <a:pt x="1368" y="1641"/>
                </a:cubicBezTo>
                <a:cubicBezTo>
                  <a:pt x="1581" y="1307"/>
                  <a:pt x="1733" y="912"/>
                  <a:pt x="1824" y="517"/>
                </a:cubicBezTo>
                <a:cubicBezTo>
                  <a:pt x="1854" y="334"/>
                  <a:pt x="1854" y="182"/>
                  <a:pt x="1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49"/>
          <p:cNvSpPr/>
          <p:nvPr/>
        </p:nvSpPr>
        <p:spPr>
          <a:xfrm>
            <a:off x="4728661" y="2481966"/>
            <a:ext cx="15660" cy="63839"/>
          </a:xfrm>
          <a:custGeom>
            <a:avLst/>
            <a:gdLst/>
            <a:ahLst/>
            <a:cxnLst/>
            <a:rect l="l" t="t" r="r" b="b"/>
            <a:pathLst>
              <a:path w="731" h="2980" extrusionOk="0">
                <a:moveTo>
                  <a:pt x="1" y="1"/>
                </a:moveTo>
                <a:cubicBezTo>
                  <a:pt x="92" y="122"/>
                  <a:pt x="183" y="244"/>
                  <a:pt x="244" y="366"/>
                </a:cubicBezTo>
                <a:cubicBezTo>
                  <a:pt x="426" y="700"/>
                  <a:pt x="517" y="1065"/>
                  <a:pt x="578" y="1460"/>
                </a:cubicBezTo>
                <a:cubicBezTo>
                  <a:pt x="609" y="1673"/>
                  <a:pt x="609" y="1855"/>
                  <a:pt x="578" y="2068"/>
                </a:cubicBezTo>
                <a:cubicBezTo>
                  <a:pt x="548" y="2250"/>
                  <a:pt x="487" y="2402"/>
                  <a:pt x="396" y="2554"/>
                </a:cubicBezTo>
                <a:lnTo>
                  <a:pt x="183" y="2980"/>
                </a:lnTo>
                <a:cubicBezTo>
                  <a:pt x="305" y="2858"/>
                  <a:pt x="396" y="2736"/>
                  <a:pt x="487" y="2615"/>
                </a:cubicBezTo>
                <a:cubicBezTo>
                  <a:pt x="578" y="2432"/>
                  <a:pt x="639" y="2281"/>
                  <a:pt x="700" y="2098"/>
                </a:cubicBezTo>
                <a:cubicBezTo>
                  <a:pt x="730" y="1885"/>
                  <a:pt x="730" y="1673"/>
                  <a:pt x="700" y="1460"/>
                </a:cubicBezTo>
                <a:cubicBezTo>
                  <a:pt x="639" y="1065"/>
                  <a:pt x="517" y="670"/>
                  <a:pt x="305" y="335"/>
                </a:cubicBezTo>
                <a:cubicBezTo>
                  <a:pt x="244" y="244"/>
                  <a:pt x="183" y="153"/>
                  <a:pt x="92" y="62"/>
                </a:cubicBezTo>
                <a:cubicBezTo>
                  <a:pt x="61" y="31"/>
                  <a:pt x="31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49"/>
          <p:cNvSpPr/>
          <p:nvPr/>
        </p:nvSpPr>
        <p:spPr>
          <a:xfrm>
            <a:off x="4405052" y="2594627"/>
            <a:ext cx="40381" cy="37875"/>
          </a:xfrm>
          <a:custGeom>
            <a:avLst/>
            <a:gdLst/>
            <a:ahLst/>
            <a:cxnLst/>
            <a:rect l="l" t="t" r="r" b="b"/>
            <a:pathLst>
              <a:path w="1885" h="1768" extrusionOk="0">
                <a:moveTo>
                  <a:pt x="973" y="0"/>
                </a:moveTo>
                <a:cubicBezTo>
                  <a:pt x="973" y="0"/>
                  <a:pt x="1033" y="31"/>
                  <a:pt x="1125" y="91"/>
                </a:cubicBezTo>
                <a:cubicBezTo>
                  <a:pt x="1277" y="152"/>
                  <a:pt x="1398" y="274"/>
                  <a:pt x="1489" y="395"/>
                </a:cubicBezTo>
                <a:cubicBezTo>
                  <a:pt x="1520" y="456"/>
                  <a:pt x="1550" y="517"/>
                  <a:pt x="1581" y="608"/>
                </a:cubicBezTo>
                <a:cubicBezTo>
                  <a:pt x="1733" y="1034"/>
                  <a:pt x="1489" y="1490"/>
                  <a:pt x="1064" y="1642"/>
                </a:cubicBezTo>
                <a:cubicBezTo>
                  <a:pt x="992" y="1665"/>
                  <a:pt x="919" y="1677"/>
                  <a:pt x="846" y="1677"/>
                </a:cubicBezTo>
                <a:cubicBezTo>
                  <a:pt x="640" y="1677"/>
                  <a:pt x="439" y="1586"/>
                  <a:pt x="304" y="1429"/>
                </a:cubicBezTo>
                <a:cubicBezTo>
                  <a:pt x="152" y="1246"/>
                  <a:pt x="91" y="1003"/>
                  <a:pt x="182" y="791"/>
                </a:cubicBezTo>
                <a:cubicBezTo>
                  <a:pt x="213" y="639"/>
                  <a:pt x="304" y="487"/>
                  <a:pt x="426" y="395"/>
                </a:cubicBezTo>
                <a:cubicBezTo>
                  <a:pt x="486" y="365"/>
                  <a:pt x="517" y="335"/>
                  <a:pt x="578" y="304"/>
                </a:cubicBezTo>
                <a:cubicBezTo>
                  <a:pt x="517" y="304"/>
                  <a:pt x="456" y="335"/>
                  <a:pt x="395" y="335"/>
                </a:cubicBezTo>
                <a:cubicBezTo>
                  <a:pt x="152" y="517"/>
                  <a:pt x="0" y="821"/>
                  <a:pt x="61" y="1095"/>
                </a:cubicBezTo>
                <a:cubicBezTo>
                  <a:pt x="61" y="1246"/>
                  <a:pt x="122" y="1368"/>
                  <a:pt x="213" y="1490"/>
                </a:cubicBezTo>
                <a:cubicBezTo>
                  <a:pt x="371" y="1671"/>
                  <a:pt x="597" y="1768"/>
                  <a:pt x="840" y="1768"/>
                </a:cubicBezTo>
                <a:cubicBezTo>
                  <a:pt x="923" y="1768"/>
                  <a:pt x="1009" y="1756"/>
                  <a:pt x="1094" y="1733"/>
                </a:cubicBezTo>
                <a:cubicBezTo>
                  <a:pt x="1672" y="1550"/>
                  <a:pt x="1885" y="851"/>
                  <a:pt x="1520" y="335"/>
                </a:cubicBezTo>
                <a:cubicBezTo>
                  <a:pt x="1429" y="213"/>
                  <a:pt x="1307" y="122"/>
                  <a:pt x="1155" y="31"/>
                </a:cubicBezTo>
                <a:cubicBezTo>
                  <a:pt x="1094" y="0"/>
                  <a:pt x="1033" y="0"/>
                  <a:pt x="97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49"/>
          <p:cNvSpPr/>
          <p:nvPr/>
        </p:nvSpPr>
        <p:spPr>
          <a:xfrm>
            <a:off x="4548305" y="2331559"/>
            <a:ext cx="76843" cy="45608"/>
          </a:xfrm>
          <a:custGeom>
            <a:avLst/>
            <a:gdLst/>
            <a:ahLst/>
            <a:cxnLst/>
            <a:rect l="l" t="t" r="r" b="b"/>
            <a:pathLst>
              <a:path w="3587" h="2129" extrusionOk="0">
                <a:moveTo>
                  <a:pt x="730" y="0"/>
                </a:moveTo>
                <a:cubicBezTo>
                  <a:pt x="517" y="0"/>
                  <a:pt x="334" y="61"/>
                  <a:pt x="182" y="183"/>
                </a:cubicBezTo>
                <a:cubicBezTo>
                  <a:pt x="61" y="244"/>
                  <a:pt x="0" y="304"/>
                  <a:pt x="30" y="304"/>
                </a:cubicBezTo>
                <a:cubicBezTo>
                  <a:pt x="30" y="310"/>
                  <a:pt x="31" y="313"/>
                  <a:pt x="34" y="313"/>
                </a:cubicBezTo>
                <a:cubicBezTo>
                  <a:pt x="45" y="313"/>
                  <a:pt x="83" y="263"/>
                  <a:pt x="182" y="213"/>
                </a:cubicBezTo>
                <a:cubicBezTo>
                  <a:pt x="342" y="125"/>
                  <a:pt x="532" y="77"/>
                  <a:pt x="717" y="77"/>
                </a:cubicBezTo>
                <a:cubicBezTo>
                  <a:pt x="850" y="77"/>
                  <a:pt x="980" y="102"/>
                  <a:pt x="1094" y="152"/>
                </a:cubicBezTo>
                <a:cubicBezTo>
                  <a:pt x="1155" y="183"/>
                  <a:pt x="1216" y="213"/>
                  <a:pt x="1277" y="274"/>
                </a:cubicBezTo>
                <a:cubicBezTo>
                  <a:pt x="1337" y="304"/>
                  <a:pt x="1398" y="396"/>
                  <a:pt x="1489" y="396"/>
                </a:cubicBezTo>
                <a:cubicBezTo>
                  <a:pt x="1581" y="396"/>
                  <a:pt x="1672" y="396"/>
                  <a:pt x="1763" y="335"/>
                </a:cubicBezTo>
                <a:lnTo>
                  <a:pt x="1976" y="335"/>
                </a:lnTo>
                <a:cubicBezTo>
                  <a:pt x="2067" y="365"/>
                  <a:pt x="2128" y="396"/>
                  <a:pt x="2158" y="456"/>
                </a:cubicBezTo>
                <a:cubicBezTo>
                  <a:pt x="2219" y="517"/>
                  <a:pt x="2219" y="608"/>
                  <a:pt x="2189" y="669"/>
                </a:cubicBezTo>
                <a:cubicBezTo>
                  <a:pt x="2189" y="682"/>
                  <a:pt x="2189" y="695"/>
                  <a:pt x="2186" y="705"/>
                </a:cubicBezTo>
                <a:lnTo>
                  <a:pt x="2186" y="705"/>
                </a:lnTo>
                <a:cubicBezTo>
                  <a:pt x="2177" y="713"/>
                  <a:pt x="2167" y="721"/>
                  <a:pt x="2158" y="730"/>
                </a:cubicBezTo>
                <a:lnTo>
                  <a:pt x="2249" y="821"/>
                </a:lnTo>
                <a:cubicBezTo>
                  <a:pt x="2325" y="745"/>
                  <a:pt x="2424" y="707"/>
                  <a:pt x="2527" y="707"/>
                </a:cubicBezTo>
                <a:cubicBezTo>
                  <a:pt x="2629" y="707"/>
                  <a:pt x="2736" y="745"/>
                  <a:pt x="2827" y="821"/>
                </a:cubicBezTo>
                <a:cubicBezTo>
                  <a:pt x="2941" y="935"/>
                  <a:pt x="3002" y="1103"/>
                  <a:pt x="2958" y="1274"/>
                </a:cubicBezTo>
                <a:lnTo>
                  <a:pt x="2958" y="1274"/>
                </a:lnTo>
                <a:cubicBezTo>
                  <a:pt x="2955" y="1275"/>
                  <a:pt x="2952" y="1276"/>
                  <a:pt x="2948" y="1277"/>
                </a:cubicBezTo>
                <a:lnTo>
                  <a:pt x="2956" y="1284"/>
                </a:lnTo>
                <a:lnTo>
                  <a:pt x="2956" y="1284"/>
                </a:lnTo>
                <a:cubicBezTo>
                  <a:pt x="2953" y="1292"/>
                  <a:pt x="2951" y="1300"/>
                  <a:pt x="2948" y="1307"/>
                </a:cubicBezTo>
                <a:lnTo>
                  <a:pt x="2888" y="1399"/>
                </a:lnTo>
                <a:lnTo>
                  <a:pt x="2979" y="1368"/>
                </a:lnTo>
                <a:cubicBezTo>
                  <a:pt x="3015" y="1361"/>
                  <a:pt x="3052" y="1357"/>
                  <a:pt x="3090" y="1357"/>
                </a:cubicBezTo>
                <a:cubicBezTo>
                  <a:pt x="3214" y="1357"/>
                  <a:pt x="3342" y="1397"/>
                  <a:pt x="3435" y="1490"/>
                </a:cubicBezTo>
                <a:cubicBezTo>
                  <a:pt x="3526" y="1581"/>
                  <a:pt x="3556" y="1703"/>
                  <a:pt x="3526" y="1824"/>
                </a:cubicBezTo>
                <a:cubicBezTo>
                  <a:pt x="3496" y="1946"/>
                  <a:pt x="3465" y="2037"/>
                  <a:pt x="3374" y="2128"/>
                </a:cubicBezTo>
                <a:cubicBezTo>
                  <a:pt x="3374" y="2128"/>
                  <a:pt x="3404" y="2128"/>
                  <a:pt x="3435" y="2067"/>
                </a:cubicBezTo>
                <a:cubicBezTo>
                  <a:pt x="3496" y="2007"/>
                  <a:pt x="3556" y="1915"/>
                  <a:pt x="3556" y="1824"/>
                </a:cubicBezTo>
                <a:cubicBezTo>
                  <a:pt x="3587" y="1672"/>
                  <a:pt x="3556" y="1520"/>
                  <a:pt x="3465" y="1429"/>
                </a:cubicBezTo>
                <a:cubicBezTo>
                  <a:pt x="3375" y="1316"/>
                  <a:pt x="3235" y="1254"/>
                  <a:pt x="3094" y="1254"/>
                </a:cubicBezTo>
                <a:cubicBezTo>
                  <a:pt x="3075" y="1254"/>
                  <a:pt x="3057" y="1255"/>
                  <a:pt x="3039" y="1257"/>
                </a:cubicBezTo>
                <a:lnTo>
                  <a:pt x="3039" y="1257"/>
                </a:lnTo>
                <a:cubicBezTo>
                  <a:pt x="3146" y="889"/>
                  <a:pt x="2849" y="581"/>
                  <a:pt x="2523" y="581"/>
                </a:cubicBezTo>
                <a:cubicBezTo>
                  <a:pt x="2446" y="581"/>
                  <a:pt x="2368" y="598"/>
                  <a:pt x="2292" y="636"/>
                </a:cubicBezTo>
                <a:lnTo>
                  <a:pt x="2292" y="636"/>
                </a:lnTo>
                <a:cubicBezTo>
                  <a:pt x="2294" y="549"/>
                  <a:pt x="2272" y="471"/>
                  <a:pt x="2249" y="426"/>
                </a:cubicBezTo>
                <a:cubicBezTo>
                  <a:pt x="2189" y="335"/>
                  <a:pt x="2097" y="274"/>
                  <a:pt x="1976" y="244"/>
                </a:cubicBezTo>
                <a:cubicBezTo>
                  <a:pt x="1930" y="228"/>
                  <a:pt x="1885" y="221"/>
                  <a:pt x="1839" y="221"/>
                </a:cubicBezTo>
                <a:cubicBezTo>
                  <a:pt x="1793" y="221"/>
                  <a:pt x="1748" y="228"/>
                  <a:pt x="1702" y="244"/>
                </a:cubicBezTo>
                <a:cubicBezTo>
                  <a:pt x="1641" y="274"/>
                  <a:pt x="1581" y="304"/>
                  <a:pt x="1489" y="304"/>
                </a:cubicBezTo>
                <a:cubicBezTo>
                  <a:pt x="1429" y="304"/>
                  <a:pt x="1398" y="244"/>
                  <a:pt x="1337" y="183"/>
                </a:cubicBezTo>
                <a:cubicBezTo>
                  <a:pt x="1155" y="61"/>
                  <a:pt x="942" y="0"/>
                  <a:pt x="730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49"/>
          <p:cNvSpPr/>
          <p:nvPr/>
        </p:nvSpPr>
        <p:spPr>
          <a:xfrm>
            <a:off x="4590614" y="2314356"/>
            <a:ext cx="91196" cy="77121"/>
          </a:xfrm>
          <a:custGeom>
            <a:avLst/>
            <a:gdLst/>
            <a:ahLst/>
            <a:cxnLst/>
            <a:rect l="l" t="t" r="r" b="b"/>
            <a:pathLst>
              <a:path w="4257" h="3600" extrusionOk="0">
                <a:moveTo>
                  <a:pt x="1009" y="1"/>
                </a:moveTo>
                <a:cubicBezTo>
                  <a:pt x="846" y="1"/>
                  <a:pt x="689" y="22"/>
                  <a:pt x="518" y="44"/>
                </a:cubicBezTo>
                <a:cubicBezTo>
                  <a:pt x="396" y="104"/>
                  <a:pt x="244" y="135"/>
                  <a:pt x="122" y="226"/>
                </a:cubicBezTo>
                <a:cubicBezTo>
                  <a:pt x="62" y="256"/>
                  <a:pt x="31" y="287"/>
                  <a:pt x="1" y="317"/>
                </a:cubicBezTo>
                <a:cubicBezTo>
                  <a:pt x="153" y="226"/>
                  <a:pt x="366" y="165"/>
                  <a:pt x="548" y="104"/>
                </a:cubicBezTo>
                <a:cubicBezTo>
                  <a:pt x="654" y="89"/>
                  <a:pt x="761" y="82"/>
                  <a:pt x="867" y="82"/>
                </a:cubicBezTo>
                <a:cubicBezTo>
                  <a:pt x="973" y="82"/>
                  <a:pt x="1080" y="89"/>
                  <a:pt x="1186" y="104"/>
                </a:cubicBezTo>
                <a:cubicBezTo>
                  <a:pt x="1338" y="135"/>
                  <a:pt x="1460" y="196"/>
                  <a:pt x="1551" y="256"/>
                </a:cubicBezTo>
                <a:cubicBezTo>
                  <a:pt x="1655" y="334"/>
                  <a:pt x="1692" y="456"/>
                  <a:pt x="1682" y="585"/>
                </a:cubicBezTo>
                <a:lnTo>
                  <a:pt x="1682" y="585"/>
                </a:lnTo>
                <a:cubicBezTo>
                  <a:pt x="1679" y="587"/>
                  <a:pt x="1676" y="589"/>
                  <a:pt x="1673" y="591"/>
                </a:cubicBezTo>
                <a:lnTo>
                  <a:pt x="1681" y="596"/>
                </a:lnTo>
                <a:lnTo>
                  <a:pt x="1681" y="596"/>
                </a:lnTo>
                <a:cubicBezTo>
                  <a:pt x="1679" y="615"/>
                  <a:pt x="1676" y="633"/>
                  <a:pt x="1673" y="651"/>
                </a:cubicBezTo>
                <a:lnTo>
                  <a:pt x="1642" y="743"/>
                </a:lnTo>
                <a:lnTo>
                  <a:pt x="1733" y="712"/>
                </a:lnTo>
                <a:cubicBezTo>
                  <a:pt x="1916" y="591"/>
                  <a:pt x="2098" y="560"/>
                  <a:pt x="2280" y="560"/>
                </a:cubicBezTo>
                <a:cubicBezTo>
                  <a:pt x="2449" y="588"/>
                  <a:pt x="2618" y="773"/>
                  <a:pt x="2594" y="920"/>
                </a:cubicBezTo>
                <a:lnTo>
                  <a:pt x="2594" y="920"/>
                </a:lnTo>
                <a:cubicBezTo>
                  <a:pt x="2591" y="922"/>
                  <a:pt x="2588" y="923"/>
                  <a:pt x="2584" y="925"/>
                </a:cubicBezTo>
                <a:lnTo>
                  <a:pt x="2592" y="932"/>
                </a:lnTo>
                <a:lnTo>
                  <a:pt x="2592" y="932"/>
                </a:lnTo>
                <a:cubicBezTo>
                  <a:pt x="2590" y="940"/>
                  <a:pt x="2587" y="948"/>
                  <a:pt x="2584" y="955"/>
                </a:cubicBezTo>
                <a:lnTo>
                  <a:pt x="2524" y="1077"/>
                </a:lnTo>
                <a:lnTo>
                  <a:pt x="2645" y="1047"/>
                </a:lnTo>
                <a:cubicBezTo>
                  <a:pt x="2717" y="1015"/>
                  <a:pt x="2791" y="1000"/>
                  <a:pt x="2863" y="1000"/>
                </a:cubicBezTo>
                <a:cubicBezTo>
                  <a:pt x="3066" y="1000"/>
                  <a:pt x="3255" y="1119"/>
                  <a:pt x="3344" y="1320"/>
                </a:cubicBezTo>
                <a:cubicBezTo>
                  <a:pt x="3371" y="1427"/>
                  <a:pt x="3374" y="1579"/>
                  <a:pt x="3334" y="1697"/>
                </a:cubicBezTo>
                <a:lnTo>
                  <a:pt x="3334" y="1697"/>
                </a:lnTo>
                <a:cubicBezTo>
                  <a:pt x="3327" y="1703"/>
                  <a:pt x="3320" y="1709"/>
                  <a:pt x="3314" y="1715"/>
                </a:cubicBezTo>
                <a:lnTo>
                  <a:pt x="3323" y="1725"/>
                </a:lnTo>
                <a:lnTo>
                  <a:pt x="3323" y="1725"/>
                </a:lnTo>
                <a:cubicBezTo>
                  <a:pt x="3320" y="1732"/>
                  <a:pt x="3317" y="1739"/>
                  <a:pt x="3314" y="1746"/>
                </a:cubicBezTo>
                <a:lnTo>
                  <a:pt x="3101" y="2141"/>
                </a:lnTo>
                <a:lnTo>
                  <a:pt x="3375" y="1837"/>
                </a:lnTo>
                <a:cubicBezTo>
                  <a:pt x="3433" y="1779"/>
                  <a:pt x="3503" y="1758"/>
                  <a:pt x="3569" y="1758"/>
                </a:cubicBezTo>
                <a:cubicBezTo>
                  <a:pt x="3608" y="1758"/>
                  <a:pt x="3645" y="1765"/>
                  <a:pt x="3679" y="1776"/>
                </a:cubicBezTo>
                <a:cubicBezTo>
                  <a:pt x="3800" y="1837"/>
                  <a:pt x="3861" y="1898"/>
                  <a:pt x="3891" y="2019"/>
                </a:cubicBezTo>
                <a:cubicBezTo>
                  <a:pt x="3919" y="2216"/>
                  <a:pt x="3870" y="2412"/>
                  <a:pt x="3743" y="2537"/>
                </a:cubicBezTo>
                <a:lnTo>
                  <a:pt x="3743" y="2537"/>
                </a:lnTo>
                <a:cubicBezTo>
                  <a:pt x="3742" y="2536"/>
                  <a:pt x="3741" y="2536"/>
                  <a:pt x="3739" y="2536"/>
                </a:cubicBezTo>
                <a:lnTo>
                  <a:pt x="3739" y="2536"/>
                </a:lnTo>
                <a:lnTo>
                  <a:pt x="3741" y="2539"/>
                </a:lnTo>
                <a:lnTo>
                  <a:pt x="3741" y="2539"/>
                </a:lnTo>
                <a:cubicBezTo>
                  <a:pt x="3731" y="2548"/>
                  <a:pt x="3720" y="2558"/>
                  <a:pt x="3709" y="2566"/>
                </a:cubicBezTo>
                <a:lnTo>
                  <a:pt x="3679" y="2627"/>
                </a:lnTo>
                <a:lnTo>
                  <a:pt x="3739" y="2627"/>
                </a:lnTo>
                <a:cubicBezTo>
                  <a:pt x="3922" y="2658"/>
                  <a:pt x="4043" y="2779"/>
                  <a:pt x="4135" y="2931"/>
                </a:cubicBezTo>
                <a:cubicBezTo>
                  <a:pt x="4165" y="3053"/>
                  <a:pt x="4195" y="3174"/>
                  <a:pt x="4135" y="3296"/>
                </a:cubicBezTo>
                <a:cubicBezTo>
                  <a:pt x="4104" y="3417"/>
                  <a:pt x="4043" y="3509"/>
                  <a:pt x="3952" y="3600"/>
                </a:cubicBezTo>
                <a:cubicBezTo>
                  <a:pt x="3952" y="3600"/>
                  <a:pt x="3983" y="3569"/>
                  <a:pt x="4043" y="3509"/>
                </a:cubicBezTo>
                <a:cubicBezTo>
                  <a:pt x="4104" y="3478"/>
                  <a:pt x="4165" y="3387"/>
                  <a:pt x="4195" y="3296"/>
                </a:cubicBezTo>
                <a:cubicBezTo>
                  <a:pt x="4256" y="3174"/>
                  <a:pt x="4256" y="3022"/>
                  <a:pt x="4195" y="2870"/>
                </a:cubicBezTo>
                <a:cubicBezTo>
                  <a:pt x="4116" y="2712"/>
                  <a:pt x="3968" y="2599"/>
                  <a:pt x="3810" y="2552"/>
                </a:cubicBezTo>
                <a:lnTo>
                  <a:pt x="3810" y="2552"/>
                </a:lnTo>
                <a:cubicBezTo>
                  <a:pt x="3938" y="2400"/>
                  <a:pt x="4010" y="2179"/>
                  <a:pt x="3983" y="1958"/>
                </a:cubicBezTo>
                <a:cubicBezTo>
                  <a:pt x="3922" y="1837"/>
                  <a:pt x="3831" y="1715"/>
                  <a:pt x="3709" y="1655"/>
                </a:cubicBezTo>
                <a:cubicBezTo>
                  <a:pt x="3666" y="1633"/>
                  <a:pt x="3615" y="1623"/>
                  <a:pt x="3564" y="1623"/>
                </a:cubicBezTo>
                <a:cubicBezTo>
                  <a:pt x="3518" y="1623"/>
                  <a:pt x="3472" y="1631"/>
                  <a:pt x="3430" y="1646"/>
                </a:cubicBezTo>
                <a:lnTo>
                  <a:pt x="3430" y="1646"/>
                </a:lnTo>
                <a:cubicBezTo>
                  <a:pt x="3461" y="1525"/>
                  <a:pt x="3449" y="1392"/>
                  <a:pt x="3405" y="1259"/>
                </a:cubicBezTo>
                <a:cubicBezTo>
                  <a:pt x="3344" y="1047"/>
                  <a:pt x="3192" y="925"/>
                  <a:pt x="2980" y="864"/>
                </a:cubicBezTo>
                <a:cubicBezTo>
                  <a:pt x="2947" y="856"/>
                  <a:pt x="2912" y="852"/>
                  <a:pt x="2876" y="852"/>
                </a:cubicBezTo>
                <a:cubicBezTo>
                  <a:pt x="2810" y="852"/>
                  <a:pt x="2740" y="865"/>
                  <a:pt x="2675" y="888"/>
                </a:cubicBezTo>
                <a:lnTo>
                  <a:pt x="2675" y="888"/>
                </a:lnTo>
                <a:cubicBezTo>
                  <a:pt x="2686" y="790"/>
                  <a:pt x="2652" y="689"/>
                  <a:pt x="2584" y="621"/>
                </a:cubicBezTo>
                <a:cubicBezTo>
                  <a:pt x="2524" y="530"/>
                  <a:pt x="2402" y="469"/>
                  <a:pt x="2280" y="439"/>
                </a:cubicBezTo>
                <a:cubicBezTo>
                  <a:pt x="2244" y="434"/>
                  <a:pt x="2207" y="431"/>
                  <a:pt x="2171" y="431"/>
                </a:cubicBezTo>
                <a:cubicBezTo>
                  <a:pt x="2032" y="431"/>
                  <a:pt x="1896" y="468"/>
                  <a:pt x="1770" y="533"/>
                </a:cubicBezTo>
                <a:lnTo>
                  <a:pt x="1770" y="533"/>
                </a:lnTo>
                <a:cubicBezTo>
                  <a:pt x="1762" y="402"/>
                  <a:pt x="1699" y="290"/>
                  <a:pt x="1581" y="196"/>
                </a:cubicBezTo>
                <a:cubicBezTo>
                  <a:pt x="1490" y="104"/>
                  <a:pt x="1338" y="44"/>
                  <a:pt x="1217" y="13"/>
                </a:cubicBezTo>
                <a:cubicBezTo>
                  <a:pt x="1145" y="4"/>
                  <a:pt x="1077" y="1"/>
                  <a:pt x="1009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49"/>
          <p:cNvSpPr/>
          <p:nvPr/>
        </p:nvSpPr>
        <p:spPr>
          <a:xfrm>
            <a:off x="4687636" y="2327381"/>
            <a:ext cx="105934" cy="73865"/>
          </a:xfrm>
          <a:custGeom>
            <a:avLst/>
            <a:gdLst/>
            <a:ahLst/>
            <a:cxnLst/>
            <a:rect l="l" t="t" r="r" b="b"/>
            <a:pathLst>
              <a:path w="4945" h="3448" extrusionOk="0">
                <a:moveTo>
                  <a:pt x="581" y="1"/>
                </a:moveTo>
                <a:cubicBezTo>
                  <a:pt x="438" y="1"/>
                  <a:pt x="292" y="35"/>
                  <a:pt x="153" y="104"/>
                </a:cubicBezTo>
                <a:cubicBezTo>
                  <a:pt x="122" y="135"/>
                  <a:pt x="92" y="135"/>
                  <a:pt x="31" y="165"/>
                </a:cubicBezTo>
                <a:cubicBezTo>
                  <a:pt x="1" y="195"/>
                  <a:pt x="1" y="195"/>
                  <a:pt x="1" y="195"/>
                </a:cubicBezTo>
                <a:cubicBezTo>
                  <a:pt x="1" y="195"/>
                  <a:pt x="62" y="165"/>
                  <a:pt x="183" y="135"/>
                </a:cubicBezTo>
                <a:cubicBezTo>
                  <a:pt x="294" y="90"/>
                  <a:pt x="406" y="62"/>
                  <a:pt x="517" y="62"/>
                </a:cubicBezTo>
                <a:cubicBezTo>
                  <a:pt x="558" y="62"/>
                  <a:pt x="598" y="66"/>
                  <a:pt x="639" y="74"/>
                </a:cubicBezTo>
                <a:cubicBezTo>
                  <a:pt x="913" y="104"/>
                  <a:pt x="1125" y="226"/>
                  <a:pt x="1247" y="439"/>
                </a:cubicBezTo>
                <a:cubicBezTo>
                  <a:pt x="1429" y="712"/>
                  <a:pt x="1429" y="1077"/>
                  <a:pt x="1247" y="1350"/>
                </a:cubicBezTo>
                <a:lnTo>
                  <a:pt x="1125" y="1563"/>
                </a:lnTo>
                <a:lnTo>
                  <a:pt x="1125" y="1563"/>
                </a:lnTo>
                <a:lnTo>
                  <a:pt x="1338" y="1411"/>
                </a:lnTo>
                <a:cubicBezTo>
                  <a:pt x="1444" y="1323"/>
                  <a:pt x="1571" y="1275"/>
                  <a:pt x="1701" y="1275"/>
                </a:cubicBezTo>
                <a:cubicBezTo>
                  <a:pt x="1794" y="1275"/>
                  <a:pt x="1888" y="1300"/>
                  <a:pt x="1976" y="1350"/>
                </a:cubicBezTo>
                <a:cubicBezTo>
                  <a:pt x="2007" y="1350"/>
                  <a:pt x="2068" y="1381"/>
                  <a:pt x="2098" y="1442"/>
                </a:cubicBezTo>
                <a:cubicBezTo>
                  <a:pt x="2220" y="1594"/>
                  <a:pt x="2189" y="1837"/>
                  <a:pt x="2037" y="1958"/>
                </a:cubicBezTo>
                <a:lnTo>
                  <a:pt x="1855" y="2080"/>
                </a:lnTo>
                <a:lnTo>
                  <a:pt x="2098" y="2080"/>
                </a:lnTo>
                <a:cubicBezTo>
                  <a:pt x="2153" y="2064"/>
                  <a:pt x="2210" y="2057"/>
                  <a:pt x="2267" y="2057"/>
                </a:cubicBezTo>
                <a:cubicBezTo>
                  <a:pt x="2432" y="2057"/>
                  <a:pt x="2601" y="2119"/>
                  <a:pt x="2736" y="2232"/>
                </a:cubicBezTo>
                <a:cubicBezTo>
                  <a:pt x="2881" y="2348"/>
                  <a:pt x="2888" y="2574"/>
                  <a:pt x="2783" y="2727"/>
                </a:cubicBezTo>
                <a:lnTo>
                  <a:pt x="2783" y="2727"/>
                </a:lnTo>
                <a:cubicBezTo>
                  <a:pt x="2767" y="2734"/>
                  <a:pt x="2752" y="2741"/>
                  <a:pt x="2736" y="2749"/>
                </a:cubicBezTo>
                <a:lnTo>
                  <a:pt x="2750" y="2762"/>
                </a:lnTo>
                <a:lnTo>
                  <a:pt x="2750" y="2762"/>
                </a:lnTo>
                <a:lnTo>
                  <a:pt x="2493" y="2961"/>
                </a:lnTo>
                <a:lnTo>
                  <a:pt x="2493" y="2961"/>
                </a:lnTo>
                <a:lnTo>
                  <a:pt x="2797" y="2840"/>
                </a:lnTo>
                <a:cubicBezTo>
                  <a:pt x="2983" y="2747"/>
                  <a:pt x="3169" y="2707"/>
                  <a:pt x="3354" y="2707"/>
                </a:cubicBezTo>
                <a:cubicBezTo>
                  <a:pt x="3412" y="2707"/>
                  <a:pt x="3469" y="2711"/>
                  <a:pt x="3527" y="2718"/>
                </a:cubicBezTo>
                <a:cubicBezTo>
                  <a:pt x="3726" y="2747"/>
                  <a:pt x="3898" y="2908"/>
                  <a:pt x="3920" y="3103"/>
                </a:cubicBezTo>
                <a:lnTo>
                  <a:pt x="3920" y="3103"/>
                </a:lnTo>
                <a:cubicBezTo>
                  <a:pt x="3910" y="3106"/>
                  <a:pt x="3901" y="3110"/>
                  <a:pt x="3891" y="3113"/>
                </a:cubicBezTo>
                <a:lnTo>
                  <a:pt x="3921" y="3128"/>
                </a:lnTo>
                <a:lnTo>
                  <a:pt x="3921" y="3128"/>
                </a:lnTo>
                <a:cubicBezTo>
                  <a:pt x="3922" y="3134"/>
                  <a:pt x="3922" y="3139"/>
                  <a:pt x="3922" y="3144"/>
                </a:cubicBezTo>
                <a:lnTo>
                  <a:pt x="3922" y="3205"/>
                </a:lnTo>
                <a:lnTo>
                  <a:pt x="3983" y="3174"/>
                </a:lnTo>
                <a:cubicBezTo>
                  <a:pt x="4135" y="3113"/>
                  <a:pt x="4287" y="3053"/>
                  <a:pt x="4469" y="3053"/>
                </a:cubicBezTo>
                <a:cubicBezTo>
                  <a:pt x="4554" y="3053"/>
                  <a:pt x="4638" y="3067"/>
                  <a:pt x="4713" y="3107"/>
                </a:cubicBezTo>
                <a:lnTo>
                  <a:pt x="4713" y="3107"/>
                </a:lnTo>
                <a:cubicBezTo>
                  <a:pt x="4648" y="3048"/>
                  <a:pt x="4572" y="3015"/>
                  <a:pt x="4484" y="3015"/>
                </a:cubicBezTo>
                <a:cubicBezTo>
                  <a:pt x="4459" y="3015"/>
                  <a:pt x="4434" y="3017"/>
                  <a:pt x="4408" y="3022"/>
                </a:cubicBezTo>
                <a:cubicBezTo>
                  <a:pt x="4248" y="3022"/>
                  <a:pt x="4089" y="3046"/>
                  <a:pt x="3949" y="3092"/>
                </a:cubicBezTo>
                <a:lnTo>
                  <a:pt x="3949" y="3092"/>
                </a:lnTo>
                <a:cubicBezTo>
                  <a:pt x="3926" y="2871"/>
                  <a:pt x="3752" y="2684"/>
                  <a:pt x="3527" y="2627"/>
                </a:cubicBezTo>
                <a:cubicBezTo>
                  <a:pt x="3462" y="2620"/>
                  <a:pt x="3397" y="2616"/>
                  <a:pt x="3333" y="2616"/>
                </a:cubicBezTo>
                <a:cubicBezTo>
                  <a:pt x="3186" y="2616"/>
                  <a:pt x="3040" y="2636"/>
                  <a:pt x="2902" y="2681"/>
                </a:cubicBezTo>
                <a:lnTo>
                  <a:pt x="2902" y="2681"/>
                </a:lnTo>
                <a:cubicBezTo>
                  <a:pt x="2926" y="2623"/>
                  <a:pt x="2934" y="2553"/>
                  <a:pt x="2919" y="2475"/>
                </a:cubicBezTo>
                <a:cubicBezTo>
                  <a:pt x="2919" y="2354"/>
                  <a:pt x="2858" y="2232"/>
                  <a:pt x="2767" y="2141"/>
                </a:cubicBezTo>
                <a:cubicBezTo>
                  <a:pt x="2615" y="2014"/>
                  <a:pt x="2399" y="1951"/>
                  <a:pt x="2191" y="1951"/>
                </a:cubicBezTo>
                <a:cubicBezTo>
                  <a:pt x="2181" y="1951"/>
                  <a:pt x="2172" y="1951"/>
                  <a:pt x="2162" y="1951"/>
                </a:cubicBezTo>
                <a:lnTo>
                  <a:pt x="2162" y="1951"/>
                </a:lnTo>
                <a:cubicBezTo>
                  <a:pt x="2221" y="1866"/>
                  <a:pt x="2250" y="1760"/>
                  <a:pt x="2250" y="1654"/>
                </a:cubicBezTo>
                <a:cubicBezTo>
                  <a:pt x="2220" y="1502"/>
                  <a:pt x="2128" y="1350"/>
                  <a:pt x="2007" y="1259"/>
                </a:cubicBezTo>
                <a:cubicBezTo>
                  <a:pt x="1910" y="1211"/>
                  <a:pt x="1803" y="1186"/>
                  <a:pt x="1696" y="1186"/>
                </a:cubicBezTo>
                <a:cubicBezTo>
                  <a:pt x="1601" y="1186"/>
                  <a:pt x="1506" y="1206"/>
                  <a:pt x="1417" y="1244"/>
                </a:cubicBezTo>
                <a:lnTo>
                  <a:pt x="1417" y="1244"/>
                </a:lnTo>
                <a:cubicBezTo>
                  <a:pt x="1515" y="972"/>
                  <a:pt x="1489" y="659"/>
                  <a:pt x="1338" y="408"/>
                </a:cubicBezTo>
                <a:cubicBezTo>
                  <a:pt x="1154" y="143"/>
                  <a:pt x="874" y="1"/>
                  <a:pt x="581" y="1"/>
                </a:cubicBezTo>
                <a:close/>
                <a:moveTo>
                  <a:pt x="4713" y="3107"/>
                </a:moveTo>
                <a:cubicBezTo>
                  <a:pt x="4734" y="3127"/>
                  <a:pt x="4754" y="3149"/>
                  <a:pt x="4773" y="3174"/>
                </a:cubicBezTo>
                <a:cubicBezTo>
                  <a:pt x="4834" y="3205"/>
                  <a:pt x="4894" y="3296"/>
                  <a:pt x="4894" y="3387"/>
                </a:cubicBezTo>
                <a:cubicBezTo>
                  <a:pt x="4907" y="3393"/>
                  <a:pt x="4915" y="3399"/>
                  <a:pt x="4921" y="3405"/>
                </a:cubicBezTo>
                <a:lnTo>
                  <a:pt x="4921" y="3405"/>
                </a:lnTo>
                <a:cubicBezTo>
                  <a:pt x="4907" y="3321"/>
                  <a:pt x="4855" y="3226"/>
                  <a:pt x="4803" y="3174"/>
                </a:cubicBezTo>
                <a:cubicBezTo>
                  <a:pt x="4776" y="3147"/>
                  <a:pt x="4745" y="3125"/>
                  <a:pt x="4713" y="3107"/>
                </a:cubicBezTo>
                <a:close/>
                <a:moveTo>
                  <a:pt x="4921" y="3405"/>
                </a:moveTo>
                <a:lnTo>
                  <a:pt x="4921" y="3405"/>
                </a:lnTo>
                <a:cubicBezTo>
                  <a:pt x="4923" y="3420"/>
                  <a:pt x="4925" y="3434"/>
                  <a:pt x="4925" y="3448"/>
                </a:cubicBezTo>
                <a:cubicBezTo>
                  <a:pt x="4925" y="3448"/>
                  <a:pt x="4944" y="3428"/>
                  <a:pt x="4921" y="3405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49"/>
          <p:cNvSpPr/>
          <p:nvPr/>
        </p:nvSpPr>
        <p:spPr>
          <a:xfrm>
            <a:off x="4633587" y="2288949"/>
            <a:ext cx="97708" cy="17888"/>
          </a:xfrm>
          <a:custGeom>
            <a:avLst/>
            <a:gdLst/>
            <a:ahLst/>
            <a:cxnLst/>
            <a:rect l="l" t="t" r="r" b="b"/>
            <a:pathLst>
              <a:path w="4561" h="835" extrusionOk="0">
                <a:moveTo>
                  <a:pt x="4501" y="0"/>
                </a:moveTo>
                <a:cubicBezTo>
                  <a:pt x="4462" y="0"/>
                  <a:pt x="4429" y="14"/>
                  <a:pt x="4408" y="14"/>
                </a:cubicBezTo>
                <a:lnTo>
                  <a:pt x="4013" y="14"/>
                </a:lnTo>
                <a:cubicBezTo>
                  <a:pt x="3956" y="6"/>
                  <a:pt x="3899" y="2"/>
                  <a:pt x="3843" y="2"/>
                </a:cubicBezTo>
                <a:cubicBezTo>
                  <a:pt x="3689" y="2"/>
                  <a:pt x="3539" y="30"/>
                  <a:pt x="3405" y="75"/>
                </a:cubicBezTo>
                <a:cubicBezTo>
                  <a:pt x="3284" y="135"/>
                  <a:pt x="3192" y="257"/>
                  <a:pt x="3162" y="379"/>
                </a:cubicBezTo>
                <a:cubicBezTo>
                  <a:pt x="3154" y="399"/>
                  <a:pt x="3148" y="421"/>
                  <a:pt x="3144" y="442"/>
                </a:cubicBezTo>
                <a:lnTo>
                  <a:pt x="3144" y="442"/>
                </a:lnTo>
                <a:cubicBezTo>
                  <a:pt x="3097" y="416"/>
                  <a:pt x="3048" y="397"/>
                  <a:pt x="3010" y="379"/>
                </a:cubicBezTo>
                <a:cubicBezTo>
                  <a:pt x="2858" y="257"/>
                  <a:pt x="2676" y="196"/>
                  <a:pt x="2493" y="135"/>
                </a:cubicBezTo>
                <a:cubicBezTo>
                  <a:pt x="2448" y="128"/>
                  <a:pt x="2400" y="124"/>
                  <a:pt x="2352" y="124"/>
                </a:cubicBezTo>
                <a:cubicBezTo>
                  <a:pt x="2206" y="124"/>
                  <a:pt x="2053" y="158"/>
                  <a:pt x="1916" y="227"/>
                </a:cubicBezTo>
                <a:cubicBezTo>
                  <a:pt x="1790" y="327"/>
                  <a:pt x="1706" y="469"/>
                  <a:pt x="1681" y="618"/>
                </a:cubicBezTo>
                <a:lnTo>
                  <a:pt x="1681" y="618"/>
                </a:lnTo>
                <a:cubicBezTo>
                  <a:pt x="1483" y="478"/>
                  <a:pt x="1247" y="405"/>
                  <a:pt x="1034" y="379"/>
                </a:cubicBezTo>
                <a:cubicBezTo>
                  <a:pt x="822" y="379"/>
                  <a:pt x="609" y="409"/>
                  <a:pt x="426" y="500"/>
                </a:cubicBezTo>
                <a:cubicBezTo>
                  <a:pt x="305" y="561"/>
                  <a:pt x="183" y="622"/>
                  <a:pt x="92" y="713"/>
                </a:cubicBezTo>
                <a:cubicBezTo>
                  <a:pt x="62" y="743"/>
                  <a:pt x="31" y="804"/>
                  <a:pt x="1" y="834"/>
                </a:cubicBezTo>
                <a:cubicBezTo>
                  <a:pt x="122" y="713"/>
                  <a:pt x="274" y="622"/>
                  <a:pt x="426" y="561"/>
                </a:cubicBezTo>
                <a:cubicBezTo>
                  <a:pt x="586" y="492"/>
                  <a:pt x="729" y="458"/>
                  <a:pt x="867" y="458"/>
                </a:cubicBezTo>
                <a:cubicBezTo>
                  <a:pt x="913" y="458"/>
                  <a:pt x="958" y="462"/>
                  <a:pt x="1004" y="470"/>
                </a:cubicBezTo>
                <a:cubicBezTo>
                  <a:pt x="1278" y="470"/>
                  <a:pt x="1490" y="591"/>
                  <a:pt x="1703" y="743"/>
                </a:cubicBezTo>
                <a:lnTo>
                  <a:pt x="1794" y="834"/>
                </a:lnTo>
                <a:lnTo>
                  <a:pt x="1794" y="713"/>
                </a:lnTo>
                <a:cubicBezTo>
                  <a:pt x="1764" y="530"/>
                  <a:pt x="1855" y="409"/>
                  <a:pt x="2007" y="318"/>
                </a:cubicBezTo>
                <a:cubicBezTo>
                  <a:pt x="2086" y="259"/>
                  <a:pt x="2189" y="225"/>
                  <a:pt x="2302" y="225"/>
                </a:cubicBezTo>
                <a:cubicBezTo>
                  <a:pt x="2364" y="225"/>
                  <a:pt x="2429" y="235"/>
                  <a:pt x="2493" y="257"/>
                </a:cubicBezTo>
                <a:cubicBezTo>
                  <a:pt x="2645" y="287"/>
                  <a:pt x="2828" y="348"/>
                  <a:pt x="2980" y="470"/>
                </a:cubicBezTo>
                <a:cubicBezTo>
                  <a:pt x="3035" y="492"/>
                  <a:pt x="3091" y="518"/>
                  <a:pt x="3141" y="549"/>
                </a:cubicBezTo>
                <a:lnTo>
                  <a:pt x="3141" y="549"/>
                </a:lnTo>
                <a:cubicBezTo>
                  <a:pt x="3153" y="650"/>
                  <a:pt x="3206" y="746"/>
                  <a:pt x="3284" y="804"/>
                </a:cubicBezTo>
                <a:lnTo>
                  <a:pt x="3375" y="834"/>
                </a:lnTo>
                <a:lnTo>
                  <a:pt x="3375" y="743"/>
                </a:lnTo>
                <a:cubicBezTo>
                  <a:pt x="3375" y="733"/>
                  <a:pt x="3374" y="724"/>
                  <a:pt x="3373" y="714"/>
                </a:cubicBezTo>
                <a:lnTo>
                  <a:pt x="3373" y="714"/>
                </a:lnTo>
                <a:lnTo>
                  <a:pt x="3375" y="713"/>
                </a:lnTo>
                <a:cubicBezTo>
                  <a:pt x="3374" y="712"/>
                  <a:pt x="3373" y="712"/>
                  <a:pt x="3372" y="711"/>
                </a:cubicBezTo>
                <a:lnTo>
                  <a:pt x="3372" y="711"/>
                </a:lnTo>
                <a:cubicBezTo>
                  <a:pt x="3362" y="644"/>
                  <a:pt x="3321" y="579"/>
                  <a:pt x="3260" y="528"/>
                </a:cubicBezTo>
                <a:lnTo>
                  <a:pt x="3260" y="528"/>
                </a:lnTo>
                <a:cubicBezTo>
                  <a:pt x="3257" y="490"/>
                  <a:pt x="3263" y="449"/>
                  <a:pt x="3284" y="409"/>
                </a:cubicBezTo>
                <a:cubicBezTo>
                  <a:pt x="3284" y="287"/>
                  <a:pt x="3375" y="196"/>
                  <a:pt x="3466" y="166"/>
                </a:cubicBezTo>
                <a:cubicBezTo>
                  <a:pt x="3603" y="97"/>
                  <a:pt x="3757" y="63"/>
                  <a:pt x="3902" y="63"/>
                </a:cubicBezTo>
                <a:cubicBezTo>
                  <a:pt x="3950" y="63"/>
                  <a:pt x="3998" y="67"/>
                  <a:pt x="4044" y="75"/>
                </a:cubicBezTo>
                <a:cubicBezTo>
                  <a:pt x="4165" y="75"/>
                  <a:pt x="4287" y="75"/>
                  <a:pt x="4439" y="44"/>
                </a:cubicBezTo>
                <a:cubicBezTo>
                  <a:pt x="4469" y="44"/>
                  <a:pt x="4530" y="14"/>
                  <a:pt x="4560" y="14"/>
                </a:cubicBezTo>
                <a:cubicBezTo>
                  <a:pt x="4540" y="4"/>
                  <a:pt x="4520" y="0"/>
                  <a:pt x="450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49"/>
          <p:cNvSpPr/>
          <p:nvPr/>
        </p:nvSpPr>
        <p:spPr>
          <a:xfrm>
            <a:off x="4573690" y="2246618"/>
            <a:ext cx="48201" cy="56320"/>
          </a:xfrm>
          <a:custGeom>
            <a:avLst/>
            <a:gdLst/>
            <a:ahLst/>
            <a:cxnLst/>
            <a:rect l="l" t="t" r="r" b="b"/>
            <a:pathLst>
              <a:path w="2250" h="2629" extrusionOk="0">
                <a:moveTo>
                  <a:pt x="2232" y="1"/>
                </a:moveTo>
                <a:cubicBezTo>
                  <a:pt x="2223" y="1"/>
                  <a:pt x="2209" y="4"/>
                  <a:pt x="2189" y="14"/>
                </a:cubicBezTo>
                <a:lnTo>
                  <a:pt x="1976" y="14"/>
                </a:lnTo>
                <a:cubicBezTo>
                  <a:pt x="1855" y="44"/>
                  <a:pt x="1763" y="105"/>
                  <a:pt x="1672" y="196"/>
                </a:cubicBezTo>
                <a:cubicBezTo>
                  <a:pt x="1590" y="279"/>
                  <a:pt x="1507" y="386"/>
                  <a:pt x="1492" y="519"/>
                </a:cubicBezTo>
                <a:lnTo>
                  <a:pt x="1492" y="519"/>
                </a:lnTo>
                <a:cubicBezTo>
                  <a:pt x="1474" y="516"/>
                  <a:pt x="1456" y="515"/>
                  <a:pt x="1438" y="515"/>
                </a:cubicBezTo>
                <a:cubicBezTo>
                  <a:pt x="1266" y="515"/>
                  <a:pt x="1109" y="624"/>
                  <a:pt x="1034" y="774"/>
                </a:cubicBezTo>
                <a:cubicBezTo>
                  <a:pt x="989" y="931"/>
                  <a:pt x="961" y="1089"/>
                  <a:pt x="974" y="1246"/>
                </a:cubicBezTo>
                <a:lnTo>
                  <a:pt x="974" y="1246"/>
                </a:lnTo>
                <a:cubicBezTo>
                  <a:pt x="876" y="1181"/>
                  <a:pt x="766" y="1150"/>
                  <a:pt x="657" y="1150"/>
                </a:cubicBezTo>
                <a:cubicBezTo>
                  <a:pt x="504" y="1150"/>
                  <a:pt x="354" y="1211"/>
                  <a:pt x="244" y="1321"/>
                </a:cubicBezTo>
                <a:cubicBezTo>
                  <a:pt x="61" y="1503"/>
                  <a:pt x="1" y="1777"/>
                  <a:pt x="31" y="2020"/>
                </a:cubicBezTo>
                <a:cubicBezTo>
                  <a:pt x="31" y="2172"/>
                  <a:pt x="92" y="2324"/>
                  <a:pt x="183" y="2476"/>
                </a:cubicBezTo>
                <a:cubicBezTo>
                  <a:pt x="213" y="2537"/>
                  <a:pt x="244" y="2567"/>
                  <a:pt x="274" y="2628"/>
                </a:cubicBezTo>
                <a:cubicBezTo>
                  <a:pt x="274" y="2567"/>
                  <a:pt x="244" y="2506"/>
                  <a:pt x="213" y="2446"/>
                </a:cubicBezTo>
                <a:cubicBezTo>
                  <a:pt x="152" y="2324"/>
                  <a:pt x="122" y="2172"/>
                  <a:pt x="92" y="2020"/>
                </a:cubicBezTo>
                <a:cubicBezTo>
                  <a:pt x="61" y="1777"/>
                  <a:pt x="152" y="1564"/>
                  <a:pt x="304" y="1412"/>
                </a:cubicBezTo>
                <a:cubicBezTo>
                  <a:pt x="396" y="1321"/>
                  <a:pt x="517" y="1260"/>
                  <a:pt x="639" y="1260"/>
                </a:cubicBezTo>
                <a:cubicBezTo>
                  <a:pt x="665" y="1255"/>
                  <a:pt x="690" y="1253"/>
                  <a:pt x="714" y="1253"/>
                </a:cubicBezTo>
                <a:cubicBezTo>
                  <a:pt x="832" y="1253"/>
                  <a:pt x="928" y="1312"/>
                  <a:pt x="1004" y="1412"/>
                </a:cubicBezTo>
                <a:lnTo>
                  <a:pt x="1004" y="1443"/>
                </a:lnTo>
                <a:lnTo>
                  <a:pt x="1156" y="1595"/>
                </a:lnTo>
                <a:lnTo>
                  <a:pt x="1125" y="1382"/>
                </a:lnTo>
                <a:cubicBezTo>
                  <a:pt x="1064" y="1199"/>
                  <a:pt x="1064" y="1017"/>
                  <a:pt x="1125" y="835"/>
                </a:cubicBezTo>
                <a:cubicBezTo>
                  <a:pt x="1178" y="702"/>
                  <a:pt x="1300" y="616"/>
                  <a:pt x="1451" y="616"/>
                </a:cubicBezTo>
                <a:cubicBezTo>
                  <a:pt x="1474" y="616"/>
                  <a:pt x="1497" y="618"/>
                  <a:pt x="1520" y="622"/>
                </a:cubicBezTo>
                <a:lnTo>
                  <a:pt x="1551" y="622"/>
                </a:lnTo>
                <a:lnTo>
                  <a:pt x="1551" y="561"/>
                </a:lnTo>
                <a:cubicBezTo>
                  <a:pt x="1581" y="318"/>
                  <a:pt x="1763" y="105"/>
                  <a:pt x="1976" y="44"/>
                </a:cubicBezTo>
                <a:cubicBezTo>
                  <a:pt x="2067" y="14"/>
                  <a:pt x="2159" y="14"/>
                  <a:pt x="2250" y="14"/>
                </a:cubicBezTo>
                <a:cubicBezTo>
                  <a:pt x="2250" y="14"/>
                  <a:pt x="2250" y="1"/>
                  <a:pt x="223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49"/>
          <p:cNvSpPr/>
          <p:nvPr/>
        </p:nvSpPr>
        <p:spPr>
          <a:xfrm>
            <a:off x="4495562" y="2253409"/>
            <a:ext cx="29970" cy="60583"/>
          </a:xfrm>
          <a:custGeom>
            <a:avLst/>
            <a:gdLst/>
            <a:ahLst/>
            <a:cxnLst/>
            <a:rect l="l" t="t" r="r" b="b"/>
            <a:pathLst>
              <a:path w="1399" h="2828" extrusionOk="0">
                <a:moveTo>
                  <a:pt x="0" y="1"/>
                </a:moveTo>
                <a:cubicBezTo>
                  <a:pt x="0" y="123"/>
                  <a:pt x="30" y="214"/>
                  <a:pt x="91" y="305"/>
                </a:cubicBezTo>
                <a:cubicBezTo>
                  <a:pt x="175" y="527"/>
                  <a:pt x="309" y="699"/>
                  <a:pt x="470" y="866"/>
                </a:cubicBezTo>
                <a:lnTo>
                  <a:pt x="470" y="866"/>
                </a:lnTo>
                <a:cubicBezTo>
                  <a:pt x="296" y="1050"/>
                  <a:pt x="255" y="1324"/>
                  <a:pt x="395" y="1521"/>
                </a:cubicBezTo>
                <a:cubicBezTo>
                  <a:pt x="456" y="1642"/>
                  <a:pt x="578" y="1703"/>
                  <a:pt x="638" y="1764"/>
                </a:cubicBezTo>
                <a:cubicBezTo>
                  <a:pt x="699" y="1855"/>
                  <a:pt x="730" y="1946"/>
                  <a:pt x="730" y="2038"/>
                </a:cubicBezTo>
                <a:cubicBezTo>
                  <a:pt x="730" y="2250"/>
                  <a:pt x="821" y="2433"/>
                  <a:pt x="942" y="2554"/>
                </a:cubicBezTo>
                <a:cubicBezTo>
                  <a:pt x="1033" y="2676"/>
                  <a:pt x="1155" y="2737"/>
                  <a:pt x="1277" y="2797"/>
                </a:cubicBezTo>
                <a:cubicBezTo>
                  <a:pt x="1307" y="2797"/>
                  <a:pt x="1337" y="2828"/>
                  <a:pt x="1398" y="2828"/>
                </a:cubicBezTo>
                <a:cubicBezTo>
                  <a:pt x="1246" y="2737"/>
                  <a:pt x="1125" y="2645"/>
                  <a:pt x="1003" y="2524"/>
                </a:cubicBezTo>
                <a:cubicBezTo>
                  <a:pt x="912" y="2372"/>
                  <a:pt x="821" y="2220"/>
                  <a:pt x="821" y="2038"/>
                </a:cubicBezTo>
                <a:cubicBezTo>
                  <a:pt x="821" y="1916"/>
                  <a:pt x="790" y="1794"/>
                  <a:pt x="730" y="1703"/>
                </a:cubicBezTo>
                <a:cubicBezTo>
                  <a:pt x="638" y="1612"/>
                  <a:pt x="517" y="1551"/>
                  <a:pt x="486" y="1460"/>
                </a:cubicBezTo>
                <a:cubicBezTo>
                  <a:pt x="365" y="1278"/>
                  <a:pt x="395" y="1065"/>
                  <a:pt x="578" y="913"/>
                </a:cubicBezTo>
                <a:lnTo>
                  <a:pt x="638" y="882"/>
                </a:lnTo>
                <a:lnTo>
                  <a:pt x="578" y="852"/>
                </a:lnTo>
                <a:cubicBezTo>
                  <a:pt x="395" y="670"/>
                  <a:pt x="243" y="487"/>
                  <a:pt x="122" y="275"/>
                </a:cubicBezTo>
                <a:cubicBezTo>
                  <a:pt x="91" y="183"/>
                  <a:pt x="61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49"/>
          <p:cNvSpPr/>
          <p:nvPr/>
        </p:nvSpPr>
        <p:spPr>
          <a:xfrm>
            <a:off x="4405695" y="2296404"/>
            <a:ext cx="91174" cy="37125"/>
          </a:xfrm>
          <a:custGeom>
            <a:avLst/>
            <a:gdLst/>
            <a:ahLst/>
            <a:cxnLst/>
            <a:rect l="l" t="t" r="r" b="b"/>
            <a:pathLst>
              <a:path w="4256" h="1733" extrusionOk="0">
                <a:moveTo>
                  <a:pt x="0" y="0"/>
                </a:moveTo>
                <a:cubicBezTo>
                  <a:pt x="0" y="31"/>
                  <a:pt x="0" y="61"/>
                  <a:pt x="31" y="91"/>
                </a:cubicBezTo>
                <a:cubicBezTo>
                  <a:pt x="61" y="182"/>
                  <a:pt x="122" y="274"/>
                  <a:pt x="183" y="365"/>
                </a:cubicBezTo>
                <a:cubicBezTo>
                  <a:pt x="304" y="486"/>
                  <a:pt x="456" y="578"/>
                  <a:pt x="608" y="608"/>
                </a:cubicBezTo>
                <a:cubicBezTo>
                  <a:pt x="715" y="654"/>
                  <a:pt x="821" y="676"/>
                  <a:pt x="927" y="676"/>
                </a:cubicBezTo>
                <a:cubicBezTo>
                  <a:pt x="1015" y="676"/>
                  <a:pt x="1102" y="661"/>
                  <a:pt x="1189" y="630"/>
                </a:cubicBezTo>
                <a:lnTo>
                  <a:pt x="1189" y="630"/>
                </a:lnTo>
                <a:cubicBezTo>
                  <a:pt x="1200" y="703"/>
                  <a:pt x="1234" y="772"/>
                  <a:pt x="1307" y="821"/>
                </a:cubicBezTo>
                <a:cubicBezTo>
                  <a:pt x="1399" y="882"/>
                  <a:pt x="1490" y="912"/>
                  <a:pt x="1581" y="942"/>
                </a:cubicBezTo>
                <a:cubicBezTo>
                  <a:pt x="1672" y="942"/>
                  <a:pt x="1763" y="973"/>
                  <a:pt x="1824" y="1034"/>
                </a:cubicBezTo>
                <a:cubicBezTo>
                  <a:pt x="1855" y="1064"/>
                  <a:pt x="1885" y="1094"/>
                  <a:pt x="1885" y="1125"/>
                </a:cubicBezTo>
                <a:cubicBezTo>
                  <a:pt x="1885" y="1186"/>
                  <a:pt x="1915" y="1246"/>
                  <a:pt x="1946" y="1277"/>
                </a:cubicBezTo>
                <a:cubicBezTo>
                  <a:pt x="2007" y="1398"/>
                  <a:pt x="2128" y="1489"/>
                  <a:pt x="2250" y="1550"/>
                </a:cubicBezTo>
                <a:cubicBezTo>
                  <a:pt x="2336" y="1572"/>
                  <a:pt x="2437" y="1593"/>
                  <a:pt x="2532" y="1593"/>
                </a:cubicBezTo>
                <a:cubicBezTo>
                  <a:pt x="2571" y="1593"/>
                  <a:pt x="2609" y="1590"/>
                  <a:pt x="2645" y="1581"/>
                </a:cubicBezTo>
                <a:cubicBezTo>
                  <a:pt x="2872" y="1552"/>
                  <a:pt x="3073" y="1471"/>
                  <a:pt x="3223" y="1311"/>
                </a:cubicBezTo>
                <a:lnTo>
                  <a:pt x="3223" y="1311"/>
                </a:lnTo>
                <a:cubicBezTo>
                  <a:pt x="3404" y="1506"/>
                  <a:pt x="3664" y="1645"/>
                  <a:pt x="3952" y="1702"/>
                </a:cubicBezTo>
                <a:cubicBezTo>
                  <a:pt x="4013" y="1702"/>
                  <a:pt x="4104" y="1733"/>
                  <a:pt x="4195" y="1733"/>
                </a:cubicBezTo>
                <a:lnTo>
                  <a:pt x="4256" y="1733"/>
                </a:lnTo>
                <a:cubicBezTo>
                  <a:pt x="4165" y="1702"/>
                  <a:pt x="4043" y="1672"/>
                  <a:pt x="3952" y="1641"/>
                </a:cubicBezTo>
                <a:cubicBezTo>
                  <a:pt x="3678" y="1550"/>
                  <a:pt x="3435" y="1398"/>
                  <a:pt x="3253" y="1186"/>
                </a:cubicBezTo>
                <a:lnTo>
                  <a:pt x="3192" y="1155"/>
                </a:lnTo>
                <a:lnTo>
                  <a:pt x="3162" y="1186"/>
                </a:lnTo>
                <a:cubicBezTo>
                  <a:pt x="3011" y="1379"/>
                  <a:pt x="2784" y="1482"/>
                  <a:pt x="2556" y="1482"/>
                </a:cubicBezTo>
                <a:cubicBezTo>
                  <a:pt x="2463" y="1482"/>
                  <a:pt x="2369" y="1464"/>
                  <a:pt x="2280" y="1429"/>
                </a:cubicBezTo>
                <a:cubicBezTo>
                  <a:pt x="2159" y="1398"/>
                  <a:pt x="2067" y="1338"/>
                  <a:pt x="2007" y="1216"/>
                </a:cubicBezTo>
                <a:cubicBezTo>
                  <a:pt x="1976" y="1186"/>
                  <a:pt x="1976" y="1125"/>
                  <a:pt x="1976" y="1094"/>
                </a:cubicBezTo>
                <a:cubicBezTo>
                  <a:pt x="1946" y="1034"/>
                  <a:pt x="1915" y="973"/>
                  <a:pt x="1885" y="942"/>
                </a:cubicBezTo>
                <a:cubicBezTo>
                  <a:pt x="1794" y="882"/>
                  <a:pt x="1703" y="851"/>
                  <a:pt x="1611" y="821"/>
                </a:cubicBezTo>
                <a:cubicBezTo>
                  <a:pt x="1520" y="821"/>
                  <a:pt x="1429" y="760"/>
                  <a:pt x="1368" y="730"/>
                </a:cubicBezTo>
                <a:cubicBezTo>
                  <a:pt x="1307" y="699"/>
                  <a:pt x="1247" y="638"/>
                  <a:pt x="1247" y="578"/>
                </a:cubicBezTo>
                <a:lnTo>
                  <a:pt x="1247" y="486"/>
                </a:lnTo>
                <a:lnTo>
                  <a:pt x="1186" y="517"/>
                </a:lnTo>
                <a:cubicBezTo>
                  <a:pt x="1073" y="554"/>
                  <a:pt x="949" y="580"/>
                  <a:pt x="827" y="580"/>
                </a:cubicBezTo>
                <a:cubicBezTo>
                  <a:pt x="752" y="580"/>
                  <a:pt x="678" y="570"/>
                  <a:pt x="608" y="547"/>
                </a:cubicBezTo>
                <a:cubicBezTo>
                  <a:pt x="487" y="486"/>
                  <a:pt x="335" y="426"/>
                  <a:pt x="244" y="334"/>
                </a:cubicBezTo>
                <a:cubicBezTo>
                  <a:pt x="152" y="213"/>
                  <a:pt x="61" y="122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49"/>
          <p:cNvSpPr/>
          <p:nvPr/>
        </p:nvSpPr>
        <p:spPr>
          <a:xfrm>
            <a:off x="4322340" y="2338392"/>
            <a:ext cx="133505" cy="62854"/>
          </a:xfrm>
          <a:custGeom>
            <a:avLst/>
            <a:gdLst/>
            <a:ahLst/>
            <a:cxnLst/>
            <a:rect l="l" t="t" r="r" b="b"/>
            <a:pathLst>
              <a:path w="6232" h="2934" extrusionOk="0">
                <a:moveTo>
                  <a:pt x="4104" y="1"/>
                </a:moveTo>
                <a:cubicBezTo>
                  <a:pt x="4021" y="1"/>
                  <a:pt x="3937" y="16"/>
                  <a:pt x="3861" y="46"/>
                </a:cubicBezTo>
                <a:cubicBezTo>
                  <a:pt x="3688" y="75"/>
                  <a:pt x="3514" y="186"/>
                  <a:pt x="3419" y="328"/>
                </a:cubicBezTo>
                <a:lnTo>
                  <a:pt x="3419" y="328"/>
                </a:lnTo>
                <a:cubicBezTo>
                  <a:pt x="3307" y="275"/>
                  <a:pt x="3173" y="229"/>
                  <a:pt x="3040" y="229"/>
                </a:cubicBezTo>
                <a:cubicBezTo>
                  <a:pt x="2949" y="229"/>
                  <a:pt x="2858" y="259"/>
                  <a:pt x="2797" y="320"/>
                </a:cubicBezTo>
                <a:cubicBezTo>
                  <a:pt x="2761" y="356"/>
                  <a:pt x="2724" y="404"/>
                  <a:pt x="2701" y="456"/>
                </a:cubicBezTo>
                <a:lnTo>
                  <a:pt x="2701" y="456"/>
                </a:lnTo>
                <a:cubicBezTo>
                  <a:pt x="2663" y="425"/>
                  <a:pt x="2619" y="398"/>
                  <a:pt x="2584" y="381"/>
                </a:cubicBezTo>
                <a:cubicBezTo>
                  <a:pt x="2524" y="350"/>
                  <a:pt x="2463" y="350"/>
                  <a:pt x="2402" y="350"/>
                </a:cubicBezTo>
                <a:cubicBezTo>
                  <a:pt x="2193" y="350"/>
                  <a:pt x="2007" y="507"/>
                  <a:pt x="1958" y="724"/>
                </a:cubicBezTo>
                <a:lnTo>
                  <a:pt x="1958" y="724"/>
                </a:lnTo>
                <a:cubicBezTo>
                  <a:pt x="1852" y="664"/>
                  <a:pt x="1738" y="635"/>
                  <a:pt x="1623" y="635"/>
                </a:cubicBezTo>
                <a:cubicBezTo>
                  <a:pt x="1493" y="635"/>
                  <a:pt x="1363" y="673"/>
                  <a:pt x="1247" y="745"/>
                </a:cubicBezTo>
                <a:cubicBezTo>
                  <a:pt x="1055" y="855"/>
                  <a:pt x="937" y="1065"/>
                  <a:pt x="938" y="1306"/>
                </a:cubicBezTo>
                <a:lnTo>
                  <a:pt x="938" y="1306"/>
                </a:lnTo>
                <a:cubicBezTo>
                  <a:pt x="915" y="1302"/>
                  <a:pt x="891" y="1300"/>
                  <a:pt x="867" y="1300"/>
                </a:cubicBezTo>
                <a:cubicBezTo>
                  <a:pt x="821" y="1300"/>
                  <a:pt x="776" y="1308"/>
                  <a:pt x="730" y="1323"/>
                </a:cubicBezTo>
                <a:cubicBezTo>
                  <a:pt x="669" y="1353"/>
                  <a:pt x="609" y="1414"/>
                  <a:pt x="548" y="1475"/>
                </a:cubicBezTo>
                <a:cubicBezTo>
                  <a:pt x="487" y="1566"/>
                  <a:pt x="396" y="1688"/>
                  <a:pt x="335" y="1809"/>
                </a:cubicBezTo>
                <a:cubicBezTo>
                  <a:pt x="214" y="1992"/>
                  <a:pt x="122" y="2174"/>
                  <a:pt x="62" y="2387"/>
                </a:cubicBezTo>
                <a:cubicBezTo>
                  <a:pt x="153" y="2204"/>
                  <a:pt x="244" y="1992"/>
                  <a:pt x="366" y="1840"/>
                </a:cubicBezTo>
                <a:cubicBezTo>
                  <a:pt x="426" y="1718"/>
                  <a:pt x="517" y="1627"/>
                  <a:pt x="578" y="1536"/>
                </a:cubicBezTo>
                <a:cubicBezTo>
                  <a:pt x="649" y="1465"/>
                  <a:pt x="756" y="1394"/>
                  <a:pt x="843" y="1394"/>
                </a:cubicBezTo>
                <a:cubicBezTo>
                  <a:pt x="868" y="1394"/>
                  <a:pt x="892" y="1400"/>
                  <a:pt x="913" y="1414"/>
                </a:cubicBezTo>
                <a:lnTo>
                  <a:pt x="1004" y="1444"/>
                </a:lnTo>
                <a:lnTo>
                  <a:pt x="1004" y="1353"/>
                </a:lnTo>
                <a:cubicBezTo>
                  <a:pt x="1003" y="1344"/>
                  <a:pt x="1001" y="1335"/>
                  <a:pt x="1001" y="1326"/>
                </a:cubicBezTo>
                <a:lnTo>
                  <a:pt x="1001" y="1326"/>
                </a:lnTo>
                <a:lnTo>
                  <a:pt x="1004" y="1323"/>
                </a:lnTo>
                <a:cubicBezTo>
                  <a:pt x="1003" y="1322"/>
                  <a:pt x="1002" y="1322"/>
                  <a:pt x="1000" y="1322"/>
                </a:cubicBezTo>
                <a:lnTo>
                  <a:pt x="1000" y="1322"/>
                </a:lnTo>
                <a:cubicBezTo>
                  <a:pt x="986" y="1120"/>
                  <a:pt x="1104" y="922"/>
                  <a:pt x="1277" y="806"/>
                </a:cubicBezTo>
                <a:cubicBezTo>
                  <a:pt x="1373" y="751"/>
                  <a:pt x="1481" y="721"/>
                  <a:pt x="1587" y="721"/>
                </a:cubicBezTo>
                <a:cubicBezTo>
                  <a:pt x="1718" y="721"/>
                  <a:pt x="1846" y="766"/>
                  <a:pt x="1946" y="867"/>
                </a:cubicBezTo>
                <a:lnTo>
                  <a:pt x="2037" y="928"/>
                </a:lnTo>
                <a:lnTo>
                  <a:pt x="2037" y="806"/>
                </a:lnTo>
                <a:cubicBezTo>
                  <a:pt x="2037" y="685"/>
                  <a:pt x="2098" y="593"/>
                  <a:pt x="2189" y="502"/>
                </a:cubicBezTo>
                <a:cubicBezTo>
                  <a:pt x="2264" y="465"/>
                  <a:pt x="2340" y="439"/>
                  <a:pt x="2415" y="439"/>
                </a:cubicBezTo>
                <a:cubicBezTo>
                  <a:pt x="2461" y="439"/>
                  <a:pt x="2508" y="449"/>
                  <a:pt x="2554" y="472"/>
                </a:cubicBezTo>
                <a:cubicBezTo>
                  <a:pt x="2615" y="502"/>
                  <a:pt x="2645" y="533"/>
                  <a:pt x="2706" y="593"/>
                </a:cubicBezTo>
                <a:lnTo>
                  <a:pt x="2797" y="745"/>
                </a:lnTo>
                <a:lnTo>
                  <a:pt x="2797" y="563"/>
                </a:lnTo>
                <a:cubicBezTo>
                  <a:pt x="2797" y="441"/>
                  <a:pt x="2919" y="320"/>
                  <a:pt x="3040" y="320"/>
                </a:cubicBezTo>
                <a:cubicBezTo>
                  <a:pt x="3192" y="320"/>
                  <a:pt x="3314" y="381"/>
                  <a:pt x="3435" y="441"/>
                </a:cubicBezTo>
                <a:lnTo>
                  <a:pt x="3466" y="441"/>
                </a:lnTo>
                <a:lnTo>
                  <a:pt x="3496" y="381"/>
                </a:lnTo>
                <a:cubicBezTo>
                  <a:pt x="3587" y="259"/>
                  <a:pt x="3709" y="168"/>
                  <a:pt x="3891" y="107"/>
                </a:cubicBezTo>
                <a:cubicBezTo>
                  <a:pt x="3952" y="92"/>
                  <a:pt x="4028" y="84"/>
                  <a:pt x="4108" y="84"/>
                </a:cubicBezTo>
                <a:cubicBezTo>
                  <a:pt x="4188" y="84"/>
                  <a:pt x="4271" y="92"/>
                  <a:pt x="4347" y="107"/>
                </a:cubicBezTo>
                <a:cubicBezTo>
                  <a:pt x="4606" y="193"/>
                  <a:pt x="4838" y="307"/>
                  <a:pt x="5068" y="447"/>
                </a:cubicBezTo>
                <a:lnTo>
                  <a:pt x="5068" y="447"/>
                </a:lnTo>
                <a:cubicBezTo>
                  <a:pt x="5070" y="455"/>
                  <a:pt x="5073" y="464"/>
                  <a:pt x="5077" y="472"/>
                </a:cubicBezTo>
                <a:lnTo>
                  <a:pt x="5088" y="460"/>
                </a:lnTo>
                <a:lnTo>
                  <a:pt x="5088" y="460"/>
                </a:lnTo>
                <a:cubicBezTo>
                  <a:pt x="5095" y="464"/>
                  <a:pt x="5101" y="468"/>
                  <a:pt x="5107" y="472"/>
                </a:cubicBezTo>
                <a:lnTo>
                  <a:pt x="5198" y="563"/>
                </a:lnTo>
                <a:lnTo>
                  <a:pt x="5168" y="441"/>
                </a:lnTo>
                <a:cubicBezTo>
                  <a:pt x="5107" y="350"/>
                  <a:pt x="5198" y="289"/>
                  <a:pt x="5259" y="259"/>
                </a:cubicBezTo>
                <a:cubicBezTo>
                  <a:pt x="5320" y="229"/>
                  <a:pt x="5411" y="198"/>
                  <a:pt x="5502" y="198"/>
                </a:cubicBezTo>
                <a:cubicBezTo>
                  <a:pt x="5624" y="229"/>
                  <a:pt x="5776" y="259"/>
                  <a:pt x="5898" y="320"/>
                </a:cubicBezTo>
                <a:cubicBezTo>
                  <a:pt x="6019" y="350"/>
                  <a:pt x="6110" y="411"/>
                  <a:pt x="6232" y="472"/>
                </a:cubicBezTo>
                <a:lnTo>
                  <a:pt x="6141" y="411"/>
                </a:lnTo>
                <a:cubicBezTo>
                  <a:pt x="6080" y="350"/>
                  <a:pt x="5989" y="320"/>
                  <a:pt x="5928" y="259"/>
                </a:cubicBezTo>
                <a:cubicBezTo>
                  <a:pt x="5776" y="198"/>
                  <a:pt x="5654" y="168"/>
                  <a:pt x="5502" y="137"/>
                </a:cubicBezTo>
                <a:cubicBezTo>
                  <a:pt x="5411" y="137"/>
                  <a:pt x="5320" y="137"/>
                  <a:pt x="5229" y="198"/>
                </a:cubicBezTo>
                <a:cubicBezTo>
                  <a:pt x="5168" y="198"/>
                  <a:pt x="5138" y="229"/>
                  <a:pt x="5107" y="289"/>
                </a:cubicBezTo>
                <a:cubicBezTo>
                  <a:pt x="5094" y="316"/>
                  <a:pt x="5080" y="343"/>
                  <a:pt x="5072" y="370"/>
                </a:cubicBezTo>
                <a:lnTo>
                  <a:pt x="5072" y="370"/>
                </a:lnTo>
                <a:cubicBezTo>
                  <a:pt x="4850" y="232"/>
                  <a:pt x="4624" y="102"/>
                  <a:pt x="4347" y="46"/>
                </a:cubicBezTo>
                <a:cubicBezTo>
                  <a:pt x="4271" y="16"/>
                  <a:pt x="4188" y="1"/>
                  <a:pt x="4104" y="1"/>
                </a:cubicBezTo>
                <a:close/>
                <a:moveTo>
                  <a:pt x="62" y="2387"/>
                </a:moveTo>
                <a:lnTo>
                  <a:pt x="62" y="2387"/>
                </a:lnTo>
                <a:cubicBezTo>
                  <a:pt x="1" y="2508"/>
                  <a:pt x="1" y="2660"/>
                  <a:pt x="1" y="2782"/>
                </a:cubicBezTo>
                <a:lnTo>
                  <a:pt x="1" y="2934"/>
                </a:lnTo>
                <a:cubicBezTo>
                  <a:pt x="1" y="2751"/>
                  <a:pt x="1" y="2569"/>
                  <a:pt x="62" y="2387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49"/>
          <p:cNvSpPr/>
          <p:nvPr/>
        </p:nvSpPr>
        <p:spPr>
          <a:xfrm>
            <a:off x="4329517" y="2382737"/>
            <a:ext cx="114610" cy="82969"/>
          </a:xfrm>
          <a:custGeom>
            <a:avLst/>
            <a:gdLst/>
            <a:ahLst/>
            <a:cxnLst/>
            <a:rect l="l" t="t" r="r" b="b"/>
            <a:pathLst>
              <a:path w="5350" h="3873" extrusionOk="0">
                <a:moveTo>
                  <a:pt x="4324" y="1"/>
                </a:moveTo>
                <a:cubicBezTo>
                  <a:pt x="4262" y="1"/>
                  <a:pt x="4199" y="5"/>
                  <a:pt x="4134" y="13"/>
                </a:cubicBezTo>
                <a:cubicBezTo>
                  <a:pt x="3982" y="13"/>
                  <a:pt x="3860" y="74"/>
                  <a:pt x="3769" y="195"/>
                </a:cubicBezTo>
                <a:cubicBezTo>
                  <a:pt x="3672" y="292"/>
                  <a:pt x="3633" y="428"/>
                  <a:pt x="3668" y="556"/>
                </a:cubicBezTo>
                <a:lnTo>
                  <a:pt x="3668" y="556"/>
                </a:lnTo>
                <a:cubicBezTo>
                  <a:pt x="3602" y="538"/>
                  <a:pt x="3534" y="527"/>
                  <a:pt x="3467" y="527"/>
                </a:cubicBezTo>
                <a:cubicBezTo>
                  <a:pt x="3403" y="527"/>
                  <a:pt x="3341" y="537"/>
                  <a:pt x="3283" y="560"/>
                </a:cubicBezTo>
                <a:cubicBezTo>
                  <a:pt x="3192" y="621"/>
                  <a:pt x="3131" y="681"/>
                  <a:pt x="3070" y="742"/>
                </a:cubicBezTo>
                <a:cubicBezTo>
                  <a:pt x="3040" y="803"/>
                  <a:pt x="2979" y="864"/>
                  <a:pt x="2918" y="925"/>
                </a:cubicBezTo>
                <a:cubicBezTo>
                  <a:pt x="2797" y="1046"/>
                  <a:pt x="2645" y="1077"/>
                  <a:pt x="2493" y="1077"/>
                </a:cubicBezTo>
                <a:cubicBezTo>
                  <a:pt x="2401" y="1061"/>
                  <a:pt x="2310" y="1054"/>
                  <a:pt x="2219" y="1054"/>
                </a:cubicBezTo>
                <a:cubicBezTo>
                  <a:pt x="2128" y="1054"/>
                  <a:pt x="2037" y="1061"/>
                  <a:pt x="1945" y="1077"/>
                </a:cubicBezTo>
                <a:cubicBezTo>
                  <a:pt x="1854" y="1077"/>
                  <a:pt x="1763" y="1137"/>
                  <a:pt x="1702" y="1198"/>
                </a:cubicBezTo>
                <a:cubicBezTo>
                  <a:pt x="1641" y="1259"/>
                  <a:pt x="1581" y="1350"/>
                  <a:pt x="1550" y="1411"/>
                </a:cubicBezTo>
                <a:cubicBezTo>
                  <a:pt x="1550" y="1472"/>
                  <a:pt x="1490" y="1532"/>
                  <a:pt x="1429" y="1563"/>
                </a:cubicBezTo>
                <a:lnTo>
                  <a:pt x="1186" y="1563"/>
                </a:lnTo>
                <a:cubicBezTo>
                  <a:pt x="1003" y="1563"/>
                  <a:pt x="851" y="1624"/>
                  <a:pt x="760" y="1745"/>
                </a:cubicBezTo>
                <a:cubicBezTo>
                  <a:pt x="662" y="1868"/>
                  <a:pt x="643" y="2010"/>
                  <a:pt x="703" y="2124"/>
                </a:cubicBezTo>
                <a:lnTo>
                  <a:pt x="703" y="2124"/>
                </a:lnTo>
                <a:cubicBezTo>
                  <a:pt x="688" y="2122"/>
                  <a:pt x="673" y="2122"/>
                  <a:pt x="658" y="2122"/>
                </a:cubicBezTo>
                <a:cubicBezTo>
                  <a:pt x="494" y="2122"/>
                  <a:pt x="346" y="2209"/>
                  <a:pt x="274" y="2353"/>
                </a:cubicBezTo>
                <a:cubicBezTo>
                  <a:pt x="190" y="2520"/>
                  <a:pt x="183" y="2686"/>
                  <a:pt x="252" y="2830"/>
                </a:cubicBezTo>
                <a:lnTo>
                  <a:pt x="252" y="2830"/>
                </a:lnTo>
                <a:cubicBezTo>
                  <a:pt x="179" y="2864"/>
                  <a:pt x="110" y="2918"/>
                  <a:pt x="61" y="2991"/>
                </a:cubicBezTo>
                <a:cubicBezTo>
                  <a:pt x="31" y="3052"/>
                  <a:pt x="0" y="3143"/>
                  <a:pt x="0" y="3235"/>
                </a:cubicBezTo>
                <a:cubicBezTo>
                  <a:pt x="0" y="3356"/>
                  <a:pt x="31" y="3508"/>
                  <a:pt x="91" y="3599"/>
                </a:cubicBezTo>
                <a:cubicBezTo>
                  <a:pt x="122" y="3691"/>
                  <a:pt x="152" y="3751"/>
                  <a:pt x="213" y="3812"/>
                </a:cubicBezTo>
                <a:cubicBezTo>
                  <a:pt x="213" y="3843"/>
                  <a:pt x="243" y="3873"/>
                  <a:pt x="243" y="3873"/>
                </a:cubicBezTo>
                <a:cubicBezTo>
                  <a:pt x="213" y="3782"/>
                  <a:pt x="152" y="3691"/>
                  <a:pt x="122" y="3599"/>
                </a:cubicBezTo>
                <a:cubicBezTo>
                  <a:pt x="61" y="3508"/>
                  <a:pt x="31" y="3387"/>
                  <a:pt x="61" y="3265"/>
                </a:cubicBezTo>
                <a:cubicBezTo>
                  <a:pt x="61" y="3083"/>
                  <a:pt x="152" y="2961"/>
                  <a:pt x="304" y="2900"/>
                </a:cubicBezTo>
                <a:lnTo>
                  <a:pt x="365" y="2900"/>
                </a:lnTo>
                <a:lnTo>
                  <a:pt x="334" y="2870"/>
                </a:lnTo>
                <a:cubicBezTo>
                  <a:pt x="323" y="2850"/>
                  <a:pt x="312" y="2830"/>
                  <a:pt x="303" y="2810"/>
                </a:cubicBezTo>
                <a:lnTo>
                  <a:pt x="303" y="2810"/>
                </a:lnTo>
                <a:lnTo>
                  <a:pt x="304" y="2809"/>
                </a:lnTo>
                <a:lnTo>
                  <a:pt x="304" y="2809"/>
                </a:lnTo>
                <a:cubicBezTo>
                  <a:pt x="304" y="2809"/>
                  <a:pt x="303" y="2809"/>
                  <a:pt x="303" y="2809"/>
                </a:cubicBezTo>
                <a:lnTo>
                  <a:pt x="303" y="2809"/>
                </a:lnTo>
                <a:cubicBezTo>
                  <a:pt x="245" y="2678"/>
                  <a:pt x="255" y="2550"/>
                  <a:pt x="334" y="2444"/>
                </a:cubicBezTo>
                <a:cubicBezTo>
                  <a:pt x="406" y="2325"/>
                  <a:pt x="534" y="2243"/>
                  <a:pt x="660" y="2243"/>
                </a:cubicBezTo>
                <a:cubicBezTo>
                  <a:pt x="694" y="2243"/>
                  <a:pt x="728" y="2249"/>
                  <a:pt x="760" y="2262"/>
                </a:cubicBezTo>
                <a:lnTo>
                  <a:pt x="912" y="2292"/>
                </a:lnTo>
                <a:lnTo>
                  <a:pt x="912" y="2292"/>
                </a:lnTo>
                <a:lnTo>
                  <a:pt x="821" y="2171"/>
                </a:lnTo>
                <a:cubicBezTo>
                  <a:pt x="760" y="2080"/>
                  <a:pt x="760" y="1928"/>
                  <a:pt x="821" y="1836"/>
                </a:cubicBezTo>
                <a:cubicBezTo>
                  <a:pt x="896" y="1736"/>
                  <a:pt x="1014" y="1677"/>
                  <a:pt x="1138" y="1677"/>
                </a:cubicBezTo>
                <a:cubicBezTo>
                  <a:pt x="1164" y="1677"/>
                  <a:pt x="1190" y="1679"/>
                  <a:pt x="1216" y="1684"/>
                </a:cubicBezTo>
                <a:lnTo>
                  <a:pt x="1459" y="1684"/>
                </a:lnTo>
                <a:cubicBezTo>
                  <a:pt x="1550" y="1654"/>
                  <a:pt x="1611" y="1593"/>
                  <a:pt x="1672" y="1502"/>
                </a:cubicBezTo>
                <a:cubicBezTo>
                  <a:pt x="1702" y="1411"/>
                  <a:pt x="1733" y="1350"/>
                  <a:pt x="1793" y="1289"/>
                </a:cubicBezTo>
                <a:cubicBezTo>
                  <a:pt x="1824" y="1229"/>
                  <a:pt x="1885" y="1198"/>
                  <a:pt x="1976" y="1198"/>
                </a:cubicBezTo>
                <a:cubicBezTo>
                  <a:pt x="2067" y="1183"/>
                  <a:pt x="2151" y="1175"/>
                  <a:pt x="2234" y="1175"/>
                </a:cubicBezTo>
                <a:cubicBezTo>
                  <a:pt x="2318" y="1175"/>
                  <a:pt x="2401" y="1183"/>
                  <a:pt x="2493" y="1198"/>
                </a:cubicBezTo>
                <a:cubicBezTo>
                  <a:pt x="2584" y="1198"/>
                  <a:pt x="2675" y="1198"/>
                  <a:pt x="2766" y="1168"/>
                </a:cubicBezTo>
                <a:cubicBezTo>
                  <a:pt x="2857" y="1137"/>
                  <a:pt x="2948" y="1107"/>
                  <a:pt x="3009" y="1016"/>
                </a:cubicBezTo>
                <a:cubicBezTo>
                  <a:pt x="3070" y="955"/>
                  <a:pt x="3131" y="894"/>
                  <a:pt x="3161" y="803"/>
                </a:cubicBezTo>
                <a:cubicBezTo>
                  <a:pt x="3222" y="773"/>
                  <a:pt x="3252" y="712"/>
                  <a:pt x="3344" y="681"/>
                </a:cubicBezTo>
                <a:cubicBezTo>
                  <a:pt x="3404" y="651"/>
                  <a:pt x="3465" y="636"/>
                  <a:pt x="3526" y="636"/>
                </a:cubicBezTo>
                <a:cubicBezTo>
                  <a:pt x="3587" y="636"/>
                  <a:pt x="3648" y="651"/>
                  <a:pt x="3708" y="681"/>
                </a:cubicBezTo>
                <a:lnTo>
                  <a:pt x="3891" y="773"/>
                </a:lnTo>
                <a:lnTo>
                  <a:pt x="3769" y="621"/>
                </a:lnTo>
                <a:cubicBezTo>
                  <a:pt x="3766" y="614"/>
                  <a:pt x="3763" y="607"/>
                  <a:pt x="3760" y="600"/>
                </a:cubicBezTo>
                <a:lnTo>
                  <a:pt x="3760" y="600"/>
                </a:lnTo>
                <a:lnTo>
                  <a:pt x="3769" y="590"/>
                </a:lnTo>
                <a:cubicBezTo>
                  <a:pt x="3764" y="588"/>
                  <a:pt x="3758" y="586"/>
                  <a:pt x="3753" y="584"/>
                </a:cubicBezTo>
                <a:lnTo>
                  <a:pt x="3753" y="584"/>
                </a:lnTo>
                <a:cubicBezTo>
                  <a:pt x="3710" y="470"/>
                  <a:pt x="3720" y="338"/>
                  <a:pt x="3830" y="256"/>
                </a:cubicBezTo>
                <a:cubicBezTo>
                  <a:pt x="3891" y="134"/>
                  <a:pt x="4012" y="74"/>
                  <a:pt x="4164" y="74"/>
                </a:cubicBezTo>
                <a:cubicBezTo>
                  <a:pt x="4221" y="65"/>
                  <a:pt x="4278" y="62"/>
                  <a:pt x="4335" y="62"/>
                </a:cubicBezTo>
                <a:cubicBezTo>
                  <a:pt x="4491" y="62"/>
                  <a:pt x="4647" y="90"/>
                  <a:pt x="4803" y="134"/>
                </a:cubicBezTo>
                <a:cubicBezTo>
                  <a:pt x="4985" y="195"/>
                  <a:pt x="5167" y="256"/>
                  <a:pt x="5350" y="317"/>
                </a:cubicBezTo>
                <a:cubicBezTo>
                  <a:pt x="5319" y="286"/>
                  <a:pt x="5259" y="256"/>
                  <a:pt x="5228" y="256"/>
                </a:cubicBezTo>
                <a:cubicBezTo>
                  <a:pt x="5107" y="165"/>
                  <a:pt x="4955" y="134"/>
                  <a:pt x="4833" y="74"/>
                </a:cubicBezTo>
                <a:cubicBezTo>
                  <a:pt x="4655" y="29"/>
                  <a:pt x="4493" y="1"/>
                  <a:pt x="432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49"/>
          <p:cNvSpPr/>
          <p:nvPr/>
        </p:nvSpPr>
        <p:spPr>
          <a:xfrm>
            <a:off x="4325596" y="2498418"/>
            <a:ext cx="48865" cy="102078"/>
          </a:xfrm>
          <a:custGeom>
            <a:avLst/>
            <a:gdLst/>
            <a:ahLst/>
            <a:cxnLst/>
            <a:rect l="l" t="t" r="r" b="b"/>
            <a:pathLst>
              <a:path w="2281" h="4765" extrusionOk="0">
                <a:moveTo>
                  <a:pt x="2128" y="0"/>
                </a:moveTo>
                <a:cubicBezTo>
                  <a:pt x="2098" y="0"/>
                  <a:pt x="2068" y="8"/>
                  <a:pt x="2037" y="23"/>
                </a:cubicBezTo>
                <a:cubicBezTo>
                  <a:pt x="1794" y="84"/>
                  <a:pt x="1581" y="175"/>
                  <a:pt x="1399" y="327"/>
                </a:cubicBezTo>
                <a:lnTo>
                  <a:pt x="1004" y="601"/>
                </a:lnTo>
                <a:cubicBezTo>
                  <a:pt x="852" y="692"/>
                  <a:pt x="730" y="844"/>
                  <a:pt x="639" y="996"/>
                </a:cubicBezTo>
                <a:cubicBezTo>
                  <a:pt x="609" y="1087"/>
                  <a:pt x="578" y="1209"/>
                  <a:pt x="578" y="1300"/>
                </a:cubicBezTo>
                <a:cubicBezTo>
                  <a:pt x="578" y="1421"/>
                  <a:pt x="517" y="1452"/>
                  <a:pt x="426" y="1482"/>
                </a:cubicBezTo>
                <a:cubicBezTo>
                  <a:pt x="305" y="1543"/>
                  <a:pt x="214" y="1604"/>
                  <a:pt x="153" y="1695"/>
                </a:cubicBezTo>
                <a:cubicBezTo>
                  <a:pt x="92" y="1816"/>
                  <a:pt x="62" y="1938"/>
                  <a:pt x="62" y="2060"/>
                </a:cubicBezTo>
                <a:cubicBezTo>
                  <a:pt x="35" y="2244"/>
                  <a:pt x="100" y="2406"/>
                  <a:pt x="237" y="2525"/>
                </a:cubicBezTo>
                <a:lnTo>
                  <a:pt x="237" y="2525"/>
                </a:lnTo>
                <a:cubicBezTo>
                  <a:pt x="150" y="2583"/>
                  <a:pt x="86" y="2661"/>
                  <a:pt x="62" y="2759"/>
                </a:cubicBezTo>
                <a:cubicBezTo>
                  <a:pt x="31" y="2850"/>
                  <a:pt x="1" y="2972"/>
                  <a:pt x="31" y="3093"/>
                </a:cubicBezTo>
                <a:cubicBezTo>
                  <a:pt x="90" y="3269"/>
                  <a:pt x="176" y="3416"/>
                  <a:pt x="291" y="3563"/>
                </a:cubicBezTo>
                <a:lnTo>
                  <a:pt x="291" y="3563"/>
                </a:lnTo>
                <a:cubicBezTo>
                  <a:pt x="149" y="3714"/>
                  <a:pt x="92" y="3920"/>
                  <a:pt x="92" y="4127"/>
                </a:cubicBezTo>
                <a:cubicBezTo>
                  <a:pt x="122" y="4279"/>
                  <a:pt x="153" y="4430"/>
                  <a:pt x="274" y="4552"/>
                </a:cubicBezTo>
                <a:cubicBezTo>
                  <a:pt x="335" y="4643"/>
                  <a:pt x="426" y="4704"/>
                  <a:pt x="517" y="4734"/>
                </a:cubicBezTo>
                <a:cubicBezTo>
                  <a:pt x="548" y="4765"/>
                  <a:pt x="578" y="4765"/>
                  <a:pt x="609" y="4765"/>
                </a:cubicBezTo>
                <a:cubicBezTo>
                  <a:pt x="487" y="4704"/>
                  <a:pt x="365" y="4643"/>
                  <a:pt x="274" y="4522"/>
                </a:cubicBezTo>
                <a:cubicBezTo>
                  <a:pt x="214" y="4400"/>
                  <a:pt x="153" y="4279"/>
                  <a:pt x="153" y="4127"/>
                </a:cubicBezTo>
                <a:cubicBezTo>
                  <a:pt x="153" y="3914"/>
                  <a:pt x="214" y="3731"/>
                  <a:pt x="335" y="3610"/>
                </a:cubicBezTo>
                <a:lnTo>
                  <a:pt x="365" y="3579"/>
                </a:lnTo>
                <a:lnTo>
                  <a:pt x="365" y="3549"/>
                </a:lnTo>
                <a:cubicBezTo>
                  <a:pt x="274" y="3397"/>
                  <a:pt x="183" y="3245"/>
                  <a:pt x="122" y="3063"/>
                </a:cubicBezTo>
                <a:cubicBezTo>
                  <a:pt x="62" y="2880"/>
                  <a:pt x="153" y="2668"/>
                  <a:pt x="335" y="2576"/>
                </a:cubicBezTo>
                <a:lnTo>
                  <a:pt x="426" y="2546"/>
                </a:lnTo>
                <a:lnTo>
                  <a:pt x="335" y="2516"/>
                </a:lnTo>
                <a:cubicBezTo>
                  <a:pt x="274" y="2455"/>
                  <a:pt x="214" y="2364"/>
                  <a:pt x="183" y="2303"/>
                </a:cubicBezTo>
                <a:cubicBezTo>
                  <a:pt x="62" y="2029"/>
                  <a:pt x="183" y="1725"/>
                  <a:pt x="457" y="1604"/>
                </a:cubicBezTo>
                <a:cubicBezTo>
                  <a:pt x="517" y="1573"/>
                  <a:pt x="548" y="1543"/>
                  <a:pt x="609" y="1482"/>
                </a:cubicBezTo>
                <a:cubicBezTo>
                  <a:pt x="639" y="1452"/>
                  <a:pt x="639" y="1391"/>
                  <a:pt x="639" y="1330"/>
                </a:cubicBezTo>
                <a:cubicBezTo>
                  <a:pt x="639" y="1239"/>
                  <a:pt x="669" y="1117"/>
                  <a:pt x="700" y="1057"/>
                </a:cubicBezTo>
                <a:cubicBezTo>
                  <a:pt x="791" y="874"/>
                  <a:pt x="913" y="753"/>
                  <a:pt x="1065" y="661"/>
                </a:cubicBezTo>
                <a:lnTo>
                  <a:pt x="1429" y="388"/>
                </a:lnTo>
                <a:cubicBezTo>
                  <a:pt x="1612" y="236"/>
                  <a:pt x="1824" y="114"/>
                  <a:pt x="2037" y="54"/>
                </a:cubicBezTo>
                <a:cubicBezTo>
                  <a:pt x="2128" y="23"/>
                  <a:pt x="2189" y="23"/>
                  <a:pt x="2280" y="23"/>
                </a:cubicBezTo>
                <a:lnTo>
                  <a:pt x="2220" y="23"/>
                </a:lnTo>
                <a:cubicBezTo>
                  <a:pt x="2189" y="8"/>
                  <a:pt x="2159" y="0"/>
                  <a:pt x="2128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49"/>
          <p:cNvSpPr/>
          <p:nvPr/>
        </p:nvSpPr>
        <p:spPr>
          <a:xfrm>
            <a:off x="4386158" y="2448761"/>
            <a:ext cx="69045" cy="94452"/>
          </a:xfrm>
          <a:custGeom>
            <a:avLst/>
            <a:gdLst/>
            <a:ahLst/>
            <a:cxnLst/>
            <a:rect l="l" t="t" r="r" b="b"/>
            <a:pathLst>
              <a:path w="3223" h="4409" extrusionOk="0">
                <a:moveTo>
                  <a:pt x="3222" y="1"/>
                </a:moveTo>
                <a:cubicBezTo>
                  <a:pt x="3162" y="31"/>
                  <a:pt x="3131" y="31"/>
                  <a:pt x="3101" y="61"/>
                </a:cubicBezTo>
                <a:cubicBezTo>
                  <a:pt x="2979" y="92"/>
                  <a:pt x="2858" y="153"/>
                  <a:pt x="2767" y="244"/>
                </a:cubicBezTo>
                <a:cubicBezTo>
                  <a:pt x="2584" y="365"/>
                  <a:pt x="2463" y="517"/>
                  <a:pt x="2371" y="700"/>
                </a:cubicBezTo>
                <a:cubicBezTo>
                  <a:pt x="2270" y="877"/>
                  <a:pt x="2211" y="1095"/>
                  <a:pt x="2194" y="1321"/>
                </a:cubicBezTo>
                <a:lnTo>
                  <a:pt x="2194" y="1321"/>
                </a:lnTo>
                <a:cubicBezTo>
                  <a:pt x="2157" y="1292"/>
                  <a:pt x="2112" y="1277"/>
                  <a:pt x="2067" y="1277"/>
                </a:cubicBezTo>
                <a:cubicBezTo>
                  <a:pt x="1946" y="1277"/>
                  <a:pt x="1855" y="1308"/>
                  <a:pt x="1794" y="1368"/>
                </a:cubicBezTo>
                <a:cubicBezTo>
                  <a:pt x="1662" y="1500"/>
                  <a:pt x="1622" y="1678"/>
                  <a:pt x="1653" y="1862"/>
                </a:cubicBezTo>
                <a:lnTo>
                  <a:pt x="1653" y="1862"/>
                </a:lnTo>
                <a:cubicBezTo>
                  <a:pt x="1613" y="1853"/>
                  <a:pt x="1573" y="1849"/>
                  <a:pt x="1533" y="1849"/>
                </a:cubicBezTo>
                <a:cubicBezTo>
                  <a:pt x="1350" y="1849"/>
                  <a:pt x="1167" y="1934"/>
                  <a:pt x="1034" y="2068"/>
                </a:cubicBezTo>
                <a:cubicBezTo>
                  <a:pt x="943" y="2189"/>
                  <a:pt x="882" y="2341"/>
                  <a:pt x="882" y="2524"/>
                </a:cubicBezTo>
                <a:cubicBezTo>
                  <a:pt x="882" y="2584"/>
                  <a:pt x="852" y="2645"/>
                  <a:pt x="821" y="2645"/>
                </a:cubicBezTo>
                <a:cubicBezTo>
                  <a:pt x="760" y="2645"/>
                  <a:pt x="700" y="2645"/>
                  <a:pt x="639" y="2615"/>
                </a:cubicBezTo>
                <a:cubicBezTo>
                  <a:pt x="623" y="2607"/>
                  <a:pt x="604" y="2603"/>
                  <a:pt x="584" y="2603"/>
                </a:cubicBezTo>
                <a:cubicBezTo>
                  <a:pt x="529" y="2603"/>
                  <a:pt x="462" y="2631"/>
                  <a:pt x="396" y="2675"/>
                </a:cubicBezTo>
                <a:cubicBezTo>
                  <a:pt x="335" y="2706"/>
                  <a:pt x="304" y="2767"/>
                  <a:pt x="274" y="2858"/>
                </a:cubicBezTo>
                <a:cubicBezTo>
                  <a:pt x="274" y="2945"/>
                  <a:pt x="290" y="3048"/>
                  <a:pt x="321" y="3132"/>
                </a:cubicBezTo>
                <a:lnTo>
                  <a:pt x="321" y="3132"/>
                </a:lnTo>
                <a:cubicBezTo>
                  <a:pt x="309" y="3130"/>
                  <a:pt x="298" y="3129"/>
                  <a:pt x="286" y="3129"/>
                </a:cubicBezTo>
                <a:cubicBezTo>
                  <a:pt x="253" y="3129"/>
                  <a:pt x="218" y="3139"/>
                  <a:pt x="183" y="3162"/>
                </a:cubicBezTo>
                <a:cubicBezTo>
                  <a:pt x="122" y="3192"/>
                  <a:pt x="61" y="3253"/>
                  <a:pt x="31" y="3314"/>
                </a:cubicBezTo>
                <a:cubicBezTo>
                  <a:pt x="1" y="3466"/>
                  <a:pt x="31" y="3587"/>
                  <a:pt x="92" y="3709"/>
                </a:cubicBezTo>
                <a:cubicBezTo>
                  <a:pt x="183" y="3891"/>
                  <a:pt x="335" y="4043"/>
                  <a:pt x="517" y="4195"/>
                </a:cubicBezTo>
                <a:cubicBezTo>
                  <a:pt x="608" y="4256"/>
                  <a:pt x="730" y="4317"/>
                  <a:pt x="882" y="4378"/>
                </a:cubicBezTo>
                <a:cubicBezTo>
                  <a:pt x="912" y="4378"/>
                  <a:pt x="973" y="4408"/>
                  <a:pt x="1004" y="4408"/>
                </a:cubicBezTo>
                <a:cubicBezTo>
                  <a:pt x="852" y="4347"/>
                  <a:pt x="669" y="4256"/>
                  <a:pt x="548" y="4165"/>
                </a:cubicBezTo>
                <a:cubicBezTo>
                  <a:pt x="365" y="4043"/>
                  <a:pt x="244" y="3861"/>
                  <a:pt x="153" y="3679"/>
                </a:cubicBezTo>
                <a:cubicBezTo>
                  <a:pt x="92" y="3587"/>
                  <a:pt x="61" y="3466"/>
                  <a:pt x="92" y="3344"/>
                </a:cubicBezTo>
                <a:cubicBezTo>
                  <a:pt x="113" y="3280"/>
                  <a:pt x="211" y="3215"/>
                  <a:pt x="287" y="3215"/>
                </a:cubicBezTo>
                <a:cubicBezTo>
                  <a:pt x="319" y="3215"/>
                  <a:pt x="347" y="3226"/>
                  <a:pt x="365" y="3253"/>
                </a:cubicBezTo>
                <a:lnTo>
                  <a:pt x="548" y="3466"/>
                </a:lnTo>
                <a:lnTo>
                  <a:pt x="548" y="3466"/>
                </a:lnTo>
                <a:lnTo>
                  <a:pt x="426" y="3192"/>
                </a:lnTo>
                <a:cubicBezTo>
                  <a:pt x="396" y="3101"/>
                  <a:pt x="365" y="2979"/>
                  <a:pt x="365" y="2858"/>
                </a:cubicBezTo>
                <a:cubicBezTo>
                  <a:pt x="396" y="2797"/>
                  <a:pt x="426" y="2767"/>
                  <a:pt x="456" y="2736"/>
                </a:cubicBezTo>
                <a:cubicBezTo>
                  <a:pt x="487" y="2721"/>
                  <a:pt x="517" y="2713"/>
                  <a:pt x="544" y="2713"/>
                </a:cubicBezTo>
                <a:cubicBezTo>
                  <a:pt x="570" y="2713"/>
                  <a:pt x="593" y="2721"/>
                  <a:pt x="608" y="2736"/>
                </a:cubicBezTo>
                <a:cubicBezTo>
                  <a:pt x="654" y="2751"/>
                  <a:pt x="700" y="2759"/>
                  <a:pt x="741" y="2759"/>
                </a:cubicBezTo>
                <a:cubicBezTo>
                  <a:pt x="783" y="2759"/>
                  <a:pt x="821" y="2751"/>
                  <a:pt x="852" y="2736"/>
                </a:cubicBezTo>
                <a:cubicBezTo>
                  <a:pt x="912" y="2736"/>
                  <a:pt x="943" y="2675"/>
                  <a:pt x="943" y="2645"/>
                </a:cubicBezTo>
                <a:cubicBezTo>
                  <a:pt x="973" y="2584"/>
                  <a:pt x="973" y="2554"/>
                  <a:pt x="943" y="2524"/>
                </a:cubicBezTo>
                <a:cubicBezTo>
                  <a:pt x="943" y="2372"/>
                  <a:pt x="1004" y="2220"/>
                  <a:pt x="1095" y="2128"/>
                </a:cubicBezTo>
                <a:cubicBezTo>
                  <a:pt x="1214" y="2009"/>
                  <a:pt x="1390" y="1927"/>
                  <a:pt x="1563" y="1927"/>
                </a:cubicBezTo>
                <a:cubicBezTo>
                  <a:pt x="1599" y="1927"/>
                  <a:pt x="1635" y="1930"/>
                  <a:pt x="1670" y="1938"/>
                </a:cubicBezTo>
                <a:lnTo>
                  <a:pt x="1670" y="1938"/>
                </a:lnTo>
                <a:cubicBezTo>
                  <a:pt x="1671" y="1941"/>
                  <a:pt x="1672" y="1943"/>
                  <a:pt x="1672" y="1946"/>
                </a:cubicBezTo>
                <a:lnTo>
                  <a:pt x="1679" y="1940"/>
                </a:lnTo>
                <a:lnTo>
                  <a:pt x="1679" y="1940"/>
                </a:lnTo>
                <a:cubicBezTo>
                  <a:pt x="1687" y="1942"/>
                  <a:pt x="1695" y="1944"/>
                  <a:pt x="1703" y="1946"/>
                </a:cubicBezTo>
                <a:lnTo>
                  <a:pt x="1794" y="1976"/>
                </a:lnTo>
                <a:lnTo>
                  <a:pt x="1794" y="1976"/>
                </a:lnTo>
                <a:lnTo>
                  <a:pt x="1763" y="1885"/>
                </a:lnTo>
                <a:cubicBezTo>
                  <a:pt x="1703" y="1733"/>
                  <a:pt x="1733" y="1551"/>
                  <a:pt x="1824" y="1429"/>
                </a:cubicBezTo>
                <a:cubicBezTo>
                  <a:pt x="1878" y="1376"/>
                  <a:pt x="1948" y="1352"/>
                  <a:pt x="2014" y="1352"/>
                </a:cubicBezTo>
                <a:cubicBezTo>
                  <a:pt x="2097" y="1352"/>
                  <a:pt x="2172" y="1391"/>
                  <a:pt x="2189" y="1460"/>
                </a:cubicBezTo>
                <a:lnTo>
                  <a:pt x="2311" y="1824"/>
                </a:lnTo>
                <a:lnTo>
                  <a:pt x="2280" y="1429"/>
                </a:lnTo>
                <a:cubicBezTo>
                  <a:pt x="2280" y="1186"/>
                  <a:pt x="2311" y="943"/>
                  <a:pt x="2432" y="730"/>
                </a:cubicBezTo>
                <a:cubicBezTo>
                  <a:pt x="2523" y="548"/>
                  <a:pt x="2645" y="396"/>
                  <a:pt x="2797" y="274"/>
                </a:cubicBezTo>
                <a:cubicBezTo>
                  <a:pt x="2919" y="183"/>
                  <a:pt x="3071" y="92"/>
                  <a:pt x="32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49"/>
          <p:cNvSpPr/>
          <p:nvPr/>
        </p:nvSpPr>
        <p:spPr>
          <a:xfrm>
            <a:off x="4499461" y="2370398"/>
            <a:ext cx="19559" cy="36054"/>
          </a:xfrm>
          <a:custGeom>
            <a:avLst/>
            <a:gdLst/>
            <a:ahLst/>
            <a:cxnLst/>
            <a:rect l="l" t="t" r="r" b="b"/>
            <a:pathLst>
              <a:path w="913" h="1683" extrusionOk="0">
                <a:moveTo>
                  <a:pt x="318" y="1"/>
                </a:moveTo>
                <a:cubicBezTo>
                  <a:pt x="280" y="1"/>
                  <a:pt x="186" y="45"/>
                  <a:pt x="92" y="163"/>
                </a:cubicBezTo>
                <a:cubicBezTo>
                  <a:pt x="31" y="254"/>
                  <a:pt x="0" y="376"/>
                  <a:pt x="31" y="498"/>
                </a:cubicBezTo>
                <a:cubicBezTo>
                  <a:pt x="58" y="634"/>
                  <a:pt x="135" y="746"/>
                  <a:pt x="238" y="812"/>
                </a:cubicBezTo>
                <a:lnTo>
                  <a:pt x="238" y="812"/>
                </a:lnTo>
                <a:cubicBezTo>
                  <a:pt x="223" y="832"/>
                  <a:pt x="213" y="857"/>
                  <a:pt x="213" y="893"/>
                </a:cubicBezTo>
                <a:cubicBezTo>
                  <a:pt x="183" y="1045"/>
                  <a:pt x="213" y="1197"/>
                  <a:pt x="304" y="1318"/>
                </a:cubicBezTo>
                <a:cubicBezTo>
                  <a:pt x="396" y="1440"/>
                  <a:pt x="487" y="1501"/>
                  <a:pt x="608" y="1561"/>
                </a:cubicBezTo>
                <a:cubicBezTo>
                  <a:pt x="699" y="1622"/>
                  <a:pt x="791" y="1683"/>
                  <a:pt x="912" y="1683"/>
                </a:cubicBezTo>
                <a:cubicBezTo>
                  <a:pt x="912" y="1683"/>
                  <a:pt x="791" y="1622"/>
                  <a:pt x="639" y="1531"/>
                </a:cubicBezTo>
                <a:cubicBezTo>
                  <a:pt x="548" y="1440"/>
                  <a:pt x="456" y="1379"/>
                  <a:pt x="396" y="1288"/>
                </a:cubicBezTo>
                <a:cubicBezTo>
                  <a:pt x="304" y="1166"/>
                  <a:pt x="304" y="1045"/>
                  <a:pt x="304" y="893"/>
                </a:cubicBezTo>
                <a:cubicBezTo>
                  <a:pt x="335" y="862"/>
                  <a:pt x="335" y="862"/>
                  <a:pt x="335" y="832"/>
                </a:cubicBezTo>
                <a:lnTo>
                  <a:pt x="365" y="771"/>
                </a:lnTo>
                <a:lnTo>
                  <a:pt x="335" y="741"/>
                </a:lnTo>
                <a:cubicBezTo>
                  <a:pt x="213" y="680"/>
                  <a:pt x="152" y="589"/>
                  <a:pt x="122" y="498"/>
                </a:cubicBezTo>
                <a:cubicBezTo>
                  <a:pt x="92" y="376"/>
                  <a:pt x="92" y="285"/>
                  <a:pt x="152" y="194"/>
                </a:cubicBezTo>
                <a:cubicBezTo>
                  <a:pt x="183" y="133"/>
                  <a:pt x="244" y="42"/>
                  <a:pt x="335" y="11"/>
                </a:cubicBezTo>
                <a:cubicBezTo>
                  <a:pt x="335" y="4"/>
                  <a:pt x="329" y="1"/>
                  <a:pt x="31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49"/>
          <p:cNvSpPr/>
          <p:nvPr/>
        </p:nvSpPr>
        <p:spPr>
          <a:xfrm>
            <a:off x="4513129" y="2347840"/>
            <a:ext cx="60583" cy="35176"/>
          </a:xfrm>
          <a:custGeom>
            <a:avLst/>
            <a:gdLst/>
            <a:ahLst/>
            <a:cxnLst/>
            <a:rect l="l" t="t" r="r" b="b"/>
            <a:pathLst>
              <a:path w="2828" h="1642" extrusionOk="0">
                <a:moveTo>
                  <a:pt x="426" y="0"/>
                </a:moveTo>
                <a:cubicBezTo>
                  <a:pt x="305" y="0"/>
                  <a:pt x="213" y="31"/>
                  <a:pt x="92" y="92"/>
                </a:cubicBezTo>
                <a:cubicBezTo>
                  <a:pt x="61" y="92"/>
                  <a:pt x="31" y="122"/>
                  <a:pt x="1" y="152"/>
                </a:cubicBezTo>
                <a:cubicBezTo>
                  <a:pt x="122" y="92"/>
                  <a:pt x="274" y="61"/>
                  <a:pt x="426" y="61"/>
                </a:cubicBezTo>
                <a:cubicBezTo>
                  <a:pt x="578" y="92"/>
                  <a:pt x="730" y="152"/>
                  <a:pt x="882" y="244"/>
                </a:cubicBezTo>
                <a:cubicBezTo>
                  <a:pt x="1020" y="354"/>
                  <a:pt x="1108" y="514"/>
                  <a:pt x="1146" y="701"/>
                </a:cubicBezTo>
                <a:lnTo>
                  <a:pt x="1146" y="701"/>
                </a:lnTo>
                <a:cubicBezTo>
                  <a:pt x="1147" y="720"/>
                  <a:pt x="1151" y="740"/>
                  <a:pt x="1156" y="760"/>
                </a:cubicBezTo>
                <a:lnTo>
                  <a:pt x="1247" y="760"/>
                </a:lnTo>
                <a:cubicBezTo>
                  <a:pt x="1245" y="750"/>
                  <a:pt x="1244" y="741"/>
                  <a:pt x="1244" y="731"/>
                </a:cubicBezTo>
                <a:lnTo>
                  <a:pt x="1244" y="731"/>
                </a:lnTo>
                <a:lnTo>
                  <a:pt x="1247" y="730"/>
                </a:lnTo>
                <a:cubicBezTo>
                  <a:pt x="1246" y="724"/>
                  <a:pt x="1245" y="718"/>
                  <a:pt x="1244" y="712"/>
                </a:cubicBezTo>
                <a:lnTo>
                  <a:pt x="1244" y="712"/>
                </a:lnTo>
                <a:cubicBezTo>
                  <a:pt x="1254" y="591"/>
                  <a:pt x="1385" y="483"/>
                  <a:pt x="1511" y="483"/>
                </a:cubicBezTo>
                <a:cubicBezTo>
                  <a:pt x="1524" y="483"/>
                  <a:pt x="1538" y="484"/>
                  <a:pt x="1551" y="487"/>
                </a:cubicBezTo>
                <a:cubicBezTo>
                  <a:pt x="1672" y="517"/>
                  <a:pt x="1764" y="578"/>
                  <a:pt x="1824" y="669"/>
                </a:cubicBezTo>
                <a:cubicBezTo>
                  <a:pt x="1885" y="760"/>
                  <a:pt x="1916" y="882"/>
                  <a:pt x="1946" y="973"/>
                </a:cubicBezTo>
                <a:lnTo>
                  <a:pt x="1946" y="1064"/>
                </a:lnTo>
                <a:lnTo>
                  <a:pt x="2007" y="1003"/>
                </a:lnTo>
                <a:cubicBezTo>
                  <a:pt x="2080" y="930"/>
                  <a:pt x="2188" y="890"/>
                  <a:pt x="2294" y="890"/>
                </a:cubicBezTo>
                <a:cubicBezTo>
                  <a:pt x="2364" y="890"/>
                  <a:pt x="2433" y="907"/>
                  <a:pt x="2493" y="943"/>
                </a:cubicBezTo>
                <a:cubicBezTo>
                  <a:pt x="2615" y="1003"/>
                  <a:pt x="2706" y="1095"/>
                  <a:pt x="2736" y="1247"/>
                </a:cubicBezTo>
                <a:cubicBezTo>
                  <a:pt x="2767" y="1368"/>
                  <a:pt x="2736" y="1520"/>
                  <a:pt x="2676" y="1642"/>
                </a:cubicBezTo>
                <a:cubicBezTo>
                  <a:pt x="2676" y="1642"/>
                  <a:pt x="2706" y="1611"/>
                  <a:pt x="2767" y="1520"/>
                </a:cubicBezTo>
                <a:cubicBezTo>
                  <a:pt x="2797" y="1429"/>
                  <a:pt x="2828" y="1307"/>
                  <a:pt x="2828" y="1216"/>
                </a:cubicBezTo>
                <a:cubicBezTo>
                  <a:pt x="2797" y="1034"/>
                  <a:pt x="2706" y="912"/>
                  <a:pt x="2554" y="821"/>
                </a:cubicBezTo>
                <a:cubicBezTo>
                  <a:pt x="2474" y="787"/>
                  <a:pt x="2390" y="770"/>
                  <a:pt x="2308" y="770"/>
                </a:cubicBezTo>
                <a:cubicBezTo>
                  <a:pt x="2202" y="770"/>
                  <a:pt x="2100" y="798"/>
                  <a:pt x="2015" y="856"/>
                </a:cubicBezTo>
                <a:lnTo>
                  <a:pt x="2015" y="856"/>
                </a:lnTo>
                <a:cubicBezTo>
                  <a:pt x="1990" y="764"/>
                  <a:pt x="1962" y="678"/>
                  <a:pt x="1916" y="608"/>
                </a:cubicBezTo>
                <a:cubicBezTo>
                  <a:pt x="1824" y="487"/>
                  <a:pt x="1703" y="395"/>
                  <a:pt x="1581" y="365"/>
                </a:cubicBezTo>
                <a:cubicBezTo>
                  <a:pt x="1460" y="365"/>
                  <a:pt x="1338" y="395"/>
                  <a:pt x="1247" y="456"/>
                </a:cubicBezTo>
                <a:cubicBezTo>
                  <a:pt x="1224" y="479"/>
                  <a:pt x="1205" y="502"/>
                  <a:pt x="1190" y="526"/>
                </a:cubicBezTo>
                <a:lnTo>
                  <a:pt x="1190" y="526"/>
                </a:lnTo>
                <a:cubicBezTo>
                  <a:pt x="1131" y="389"/>
                  <a:pt x="1036" y="265"/>
                  <a:pt x="913" y="183"/>
                </a:cubicBezTo>
                <a:cubicBezTo>
                  <a:pt x="791" y="61"/>
                  <a:pt x="609" y="0"/>
                  <a:pt x="426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49"/>
          <p:cNvSpPr/>
          <p:nvPr/>
        </p:nvSpPr>
        <p:spPr>
          <a:xfrm>
            <a:off x="4208394" y="3532268"/>
            <a:ext cx="759920" cy="528107"/>
          </a:xfrm>
          <a:custGeom>
            <a:avLst/>
            <a:gdLst/>
            <a:ahLst/>
            <a:cxnLst/>
            <a:rect l="l" t="t" r="r" b="b"/>
            <a:pathLst>
              <a:path w="35473" h="24652" extrusionOk="0">
                <a:moveTo>
                  <a:pt x="1" y="1"/>
                </a:moveTo>
                <a:lnTo>
                  <a:pt x="1125" y="10913"/>
                </a:lnTo>
                <a:lnTo>
                  <a:pt x="17448" y="10427"/>
                </a:lnTo>
                <a:lnTo>
                  <a:pt x="17448" y="10427"/>
                </a:lnTo>
                <a:lnTo>
                  <a:pt x="1186" y="15655"/>
                </a:lnTo>
                <a:lnTo>
                  <a:pt x="4013" y="24652"/>
                </a:lnTo>
                <a:lnTo>
                  <a:pt x="34317" y="16962"/>
                </a:lnTo>
                <a:lnTo>
                  <a:pt x="35472" y="9028"/>
                </a:lnTo>
                <a:lnTo>
                  <a:pt x="31065" y="2706"/>
                </a:lnTo>
                <a:lnTo>
                  <a:pt x="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49"/>
          <p:cNvSpPr/>
          <p:nvPr/>
        </p:nvSpPr>
        <p:spPr>
          <a:xfrm>
            <a:off x="4059422" y="3280918"/>
            <a:ext cx="934942" cy="728022"/>
          </a:xfrm>
          <a:custGeom>
            <a:avLst/>
            <a:gdLst/>
            <a:ahLst/>
            <a:cxnLst/>
            <a:rect l="l" t="t" r="r" b="b"/>
            <a:pathLst>
              <a:path w="43643" h="33984" extrusionOk="0">
                <a:moveTo>
                  <a:pt x="35493" y="1"/>
                </a:moveTo>
                <a:cubicBezTo>
                  <a:pt x="34626" y="1"/>
                  <a:pt x="33756" y="130"/>
                  <a:pt x="32912" y="396"/>
                </a:cubicBezTo>
                <a:lnTo>
                  <a:pt x="12760" y="6536"/>
                </a:lnTo>
                <a:lnTo>
                  <a:pt x="1696" y="9181"/>
                </a:lnTo>
                <a:cubicBezTo>
                  <a:pt x="906" y="11156"/>
                  <a:pt x="419" y="13284"/>
                  <a:pt x="267" y="15442"/>
                </a:cubicBezTo>
                <a:cubicBezTo>
                  <a:pt x="1" y="19653"/>
                  <a:pt x="3100" y="23490"/>
                  <a:pt x="7412" y="23490"/>
                </a:cubicBezTo>
                <a:cubicBezTo>
                  <a:pt x="8018" y="23490"/>
                  <a:pt x="8647" y="23415"/>
                  <a:pt x="9295" y="23254"/>
                </a:cubicBezTo>
                <a:cubicBezTo>
                  <a:pt x="14128" y="22008"/>
                  <a:pt x="32973" y="14591"/>
                  <a:pt x="32973" y="14591"/>
                </a:cubicBezTo>
                <a:lnTo>
                  <a:pt x="32973" y="14591"/>
                </a:lnTo>
                <a:lnTo>
                  <a:pt x="31605" y="33983"/>
                </a:lnTo>
                <a:lnTo>
                  <a:pt x="42882" y="33497"/>
                </a:lnTo>
                <a:lnTo>
                  <a:pt x="43642" y="7235"/>
                </a:lnTo>
                <a:cubicBezTo>
                  <a:pt x="43490" y="4561"/>
                  <a:pt x="41940" y="2190"/>
                  <a:pt x="39569" y="1004"/>
                </a:cubicBezTo>
                <a:cubicBezTo>
                  <a:pt x="38307" y="345"/>
                  <a:pt x="36905" y="1"/>
                  <a:pt x="35493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49"/>
          <p:cNvSpPr/>
          <p:nvPr/>
        </p:nvSpPr>
        <p:spPr>
          <a:xfrm>
            <a:off x="4582152" y="3711339"/>
            <a:ext cx="81427" cy="45030"/>
          </a:xfrm>
          <a:custGeom>
            <a:avLst/>
            <a:gdLst/>
            <a:ahLst/>
            <a:cxnLst/>
            <a:rect l="l" t="t" r="r" b="b"/>
            <a:pathLst>
              <a:path w="3801" h="2102" extrusionOk="0">
                <a:moveTo>
                  <a:pt x="3800" y="1"/>
                </a:moveTo>
                <a:lnTo>
                  <a:pt x="3800" y="1"/>
                </a:lnTo>
                <a:cubicBezTo>
                  <a:pt x="3071" y="92"/>
                  <a:pt x="2341" y="335"/>
                  <a:pt x="1733" y="730"/>
                </a:cubicBezTo>
                <a:cubicBezTo>
                  <a:pt x="1064" y="1065"/>
                  <a:pt x="487" y="1520"/>
                  <a:pt x="1" y="2098"/>
                </a:cubicBezTo>
                <a:cubicBezTo>
                  <a:pt x="2" y="2101"/>
                  <a:pt x="5" y="2102"/>
                  <a:pt x="8" y="2102"/>
                </a:cubicBezTo>
                <a:cubicBezTo>
                  <a:pt x="94" y="2102"/>
                  <a:pt x="806" y="1465"/>
                  <a:pt x="1824" y="913"/>
                </a:cubicBezTo>
                <a:cubicBezTo>
                  <a:pt x="2858" y="335"/>
                  <a:pt x="3800" y="61"/>
                  <a:pt x="380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49"/>
          <p:cNvSpPr/>
          <p:nvPr/>
        </p:nvSpPr>
        <p:spPr>
          <a:xfrm>
            <a:off x="4104859" y="3555062"/>
            <a:ext cx="660948" cy="229906"/>
          </a:xfrm>
          <a:custGeom>
            <a:avLst/>
            <a:gdLst/>
            <a:ahLst/>
            <a:cxnLst/>
            <a:rect l="l" t="t" r="r" b="b"/>
            <a:pathLst>
              <a:path w="30853" h="10732" extrusionOk="0">
                <a:moveTo>
                  <a:pt x="30852" y="1"/>
                </a:moveTo>
                <a:cubicBezTo>
                  <a:pt x="30837" y="1"/>
                  <a:pt x="30822" y="8"/>
                  <a:pt x="30807" y="16"/>
                </a:cubicBezTo>
                <a:lnTo>
                  <a:pt x="30807" y="16"/>
                </a:lnTo>
                <a:lnTo>
                  <a:pt x="30852" y="1"/>
                </a:lnTo>
                <a:close/>
                <a:moveTo>
                  <a:pt x="30807" y="16"/>
                </a:moveTo>
                <a:lnTo>
                  <a:pt x="30761" y="31"/>
                </a:lnTo>
                <a:cubicBezTo>
                  <a:pt x="30776" y="31"/>
                  <a:pt x="30791" y="24"/>
                  <a:pt x="30807" y="16"/>
                </a:cubicBezTo>
                <a:close/>
                <a:moveTo>
                  <a:pt x="30761" y="31"/>
                </a:moveTo>
                <a:lnTo>
                  <a:pt x="30518" y="122"/>
                </a:lnTo>
                <a:lnTo>
                  <a:pt x="29606" y="487"/>
                </a:lnTo>
                <a:lnTo>
                  <a:pt x="26323" y="1976"/>
                </a:lnTo>
                <a:lnTo>
                  <a:pt x="15472" y="6901"/>
                </a:lnTo>
                <a:lnTo>
                  <a:pt x="12372" y="8329"/>
                </a:lnTo>
                <a:lnTo>
                  <a:pt x="10913" y="8998"/>
                </a:lnTo>
                <a:cubicBezTo>
                  <a:pt x="10426" y="9211"/>
                  <a:pt x="9970" y="9454"/>
                  <a:pt x="9484" y="9606"/>
                </a:cubicBezTo>
                <a:cubicBezTo>
                  <a:pt x="8603" y="9971"/>
                  <a:pt x="7691" y="10244"/>
                  <a:pt x="6779" y="10457"/>
                </a:cubicBezTo>
                <a:cubicBezTo>
                  <a:pt x="6282" y="10530"/>
                  <a:pt x="5785" y="10571"/>
                  <a:pt x="5288" y="10571"/>
                </a:cubicBezTo>
                <a:cubicBezTo>
                  <a:pt x="4964" y="10571"/>
                  <a:pt x="4641" y="10554"/>
                  <a:pt x="4317" y="10518"/>
                </a:cubicBezTo>
                <a:cubicBezTo>
                  <a:pt x="3101" y="10366"/>
                  <a:pt x="1976" y="9910"/>
                  <a:pt x="1034" y="9150"/>
                </a:cubicBezTo>
                <a:cubicBezTo>
                  <a:pt x="700" y="8907"/>
                  <a:pt x="457" y="8694"/>
                  <a:pt x="274" y="8542"/>
                </a:cubicBezTo>
                <a:cubicBezTo>
                  <a:pt x="183" y="8481"/>
                  <a:pt x="92" y="8420"/>
                  <a:pt x="1" y="8329"/>
                </a:cubicBezTo>
                <a:lnTo>
                  <a:pt x="1" y="8329"/>
                </a:lnTo>
                <a:cubicBezTo>
                  <a:pt x="1" y="8360"/>
                  <a:pt x="31" y="8360"/>
                  <a:pt x="61" y="8420"/>
                </a:cubicBezTo>
                <a:lnTo>
                  <a:pt x="244" y="8603"/>
                </a:lnTo>
                <a:cubicBezTo>
                  <a:pt x="426" y="8724"/>
                  <a:pt x="669" y="8967"/>
                  <a:pt x="1004" y="9241"/>
                </a:cubicBezTo>
                <a:cubicBezTo>
                  <a:pt x="1946" y="10001"/>
                  <a:pt x="3101" y="10487"/>
                  <a:pt x="4317" y="10670"/>
                </a:cubicBezTo>
                <a:cubicBezTo>
                  <a:pt x="4675" y="10709"/>
                  <a:pt x="5039" y="10732"/>
                  <a:pt x="5404" y="10732"/>
                </a:cubicBezTo>
                <a:cubicBezTo>
                  <a:pt x="5875" y="10732"/>
                  <a:pt x="6347" y="10694"/>
                  <a:pt x="6809" y="10609"/>
                </a:cubicBezTo>
                <a:cubicBezTo>
                  <a:pt x="7751" y="10426"/>
                  <a:pt x="8694" y="10153"/>
                  <a:pt x="9575" y="9788"/>
                </a:cubicBezTo>
                <a:cubicBezTo>
                  <a:pt x="10062" y="9606"/>
                  <a:pt x="10518" y="9393"/>
                  <a:pt x="11004" y="9180"/>
                </a:cubicBezTo>
                <a:lnTo>
                  <a:pt x="12463" y="8512"/>
                </a:lnTo>
                <a:lnTo>
                  <a:pt x="15563" y="7083"/>
                </a:lnTo>
                <a:lnTo>
                  <a:pt x="26384" y="2098"/>
                </a:lnTo>
                <a:lnTo>
                  <a:pt x="29667" y="578"/>
                </a:lnTo>
                <a:lnTo>
                  <a:pt x="30548" y="153"/>
                </a:lnTo>
                <a:lnTo>
                  <a:pt x="30761" y="3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49"/>
          <p:cNvSpPr/>
          <p:nvPr/>
        </p:nvSpPr>
        <p:spPr>
          <a:xfrm>
            <a:off x="4735173" y="3293964"/>
            <a:ext cx="260476" cy="716925"/>
          </a:xfrm>
          <a:custGeom>
            <a:avLst/>
            <a:gdLst/>
            <a:ahLst/>
            <a:cxnLst/>
            <a:rect l="l" t="t" r="r" b="b"/>
            <a:pathLst>
              <a:path w="12159" h="33466" extrusionOk="0">
                <a:moveTo>
                  <a:pt x="5077" y="0"/>
                </a:moveTo>
                <a:lnTo>
                  <a:pt x="5259" y="61"/>
                </a:lnTo>
                <a:lnTo>
                  <a:pt x="5776" y="183"/>
                </a:lnTo>
                <a:cubicBezTo>
                  <a:pt x="6414" y="365"/>
                  <a:pt x="7052" y="578"/>
                  <a:pt x="7660" y="851"/>
                </a:cubicBezTo>
                <a:cubicBezTo>
                  <a:pt x="8633" y="1246"/>
                  <a:pt x="9545" y="1824"/>
                  <a:pt x="10366" y="2523"/>
                </a:cubicBezTo>
                <a:cubicBezTo>
                  <a:pt x="10852" y="2979"/>
                  <a:pt x="11247" y="3526"/>
                  <a:pt x="11521" y="4134"/>
                </a:cubicBezTo>
                <a:cubicBezTo>
                  <a:pt x="11673" y="4438"/>
                  <a:pt x="11764" y="4803"/>
                  <a:pt x="11825" y="5167"/>
                </a:cubicBezTo>
                <a:cubicBezTo>
                  <a:pt x="11855" y="5350"/>
                  <a:pt x="11855" y="5532"/>
                  <a:pt x="11885" y="5714"/>
                </a:cubicBezTo>
                <a:cubicBezTo>
                  <a:pt x="11885" y="5927"/>
                  <a:pt x="11916" y="6110"/>
                  <a:pt x="11916" y="6292"/>
                </a:cubicBezTo>
                <a:cubicBezTo>
                  <a:pt x="11977" y="9423"/>
                  <a:pt x="11855" y="13192"/>
                  <a:pt x="11764" y="17356"/>
                </a:cubicBezTo>
                <a:cubicBezTo>
                  <a:pt x="11642" y="21520"/>
                  <a:pt x="11490" y="26080"/>
                  <a:pt x="11338" y="30882"/>
                </a:cubicBezTo>
                <a:cubicBezTo>
                  <a:pt x="11309" y="31549"/>
                  <a:pt x="11280" y="32189"/>
                  <a:pt x="11251" y="32800"/>
                </a:cubicBezTo>
                <a:lnTo>
                  <a:pt x="11251" y="32800"/>
                </a:lnTo>
                <a:lnTo>
                  <a:pt x="160" y="33249"/>
                </a:lnTo>
                <a:lnTo>
                  <a:pt x="160" y="33249"/>
                </a:lnTo>
                <a:cubicBezTo>
                  <a:pt x="552" y="26981"/>
                  <a:pt x="853" y="21647"/>
                  <a:pt x="1064" y="17873"/>
                </a:cubicBezTo>
                <a:cubicBezTo>
                  <a:pt x="1186" y="15988"/>
                  <a:pt x="1247" y="14499"/>
                  <a:pt x="1308" y="13465"/>
                </a:cubicBezTo>
                <a:cubicBezTo>
                  <a:pt x="1338" y="12949"/>
                  <a:pt x="1368" y="12554"/>
                  <a:pt x="1368" y="12280"/>
                </a:cubicBezTo>
                <a:lnTo>
                  <a:pt x="1368" y="12280"/>
                </a:lnTo>
                <a:cubicBezTo>
                  <a:pt x="1338" y="12554"/>
                  <a:pt x="1308" y="12949"/>
                  <a:pt x="1277" y="13465"/>
                </a:cubicBezTo>
                <a:cubicBezTo>
                  <a:pt x="1216" y="14499"/>
                  <a:pt x="1095" y="15958"/>
                  <a:pt x="973" y="17873"/>
                </a:cubicBezTo>
                <a:cubicBezTo>
                  <a:pt x="730" y="21672"/>
                  <a:pt x="396" y="27022"/>
                  <a:pt x="1" y="33344"/>
                </a:cubicBezTo>
                <a:lnTo>
                  <a:pt x="1" y="33466"/>
                </a:lnTo>
                <a:lnTo>
                  <a:pt x="92" y="33466"/>
                </a:lnTo>
                <a:lnTo>
                  <a:pt x="11399" y="32979"/>
                </a:lnTo>
                <a:lnTo>
                  <a:pt x="11490" y="32979"/>
                </a:lnTo>
                <a:lnTo>
                  <a:pt x="11490" y="32888"/>
                </a:lnTo>
                <a:cubicBezTo>
                  <a:pt x="11490" y="32280"/>
                  <a:pt x="11521" y="31581"/>
                  <a:pt x="11551" y="30912"/>
                </a:cubicBezTo>
                <a:cubicBezTo>
                  <a:pt x="11733" y="26110"/>
                  <a:pt x="11855" y="21520"/>
                  <a:pt x="11977" y="17356"/>
                </a:cubicBezTo>
                <a:cubicBezTo>
                  <a:pt x="12068" y="13192"/>
                  <a:pt x="12159" y="9453"/>
                  <a:pt x="12068" y="6292"/>
                </a:cubicBezTo>
                <a:cubicBezTo>
                  <a:pt x="12068" y="6079"/>
                  <a:pt x="12037" y="5897"/>
                  <a:pt x="12037" y="5714"/>
                </a:cubicBezTo>
                <a:cubicBezTo>
                  <a:pt x="12037" y="5502"/>
                  <a:pt x="12007" y="5319"/>
                  <a:pt x="11977" y="5137"/>
                </a:cubicBezTo>
                <a:cubicBezTo>
                  <a:pt x="11916" y="4772"/>
                  <a:pt x="11794" y="4407"/>
                  <a:pt x="11642" y="4073"/>
                </a:cubicBezTo>
                <a:cubicBezTo>
                  <a:pt x="11338" y="3465"/>
                  <a:pt x="10943" y="2918"/>
                  <a:pt x="10426" y="2462"/>
                </a:cubicBezTo>
                <a:cubicBezTo>
                  <a:pt x="9636" y="1733"/>
                  <a:pt x="8694" y="1186"/>
                  <a:pt x="7691" y="790"/>
                </a:cubicBezTo>
                <a:cubicBezTo>
                  <a:pt x="7083" y="517"/>
                  <a:pt x="6414" y="304"/>
                  <a:pt x="5776" y="152"/>
                </a:cubicBezTo>
                <a:lnTo>
                  <a:pt x="5259" y="31"/>
                </a:lnTo>
                <a:cubicBezTo>
                  <a:pt x="5198" y="0"/>
                  <a:pt x="5138" y="0"/>
                  <a:pt x="507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49"/>
          <p:cNvSpPr/>
          <p:nvPr/>
        </p:nvSpPr>
        <p:spPr>
          <a:xfrm>
            <a:off x="4764479" y="3495164"/>
            <a:ext cx="63175" cy="64482"/>
          </a:xfrm>
          <a:custGeom>
            <a:avLst/>
            <a:gdLst/>
            <a:ahLst/>
            <a:cxnLst/>
            <a:rect l="l" t="t" r="r" b="b"/>
            <a:pathLst>
              <a:path w="2949" h="3010" extrusionOk="0">
                <a:moveTo>
                  <a:pt x="2949" y="0"/>
                </a:moveTo>
                <a:lnTo>
                  <a:pt x="2949" y="0"/>
                </a:lnTo>
                <a:cubicBezTo>
                  <a:pt x="2736" y="31"/>
                  <a:pt x="2523" y="92"/>
                  <a:pt x="2341" y="213"/>
                </a:cubicBezTo>
                <a:cubicBezTo>
                  <a:pt x="1855" y="426"/>
                  <a:pt x="1429" y="760"/>
                  <a:pt x="1064" y="1125"/>
                </a:cubicBezTo>
                <a:cubicBezTo>
                  <a:pt x="700" y="1490"/>
                  <a:pt x="396" y="1915"/>
                  <a:pt x="183" y="2402"/>
                </a:cubicBezTo>
                <a:cubicBezTo>
                  <a:pt x="92" y="2584"/>
                  <a:pt x="31" y="2797"/>
                  <a:pt x="0" y="3010"/>
                </a:cubicBezTo>
                <a:cubicBezTo>
                  <a:pt x="608" y="1703"/>
                  <a:pt x="1642" y="639"/>
                  <a:pt x="294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49"/>
          <p:cNvSpPr/>
          <p:nvPr/>
        </p:nvSpPr>
        <p:spPr>
          <a:xfrm>
            <a:off x="4614714" y="2674704"/>
            <a:ext cx="702615" cy="338433"/>
          </a:xfrm>
          <a:custGeom>
            <a:avLst/>
            <a:gdLst/>
            <a:ahLst/>
            <a:cxnLst/>
            <a:rect l="l" t="t" r="r" b="b"/>
            <a:pathLst>
              <a:path w="32798" h="15798" extrusionOk="0">
                <a:moveTo>
                  <a:pt x="29879" y="1"/>
                </a:moveTo>
                <a:lnTo>
                  <a:pt x="16840" y="7174"/>
                </a:lnTo>
                <a:lnTo>
                  <a:pt x="760" y="6931"/>
                </a:lnTo>
                <a:lnTo>
                  <a:pt x="0" y="15290"/>
                </a:lnTo>
                <a:lnTo>
                  <a:pt x="14712" y="15746"/>
                </a:lnTo>
                <a:cubicBezTo>
                  <a:pt x="14973" y="15780"/>
                  <a:pt x="15234" y="15797"/>
                  <a:pt x="15494" y="15797"/>
                </a:cubicBezTo>
                <a:cubicBezTo>
                  <a:pt x="16836" y="15797"/>
                  <a:pt x="18141" y="15345"/>
                  <a:pt x="19211" y="14530"/>
                </a:cubicBezTo>
                <a:lnTo>
                  <a:pt x="32797" y="4165"/>
                </a:lnTo>
                <a:lnTo>
                  <a:pt x="298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49"/>
          <p:cNvSpPr/>
          <p:nvPr/>
        </p:nvSpPr>
        <p:spPr>
          <a:xfrm>
            <a:off x="4802247" y="3213223"/>
            <a:ext cx="156941" cy="131534"/>
          </a:xfrm>
          <a:custGeom>
            <a:avLst/>
            <a:gdLst/>
            <a:ahLst/>
            <a:cxnLst/>
            <a:rect l="l" t="t" r="r" b="b"/>
            <a:pathLst>
              <a:path w="7326" h="6140" extrusionOk="0">
                <a:moveTo>
                  <a:pt x="0" y="0"/>
                </a:moveTo>
                <a:lnTo>
                  <a:pt x="1672" y="3739"/>
                </a:lnTo>
                <a:cubicBezTo>
                  <a:pt x="1747" y="3733"/>
                  <a:pt x="1822" y="3731"/>
                  <a:pt x="1899" y="3731"/>
                </a:cubicBezTo>
                <a:cubicBezTo>
                  <a:pt x="3551" y="3731"/>
                  <a:pt x="5757" y="4949"/>
                  <a:pt x="7326" y="6140"/>
                </a:cubicBezTo>
                <a:lnTo>
                  <a:pt x="7326" y="2705"/>
                </a:lnTo>
                <a:lnTo>
                  <a:pt x="3861" y="578"/>
                </a:lnTo>
                <a:lnTo>
                  <a:pt x="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49"/>
          <p:cNvSpPr/>
          <p:nvPr/>
        </p:nvSpPr>
        <p:spPr>
          <a:xfrm>
            <a:off x="4091834" y="2731367"/>
            <a:ext cx="601694" cy="791090"/>
          </a:xfrm>
          <a:custGeom>
            <a:avLst/>
            <a:gdLst/>
            <a:ahLst/>
            <a:cxnLst/>
            <a:rect l="l" t="t" r="r" b="b"/>
            <a:pathLst>
              <a:path w="28087" h="36928" extrusionOk="0">
                <a:moveTo>
                  <a:pt x="17813" y="0"/>
                </a:moveTo>
                <a:lnTo>
                  <a:pt x="14895" y="1946"/>
                </a:lnTo>
                <a:cubicBezTo>
                  <a:pt x="12372" y="4438"/>
                  <a:pt x="10487" y="7538"/>
                  <a:pt x="9484" y="10943"/>
                </a:cubicBezTo>
                <a:lnTo>
                  <a:pt x="5928" y="19241"/>
                </a:lnTo>
                <a:lnTo>
                  <a:pt x="153" y="34226"/>
                </a:lnTo>
                <a:cubicBezTo>
                  <a:pt x="0" y="36134"/>
                  <a:pt x="1330" y="36927"/>
                  <a:pt x="3442" y="36927"/>
                </a:cubicBezTo>
                <a:cubicBezTo>
                  <a:pt x="7217" y="36927"/>
                  <a:pt x="13493" y="34392"/>
                  <a:pt x="18268" y="31156"/>
                </a:cubicBezTo>
                <a:lnTo>
                  <a:pt x="23162" y="23314"/>
                </a:lnTo>
                <a:cubicBezTo>
                  <a:pt x="23162" y="23314"/>
                  <a:pt x="27995" y="19757"/>
                  <a:pt x="28056" y="15168"/>
                </a:cubicBezTo>
                <a:cubicBezTo>
                  <a:pt x="28086" y="11642"/>
                  <a:pt x="24864" y="2523"/>
                  <a:pt x="24864" y="2158"/>
                </a:cubicBezTo>
                <a:lnTo>
                  <a:pt x="17813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49"/>
          <p:cNvSpPr/>
          <p:nvPr/>
        </p:nvSpPr>
        <p:spPr>
          <a:xfrm>
            <a:off x="4269598" y="2857417"/>
            <a:ext cx="579543" cy="572238"/>
          </a:xfrm>
          <a:custGeom>
            <a:avLst/>
            <a:gdLst/>
            <a:ahLst/>
            <a:cxnLst/>
            <a:rect l="l" t="t" r="r" b="b"/>
            <a:pathLst>
              <a:path w="27053" h="26712" extrusionOk="0">
                <a:moveTo>
                  <a:pt x="8653" y="0"/>
                </a:moveTo>
                <a:cubicBezTo>
                  <a:pt x="6812" y="0"/>
                  <a:pt x="5143" y="1244"/>
                  <a:pt x="4682" y="3113"/>
                </a:cubicBezTo>
                <a:lnTo>
                  <a:pt x="396" y="19953"/>
                </a:lnTo>
                <a:cubicBezTo>
                  <a:pt x="1" y="21472"/>
                  <a:pt x="305" y="23114"/>
                  <a:pt x="1186" y="24421"/>
                </a:cubicBezTo>
                <a:cubicBezTo>
                  <a:pt x="2239" y="25894"/>
                  <a:pt x="3903" y="26712"/>
                  <a:pt x="5615" y="26712"/>
                </a:cubicBezTo>
                <a:cubicBezTo>
                  <a:pt x="6375" y="26712"/>
                  <a:pt x="7144" y="26551"/>
                  <a:pt x="7873" y="26214"/>
                </a:cubicBezTo>
                <a:lnTo>
                  <a:pt x="27053" y="21229"/>
                </a:lnTo>
                <a:lnTo>
                  <a:pt x="25320" y="15454"/>
                </a:lnTo>
                <a:lnTo>
                  <a:pt x="10366" y="17430"/>
                </a:lnTo>
                <a:lnTo>
                  <a:pt x="12737" y="4846"/>
                </a:lnTo>
                <a:cubicBezTo>
                  <a:pt x="13101" y="2840"/>
                  <a:pt x="11916" y="864"/>
                  <a:pt x="10001" y="226"/>
                </a:cubicBezTo>
                <a:cubicBezTo>
                  <a:pt x="9910" y="195"/>
                  <a:pt x="9788" y="165"/>
                  <a:pt x="9697" y="135"/>
                </a:cubicBezTo>
                <a:cubicBezTo>
                  <a:pt x="9347" y="44"/>
                  <a:pt x="8997" y="0"/>
                  <a:pt x="865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49"/>
          <p:cNvSpPr/>
          <p:nvPr/>
        </p:nvSpPr>
        <p:spPr>
          <a:xfrm>
            <a:off x="4413514" y="2876654"/>
            <a:ext cx="85968" cy="14910"/>
          </a:xfrm>
          <a:custGeom>
            <a:avLst/>
            <a:gdLst/>
            <a:ahLst/>
            <a:cxnLst/>
            <a:rect l="l" t="t" r="r" b="b"/>
            <a:pathLst>
              <a:path w="4013" h="696" extrusionOk="0">
                <a:moveTo>
                  <a:pt x="2381" y="1"/>
                </a:moveTo>
                <a:cubicBezTo>
                  <a:pt x="2246" y="1"/>
                  <a:pt x="2110" y="9"/>
                  <a:pt x="1976" y="27"/>
                </a:cubicBezTo>
                <a:cubicBezTo>
                  <a:pt x="1246" y="27"/>
                  <a:pt x="578" y="270"/>
                  <a:pt x="0" y="696"/>
                </a:cubicBezTo>
                <a:cubicBezTo>
                  <a:pt x="638" y="453"/>
                  <a:pt x="1307" y="270"/>
                  <a:pt x="1976" y="209"/>
                </a:cubicBezTo>
                <a:cubicBezTo>
                  <a:pt x="2066" y="205"/>
                  <a:pt x="2156" y="204"/>
                  <a:pt x="2245" y="204"/>
                </a:cubicBezTo>
                <a:cubicBezTo>
                  <a:pt x="2848" y="204"/>
                  <a:pt x="3430" y="290"/>
                  <a:pt x="4012" y="422"/>
                </a:cubicBezTo>
                <a:cubicBezTo>
                  <a:pt x="3521" y="152"/>
                  <a:pt x="2951" y="1"/>
                  <a:pt x="23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49"/>
          <p:cNvSpPr/>
          <p:nvPr/>
        </p:nvSpPr>
        <p:spPr>
          <a:xfrm>
            <a:off x="4229880" y="3038051"/>
            <a:ext cx="115274" cy="361140"/>
          </a:xfrm>
          <a:custGeom>
            <a:avLst/>
            <a:gdLst/>
            <a:ahLst/>
            <a:cxnLst/>
            <a:rect l="l" t="t" r="r" b="b"/>
            <a:pathLst>
              <a:path w="5381" h="16858" extrusionOk="0">
                <a:moveTo>
                  <a:pt x="5381" y="1"/>
                </a:moveTo>
                <a:cubicBezTo>
                  <a:pt x="3283" y="3527"/>
                  <a:pt x="1946" y="7448"/>
                  <a:pt x="608" y="11338"/>
                </a:cubicBezTo>
                <a:cubicBezTo>
                  <a:pt x="305" y="12250"/>
                  <a:pt x="1" y="13162"/>
                  <a:pt x="122" y="14104"/>
                </a:cubicBezTo>
                <a:cubicBezTo>
                  <a:pt x="349" y="15693"/>
                  <a:pt x="1450" y="16858"/>
                  <a:pt x="3350" y="16858"/>
                </a:cubicBezTo>
                <a:cubicBezTo>
                  <a:pt x="3486" y="16858"/>
                  <a:pt x="3626" y="16852"/>
                  <a:pt x="3770" y="16840"/>
                </a:cubicBezTo>
                <a:cubicBezTo>
                  <a:pt x="2979" y="15898"/>
                  <a:pt x="2493" y="14712"/>
                  <a:pt x="2432" y="13466"/>
                </a:cubicBezTo>
                <a:cubicBezTo>
                  <a:pt x="2402" y="12463"/>
                  <a:pt x="2523" y="11460"/>
                  <a:pt x="2797" y="10457"/>
                </a:cubicBezTo>
                <a:cubicBezTo>
                  <a:pt x="3587" y="6931"/>
                  <a:pt x="4590" y="3527"/>
                  <a:pt x="538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49"/>
          <p:cNvSpPr/>
          <p:nvPr/>
        </p:nvSpPr>
        <p:spPr>
          <a:xfrm>
            <a:off x="4126346" y="3475627"/>
            <a:ext cx="39096" cy="31920"/>
          </a:xfrm>
          <a:custGeom>
            <a:avLst/>
            <a:gdLst/>
            <a:ahLst/>
            <a:cxnLst/>
            <a:rect l="l" t="t" r="r" b="b"/>
            <a:pathLst>
              <a:path w="1825" h="1490" extrusionOk="0">
                <a:moveTo>
                  <a:pt x="1" y="0"/>
                </a:moveTo>
                <a:lnTo>
                  <a:pt x="1" y="0"/>
                </a:lnTo>
                <a:cubicBezTo>
                  <a:pt x="213" y="365"/>
                  <a:pt x="457" y="669"/>
                  <a:pt x="791" y="882"/>
                </a:cubicBezTo>
                <a:cubicBezTo>
                  <a:pt x="1095" y="1156"/>
                  <a:pt x="1429" y="1368"/>
                  <a:pt x="1824" y="1490"/>
                </a:cubicBezTo>
                <a:cubicBezTo>
                  <a:pt x="1551" y="1216"/>
                  <a:pt x="1247" y="943"/>
                  <a:pt x="913" y="730"/>
                </a:cubicBezTo>
                <a:cubicBezTo>
                  <a:pt x="639" y="456"/>
                  <a:pt x="335" y="213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49"/>
          <p:cNvSpPr/>
          <p:nvPr/>
        </p:nvSpPr>
        <p:spPr>
          <a:xfrm>
            <a:off x="4276110" y="2947541"/>
            <a:ext cx="235733" cy="481214"/>
          </a:xfrm>
          <a:custGeom>
            <a:avLst/>
            <a:gdLst/>
            <a:ahLst/>
            <a:cxnLst/>
            <a:rect l="l" t="t" r="r" b="b"/>
            <a:pathLst>
              <a:path w="11004" h="22463" extrusionOk="0">
                <a:moveTo>
                  <a:pt x="4165" y="1"/>
                </a:moveTo>
                <a:cubicBezTo>
                  <a:pt x="4104" y="92"/>
                  <a:pt x="4074" y="213"/>
                  <a:pt x="4074" y="305"/>
                </a:cubicBezTo>
                <a:cubicBezTo>
                  <a:pt x="4013" y="517"/>
                  <a:pt x="3922" y="821"/>
                  <a:pt x="3831" y="1217"/>
                </a:cubicBezTo>
                <a:cubicBezTo>
                  <a:pt x="3618" y="1976"/>
                  <a:pt x="3344" y="3131"/>
                  <a:pt x="3010" y="4530"/>
                </a:cubicBezTo>
                <a:lnTo>
                  <a:pt x="1885" y="9454"/>
                </a:lnTo>
                <a:cubicBezTo>
                  <a:pt x="1460" y="11308"/>
                  <a:pt x="943" y="13344"/>
                  <a:pt x="365" y="15472"/>
                </a:cubicBezTo>
                <a:cubicBezTo>
                  <a:pt x="61" y="16505"/>
                  <a:pt x="1" y="17600"/>
                  <a:pt x="153" y="18664"/>
                </a:cubicBezTo>
                <a:cubicBezTo>
                  <a:pt x="305" y="19697"/>
                  <a:pt x="852" y="20609"/>
                  <a:pt x="1642" y="21278"/>
                </a:cubicBezTo>
                <a:cubicBezTo>
                  <a:pt x="2341" y="21825"/>
                  <a:pt x="3223" y="22220"/>
                  <a:pt x="4134" y="22372"/>
                </a:cubicBezTo>
                <a:cubicBezTo>
                  <a:pt x="4514" y="22433"/>
                  <a:pt x="4910" y="22463"/>
                  <a:pt x="5305" y="22463"/>
                </a:cubicBezTo>
                <a:cubicBezTo>
                  <a:pt x="5700" y="22463"/>
                  <a:pt x="6095" y="22433"/>
                  <a:pt x="6475" y="22372"/>
                </a:cubicBezTo>
                <a:cubicBezTo>
                  <a:pt x="7144" y="22250"/>
                  <a:pt x="7752" y="22098"/>
                  <a:pt x="8390" y="21885"/>
                </a:cubicBezTo>
                <a:lnTo>
                  <a:pt x="9788" y="21460"/>
                </a:lnTo>
                <a:lnTo>
                  <a:pt x="10670" y="21217"/>
                </a:lnTo>
                <a:cubicBezTo>
                  <a:pt x="10791" y="21186"/>
                  <a:pt x="10882" y="21156"/>
                  <a:pt x="11004" y="21126"/>
                </a:cubicBezTo>
                <a:cubicBezTo>
                  <a:pt x="10882" y="21126"/>
                  <a:pt x="10791" y="21156"/>
                  <a:pt x="10700" y="21186"/>
                </a:cubicBezTo>
                <a:cubicBezTo>
                  <a:pt x="10487" y="21217"/>
                  <a:pt x="10183" y="21308"/>
                  <a:pt x="9788" y="21399"/>
                </a:cubicBezTo>
                <a:cubicBezTo>
                  <a:pt x="9393" y="21521"/>
                  <a:pt x="8907" y="21642"/>
                  <a:pt x="8359" y="21794"/>
                </a:cubicBezTo>
                <a:cubicBezTo>
                  <a:pt x="7752" y="21977"/>
                  <a:pt x="7113" y="22129"/>
                  <a:pt x="6475" y="22250"/>
                </a:cubicBezTo>
                <a:cubicBezTo>
                  <a:pt x="6142" y="22304"/>
                  <a:pt x="5803" y="22328"/>
                  <a:pt x="5463" y="22328"/>
                </a:cubicBezTo>
                <a:cubicBezTo>
                  <a:pt x="5028" y="22328"/>
                  <a:pt x="4592" y="22288"/>
                  <a:pt x="4165" y="22220"/>
                </a:cubicBezTo>
                <a:cubicBezTo>
                  <a:pt x="3283" y="22068"/>
                  <a:pt x="2463" y="21703"/>
                  <a:pt x="1764" y="21126"/>
                </a:cubicBezTo>
                <a:cubicBezTo>
                  <a:pt x="1004" y="20487"/>
                  <a:pt x="517" y="19606"/>
                  <a:pt x="365" y="18664"/>
                </a:cubicBezTo>
                <a:cubicBezTo>
                  <a:pt x="183" y="17600"/>
                  <a:pt x="244" y="16536"/>
                  <a:pt x="517" y="15502"/>
                </a:cubicBezTo>
                <a:cubicBezTo>
                  <a:pt x="1125" y="13375"/>
                  <a:pt x="1612" y="11338"/>
                  <a:pt x="2037" y="9484"/>
                </a:cubicBezTo>
                <a:cubicBezTo>
                  <a:pt x="2463" y="7630"/>
                  <a:pt x="2797" y="5928"/>
                  <a:pt x="3131" y="4560"/>
                </a:cubicBezTo>
                <a:cubicBezTo>
                  <a:pt x="3466" y="3162"/>
                  <a:pt x="3709" y="2037"/>
                  <a:pt x="3891" y="1217"/>
                </a:cubicBezTo>
                <a:cubicBezTo>
                  <a:pt x="3983" y="852"/>
                  <a:pt x="4043" y="548"/>
                  <a:pt x="4104" y="305"/>
                </a:cubicBezTo>
                <a:cubicBezTo>
                  <a:pt x="4134" y="213"/>
                  <a:pt x="4165" y="122"/>
                  <a:pt x="41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49"/>
          <p:cNvSpPr/>
          <p:nvPr/>
        </p:nvSpPr>
        <p:spPr>
          <a:xfrm>
            <a:off x="4441513" y="3188480"/>
            <a:ext cx="370524" cy="100279"/>
          </a:xfrm>
          <a:custGeom>
            <a:avLst/>
            <a:gdLst/>
            <a:ahLst/>
            <a:cxnLst/>
            <a:rect l="l" t="t" r="r" b="b"/>
            <a:pathLst>
              <a:path w="17296" h="4681" extrusionOk="0">
                <a:moveTo>
                  <a:pt x="17295" y="0"/>
                </a:moveTo>
                <a:cubicBezTo>
                  <a:pt x="17235" y="0"/>
                  <a:pt x="17143" y="30"/>
                  <a:pt x="17083" y="30"/>
                </a:cubicBezTo>
                <a:lnTo>
                  <a:pt x="16535" y="91"/>
                </a:lnTo>
                <a:lnTo>
                  <a:pt x="14560" y="334"/>
                </a:lnTo>
                <a:cubicBezTo>
                  <a:pt x="12858" y="517"/>
                  <a:pt x="10547" y="821"/>
                  <a:pt x="7994" y="1155"/>
                </a:cubicBezTo>
                <a:lnTo>
                  <a:pt x="2280" y="1915"/>
                </a:lnTo>
                <a:cubicBezTo>
                  <a:pt x="1490" y="2341"/>
                  <a:pt x="851" y="2979"/>
                  <a:pt x="395" y="3769"/>
                </a:cubicBezTo>
                <a:cubicBezTo>
                  <a:pt x="274" y="3982"/>
                  <a:pt x="152" y="4195"/>
                  <a:pt x="91" y="4438"/>
                </a:cubicBezTo>
                <a:cubicBezTo>
                  <a:pt x="61" y="4499"/>
                  <a:pt x="31" y="4590"/>
                  <a:pt x="0" y="4681"/>
                </a:cubicBezTo>
                <a:cubicBezTo>
                  <a:pt x="31" y="4681"/>
                  <a:pt x="122" y="4347"/>
                  <a:pt x="456" y="3799"/>
                </a:cubicBezTo>
                <a:cubicBezTo>
                  <a:pt x="942" y="3070"/>
                  <a:pt x="1581" y="2462"/>
                  <a:pt x="2371" y="2067"/>
                </a:cubicBezTo>
                <a:lnTo>
                  <a:pt x="2341" y="2067"/>
                </a:lnTo>
                <a:lnTo>
                  <a:pt x="8025" y="1337"/>
                </a:lnTo>
                <a:cubicBezTo>
                  <a:pt x="10608" y="1003"/>
                  <a:pt x="12918" y="669"/>
                  <a:pt x="14590" y="426"/>
                </a:cubicBezTo>
                <a:lnTo>
                  <a:pt x="16566" y="152"/>
                </a:lnTo>
                <a:lnTo>
                  <a:pt x="17113" y="61"/>
                </a:lnTo>
                <a:cubicBezTo>
                  <a:pt x="17174" y="61"/>
                  <a:pt x="17235" y="30"/>
                  <a:pt x="1729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49"/>
          <p:cNvSpPr/>
          <p:nvPr/>
        </p:nvSpPr>
        <p:spPr>
          <a:xfrm>
            <a:off x="4491642" y="2934516"/>
            <a:ext cx="48201" cy="296295"/>
          </a:xfrm>
          <a:custGeom>
            <a:avLst/>
            <a:gdLst/>
            <a:ahLst/>
            <a:cxnLst/>
            <a:rect l="l" t="t" r="r" b="b"/>
            <a:pathLst>
              <a:path w="2250" h="13831" extrusionOk="0">
                <a:moveTo>
                  <a:pt x="2250" y="1"/>
                </a:moveTo>
                <a:cubicBezTo>
                  <a:pt x="2189" y="183"/>
                  <a:pt x="2159" y="366"/>
                  <a:pt x="2128" y="548"/>
                </a:cubicBezTo>
                <a:cubicBezTo>
                  <a:pt x="2068" y="943"/>
                  <a:pt x="2007" y="1429"/>
                  <a:pt x="1916" y="2037"/>
                </a:cubicBezTo>
                <a:cubicBezTo>
                  <a:pt x="1733" y="3283"/>
                  <a:pt x="1460" y="5016"/>
                  <a:pt x="1125" y="6931"/>
                </a:cubicBezTo>
                <a:cubicBezTo>
                  <a:pt x="821" y="8815"/>
                  <a:pt x="517" y="10518"/>
                  <a:pt x="305" y="11794"/>
                </a:cubicBezTo>
                <a:cubicBezTo>
                  <a:pt x="213" y="12402"/>
                  <a:pt x="122" y="12919"/>
                  <a:pt x="61" y="13284"/>
                </a:cubicBezTo>
                <a:cubicBezTo>
                  <a:pt x="31" y="13466"/>
                  <a:pt x="1" y="13648"/>
                  <a:pt x="1" y="13831"/>
                </a:cubicBezTo>
                <a:cubicBezTo>
                  <a:pt x="61" y="13648"/>
                  <a:pt x="122" y="13466"/>
                  <a:pt x="153" y="13284"/>
                </a:cubicBezTo>
                <a:cubicBezTo>
                  <a:pt x="213" y="12949"/>
                  <a:pt x="305" y="12433"/>
                  <a:pt x="457" y="11825"/>
                </a:cubicBezTo>
                <a:cubicBezTo>
                  <a:pt x="700" y="10578"/>
                  <a:pt x="1004" y="8846"/>
                  <a:pt x="1338" y="6931"/>
                </a:cubicBezTo>
                <a:cubicBezTo>
                  <a:pt x="1642" y="5046"/>
                  <a:pt x="1916" y="3314"/>
                  <a:pt x="2068" y="2037"/>
                </a:cubicBezTo>
                <a:cubicBezTo>
                  <a:pt x="2128" y="1399"/>
                  <a:pt x="2189" y="913"/>
                  <a:pt x="2220" y="548"/>
                </a:cubicBezTo>
                <a:cubicBezTo>
                  <a:pt x="2250" y="366"/>
                  <a:pt x="2250" y="183"/>
                  <a:pt x="22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49"/>
          <p:cNvSpPr/>
          <p:nvPr/>
        </p:nvSpPr>
        <p:spPr>
          <a:xfrm>
            <a:off x="4423925" y="2716392"/>
            <a:ext cx="225322" cy="124829"/>
          </a:xfrm>
          <a:custGeom>
            <a:avLst/>
            <a:gdLst/>
            <a:ahLst/>
            <a:cxnLst/>
            <a:rect l="l" t="t" r="r" b="b"/>
            <a:pathLst>
              <a:path w="10518" h="5827" extrusionOk="0">
                <a:moveTo>
                  <a:pt x="639" y="0"/>
                </a:moveTo>
                <a:lnTo>
                  <a:pt x="0" y="2219"/>
                </a:lnTo>
                <a:lnTo>
                  <a:pt x="8511" y="5715"/>
                </a:lnTo>
                <a:cubicBezTo>
                  <a:pt x="8689" y="5791"/>
                  <a:pt x="8874" y="5827"/>
                  <a:pt x="9055" y="5827"/>
                </a:cubicBezTo>
                <a:cubicBezTo>
                  <a:pt x="9525" y="5827"/>
                  <a:pt x="9972" y="5584"/>
                  <a:pt x="10213" y="5168"/>
                </a:cubicBezTo>
                <a:cubicBezTo>
                  <a:pt x="10274" y="5076"/>
                  <a:pt x="10305" y="4985"/>
                  <a:pt x="10335" y="4894"/>
                </a:cubicBezTo>
                <a:cubicBezTo>
                  <a:pt x="10517" y="4195"/>
                  <a:pt x="10122" y="3465"/>
                  <a:pt x="9423" y="3253"/>
                </a:cubicBezTo>
                <a:lnTo>
                  <a:pt x="639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49"/>
          <p:cNvSpPr/>
          <p:nvPr/>
        </p:nvSpPr>
        <p:spPr>
          <a:xfrm>
            <a:off x="4631638" y="2787365"/>
            <a:ext cx="59276" cy="225964"/>
          </a:xfrm>
          <a:custGeom>
            <a:avLst/>
            <a:gdLst/>
            <a:ahLst/>
            <a:cxnLst/>
            <a:rect l="l" t="t" r="r" b="b"/>
            <a:pathLst>
              <a:path w="2767" h="10548" extrusionOk="0">
                <a:moveTo>
                  <a:pt x="1" y="0"/>
                </a:moveTo>
                <a:cubicBezTo>
                  <a:pt x="213" y="122"/>
                  <a:pt x="426" y="304"/>
                  <a:pt x="578" y="487"/>
                </a:cubicBezTo>
                <a:cubicBezTo>
                  <a:pt x="730" y="730"/>
                  <a:pt x="821" y="1003"/>
                  <a:pt x="791" y="1307"/>
                </a:cubicBezTo>
                <a:cubicBezTo>
                  <a:pt x="761" y="1672"/>
                  <a:pt x="578" y="2006"/>
                  <a:pt x="274" y="2219"/>
                </a:cubicBezTo>
                <a:lnTo>
                  <a:pt x="213" y="2280"/>
                </a:lnTo>
                <a:lnTo>
                  <a:pt x="244" y="2341"/>
                </a:lnTo>
                <a:cubicBezTo>
                  <a:pt x="548" y="3101"/>
                  <a:pt x="913" y="4043"/>
                  <a:pt x="1217" y="5046"/>
                </a:cubicBezTo>
                <a:cubicBezTo>
                  <a:pt x="1733" y="6535"/>
                  <a:pt x="2098" y="7903"/>
                  <a:pt x="2341" y="8937"/>
                </a:cubicBezTo>
                <a:cubicBezTo>
                  <a:pt x="2463" y="9393"/>
                  <a:pt x="2554" y="9788"/>
                  <a:pt x="2645" y="10122"/>
                </a:cubicBezTo>
                <a:cubicBezTo>
                  <a:pt x="2645" y="10274"/>
                  <a:pt x="2706" y="10396"/>
                  <a:pt x="2767" y="10548"/>
                </a:cubicBezTo>
                <a:cubicBezTo>
                  <a:pt x="2736" y="10396"/>
                  <a:pt x="2736" y="10244"/>
                  <a:pt x="2706" y="10122"/>
                </a:cubicBezTo>
                <a:cubicBezTo>
                  <a:pt x="2676" y="9818"/>
                  <a:pt x="2584" y="9393"/>
                  <a:pt x="2493" y="8906"/>
                </a:cubicBezTo>
                <a:cubicBezTo>
                  <a:pt x="2189" y="7569"/>
                  <a:pt x="1855" y="6262"/>
                  <a:pt x="1429" y="4985"/>
                </a:cubicBezTo>
                <a:cubicBezTo>
                  <a:pt x="1102" y="4004"/>
                  <a:pt x="746" y="3082"/>
                  <a:pt x="418" y="2331"/>
                </a:cubicBezTo>
                <a:lnTo>
                  <a:pt x="418" y="2331"/>
                </a:lnTo>
                <a:cubicBezTo>
                  <a:pt x="722" y="2086"/>
                  <a:pt x="914" y="1710"/>
                  <a:pt x="943" y="1307"/>
                </a:cubicBezTo>
                <a:cubicBezTo>
                  <a:pt x="943" y="1003"/>
                  <a:pt x="852" y="699"/>
                  <a:pt x="639" y="426"/>
                </a:cubicBezTo>
                <a:cubicBezTo>
                  <a:pt x="517" y="274"/>
                  <a:pt x="365" y="152"/>
                  <a:pt x="183" y="61"/>
                </a:cubicBezTo>
                <a:cubicBezTo>
                  <a:pt x="122" y="31"/>
                  <a:pt x="62" y="0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49"/>
          <p:cNvSpPr/>
          <p:nvPr/>
        </p:nvSpPr>
        <p:spPr>
          <a:xfrm>
            <a:off x="4451925" y="2965129"/>
            <a:ext cx="13689" cy="49507"/>
          </a:xfrm>
          <a:custGeom>
            <a:avLst/>
            <a:gdLst/>
            <a:ahLst/>
            <a:cxnLst/>
            <a:rect l="l" t="t" r="r" b="b"/>
            <a:pathLst>
              <a:path w="639" h="2311" extrusionOk="0">
                <a:moveTo>
                  <a:pt x="61" y="0"/>
                </a:moveTo>
                <a:lnTo>
                  <a:pt x="61" y="0"/>
                </a:lnTo>
                <a:cubicBezTo>
                  <a:pt x="1" y="396"/>
                  <a:pt x="31" y="821"/>
                  <a:pt x="152" y="1216"/>
                </a:cubicBezTo>
                <a:cubicBezTo>
                  <a:pt x="213" y="1611"/>
                  <a:pt x="396" y="2006"/>
                  <a:pt x="639" y="2310"/>
                </a:cubicBezTo>
                <a:cubicBezTo>
                  <a:pt x="578" y="1915"/>
                  <a:pt x="487" y="1551"/>
                  <a:pt x="335" y="1155"/>
                </a:cubicBezTo>
                <a:cubicBezTo>
                  <a:pt x="274" y="760"/>
                  <a:pt x="183" y="36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49"/>
          <p:cNvSpPr/>
          <p:nvPr/>
        </p:nvSpPr>
        <p:spPr>
          <a:xfrm>
            <a:off x="4367927" y="3051569"/>
            <a:ext cx="35840" cy="30784"/>
          </a:xfrm>
          <a:custGeom>
            <a:avLst/>
            <a:gdLst/>
            <a:ahLst/>
            <a:cxnLst/>
            <a:rect l="l" t="t" r="r" b="b"/>
            <a:pathLst>
              <a:path w="1673" h="1437" extrusionOk="0">
                <a:moveTo>
                  <a:pt x="1653" y="1"/>
                </a:moveTo>
                <a:cubicBezTo>
                  <a:pt x="1557" y="1"/>
                  <a:pt x="1241" y="313"/>
                  <a:pt x="821" y="677"/>
                </a:cubicBezTo>
                <a:cubicBezTo>
                  <a:pt x="365" y="1102"/>
                  <a:pt x="0" y="1406"/>
                  <a:pt x="31" y="1437"/>
                </a:cubicBezTo>
                <a:cubicBezTo>
                  <a:pt x="700" y="1133"/>
                  <a:pt x="1277" y="646"/>
                  <a:pt x="1672" y="8"/>
                </a:cubicBezTo>
                <a:cubicBezTo>
                  <a:pt x="1667" y="3"/>
                  <a:pt x="1661" y="1"/>
                  <a:pt x="16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49"/>
          <p:cNvSpPr/>
          <p:nvPr/>
        </p:nvSpPr>
        <p:spPr>
          <a:xfrm>
            <a:off x="4451925" y="3101226"/>
            <a:ext cx="17609" cy="34576"/>
          </a:xfrm>
          <a:custGeom>
            <a:avLst/>
            <a:gdLst/>
            <a:ahLst/>
            <a:cxnLst/>
            <a:rect l="l" t="t" r="r" b="b"/>
            <a:pathLst>
              <a:path w="822" h="1614" extrusionOk="0">
                <a:moveTo>
                  <a:pt x="1" y="0"/>
                </a:moveTo>
                <a:cubicBezTo>
                  <a:pt x="1" y="334"/>
                  <a:pt x="61" y="638"/>
                  <a:pt x="213" y="882"/>
                </a:cubicBezTo>
                <a:cubicBezTo>
                  <a:pt x="416" y="1316"/>
                  <a:pt x="702" y="1613"/>
                  <a:pt x="754" y="1613"/>
                </a:cubicBezTo>
                <a:cubicBezTo>
                  <a:pt x="757" y="1613"/>
                  <a:pt x="759" y="1612"/>
                  <a:pt x="760" y="1611"/>
                </a:cubicBezTo>
                <a:cubicBezTo>
                  <a:pt x="821" y="1550"/>
                  <a:pt x="578" y="1216"/>
                  <a:pt x="396" y="790"/>
                </a:cubicBezTo>
                <a:cubicBezTo>
                  <a:pt x="304" y="517"/>
                  <a:pt x="183" y="274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49"/>
          <p:cNvSpPr/>
          <p:nvPr/>
        </p:nvSpPr>
        <p:spPr>
          <a:xfrm>
            <a:off x="4391363" y="3148741"/>
            <a:ext cx="12404" cy="46251"/>
          </a:xfrm>
          <a:custGeom>
            <a:avLst/>
            <a:gdLst/>
            <a:ahLst/>
            <a:cxnLst/>
            <a:rect l="l" t="t" r="r" b="b"/>
            <a:pathLst>
              <a:path w="579" h="2159" extrusionOk="0">
                <a:moveTo>
                  <a:pt x="578" y="1"/>
                </a:moveTo>
                <a:lnTo>
                  <a:pt x="578" y="1"/>
                </a:lnTo>
                <a:cubicBezTo>
                  <a:pt x="244" y="670"/>
                  <a:pt x="61" y="1399"/>
                  <a:pt x="1" y="2159"/>
                </a:cubicBezTo>
                <a:cubicBezTo>
                  <a:pt x="183" y="1825"/>
                  <a:pt x="305" y="1460"/>
                  <a:pt x="365" y="1095"/>
                </a:cubicBezTo>
                <a:cubicBezTo>
                  <a:pt x="487" y="761"/>
                  <a:pt x="578" y="366"/>
                  <a:pt x="5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49"/>
          <p:cNvSpPr/>
          <p:nvPr/>
        </p:nvSpPr>
        <p:spPr>
          <a:xfrm>
            <a:off x="4337978" y="3234003"/>
            <a:ext cx="13689" cy="33976"/>
          </a:xfrm>
          <a:custGeom>
            <a:avLst/>
            <a:gdLst/>
            <a:ahLst/>
            <a:cxnLst/>
            <a:rect l="l" t="t" r="r" b="b"/>
            <a:pathLst>
              <a:path w="639" h="1586" extrusionOk="0">
                <a:moveTo>
                  <a:pt x="9" y="1"/>
                </a:moveTo>
                <a:cubicBezTo>
                  <a:pt x="6" y="1"/>
                  <a:pt x="3" y="1"/>
                  <a:pt x="0" y="3"/>
                </a:cubicBezTo>
                <a:cubicBezTo>
                  <a:pt x="31" y="276"/>
                  <a:pt x="91" y="580"/>
                  <a:pt x="243" y="823"/>
                </a:cubicBezTo>
                <a:cubicBezTo>
                  <a:pt x="389" y="1260"/>
                  <a:pt x="562" y="1585"/>
                  <a:pt x="630" y="1585"/>
                </a:cubicBezTo>
                <a:cubicBezTo>
                  <a:pt x="633" y="1585"/>
                  <a:pt x="636" y="1585"/>
                  <a:pt x="639" y="1583"/>
                </a:cubicBezTo>
                <a:cubicBezTo>
                  <a:pt x="639" y="1279"/>
                  <a:pt x="547" y="1006"/>
                  <a:pt x="426" y="763"/>
                </a:cubicBezTo>
                <a:cubicBezTo>
                  <a:pt x="251" y="326"/>
                  <a:pt x="76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49"/>
          <p:cNvSpPr/>
          <p:nvPr/>
        </p:nvSpPr>
        <p:spPr>
          <a:xfrm>
            <a:off x="4433051" y="3217122"/>
            <a:ext cx="37768" cy="31920"/>
          </a:xfrm>
          <a:custGeom>
            <a:avLst/>
            <a:gdLst/>
            <a:ahLst/>
            <a:cxnLst/>
            <a:rect l="l" t="t" r="r" b="b"/>
            <a:pathLst>
              <a:path w="1763" h="1490" extrusionOk="0">
                <a:moveTo>
                  <a:pt x="1733" y="0"/>
                </a:moveTo>
                <a:lnTo>
                  <a:pt x="1733" y="0"/>
                </a:lnTo>
                <a:cubicBezTo>
                  <a:pt x="1368" y="122"/>
                  <a:pt x="1033" y="335"/>
                  <a:pt x="760" y="608"/>
                </a:cubicBezTo>
                <a:cubicBezTo>
                  <a:pt x="456" y="821"/>
                  <a:pt x="182" y="1125"/>
                  <a:pt x="0" y="1490"/>
                </a:cubicBezTo>
                <a:cubicBezTo>
                  <a:pt x="334" y="1277"/>
                  <a:pt x="608" y="1004"/>
                  <a:pt x="882" y="760"/>
                </a:cubicBezTo>
                <a:cubicBezTo>
                  <a:pt x="1337" y="335"/>
                  <a:pt x="1763" y="31"/>
                  <a:pt x="173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49"/>
          <p:cNvSpPr/>
          <p:nvPr/>
        </p:nvSpPr>
        <p:spPr>
          <a:xfrm>
            <a:off x="4337314" y="3340837"/>
            <a:ext cx="28685" cy="46915"/>
          </a:xfrm>
          <a:custGeom>
            <a:avLst/>
            <a:gdLst/>
            <a:ahLst/>
            <a:cxnLst/>
            <a:rect l="l" t="t" r="r" b="b"/>
            <a:pathLst>
              <a:path w="1339" h="2190" extrusionOk="0">
                <a:moveTo>
                  <a:pt x="1" y="1"/>
                </a:moveTo>
                <a:cubicBezTo>
                  <a:pt x="183" y="396"/>
                  <a:pt x="396" y="761"/>
                  <a:pt x="639" y="1095"/>
                </a:cubicBezTo>
                <a:cubicBezTo>
                  <a:pt x="852" y="1490"/>
                  <a:pt x="1065" y="1855"/>
                  <a:pt x="1338" y="2189"/>
                </a:cubicBezTo>
                <a:cubicBezTo>
                  <a:pt x="1247" y="1764"/>
                  <a:pt x="1065" y="1368"/>
                  <a:pt x="822" y="1004"/>
                </a:cubicBezTo>
                <a:cubicBezTo>
                  <a:pt x="609" y="609"/>
                  <a:pt x="335" y="274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49"/>
          <p:cNvSpPr/>
          <p:nvPr/>
        </p:nvSpPr>
        <p:spPr>
          <a:xfrm>
            <a:off x="4401796" y="3329761"/>
            <a:ext cx="42331" cy="21508"/>
          </a:xfrm>
          <a:custGeom>
            <a:avLst/>
            <a:gdLst/>
            <a:ahLst/>
            <a:cxnLst/>
            <a:rect l="l" t="t" r="r" b="b"/>
            <a:pathLst>
              <a:path w="1976" h="1004" extrusionOk="0">
                <a:moveTo>
                  <a:pt x="0" y="1"/>
                </a:moveTo>
                <a:cubicBezTo>
                  <a:pt x="334" y="214"/>
                  <a:pt x="638" y="366"/>
                  <a:pt x="1003" y="518"/>
                </a:cubicBezTo>
                <a:cubicBezTo>
                  <a:pt x="1307" y="700"/>
                  <a:pt x="1641" y="882"/>
                  <a:pt x="1976" y="1004"/>
                </a:cubicBezTo>
                <a:cubicBezTo>
                  <a:pt x="1733" y="700"/>
                  <a:pt x="1429" y="487"/>
                  <a:pt x="1094" y="335"/>
                </a:cubicBezTo>
                <a:cubicBezTo>
                  <a:pt x="760" y="122"/>
                  <a:pt x="395" y="31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49"/>
          <p:cNvSpPr/>
          <p:nvPr/>
        </p:nvSpPr>
        <p:spPr>
          <a:xfrm>
            <a:off x="4494256" y="3338180"/>
            <a:ext cx="16945" cy="33291"/>
          </a:xfrm>
          <a:custGeom>
            <a:avLst/>
            <a:gdLst/>
            <a:ahLst/>
            <a:cxnLst/>
            <a:rect l="l" t="t" r="r" b="b"/>
            <a:pathLst>
              <a:path w="791" h="1554" extrusionOk="0">
                <a:moveTo>
                  <a:pt x="753" y="1"/>
                </a:moveTo>
                <a:cubicBezTo>
                  <a:pt x="696" y="1"/>
                  <a:pt x="386" y="268"/>
                  <a:pt x="213" y="672"/>
                </a:cubicBezTo>
                <a:cubicBezTo>
                  <a:pt x="31" y="945"/>
                  <a:pt x="0" y="1249"/>
                  <a:pt x="61" y="1553"/>
                </a:cubicBezTo>
                <a:cubicBezTo>
                  <a:pt x="183" y="1310"/>
                  <a:pt x="274" y="1036"/>
                  <a:pt x="365" y="763"/>
                </a:cubicBezTo>
                <a:cubicBezTo>
                  <a:pt x="578" y="337"/>
                  <a:pt x="791" y="33"/>
                  <a:pt x="760" y="3"/>
                </a:cubicBezTo>
                <a:cubicBezTo>
                  <a:pt x="759" y="1"/>
                  <a:pt x="756" y="1"/>
                  <a:pt x="7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49"/>
          <p:cNvSpPr/>
          <p:nvPr/>
        </p:nvSpPr>
        <p:spPr>
          <a:xfrm>
            <a:off x="4518334" y="3267914"/>
            <a:ext cx="38453" cy="17588"/>
          </a:xfrm>
          <a:custGeom>
            <a:avLst/>
            <a:gdLst/>
            <a:ahLst/>
            <a:cxnLst/>
            <a:rect l="l" t="t" r="r" b="b"/>
            <a:pathLst>
              <a:path w="1795" h="821" extrusionOk="0">
                <a:moveTo>
                  <a:pt x="1" y="0"/>
                </a:moveTo>
                <a:cubicBezTo>
                  <a:pt x="274" y="183"/>
                  <a:pt x="578" y="335"/>
                  <a:pt x="882" y="426"/>
                </a:cubicBezTo>
                <a:cubicBezTo>
                  <a:pt x="1156" y="578"/>
                  <a:pt x="1460" y="730"/>
                  <a:pt x="1764" y="821"/>
                </a:cubicBezTo>
                <a:cubicBezTo>
                  <a:pt x="1794" y="760"/>
                  <a:pt x="1460" y="456"/>
                  <a:pt x="974" y="243"/>
                </a:cubicBezTo>
                <a:cubicBezTo>
                  <a:pt x="670" y="91"/>
                  <a:pt x="335" y="0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49"/>
          <p:cNvSpPr/>
          <p:nvPr/>
        </p:nvSpPr>
        <p:spPr>
          <a:xfrm>
            <a:off x="4572383" y="3319157"/>
            <a:ext cx="21508" cy="24379"/>
          </a:xfrm>
          <a:custGeom>
            <a:avLst/>
            <a:gdLst/>
            <a:ahLst/>
            <a:cxnLst/>
            <a:rect l="l" t="t" r="r" b="b"/>
            <a:pathLst>
              <a:path w="1004" h="1138" extrusionOk="0">
                <a:moveTo>
                  <a:pt x="949" y="0"/>
                </a:moveTo>
                <a:cubicBezTo>
                  <a:pt x="862" y="0"/>
                  <a:pt x="644" y="224"/>
                  <a:pt x="426" y="496"/>
                </a:cubicBezTo>
                <a:cubicBezTo>
                  <a:pt x="153" y="830"/>
                  <a:pt x="1" y="1104"/>
                  <a:pt x="31" y="1134"/>
                </a:cubicBezTo>
                <a:cubicBezTo>
                  <a:pt x="33" y="1136"/>
                  <a:pt x="36" y="1137"/>
                  <a:pt x="40" y="1137"/>
                </a:cubicBezTo>
                <a:cubicBezTo>
                  <a:pt x="96" y="1137"/>
                  <a:pt x="351" y="931"/>
                  <a:pt x="578" y="617"/>
                </a:cubicBezTo>
                <a:cubicBezTo>
                  <a:pt x="821" y="314"/>
                  <a:pt x="1004" y="40"/>
                  <a:pt x="973" y="10"/>
                </a:cubicBezTo>
                <a:cubicBezTo>
                  <a:pt x="967" y="3"/>
                  <a:pt x="959" y="0"/>
                  <a:pt x="94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9"/>
          <p:cNvSpPr/>
          <p:nvPr/>
        </p:nvSpPr>
        <p:spPr>
          <a:xfrm>
            <a:off x="4610815" y="3236445"/>
            <a:ext cx="21508" cy="30184"/>
          </a:xfrm>
          <a:custGeom>
            <a:avLst/>
            <a:gdLst/>
            <a:ahLst/>
            <a:cxnLst/>
            <a:rect l="l" t="t" r="r" b="b"/>
            <a:pathLst>
              <a:path w="1004" h="1409" extrusionOk="0">
                <a:moveTo>
                  <a:pt x="61" y="0"/>
                </a:moveTo>
                <a:cubicBezTo>
                  <a:pt x="48" y="0"/>
                  <a:pt x="37" y="3"/>
                  <a:pt x="30" y="10"/>
                </a:cubicBezTo>
                <a:cubicBezTo>
                  <a:pt x="0" y="41"/>
                  <a:pt x="274" y="314"/>
                  <a:pt x="547" y="679"/>
                </a:cubicBezTo>
                <a:cubicBezTo>
                  <a:pt x="790" y="1044"/>
                  <a:pt x="942" y="1409"/>
                  <a:pt x="973" y="1409"/>
                </a:cubicBezTo>
                <a:cubicBezTo>
                  <a:pt x="1003" y="1105"/>
                  <a:pt x="912" y="801"/>
                  <a:pt x="699" y="557"/>
                </a:cubicBezTo>
                <a:cubicBezTo>
                  <a:pt x="457" y="207"/>
                  <a:pt x="166" y="0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49"/>
          <p:cNvSpPr/>
          <p:nvPr/>
        </p:nvSpPr>
        <p:spPr>
          <a:xfrm>
            <a:off x="4673326" y="3247734"/>
            <a:ext cx="12382" cy="49507"/>
          </a:xfrm>
          <a:custGeom>
            <a:avLst/>
            <a:gdLst/>
            <a:ahLst/>
            <a:cxnLst/>
            <a:rect l="l" t="t" r="r" b="b"/>
            <a:pathLst>
              <a:path w="578" h="2311" extrusionOk="0">
                <a:moveTo>
                  <a:pt x="578" y="0"/>
                </a:moveTo>
                <a:cubicBezTo>
                  <a:pt x="395" y="334"/>
                  <a:pt x="274" y="730"/>
                  <a:pt x="213" y="1125"/>
                </a:cubicBezTo>
                <a:cubicBezTo>
                  <a:pt x="61" y="1520"/>
                  <a:pt x="0" y="1915"/>
                  <a:pt x="30" y="2310"/>
                </a:cubicBezTo>
                <a:cubicBezTo>
                  <a:pt x="334" y="1581"/>
                  <a:pt x="517" y="790"/>
                  <a:pt x="5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49"/>
          <p:cNvSpPr/>
          <p:nvPr/>
        </p:nvSpPr>
        <p:spPr>
          <a:xfrm>
            <a:off x="4728018" y="3290708"/>
            <a:ext cx="33869" cy="24100"/>
          </a:xfrm>
          <a:custGeom>
            <a:avLst/>
            <a:gdLst/>
            <a:ahLst/>
            <a:cxnLst/>
            <a:rect l="l" t="t" r="r" b="b"/>
            <a:pathLst>
              <a:path w="1581" h="1125" extrusionOk="0">
                <a:moveTo>
                  <a:pt x="0" y="0"/>
                </a:moveTo>
                <a:lnTo>
                  <a:pt x="0" y="0"/>
                </a:lnTo>
                <a:cubicBezTo>
                  <a:pt x="213" y="243"/>
                  <a:pt x="456" y="456"/>
                  <a:pt x="730" y="638"/>
                </a:cubicBezTo>
                <a:cubicBezTo>
                  <a:pt x="973" y="851"/>
                  <a:pt x="1277" y="1003"/>
                  <a:pt x="1581" y="1125"/>
                </a:cubicBezTo>
                <a:cubicBezTo>
                  <a:pt x="1368" y="851"/>
                  <a:pt x="1125" y="638"/>
                  <a:pt x="851" y="456"/>
                </a:cubicBezTo>
                <a:cubicBezTo>
                  <a:pt x="608" y="243"/>
                  <a:pt x="304" y="91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49"/>
          <p:cNvSpPr/>
          <p:nvPr/>
        </p:nvSpPr>
        <p:spPr>
          <a:xfrm>
            <a:off x="4765122" y="3219028"/>
            <a:ext cx="23479" cy="24400"/>
          </a:xfrm>
          <a:custGeom>
            <a:avLst/>
            <a:gdLst/>
            <a:ahLst/>
            <a:cxnLst/>
            <a:rect l="l" t="t" r="r" b="b"/>
            <a:pathLst>
              <a:path w="1096" h="1139" extrusionOk="0">
                <a:moveTo>
                  <a:pt x="1028" y="0"/>
                </a:moveTo>
                <a:cubicBezTo>
                  <a:pt x="982" y="0"/>
                  <a:pt x="777" y="261"/>
                  <a:pt x="518" y="550"/>
                </a:cubicBezTo>
                <a:cubicBezTo>
                  <a:pt x="244" y="854"/>
                  <a:pt x="1" y="1097"/>
                  <a:pt x="31" y="1127"/>
                </a:cubicBezTo>
                <a:cubicBezTo>
                  <a:pt x="31" y="1135"/>
                  <a:pt x="37" y="1139"/>
                  <a:pt x="47" y="1139"/>
                </a:cubicBezTo>
                <a:cubicBezTo>
                  <a:pt x="117" y="1139"/>
                  <a:pt x="405" y="966"/>
                  <a:pt x="670" y="702"/>
                </a:cubicBezTo>
                <a:cubicBezTo>
                  <a:pt x="973" y="367"/>
                  <a:pt x="1095" y="33"/>
                  <a:pt x="1034" y="3"/>
                </a:cubicBezTo>
                <a:cubicBezTo>
                  <a:pt x="1033" y="1"/>
                  <a:pt x="1031" y="0"/>
                  <a:pt x="102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49"/>
          <p:cNvSpPr/>
          <p:nvPr/>
        </p:nvSpPr>
        <p:spPr>
          <a:xfrm>
            <a:off x="4393313" y="2916243"/>
            <a:ext cx="29991" cy="27464"/>
          </a:xfrm>
          <a:custGeom>
            <a:avLst/>
            <a:gdLst/>
            <a:ahLst/>
            <a:cxnLst/>
            <a:rect l="l" t="t" r="r" b="b"/>
            <a:pathLst>
              <a:path w="1400" h="1282" extrusionOk="0">
                <a:moveTo>
                  <a:pt x="1361" y="0"/>
                </a:moveTo>
                <a:cubicBezTo>
                  <a:pt x="1300" y="0"/>
                  <a:pt x="983" y="236"/>
                  <a:pt x="639" y="580"/>
                </a:cubicBezTo>
                <a:cubicBezTo>
                  <a:pt x="274" y="915"/>
                  <a:pt x="1" y="1249"/>
                  <a:pt x="31" y="1279"/>
                </a:cubicBezTo>
                <a:cubicBezTo>
                  <a:pt x="35" y="1281"/>
                  <a:pt x="39" y="1282"/>
                  <a:pt x="44" y="1282"/>
                </a:cubicBezTo>
                <a:cubicBezTo>
                  <a:pt x="130" y="1282"/>
                  <a:pt x="447" y="1048"/>
                  <a:pt x="791" y="732"/>
                </a:cubicBezTo>
                <a:cubicBezTo>
                  <a:pt x="1126" y="367"/>
                  <a:pt x="1399" y="63"/>
                  <a:pt x="1369" y="3"/>
                </a:cubicBezTo>
                <a:cubicBezTo>
                  <a:pt x="1367" y="1"/>
                  <a:pt x="1364" y="0"/>
                  <a:pt x="13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49"/>
          <p:cNvSpPr/>
          <p:nvPr/>
        </p:nvSpPr>
        <p:spPr>
          <a:xfrm>
            <a:off x="4494256" y="2909130"/>
            <a:ext cx="10433" cy="41046"/>
          </a:xfrm>
          <a:custGeom>
            <a:avLst/>
            <a:gdLst/>
            <a:ahLst/>
            <a:cxnLst/>
            <a:rect l="l" t="t" r="r" b="b"/>
            <a:pathLst>
              <a:path w="487" h="1916" extrusionOk="0">
                <a:moveTo>
                  <a:pt x="0" y="0"/>
                </a:moveTo>
                <a:lnTo>
                  <a:pt x="0" y="0"/>
                </a:lnTo>
                <a:cubicBezTo>
                  <a:pt x="31" y="669"/>
                  <a:pt x="183" y="1307"/>
                  <a:pt x="456" y="1915"/>
                </a:cubicBezTo>
                <a:cubicBezTo>
                  <a:pt x="487" y="1581"/>
                  <a:pt x="426" y="1247"/>
                  <a:pt x="335" y="912"/>
                </a:cubicBezTo>
                <a:cubicBezTo>
                  <a:pt x="274" y="608"/>
                  <a:pt x="152" y="274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49"/>
          <p:cNvSpPr/>
          <p:nvPr/>
        </p:nvSpPr>
        <p:spPr>
          <a:xfrm>
            <a:off x="4455181" y="2813072"/>
            <a:ext cx="35176" cy="5891"/>
          </a:xfrm>
          <a:custGeom>
            <a:avLst/>
            <a:gdLst/>
            <a:ahLst/>
            <a:cxnLst/>
            <a:rect l="l" t="t" r="r" b="b"/>
            <a:pathLst>
              <a:path w="1642" h="275" extrusionOk="0">
                <a:moveTo>
                  <a:pt x="411" y="1"/>
                </a:moveTo>
                <a:cubicBezTo>
                  <a:pt x="274" y="1"/>
                  <a:pt x="137" y="16"/>
                  <a:pt x="0" y="47"/>
                </a:cubicBezTo>
                <a:cubicBezTo>
                  <a:pt x="244" y="168"/>
                  <a:pt x="517" y="229"/>
                  <a:pt x="791" y="229"/>
                </a:cubicBezTo>
                <a:cubicBezTo>
                  <a:pt x="928" y="259"/>
                  <a:pt x="1064" y="275"/>
                  <a:pt x="1201" y="275"/>
                </a:cubicBezTo>
                <a:cubicBezTo>
                  <a:pt x="1338" y="275"/>
                  <a:pt x="1475" y="259"/>
                  <a:pt x="1611" y="229"/>
                </a:cubicBezTo>
                <a:cubicBezTo>
                  <a:pt x="1642" y="168"/>
                  <a:pt x="1277" y="77"/>
                  <a:pt x="821" y="47"/>
                </a:cubicBezTo>
                <a:cubicBezTo>
                  <a:pt x="684" y="16"/>
                  <a:pt x="548" y="1"/>
                  <a:pt x="41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49"/>
          <p:cNvSpPr/>
          <p:nvPr/>
        </p:nvSpPr>
        <p:spPr>
          <a:xfrm>
            <a:off x="4546998" y="2882438"/>
            <a:ext cx="5227" cy="27357"/>
          </a:xfrm>
          <a:custGeom>
            <a:avLst/>
            <a:gdLst/>
            <a:ahLst/>
            <a:cxnLst/>
            <a:rect l="l" t="t" r="r" b="b"/>
            <a:pathLst>
              <a:path w="244" h="1277" extrusionOk="0">
                <a:moveTo>
                  <a:pt x="183" y="0"/>
                </a:moveTo>
                <a:cubicBezTo>
                  <a:pt x="122" y="0"/>
                  <a:pt x="31" y="274"/>
                  <a:pt x="31" y="638"/>
                </a:cubicBezTo>
                <a:cubicBezTo>
                  <a:pt x="0" y="1003"/>
                  <a:pt x="122" y="1277"/>
                  <a:pt x="183" y="1277"/>
                </a:cubicBezTo>
                <a:cubicBezTo>
                  <a:pt x="243" y="1246"/>
                  <a:pt x="213" y="973"/>
                  <a:pt x="213" y="638"/>
                </a:cubicBezTo>
                <a:cubicBezTo>
                  <a:pt x="213" y="304"/>
                  <a:pt x="243" y="0"/>
                  <a:pt x="18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49"/>
          <p:cNvSpPr/>
          <p:nvPr/>
        </p:nvSpPr>
        <p:spPr>
          <a:xfrm>
            <a:off x="4589971" y="2901311"/>
            <a:ext cx="35840" cy="32584"/>
          </a:xfrm>
          <a:custGeom>
            <a:avLst/>
            <a:gdLst/>
            <a:ahLst/>
            <a:cxnLst/>
            <a:rect l="l" t="t" r="r" b="b"/>
            <a:pathLst>
              <a:path w="1673" h="1521" extrusionOk="0">
                <a:moveTo>
                  <a:pt x="0" y="1"/>
                </a:moveTo>
                <a:lnTo>
                  <a:pt x="0" y="1"/>
                </a:lnTo>
                <a:cubicBezTo>
                  <a:pt x="213" y="305"/>
                  <a:pt x="456" y="609"/>
                  <a:pt x="760" y="821"/>
                </a:cubicBezTo>
                <a:cubicBezTo>
                  <a:pt x="1034" y="1095"/>
                  <a:pt x="1338" y="1338"/>
                  <a:pt x="1672" y="1520"/>
                </a:cubicBezTo>
                <a:cubicBezTo>
                  <a:pt x="1216" y="912"/>
                  <a:pt x="639" y="396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49"/>
          <p:cNvSpPr/>
          <p:nvPr/>
        </p:nvSpPr>
        <p:spPr>
          <a:xfrm>
            <a:off x="4575640" y="2984966"/>
            <a:ext cx="24764" cy="15446"/>
          </a:xfrm>
          <a:custGeom>
            <a:avLst/>
            <a:gdLst/>
            <a:ahLst/>
            <a:cxnLst/>
            <a:rect l="l" t="t" r="r" b="b"/>
            <a:pathLst>
              <a:path w="1156" h="721" extrusionOk="0">
                <a:moveTo>
                  <a:pt x="1088" y="1"/>
                </a:moveTo>
                <a:cubicBezTo>
                  <a:pt x="999" y="1"/>
                  <a:pt x="768" y="114"/>
                  <a:pt x="517" y="290"/>
                </a:cubicBezTo>
                <a:cubicBezTo>
                  <a:pt x="244" y="473"/>
                  <a:pt x="1" y="655"/>
                  <a:pt x="31" y="716"/>
                </a:cubicBezTo>
                <a:cubicBezTo>
                  <a:pt x="34" y="719"/>
                  <a:pt x="40" y="720"/>
                  <a:pt x="48" y="720"/>
                </a:cubicBezTo>
                <a:cubicBezTo>
                  <a:pt x="118" y="720"/>
                  <a:pt x="366" y="606"/>
                  <a:pt x="639" y="442"/>
                </a:cubicBezTo>
                <a:cubicBezTo>
                  <a:pt x="943" y="260"/>
                  <a:pt x="1156" y="47"/>
                  <a:pt x="1125" y="17"/>
                </a:cubicBezTo>
                <a:cubicBezTo>
                  <a:pt x="1120" y="6"/>
                  <a:pt x="1107" y="1"/>
                  <a:pt x="108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49"/>
          <p:cNvSpPr/>
          <p:nvPr/>
        </p:nvSpPr>
        <p:spPr>
          <a:xfrm>
            <a:off x="4642713" y="3014615"/>
            <a:ext cx="11740" cy="42352"/>
          </a:xfrm>
          <a:custGeom>
            <a:avLst/>
            <a:gdLst/>
            <a:ahLst/>
            <a:cxnLst/>
            <a:rect l="l" t="t" r="r" b="b"/>
            <a:pathLst>
              <a:path w="548" h="1977" extrusionOk="0">
                <a:moveTo>
                  <a:pt x="548" y="0"/>
                </a:moveTo>
                <a:cubicBezTo>
                  <a:pt x="152" y="578"/>
                  <a:pt x="0" y="1277"/>
                  <a:pt x="122" y="1976"/>
                </a:cubicBezTo>
                <a:cubicBezTo>
                  <a:pt x="244" y="1642"/>
                  <a:pt x="304" y="1307"/>
                  <a:pt x="335" y="973"/>
                </a:cubicBezTo>
                <a:cubicBezTo>
                  <a:pt x="426" y="669"/>
                  <a:pt x="517" y="335"/>
                  <a:pt x="54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49"/>
          <p:cNvSpPr/>
          <p:nvPr/>
        </p:nvSpPr>
        <p:spPr>
          <a:xfrm>
            <a:off x="4587358" y="3059495"/>
            <a:ext cx="16303" cy="32669"/>
          </a:xfrm>
          <a:custGeom>
            <a:avLst/>
            <a:gdLst/>
            <a:ahLst/>
            <a:cxnLst/>
            <a:rect l="l" t="t" r="r" b="b"/>
            <a:pathLst>
              <a:path w="761" h="1525" extrusionOk="0">
                <a:moveTo>
                  <a:pt x="9" y="1"/>
                </a:moveTo>
                <a:cubicBezTo>
                  <a:pt x="6" y="1"/>
                  <a:pt x="3" y="1"/>
                  <a:pt x="1" y="3"/>
                </a:cubicBezTo>
                <a:cubicBezTo>
                  <a:pt x="31" y="276"/>
                  <a:pt x="122" y="550"/>
                  <a:pt x="274" y="793"/>
                </a:cubicBezTo>
                <a:cubicBezTo>
                  <a:pt x="478" y="1201"/>
                  <a:pt x="682" y="1524"/>
                  <a:pt x="752" y="1524"/>
                </a:cubicBezTo>
                <a:cubicBezTo>
                  <a:pt x="755" y="1524"/>
                  <a:pt x="758" y="1524"/>
                  <a:pt x="761" y="1523"/>
                </a:cubicBezTo>
                <a:cubicBezTo>
                  <a:pt x="730" y="1219"/>
                  <a:pt x="609" y="945"/>
                  <a:pt x="457" y="702"/>
                </a:cubicBezTo>
                <a:cubicBezTo>
                  <a:pt x="253" y="323"/>
                  <a:pt x="77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49"/>
          <p:cNvSpPr/>
          <p:nvPr/>
        </p:nvSpPr>
        <p:spPr>
          <a:xfrm>
            <a:off x="4524204" y="3110973"/>
            <a:ext cx="17609" cy="39096"/>
          </a:xfrm>
          <a:custGeom>
            <a:avLst/>
            <a:gdLst/>
            <a:ahLst/>
            <a:cxnLst/>
            <a:rect l="l" t="t" r="r" b="b"/>
            <a:pathLst>
              <a:path w="822" h="1825" extrusionOk="0">
                <a:moveTo>
                  <a:pt x="821" y="1"/>
                </a:moveTo>
                <a:lnTo>
                  <a:pt x="821" y="1"/>
                </a:lnTo>
                <a:cubicBezTo>
                  <a:pt x="608" y="244"/>
                  <a:pt x="426" y="548"/>
                  <a:pt x="304" y="882"/>
                </a:cubicBezTo>
                <a:cubicBezTo>
                  <a:pt x="152" y="1156"/>
                  <a:pt x="31" y="1490"/>
                  <a:pt x="0" y="1825"/>
                </a:cubicBezTo>
                <a:cubicBezTo>
                  <a:pt x="213" y="1582"/>
                  <a:pt x="396" y="1278"/>
                  <a:pt x="487" y="974"/>
                </a:cubicBezTo>
                <a:cubicBezTo>
                  <a:pt x="669" y="670"/>
                  <a:pt x="760" y="335"/>
                  <a:pt x="82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49"/>
          <p:cNvSpPr/>
          <p:nvPr/>
        </p:nvSpPr>
        <p:spPr>
          <a:xfrm>
            <a:off x="4550897" y="3166779"/>
            <a:ext cx="47558" cy="8033"/>
          </a:xfrm>
          <a:custGeom>
            <a:avLst/>
            <a:gdLst/>
            <a:ahLst/>
            <a:cxnLst/>
            <a:rect l="l" t="t" r="r" b="b"/>
            <a:pathLst>
              <a:path w="2220" h="375" extrusionOk="0">
                <a:moveTo>
                  <a:pt x="1516" y="0"/>
                </a:moveTo>
                <a:cubicBezTo>
                  <a:pt x="986" y="0"/>
                  <a:pt x="464" y="122"/>
                  <a:pt x="1" y="375"/>
                </a:cubicBezTo>
                <a:cubicBezTo>
                  <a:pt x="365" y="344"/>
                  <a:pt x="730" y="314"/>
                  <a:pt x="1095" y="223"/>
                </a:cubicBezTo>
                <a:cubicBezTo>
                  <a:pt x="1460" y="192"/>
                  <a:pt x="1855" y="162"/>
                  <a:pt x="2220" y="71"/>
                </a:cubicBezTo>
                <a:cubicBezTo>
                  <a:pt x="1987" y="24"/>
                  <a:pt x="1751" y="0"/>
                  <a:pt x="151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49"/>
          <p:cNvSpPr/>
          <p:nvPr/>
        </p:nvSpPr>
        <p:spPr>
          <a:xfrm>
            <a:off x="4278060" y="3059538"/>
            <a:ext cx="10454" cy="41710"/>
          </a:xfrm>
          <a:custGeom>
            <a:avLst/>
            <a:gdLst/>
            <a:ahLst/>
            <a:cxnLst/>
            <a:rect l="l" t="t" r="r" b="b"/>
            <a:pathLst>
              <a:path w="488" h="1947" extrusionOk="0">
                <a:moveTo>
                  <a:pt x="31" y="1"/>
                </a:moveTo>
                <a:cubicBezTo>
                  <a:pt x="1" y="335"/>
                  <a:pt x="62" y="669"/>
                  <a:pt x="153" y="1004"/>
                </a:cubicBezTo>
                <a:cubicBezTo>
                  <a:pt x="214" y="1338"/>
                  <a:pt x="305" y="1672"/>
                  <a:pt x="487" y="1946"/>
                </a:cubicBezTo>
                <a:cubicBezTo>
                  <a:pt x="487" y="1612"/>
                  <a:pt x="457" y="1277"/>
                  <a:pt x="366" y="973"/>
                </a:cubicBezTo>
                <a:cubicBezTo>
                  <a:pt x="305" y="609"/>
                  <a:pt x="214" y="305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49"/>
          <p:cNvSpPr/>
          <p:nvPr/>
        </p:nvSpPr>
        <p:spPr>
          <a:xfrm>
            <a:off x="4311286" y="2982267"/>
            <a:ext cx="29306" cy="6748"/>
          </a:xfrm>
          <a:custGeom>
            <a:avLst/>
            <a:gdLst/>
            <a:ahLst/>
            <a:cxnLst/>
            <a:rect l="l" t="t" r="r" b="b"/>
            <a:pathLst>
              <a:path w="1368" h="315" extrusionOk="0">
                <a:moveTo>
                  <a:pt x="1279" y="1"/>
                </a:moveTo>
                <a:cubicBezTo>
                  <a:pt x="1175" y="1"/>
                  <a:pt x="949" y="66"/>
                  <a:pt x="669" y="112"/>
                </a:cubicBezTo>
                <a:cubicBezTo>
                  <a:pt x="334" y="143"/>
                  <a:pt x="30" y="143"/>
                  <a:pt x="0" y="203"/>
                </a:cubicBezTo>
                <a:cubicBezTo>
                  <a:pt x="0" y="250"/>
                  <a:pt x="179" y="315"/>
                  <a:pt x="441" y="315"/>
                </a:cubicBezTo>
                <a:cubicBezTo>
                  <a:pt x="520" y="315"/>
                  <a:pt x="607" y="309"/>
                  <a:pt x="699" y="295"/>
                </a:cubicBezTo>
                <a:cubicBezTo>
                  <a:pt x="1094" y="234"/>
                  <a:pt x="1368" y="51"/>
                  <a:pt x="1337" y="21"/>
                </a:cubicBezTo>
                <a:cubicBezTo>
                  <a:pt x="1330" y="7"/>
                  <a:pt x="1310" y="1"/>
                  <a:pt x="12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49"/>
          <p:cNvSpPr/>
          <p:nvPr/>
        </p:nvSpPr>
        <p:spPr>
          <a:xfrm>
            <a:off x="4242905" y="3191736"/>
            <a:ext cx="42995" cy="13689"/>
          </a:xfrm>
          <a:custGeom>
            <a:avLst/>
            <a:gdLst/>
            <a:ahLst/>
            <a:cxnLst/>
            <a:rect l="l" t="t" r="r" b="b"/>
            <a:pathLst>
              <a:path w="2007" h="639" extrusionOk="0">
                <a:moveTo>
                  <a:pt x="2007" y="0"/>
                </a:moveTo>
                <a:lnTo>
                  <a:pt x="2007" y="0"/>
                </a:lnTo>
                <a:cubicBezTo>
                  <a:pt x="1672" y="30"/>
                  <a:pt x="1307" y="91"/>
                  <a:pt x="973" y="243"/>
                </a:cubicBezTo>
                <a:cubicBezTo>
                  <a:pt x="639" y="304"/>
                  <a:pt x="304" y="456"/>
                  <a:pt x="0" y="638"/>
                </a:cubicBezTo>
                <a:cubicBezTo>
                  <a:pt x="365" y="638"/>
                  <a:pt x="700" y="547"/>
                  <a:pt x="1034" y="426"/>
                </a:cubicBezTo>
                <a:cubicBezTo>
                  <a:pt x="1399" y="334"/>
                  <a:pt x="1733" y="213"/>
                  <a:pt x="200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4" name="Google Shape;2634;p49"/>
          <p:cNvSpPr/>
          <p:nvPr/>
        </p:nvSpPr>
        <p:spPr>
          <a:xfrm>
            <a:off x="4203188" y="3246428"/>
            <a:ext cx="6534" cy="45587"/>
          </a:xfrm>
          <a:custGeom>
            <a:avLst/>
            <a:gdLst/>
            <a:ahLst/>
            <a:cxnLst/>
            <a:rect l="l" t="t" r="r" b="b"/>
            <a:pathLst>
              <a:path w="305" h="2128" extrusionOk="0">
                <a:moveTo>
                  <a:pt x="61" y="0"/>
                </a:moveTo>
                <a:cubicBezTo>
                  <a:pt x="0" y="335"/>
                  <a:pt x="0" y="699"/>
                  <a:pt x="61" y="1064"/>
                </a:cubicBezTo>
                <a:cubicBezTo>
                  <a:pt x="61" y="1429"/>
                  <a:pt x="122" y="1794"/>
                  <a:pt x="244" y="2128"/>
                </a:cubicBezTo>
                <a:cubicBezTo>
                  <a:pt x="304" y="1763"/>
                  <a:pt x="304" y="1398"/>
                  <a:pt x="244" y="1064"/>
                </a:cubicBezTo>
                <a:cubicBezTo>
                  <a:pt x="244" y="699"/>
                  <a:pt x="183" y="33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49"/>
          <p:cNvSpPr/>
          <p:nvPr/>
        </p:nvSpPr>
        <p:spPr>
          <a:xfrm>
            <a:off x="4235086" y="3343450"/>
            <a:ext cx="26714" cy="48843"/>
          </a:xfrm>
          <a:custGeom>
            <a:avLst/>
            <a:gdLst/>
            <a:ahLst/>
            <a:cxnLst/>
            <a:rect l="l" t="t" r="r" b="b"/>
            <a:pathLst>
              <a:path w="1247" h="2280" extrusionOk="0">
                <a:moveTo>
                  <a:pt x="1247" y="0"/>
                </a:moveTo>
                <a:lnTo>
                  <a:pt x="1247" y="0"/>
                </a:lnTo>
                <a:cubicBezTo>
                  <a:pt x="943" y="335"/>
                  <a:pt x="700" y="699"/>
                  <a:pt x="517" y="1094"/>
                </a:cubicBezTo>
                <a:cubicBezTo>
                  <a:pt x="274" y="1459"/>
                  <a:pt x="92" y="1854"/>
                  <a:pt x="1" y="2280"/>
                </a:cubicBezTo>
                <a:cubicBezTo>
                  <a:pt x="274" y="1946"/>
                  <a:pt x="517" y="1581"/>
                  <a:pt x="700" y="1186"/>
                </a:cubicBezTo>
                <a:cubicBezTo>
                  <a:pt x="943" y="821"/>
                  <a:pt x="1125" y="426"/>
                  <a:pt x="124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9"/>
          <p:cNvSpPr/>
          <p:nvPr/>
        </p:nvSpPr>
        <p:spPr>
          <a:xfrm>
            <a:off x="4168676" y="3374706"/>
            <a:ext cx="13689" cy="47558"/>
          </a:xfrm>
          <a:custGeom>
            <a:avLst/>
            <a:gdLst/>
            <a:ahLst/>
            <a:cxnLst/>
            <a:rect l="l" t="t" r="r" b="b"/>
            <a:pathLst>
              <a:path w="639" h="2220" extrusionOk="0">
                <a:moveTo>
                  <a:pt x="0" y="0"/>
                </a:moveTo>
                <a:cubicBezTo>
                  <a:pt x="0" y="395"/>
                  <a:pt x="92" y="760"/>
                  <a:pt x="244" y="1125"/>
                </a:cubicBezTo>
                <a:cubicBezTo>
                  <a:pt x="304" y="1520"/>
                  <a:pt x="456" y="1885"/>
                  <a:pt x="639" y="2219"/>
                </a:cubicBezTo>
                <a:cubicBezTo>
                  <a:pt x="639" y="1824"/>
                  <a:pt x="547" y="1429"/>
                  <a:pt x="426" y="1064"/>
                </a:cubicBezTo>
                <a:cubicBezTo>
                  <a:pt x="335" y="699"/>
                  <a:pt x="213" y="335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9"/>
          <p:cNvSpPr/>
          <p:nvPr/>
        </p:nvSpPr>
        <p:spPr>
          <a:xfrm>
            <a:off x="4252674" y="3454140"/>
            <a:ext cx="38432" cy="21508"/>
          </a:xfrm>
          <a:custGeom>
            <a:avLst/>
            <a:gdLst/>
            <a:ahLst/>
            <a:cxnLst/>
            <a:rect l="l" t="t" r="r" b="b"/>
            <a:pathLst>
              <a:path w="1794" h="1004" extrusionOk="0">
                <a:moveTo>
                  <a:pt x="1794" y="0"/>
                </a:moveTo>
                <a:lnTo>
                  <a:pt x="1794" y="0"/>
                </a:lnTo>
                <a:cubicBezTo>
                  <a:pt x="1459" y="31"/>
                  <a:pt x="1125" y="152"/>
                  <a:pt x="821" y="365"/>
                </a:cubicBezTo>
                <a:cubicBezTo>
                  <a:pt x="335" y="639"/>
                  <a:pt x="0" y="973"/>
                  <a:pt x="31" y="1003"/>
                </a:cubicBezTo>
                <a:cubicBezTo>
                  <a:pt x="335" y="882"/>
                  <a:pt x="639" y="730"/>
                  <a:pt x="912" y="517"/>
                </a:cubicBezTo>
                <a:cubicBezTo>
                  <a:pt x="1247" y="396"/>
                  <a:pt x="1520" y="213"/>
                  <a:pt x="179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9"/>
          <p:cNvSpPr/>
          <p:nvPr/>
        </p:nvSpPr>
        <p:spPr>
          <a:xfrm>
            <a:off x="4367284" y="2855081"/>
            <a:ext cx="6534" cy="44944"/>
          </a:xfrm>
          <a:custGeom>
            <a:avLst/>
            <a:gdLst/>
            <a:ahLst/>
            <a:cxnLst/>
            <a:rect l="l" t="t" r="r" b="b"/>
            <a:pathLst>
              <a:path w="305" h="2098" extrusionOk="0">
                <a:moveTo>
                  <a:pt x="243" y="1"/>
                </a:moveTo>
                <a:cubicBezTo>
                  <a:pt x="122" y="335"/>
                  <a:pt x="61" y="700"/>
                  <a:pt x="61" y="1064"/>
                </a:cubicBezTo>
                <a:cubicBezTo>
                  <a:pt x="0" y="1399"/>
                  <a:pt x="0" y="1763"/>
                  <a:pt x="61" y="2098"/>
                </a:cubicBezTo>
                <a:cubicBezTo>
                  <a:pt x="182" y="1763"/>
                  <a:pt x="243" y="1429"/>
                  <a:pt x="243" y="1064"/>
                </a:cubicBezTo>
                <a:cubicBezTo>
                  <a:pt x="304" y="730"/>
                  <a:pt x="304" y="365"/>
                  <a:pt x="2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p49"/>
          <p:cNvSpPr/>
          <p:nvPr/>
        </p:nvSpPr>
        <p:spPr>
          <a:xfrm>
            <a:off x="4468848" y="2750176"/>
            <a:ext cx="7198" cy="18980"/>
          </a:xfrm>
          <a:custGeom>
            <a:avLst/>
            <a:gdLst/>
            <a:ahLst/>
            <a:cxnLst/>
            <a:rect l="l" t="t" r="r" b="b"/>
            <a:pathLst>
              <a:path w="336" h="886" extrusionOk="0">
                <a:moveTo>
                  <a:pt x="43" y="1"/>
                </a:moveTo>
                <a:cubicBezTo>
                  <a:pt x="39" y="1"/>
                  <a:pt x="35" y="2"/>
                  <a:pt x="31" y="4"/>
                </a:cubicBezTo>
                <a:cubicBezTo>
                  <a:pt x="1" y="4"/>
                  <a:pt x="1" y="217"/>
                  <a:pt x="62" y="460"/>
                </a:cubicBezTo>
                <a:cubicBezTo>
                  <a:pt x="153" y="703"/>
                  <a:pt x="244" y="885"/>
                  <a:pt x="305" y="885"/>
                </a:cubicBezTo>
                <a:cubicBezTo>
                  <a:pt x="335" y="855"/>
                  <a:pt x="335" y="642"/>
                  <a:pt x="274" y="429"/>
                </a:cubicBezTo>
                <a:cubicBezTo>
                  <a:pt x="189" y="202"/>
                  <a:pt x="104" y="1"/>
                  <a:pt x="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0" name="Google Shape;2640;p49"/>
          <p:cNvSpPr/>
          <p:nvPr/>
        </p:nvSpPr>
        <p:spPr>
          <a:xfrm>
            <a:off x="4521591" y="2773033"/>
            <a:ext cx="37147" cy="15167"/>
          </a:xfrm>
          <a:custGeom>
            <a:avLst/>
            <a:gdLst/>
            <a:ahLst/>
            <a:cxnLst/>
            <a:rect l="l" t="t" r="r" b="b"/>
            <a:pathLst>
              <a:path w="1734" h="708" extrusionOk="0">
                <a:moveTo>
                  <a:pt x="62" y="1"/>
                </a:moveTo>
                <a:cubicBezTo>
                  <a:pt x="1" y="31"/>
                  <a:pt x="335" y="335"/>
                  <a:pt x="822" y="517"/>
                </a:cubicBezTo>
                <a:cubicBezTo>
                  <a:pt x="1049" y="644"/>
                  <a:pt x="1320" y="707"/>
                  <a:pt x="1579" y="707"/>
                </a:cubicBezTo>
                <a:cubicBezTo>
                  <a:pt x="1631" y="707"/>
                  <a:pt x="1683" y="705"/>
                  <a:pt x="1733" y="700"/>
                </a:cubicBezTo>
                <a:cubicBezTo>
                  <a:pt x="1490" y="548"/>
                  <a:pt x="1186" y="426"/>
                  <a:pt x="913" y="335"/>
                </a:cubicBezTo>
                <a:cubicBezTo>
                  <a:pt x="639" y="213"/>
                  <a:pt x="335" y="92"/>
                  <a:pt x="6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49"/>
          <p:cNvSpPr/>
          <p:nvPr/>
        </p:nvSpPr>
        <p:spPr>
          <a:xfrm>
            <a:off x="4600383" y="2805296"/>
            <a:ext cx="28021" cy="11547"/>
          </a:xfrm>
          <a:custGeom>
            <a:avLst/>
            <a:gdLst/>
            <a:ahLst/>
            <a:cxnLst/>
            <a:rect l="l" t="t" r="r" b="b"/>
            <a:pathLst>
              <a:path w="1308" h="539" extrusionOk="0">
                <a:moveTo>
                  <a:pt x="1246" y="1"/>
                </a:moveTo>
                <a:cubicBezTo>
                  <a:pt x="1160" y="1"/>
                  <a:pt x="921" y="125"/>
                  <a:pt x="639" y="227"/>
                </a:cubicBezTo>
                <a:cubicBezTo>
                  <a:pt x="305" y="379"/>
                  <a:pt x="1" y="440"/>
                  <a:pt x="31" y="501"/>
                </a:cubicBezTo>
                <a:cubicBezTo>
                  <a:pt x="31" y="524"/>
                  <a:pt x="81" y="539"/>
                  <a:pt x="164" y="539"/>
                </a:cubicBezTo>
                <a:cubicBezTo>
                  <a:pt x="295" y="539"/>
                  <a:pt x="507" y="503"/>
                  <a:pt x="730" y="410"/>
                </a:cubicBezTo>
                <a:cubicBezTo>
                  <a:pt x="1095" y="258"/>
                  <a:pt x="1308" y="45"/>
                  <a:pt x="1277" y="14"/>
                </a:cubicBezTo>
                <a:cubicBezTo>
                  <a:pt x="1273" y="5"/>
                  <a:pt x="1262" y="1"/>
                  <a:pt x="124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49"/>
          <p:cNvSpPr/>
          <p:nvPr/>
        </p:nvSpPr>
        <p:spPr>
          <a:xfrm>
            <a:off x="4705867" y="2866093"/>
            <a:ext cx="22815" cy="24914"/>
          </a:xfrm>
          <a:custGeom>
            <a:avLst/>
            <a:gdLst/>
            <a:ahLst/>
            <a:cxnLst/>
            <a:rect l="l" t="t" r="r" b="b"/>
            <a:pathLst>
              <a:path w="1065" h="1163" extrusionOk="0">
                <a:moveTo>
                  <a:pt x="1024" y="1"/>
                </a:moveTo>
                <a:cubicBezTo>
                  <a:pt x="955" y="1"/>
                  <a:pt x="777" y="263"/>
                  <a:pt x="518" y="581"/>
                </a:cubicBezTo>
                <a:cubicBezTo>
                  <a:pt x="244" y="885"/>
                  <a:pt x="1" y="1097"/>
                  <a:pt x="31" y="1158"/>
                </a:cubicBezTo>
                <a:cubicBezTo>
                  <a:pt x="34" y="1161"/>
                  <a:pt x="38" y="1162"/>
                  <a:pt x="44" y="1162"/>
                </a:cubicBezTo>
                <a:cubicBezTo>
                  <a:pt x="107" y="1162"/>
                  <a:pt x="361" y="1009"/>
                  <a:pt x="639" y="702"/>
                </a:cubicBezTo>
                <a:cubicBezTo>
                  <a:pt x="943" y="368"/>
                  <a:pt x="1065" y="34"/>
                  <a:pt x="1034" y="3"/>
                </a:cubicBezTo>
                <a:cubicBezTo>
                  <a:pt x="1031" y="2"/>
                  <a:pt x="1028" y="1"/>
                  <a:pt x="102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49"/>
          <p:cNvSpPr/>
          <p:nvPr/>
        </p:nvSpPr>
        <p:spPr>
          <a:xfrm>
            <a:off x="4730610" y="2939079"/>
            <a:ext cx="36504" cy="36483"/>
          </a:xfrm>
          <a:custGeom>
            <a:avLst/>
            <a:gdLst/>
            <a:ahLst/>
            <a:cxnLst/>
            <a:rect l="l" t="t" r="r" b="b"/>
            <a:pathLst>
              <a:path w="1704" h="1703" extrusionOk="0">
                <a:moveTo>
                  <a:pt x="1" y="1"/>
                </a:moveTo>
                <a:lnTo>
                  <a:pt x="1" y="1"/>
                </a:lnTo>
                <a:cubicBezTo>
                  <a:pt x="457" y="669"/>
                  <a:pt x="1034" y="1247"/>
                  <a:pt x="1703" y="1703"/>
                </a:cubicBezTo>
                <a:cubicBezTo>
                  <a:pt x="1490" y="1368"/>
                  <a:pt x="1217" y="1064"/>
                  <a:pt x="913" y="791"/>
                </a:cubicBezTo>
                <a:cubicBezTo>
                  <a:pt x="670" y="487"/>
                  <a:pt x="335" y="213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49"/>
          <p:cNvSpPr/>
          <p:nvPr/>
        </p:nvSpPr>
        <p:spPr>
          <a:xfrm>
            <a:off x="4787273" y="2889593"/>
            <a:ext cx="24764" cy="38432"/>
          </a:xfrm>
          <a:custGeom>
            <a:avLst/>
            <a:gdLst/>
            <a:ahLst/>
            <a:cxnLst/>
            <a:rect l="l" t="t" r="r" b="b"/>
            <a:pathLst>
              <a:path w="1156" h="1794" extrusionOk="0">
                <a:moveTo>
                  <a:pt x="1155" y="0"/>
                </a:moveTo>
                <a:lnTo>
                  <a:pt x="1155" y="0"/>
                </a:lnTo>
                <a:cubicBezTo>
                  <a:pt x="882" y="213"/>
                  <a:pt x="669" y="517"/>
                  <a:pt x="487" y="852"/>
                </a:cubicBezTo>
                <a:cubicBezTo>
                  <a:pt x="274" y="1125"/>
                  <a:pt x="122" y="1459"/>
                  <a:pt x="0" y="1794"/>
                </a:cubicBezTo>
                <a:cubicBezTo>
                  <a:pt x="487" y="1277"/>
                  <a:pt x="882" y="669"/>
                  <a:pt x="115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49"/>
          <p:cNvSpPr/>
          <p:nvPr/>
        </p:nvSpPr>
        <p:spPr>
          <a:xfrm>
            <a:off x="4868657" y="2946191"/>
            <a:ext cx="15660" cy="24229"/>
          </a:xfrm>
          <a:custGeom>
            <a:avLst/>
            <a:gdLst/>
            <a:ahLst/>
            <a:cxnLst/>
            <a:rect l="l" t="t" r="r" b="b"/>
            <a:pathLst>
              <a:path w="731" h="1131" extrusionOk="0">
                <a:moveTo>
                  <a:pt x="43" y="0"/>
                </a:moveTo>
                <a:cubicBezTo>
                  <a:pt x="38" y="0"/>
                  <a:pt x="35" y="1"/>
                  <a:pt x="31" y="3"/>
                </a:cubicBezTo>
                <a:cubicBezTo>
                  <a:pt x="1" y="33"/>
                  <a:pt x="92" y="307"/>
                  <a:pt x="274" y="611"/>
                </a:cubicBezTo>
                <a:cubicBezTo>
                  <a:pt x="446" y="897"/>
                  <a:pt x="618" y="1130"/>
                  <a:pt x="688" y="1130"/>
                </a:cubicBezTo>
                <a:cubicBezTo>
                  <a:pt x="693" y="1130"/>
                  <a:pt x="696" y="1129"/>
                  <a:pt x="700" y="1128"/>
                </a:cubicBezTo>
                <a:cubicBezTo>
                  <a:pt x="730" y="1097"/>
                  <a:pt x="639" y="824"/>
                  <a:pt x="457" y="520"/>
                </a:cubicBezTo>
                <a:cubicBezTo>
                  <a:pt x="285" y="233"/>
                  <a:pt x="113" y="0"/>
                  <a:pt x="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49"/>
          <p:cNvSpPr/>
          <p:nvPr/>
        </p:nvSpPr>
        <p:spPr>
          <a:xfrm>
            <a:off x="4879732" y="2852468"/>
            <a:ext cx="15638" cy="20930"/>
          </a:xfrm>
          <a:custGeom>
            <a:avLst/>
            <a:gdLst/>
            <a:ahLst/>
            <a:cxnLst/>
            <a:rect l="l" t="t" r="r" b="b"/>
            <a:pathLst>
              <a:path w="730" h="977" extrusionOk="0">
                <a:moveTo>
                  <a:pt x="31" y="1"/>
                </a:moveTo>
                <a:cubicBezTo>
                  <a:pt x="0" y="31"/>
                  <a:pt x="92" y="274"/>
                  <a:pt x="274" y="548"/>
                </a:cubicBezTo>
                <a:cubicBezTo>
                  <a:pt x="445" y="776"/>
                  <a:pt x="615" y="976"/>
                  <a:pt x="661" y="976"/>
                </a:cubicBezTo>
                <a:cubicBezTo>
                  <a:pt x="665" y="976"/>
                  <a:pt x="667" y="976"/>
                  <a:pt x="669" y="974"/>
                </a:cubicBezTo>
                <a:cubicBezTo>
                  <a:pt x="730" y="943"/>
                  <a:pt x="578" y="700"/>
                  <a:pt x="426" y="426"/>
                </a:cubicBezTo>
                <a:cubicBezTo>
                  <a:pt x="274" y="183"/>
                  <a:pt x="92" y="1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49"/>
          <p:cNvSpPr/>
          <p:nvPr/>
        </p:nvSpPr>
        <p:spPr>
          <a:xfrm>
            <a:off x="4942243" y="2942271"/>
            <a:ext cx="25407" cy="24250"/>
          </a:xfrm>
          <a:custGeom>
            <a:avLst/>
            <a:gdLst/>
            <a:ahLst/>
            <a:cxnLst/>
            <a:rect l="l" t="t" r="r" b="b"/>
            <a:pathLst>
              <a:path w="1186" h="1132" extrusionOk="0">
                <a:moveTo>
                  <a:pt x="1116" y="1"/>
                </a:moveTo>
                <a:cubicBezTo>
                  <a:pt x="1060" y="1"/>
                  <a:pt x="802" y="205"/>
                  <a:pt x="517" y="490"/>
                </a:cubicBezTo>
                <a:cubicBezTo>
                  <a:pt x="213" y="794"/>
                  <a:pt x="0" y="1098"/>
                  <a:pt x="31" y="1128"/>
                </a:cubicBezTo>
                <a:cubicBezTo>
                  <a:pt x="33" y="1130"/>
                  <a:pt x="36" y="1131"/>
                  <a:pt x="40" y="1131"/>
                </a:cubicBezTo>
                <a:cubicBezTo>
                  <a:pt x="100" y="1131"/>
                  <a:pt x="385" y="926"/>
                  <a:pt x="669" y="642"/>
                </a:cubicBezTo>
                <a:cubicBezTo>
                  <a:pt x="973" y="338"/>
                  <a:pt x="1186" y="64"/>
                  <a:pt x="1125" y="4"/>
                </a:cubicBezTo>
                <a:cubicBezTo>
                  <a:pt x="1123" y="2"/>
                  <a:pt x="1120" y="1"/>
                  <a:pt x="111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49"/>
          <p:cNvSpPr/>
          <p:nvPr/>
        </p:nvSpPr>
        <p:spPr>
          <a:xfrm>
            <a:off x="4936373" y="2902939"/>
            <a:ext cx="29327" cy="5891"/>
          </a:xfrm>
          <a:custGeom>
            <a:avLst/>
            <a:gdLst/>
            <a:ahLst/>
            <a:cxnLst/>
            <a:rect l="l" t="t" r="r" b="b"/>
            <a:pathLst>
              <a:path w="1369" h="275" extrusionOk="0">
                <a:moveTo>
                  <a:pt x="1156" y="1"/>
                </a:moveTo>
                <a:cubicBezTo>
                  <a:pt x="1027" y="1"/>
                  <a:pt x="852" y="16"/>
                  <a:pt x="670" y="46"/>
                </a:cubicBezTo>
                <a:cubicBezTo>
                  <a:pt x="274" y="107"/>
                  <a:pt x="1" y="198"/>
                  <a:pt x="1" y="229"/>
                </a:cubicBezTo>
                <a:cubicBezTo>
                  <a:pt x="107" y="259"/>
                  <a:pt x="221" y="274"/>
                  <a:pt x="339" y="274"/>
                </a:cubicBezTo>
                <a:cubicBezTo>
                  <a:pt x="457" y="274"/>
                  <a:pt x="578" y="259"/>
                  <a:pt x="700" y="229"/>
                </a:cubicBezTo>
                <a:cubicBezTo>
                  <a:pt x="1065" y="168"/>
                  <a:pt x="1369" y="107"/>
                  <a:pt x="1369" y="46"/>
                </a:cubicBezTo>
                <a:cubicBezTo>
                  <a:pt x="1369" y="16"/>
                  <a:pt x="1285" y="1"/>
                  <a:pt x="115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49"/>
          <p:cNvSpPr/>
          <p:nvPr/>
        </p:nvSpPr>
        <p:spPr>
          <a:xfrm>
            <a:off x="4979368" y="2829653"/>
            <a:ext cx="23458" cy="33955"/>
          </a:xfrm>
          <a:custGeom>
            <a:avLst/>
            <a:gdLst/>
            <a:ahLst/>
            <a:cxnLst/>
            <a:rect l="l" t="t" r="r" b="b"/>
            <a:pathLst>
              <a:path w="1095" h="1585" extrusionOk="0">
                <a:moveTo>
                  <a:pt x="9" y="0"/>
                </a:moveTo>
                <a:cubicBezTo>
                  <a:pt x="6" y="0"/>
                  <a:pt x="3" y="1"/>
                  <a:pt x="0" y="2"/>
                </a:cubicBezTo>
                <a:cubicBezTo>
                  <a:pt x="91" y="306"/>
                  <a:pt x="274" y="580"/>
                  <a:pt x="456" y="853"/>
                </a:cubicBezTo>
                <a:cubicBezTo>
                  <a:pt x="747" y="1261"/>
                  <a:pt x="1010" y="1585"/>
                  <a:pt x="1085" y="1585"/>
                </a:cubicBezTo>
                <a:cubicBezTo>
                  <a:pt x="1089" y="1585"/>
                  <a:pt x="1092" y="1584"/>
                  <a:pt x="1094" y="1583"/>
                </a:cubicBezTo>
                <a:cubicBezTo>
                  <a:pt x="1003" y="1279"/>
                  <a:pt x="821" y="975"/>
                  <a:pt x="638" y="732"/>
                </a:cubicBezTo>
                <a:cubicBezTo>
                  <a:pt x="347" y="324"/>
                  <a:pt x="84" y="0"/>
                  <a:pt x="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49"/>
          <p:cNvSpPr/>
          <p:nvPr/>
        </p:nvSpPr>
        <p:spPr>
          <a:xfrm>
            <a:off x="5017114" y="2917528"/>
            <a:ext cx="21530" cy="21637"/>
          </a:xfrm>
          <a:custGeom>
            <a:avLst/>
            <a:gdLst/>
            <a:ahLst/>
            <a:cxnLst/>
            <a:rect l="l" t="t" r="r" b="b"/>
            <a:pathLst>
              <a:path w="1005" h="1010" extrusionOk="0">
                <a:moveTo>
                  <a:pt x="934" y="0"/>
                </a:moveTo>
                <a:cubicBezTo>
                  <a:pt x="881" y="0"/>
                  <a:pt x="680" y="175"/>
                  <a:pt x="427" y="429"/>
                </a:cubicBezTo>
                <a:cubicBezTo>
                  <a:pt x="183" y="703"/>
                  <a:pt x="1" y="976"/>
                  <a:pt x="62" y="1007"/>
                </a:cubicBezTo>
                <a:cubicBezTo>
                  <a:pt x="64" y="1009"/>
                  <a:pt x="67" y="1010"/>
                  <a:pt x="71" y="1010"/>
                </a:cubicBezTo>
                <a:cubicBezTo>
                  <a:pt x="124" y="1010"/>
                  <a:pt x="325" y="835"/>
                  <a:pt x="578" y="581"/>
                </a:cubicBezTo>
                <a:cubicBezTo>
                  <a:pt x="822" y="307"/>
                  <a:pt x="1004" y="34"/>
                  <a:pt x="943" y="3"/>
                </a:cubicBezTo>
                <a:cubicBezTo>
                  <a:pt x="941" y="1"/>
                  <a:pt x="938" y="0"/>
                  <a:pt x="93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49"/>
          <p:cNvSpPr/>
          <p:nvPr/>
        </p:nvSpPr>
        <p:spPr>
          <a:xfrm>
            <a:off x="5049677" y="2823997"/>
            <a:ext cx="28021" cy="19430"/>
          </a:xfrm>
          <a:custGeom>
            <a:avLst/>
            <a:gdLst/>
            <a:ahLst/>
            <a:cxnLst/>
            <a:rect l="l" t="t" r="r" b="b"/>
            <a:pathLst>
              <a:path w="1308" h="907" extrusionOk="0">
                <a:moveTo>
                  <a:pt x="57" y="1"/>
                </a:moveTo>
                <a:cubicBezTo>
                  <a:pt x="21" y="1"/>
                  <a:pt x="1" y="9"/>
                  <a:pt x="1" y="23"/>
                </a:cubicBezTo>
                <a:cubicBezTo>
                  <a:pt x="1" y="84"/>
                  <a:pt x="305" y="205"/>
                  <a:pt x="639" y="418"/>
                </a:cubicBezTo>
                <a:cubicBezTo>
                  <a:pt x="985" y="649"/>
                  <a:pt x="1194" y="907"/>
                  <a:pt x="1241" y="907"/>
                </a:cubicBezTo>
                <a:cubicBezTo>
                  <a:pt x="1243" y="907"/>
                  <a:pt x="1245" y="906"/>
                  <a:pt x="1247" y="904"/>
                </a:cubicBezTo>
                <a:cubicBezTo>
                  <a:pt x="1308" y="874"/>
                  <a:pt x="1125" y="509"/>
                  <a:pt x="761" y="266"/>
                </a:cubicBezTo>
                <a:cubicBezTo>
                  <a:pt x="459" y="80"/>
                  <a:pt x="175" y="1"/>
                  <a:pt x="5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9"/>
          <p:cNvSpPr/>
          <p:nvPr/>
        </p:nvSpPr>
        <p:spPr>
          <a:xfrm>
            <a:off x="5122620" y="2838758"/>
            <a:ext cx="20844" cy="26157"/>
          </a:xfrm>
          <a:custGeom>
            <a:avLst/>
            <a:gdLst/>
            <a:ahLst/>
            <a:cxnLst/>
            <a:rect l="l" t="t" r="r" b="b"/>
            <a:pathLst>
              <a:path w="973" h="1221" extrusionOk="0">
                <a:moveTo>
                  <a:pt x="931" y="0"/>
                </a:moveTo>
                <a:cubicBezTo>
                  <a:pt x="857" y="0"/>
                  <a:pt x="655" y="234"/>
                  <a:pt x="426" y="550"/>
                </a:cubicBezTo>
                <a:cubicBezTo>
                  <a:pt x="182" y="884"/>
                  <a:pt x="0" y="1188"/>
                  <a:pt x="61" y="1218"/>
                </a:cubicBezTo>
                <a:cubicBezTo>
                  <a:pt x="63" y="1220"/>
                  <a:pt x="65" y="1221"/>
                  <a:pt x="68" y="1221"/>
                </a:cubicBezTo>
                <a:cubicBezTo>
                  <a:pt x="119" y="1221"/>
                  <a:pt x="348" y="987"/>
                  <a:pt x="578" y="671"/>
                </a:cubicBezTo>
                <a:cubicBezTo>
                  <a:pt x="821" y="337"/>
                  <a:pt x="973" y="33"/>
                  <a:pt x="942" y="3"/>
                </a:cubicBezTo>
                <a:cubicBezTo>
                  <a:pt x="939" y="1"/>
                  <a:pt x="935" y="0"/>
                  <a:pt x="93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49"/>
          <p:cNvSpPr/>
          <p:nvPr/>
        </p:nvSpPr>
        <p:spPr>
          <a:xfrm>
            <a:off x="5133032" y="2763929"/>
            <a:ext cx="16303" cy="39739"/>
          </a:xfrm>
          <a:custGeom>
            <a:avLst/>
            <a:gdLst/>
            <a:ahLst/>
            <a:cxnLst/>
            <a:rect l="l" t="t" r="r" b="b"/>
            <a:pathLst>
              <a:path w="761" h="1855" extrusionOk="0">
                <a:moveTo>
                  <a:pt x="0" y="0"/>
                </a:moveTo>
                <a:cubicBezTo>
                  <a:pt x="31" y="334"/>
                  <a:pt x="122" y="669"/>
                  <a:pt x="274" y="973"/>
                </a:cubicBezTo>
                <a:cubicBezTo>
                  <a:pt x="365" y="1277"/>
                  <a:pt x="517" y="1581"/>
                  <a:pt x="730" y="1854"/>
                </a:cubicBezTo>
                <a:lnTo>
                  <a:pt x="760" y="1854"/>
                </a:lnTo>
                <a:cubicBezTo>
                  <a:pt x="639" y="1186"/>
                  <a:pt x="365" y="547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49"/>
          <p:cNvSpPr/>
          <p:nvPr/>
        </p:nvSpPr>
        <p:spPr>
          <a:xfrm>
            <a:off x="5198799" y="2722862"/>
            <a:ext cx="24122" cy="30056"/>
          </a:xfrm>
          <a:custGeom>
            <a:avLst/>
            <a:gdLst/>
            <a:ahLst/>
            <a:cxnLst/>
            <a:rect l="l" t="t" r="r" b="b"/>
            <a:pathLst>
              <a:path w="1126" h="1403" extrusionOk="0">
                <a:moveTo>
                  <a:pt x="1058" y="0"/>
                </a:moveTo>
                <a:cubicBezTo>
                  <a:pt x="1008" y="0"/>
                  <a:pt x="748" y="293"/>
                  <a:pt x="487" y="641"/>
                </a:cubicBezTo>
                <a:cubicBezTo>
                  <a:pt x="183" y="1036"/>
                  <a:pt x="0" y="1370"/>
                  <a:pt x="61" y="1400"/>
                </a:cubicBezTo>
                <a:cubicBezTo>
                  <a:pt x="63" y="1402"/>
                  <a:pt x="65" y="1403"/>
                  <a:pt x="68" y="1403"/>
                </a:cubicBezTo>
                <a:cubicBezTo>
                  <a:pt x="119" y="1403"/>
                  <a:pt x="379" y="1137"/>
                  <a:pt x="639" y="762"/>
                </a:cubicBezTo>
                <a:cubicBezTo>
                  <a:pt x="912" y="397"/>
                  <a:pt x="1125" y="33"/>
                  <a:pt x="1064" y="2"/>
                </a:cubicBezTo>
                <a:cubicBezTo>
                  <a:pt x="1063" y="1"/>
                  <a:pt x="1061" y="0"/>
                  <a:pt x="105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49"/>
          <p:cNvSpPr/>
          <p:nvPr/>
        </p:nvSpPr>
        <p:spPr>
          <a:xfrm>
            <a:off x="5220285" y="2768963"/>
            <a:ext cx="35176" cy="4756"/>
          </a:xfrm>
          <a:custGeom>
            <a:avLst/>
            <a:gdLst/>
            <a:ahLst/>
            <a:cxnLst/>
            <a:rect l="l" t="t" r="r" b="b"/>
            <a:pathLst>
              <a:path w="1642" h="222" extrusionOk="0">
                <a:moveTo>
                  <a:pt x="672" y="1"/>
                </a:moveTo>
                <a:cubicBezTo>
                  <a:pt x="427" y="1"/>
                  <a:pt x="203" y="64"/>
                  <a:pt x="0" y="191"/>
                </a:cubicBezTo>
                <a:cubicBezTo>
                  <a:pt x="548" y="191"/>
                  <a:pt x="1095" y="221"/>
                  <a:pt x="1642" y="221"/>
                </a:cubicBezTo>
                <a:cubicBezTo>
                  <a:pt x="1430" y="89"/>
                  <a:pt x="1172" y="2"/>
                  <a:pt x="928" y="2"/>
                </a:cubicBezTo>
                <a:cubicBezTo>
                  <a:pt x="892" y="2"/>
                  <a:pt x="856" y="4"/>
                  <a:pt x="821" y="8"/>
                </a:cubicBezTo>
                <a:cubicBezTo>
                  <a:pt x="770" y="3"/>
                  <a:pt x="721" y="1"/>
                  <a:pt x="67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533D5D-F7FD-4D83-411F-98D867699890}"/>
              </a:ext>
            </a:extLst>
          </p:cNvPr>
          <p:cNvSpPr txBox="1"/>
          <p:nvPr/>
        </p:nvSpPr>
        <p:spPr>
          <a:xfrm>
            <a:off x="254113" y="1471187"/>
            <a:ext cx="35329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 nhóm báo cáo kết quả, thảo luận</a:t>
            </a:r>
            <a:endParaRPr lang="en-US" sz="2800" i="1" dirty="0"/>
          </a:p>
        </p:txBody>
      </p:sp>
      <p:pic>
        <p:nvPicPr>
          <p:cNvPr id="8" name="Picture 6" descr="Animated GIF 14 – Alarm Clock – Bootgum">
            <a:extLst>
              <a:ext uri="{FF2B5EF4-FFF2-40B4-BE49-F238E27FC236}">
                <a16:creationId xmlns:a16="http://schemas.microsoft.com/office/drawing/2014/main" id="{A547DBA5-4455-BF74-3C80-61509506C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28" y="3649787"/>
            <a:ext cx="769803" cy="7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0A5132-B8A9-7972-B33B-A9C128F4A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3770" y="338036"/>
            <a:ext cx="23861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vi-VN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TIẾT 2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7781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0EA4EC-3F8A-09F0-65C3-142E47C4B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346" y="202592"/>
            <a:ext cx="57793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vi-VN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Kết quả t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hí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BD1A5-43B0-93CC-7D10-82A5CA637046}"/>
              </a:ext>
            </a:extLst>
          </p:cNvPr>
          <p:cNvSpPr txBox="1"/>
          <p:nvPr/>
        </p:nvSpPr>
        <p:spPr>
          <a:xfrm>
            <a:off x="-571317" y="696740"/>
            <a:ext cx="7556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27.1 .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vi-VN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(m = 86g)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37459A-4F10-AD9A-3CF2-72BD369698B9}"/>
              </a:ext>
            </a:extLst>
          </p:cNvPr>
          <p:cNvSpPr txBox="1"/>
          <p:nvPr/>
        </p:nvSpPr>
        <p:spPr>
          <a:xfrm>
            <a:off x="-319489" y="2816966"/>
            <a:ext cx="9055864" cy="728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0995" algn="just">
              <a:lnSpc>
                <a:spcPct val="107000"/>
              </a:lnSpc>
              <a:spcAft>
                <a:spcPts val="240"/>
              </a:spcAft>
              <a:tabLst>
                <a:tab pos="341630" algn="l"/>
              </a:tabLst>
            </a:pP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27.2 .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vi-VN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(m=172g)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AA6E941-9C74-DAAA-19BD-83BDBBDE1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46481"/>
              </p:ext>
            </p:extLst>
          </p:nvPr>
        </p:nvGraphicFramePr>
        <p:xfrm>
          <a:off x="438031" y="1117370"/>
          <a:ext cx="7798382" cy="1512255"/>
        </p:xfrm>
        <a:graphic>
          <a:graphicData uri="http://schemas.openxmlformats.org/drawingml/2006/table">
            <a:tbl>
              <a:tblPr firstRow="1" firstCol="1" bandRow="1">
                <a:tableStyleId>{7BCDCD27-D8CD-446B-BA28-521A8FD0489B}</a:tableStyleId>
              </a:tblPr>
              <a:tblGrid>
                <a:gridCol w="2674845">
                  <a:extLst>
                    <a:ext uri="{9D8B030D-6E8A-4147-A177-3AD203B41FA5}">
                      <a16:colId xmlns:a16="http://schemas.microsoft.com/office/drawing/2014/main" val="2974023574"/>
                    </a:ext>
                  </a:extLst>
                </a:gridCol>
                <a:gridCol w="1918402">
                  <a:extLst>
                    <a:ext uri="{9D8B030D-6E8A-4147-A177-3AD203B41FA5}">
                      <a16:colId xmlns:a16="http://schemas.microsoft.com/office/drawing/2014/main" val="1502811315"/>
                    </a:ext>
                  </a:extLst>
                </a:gridCol>
                <a:gridCol w="3205135">
                  <a:extLst>
                    <a:ext uri="{9D8B030D-6E8A-4147-A177-3AD203B41FA5}">
                      <a16:colId xmlns:a16="http://schemas.microsoft.com/office/drawing/2014/main" val="23439282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  <a:tab pos="630555" algn="l"/>
                        </a:tabLst>
                      </a:pPr>
                      <a:r>
                        <a:rPr lang="en-US" sz="2000" kern="0" dirty="0" err="1">
                          <a:effectLst/>
                        </a:rPr>
                        <a:t>Lần</a:t>
                      </a:r>
                      <a:r>
                        <a:rPr lang="en-US" sz="2000" kern="0" dirty="0"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effectLst/>
                        </a:rPr>
                        <a:t>đo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  <a:tab pos="630555" algn="l"/>
                        </a:tabLst>
                      </a:pPr>
                      <a:r>
                        <a:rPr lang="en-US" sz="2000" kern="0" dirty="0">
                          <a:effectLst/>
                        </a:rPr>
                        <a:t>t (</a:t>
                      </a:r>
                      <a:r>
                        <a:rPr lang="en-US" sz="2000" kern="0" baseline="30000" dirty="0">
                          <a:effectLst/>
                        </a:rPr>
                        <a:t>0</a:t>
                      </a:r>
                      <a:r>
                        <a:rPr lang="en-US" sz="2000" kern="0" dirty="0">
                          <a:effectLst/>
                        </a:rPr>
                        <a:t>C)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  <a:tab pos="630555" algn="l"/>
                        </a:tabLst>
                      </a:pPr>
                      <a:r>
                        <a:rPr lang="en-US" sz="2000" kern="0" dirty="0" err="1">
                          <a:effectLst/>
                        </a:rPr>
                        <a:t>Năng</a:t>
                      </a:r>
                      <a:r>
                        <a:rPr lang="en-US" sz="2000" kern="0" dirty="0"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effectLst/>
                        </a:rPr>
                        <a:t>lượng</a:t>
                      </a:r>
                      <a:r>
                        <a:rPr lang="en-US" sz="2000" kern="0" dirty="0"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effectLst/>
                        </a:rPr>
                        <a:t>nhiệt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949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Bắt đầu đo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28,8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>
                          <a:effectLst/>
                        </a:rPr>
                        <a:t>0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3363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Tăng 3</a:t>
                      </a:r>
                      <a:r>
                        <a:rPr lang="en-US" sz="2000" kern="0" baseline="30000">
                          <a:effectLst/>
                        </a:rPr>
                        <a:t>0</a:t>
                      </a:r>
                      <a:r>
                        <a:rPr lang="en-US" sz="2000" kern="0">
                          <a:effectLst/>
                        </a:rPr>
                        <a:t>C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31,8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692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0003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Tăng 6</a:t>
                      </a:r>
                      <a:r>
                        <a:rPr lang="en-US" sz="2000" kern="0" baseline="30000">
                          <a:effectLst/>
                        </a:rPr>
                        <a:t>0</a:t>
                      </a:r>
                      <a:r>
                        <a:rPr lang="en-US" sz="2000" kern="0">
                          <a:effectLst/>
                        </a:rPr>
                        <a:t>C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34,8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1570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7648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Tăng 9</a:t>
                      </a:r>
                      <a:r>
                        <a:rPr lang="en-US" sz="2000" kern="0" baseline="30000">
                          <a:effectLst/>
                        </a:rPr>
                        <a:t>0</a:t>
                      </a:r>
                      <a:r>
                        <a:rPr lang="en-US" sz="2000" kern="0">
                          <a:effectLst/>
                        </a:rPr>
                        <a:t>C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37,8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>
                          <a:effectLst/>
                        </a:rPr>
                        <a:t>3620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079997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49B7B6A-20B8-D466-CED2-DAF851958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676788"/>
              </p:ext>
            </p:extLst>
          </p:nvPr>
        </p:nvGraphicFramePr>
        <p:xfrm>
          <a:off x="1311007" y="3270002"/>
          <a:ext cx="7320068" cy="1512255"/>
        </p:xfrm>
        <a:graphic>
          <a:graphicData uri="http://schemas.openxmlformats.org/drawingml/2006/table">
            <a:tbl>
              <a:tblPr firstRow="1" firstCol="1" bandRow="1">
                <a:tableStyleId>{7BCDCD27-D8CD-446B-BA28-521A8FD0489B}</a:tableStyleId>
              </a:tblPr>
              <a:tblGrid>
                <a:gridCol w="2510783">
                  <a:extLst>
                    <a:ext uri="{9D8B030D-6E8A-4147-A177-3AD203B41FA5}">
                      <a16:colId xmlns:a16="http://schemas.microsoft.com/office/drawing/2014/main" val="3564653420"/>
                    </a:ext>
                  </a:extLst>
                </a:gridCol>
                <a:gridCol w="1800737">
                  <a:extLst>
                    <a:ext uri="{9D8B030D-6E8A-4147-A177-3AD203B41FA5}">
                      <a16:colId xmlns:a16="http://schemas.microsoft.com/office/drawing/2014/main" val="986003918"/>
                    </a:ext>
                  </a:extLst>
                </a:gridCol>
                <a:gridCol w="3008548">
                  <a:extLst>
                    <a:ext uri="{9D8B030D-6E8A-4147-A177-3AD203B41FA5}">
                      <a16:colId xmlns:a16="http://schemas.microsoft.com/office/drawing/2014/main" val="28303534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 err="1">
                          <a:effectLst/>
                        </a:rPr>
                        <a:t>Lần</a:t>
                      </a:r>
                      <a:r>
                        <a:rPr lang="en-US" sz="2000" kern="0" dirty="0"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effectLst/>
                        </a:rPr>
                        <a:t>đo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>
                          <a:effectLst/>
                        </a:rPr>
                        <a:t>t (</a:t>
                      </a:r>
                      <a:r>
                        <a:rPr lang="en-US" sz="2000" kern="0" baseline="30000" dirty="0">
                          <a:effectLst/>
                        </a:rPr>
                        <a:t>0</a:t>
                      </a:r>
                      <a:r>
                        <a:rPr lang="en-US" sz="2000" kern="0" dirty="0">
                          <a:effectLst/>
                        </a:rPr>
                        <a:t>C)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 err="1">
                          <a:effectLst/>
                        </a:rPr>
                        <a:t>Năng</a:t>
                      </a:r>
                      <a:r>
                        <a:rPr lang="en-US" sz="2000" kern="0" dirty="0"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effectLst/>
                        </a:rPr>
                        <a:t>lượng</a:t>
                      </a:r>
                      <a:r>
                        <a:rPr lang="en-US" sz="2000" kern="0" dirty="0"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effectLst/>
                        </a:rPr>
                        <a:t>nhiệt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845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Bắt đầu đo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29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0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9357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Tăng 3</a:t>
                      </a:r>
                      <a:r>
                        <a:rPr lang="en-US" sz="2000" kern="0" baseline="30000">
                          <a:effectLst/>
                        </a:rPr>
                        <a:t>0</a:t>
                      </a:r>
                      <a:r>
                        <a:rPr lang="en-US" sz="2000" kern="0">
                          <a:effectLst/>
                        </a:rPr>
                        <a:t>C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32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1570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2970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Tăng 6</a:t>
                      </a:r>
                      <a:r>
                        <a:rPr lang="en-US" sz="2000" kern="0" baseline="30000">
                          <a:effectLst/>
                        </a:rPr>
                        <a:t>0</a:t>
                      </a:r>
                      <a:r>
                        <a:rPr lang="en-US" sz="2000" kern="0">
                          <a:effectLst/>
                        </a:rPr>
                        <a:t>C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>
                          <a:effectLst/>
                        </a:rPr>
                        <a:t>35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4850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1175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Tăng 9</a:t>
                      </a:r>
                      <a:r>
                        <a:rPr lang="en-US" sz="2000" kern="0" baseline="30000">
                          <a:effectLst/>
                        </a:rPr>
                        <a:t>0</a:t>
                      </a:r>
                      <a:r>
                        <a:rPr lang="en-US" sz="2000" kern="0">
                          <a:effectLst/>
                        </a:rPr>
                        <a:t>C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>
                          <a:effectLst/>
                        </a:rPr>
                        <a:t>38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40"/>
                        </a:spcAft>
                      </a:pPr>
                      <a:r>
                        <a:rPr lang="en-US" sz="2000" kern="0" dirty="0">
                          <a:effectLst/>
                        </a:rPr>
                        <a:t>7960</a:t>
                      </a:r>
                      <a:endParaRPr lang="en-US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591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761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508232" y="294009"/>
            <a:ext cx="390422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lvl="0" indent="0">
              <a:lnSpc>
                <a:spcPct val="150000"/>
              </a:lnSpc>
              <a:buClr>
                <a:srgbClr val="212121"/>
              </a:buClr>
              <a:buNone/>
              <a:defRPr/>
            </a:pPr>
            <a:r>
              <a:rPr lang="vi-VN" sz="2400" b="1" dirty="0"/>
              <a:t>N</a:t>
            </a:r>
            <a:r>
              <a:rPr lang="en-US" sz="2400" b="1" dirty="0" err="1"/>
              <a:t>hận</a:t>
            </a:r>
            <a:r>
              <a:rPr lang="en-US" sz="2400" b="1" dirty="0"/>
              <a:t> </a:t>
            </a:r>
            <a:r>
              <a:rPr lang="en-US" sz="2400" b="1" dirty="0" err="1"/>
              <a:t>xét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năng</a:t>
            </a:r>
            <a:r>
              <a:rPr lang="en-US" sz="2400" b="1" dirty="0"/>
              <a:t> </a:t>
            </a:r>
            <a:r>
              <a:rPr lang="en-US" sz="2400" b="1" dirty="0" err="1"/>
              <a:t>lượng</a:t>
            </a:r>
            <a:r>
              <a:rPr lang="en-US" sz="2400" b="1" dirty="0"/>
              <a:t> </a:t>
            </a:r>
            <a:r>
              <a:rPr lang="en-US" sz="2400" b="1" dirty="0" err="1"/>
              <a:t>nhiệt</a:t>
            </a:r>
            <a:r>
              <a:rPr lang="en-US" sz="2400" b="1" dirty="0"/>
              <a:t> </a:t>
            </a:r>
            <a:r>
              <a:rPr lang="en-US" sz="2400" b="1" dirty="0" err="1"/>
              <a:t>cần</a:t>
            </a:r>
            <a:r>
              <a:rPr lang="en-US" sz="2400" b="1" dirty="0"/>
              <a:t> </a:t>
            </a:r>
            <a:r>
              <a:rPr lang="en-US" sz="2400" b="1" dirty="0" err="1"/>
              <a:t>thiết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đun</a:t>
            </a:r>
            <a:r>
              <a:rPr lang="en-US" sz="2400" b="1" dirty="0"/>
              <a:t> </a:t>
            </a:r>
            <a:r>
              <a:rPr lang="en-US" sz="2400" b="1" dirty="0" err="1"/>
              <a:t>nóng</a:t>
            </a:r>
            <a:r>
              <a:rPr lang="en-US" sz="2400" b="1" dirty="0"/>
              <a:t> </a:t>
            </a:r>
            <a:r>
              <a:rPr lang="en-US" sz="2400" b="1" dirty="0" err="1"/>
              <a:t>nước</a:t>
            </a:r>
            <a:r>
              <a:rPr lang="en-US" sz="2400" b="1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?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  <a:sym typeface="Montserrat"/>
            </a:endParaRPr>
          </a:p>
        </p:txBody>
      </p:sp>
      <p:sp>
        <p:nvSpPr>
          <p:cNvPr id="143" name="Google Shape;1785;p44">
            <a:extLst>
              <a:ext uri="{FF2B5EF4-FFF2-40B4-BE49-F238E27FC236}">
                <a16:creationId xmlns:a16="http://schemas.microsoft.com/office/drawing/2014/main" id="{4FE26B20-D22A-4CFE-B30B-AD93D4758E8D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786;p44">
            <a:extLst>
              <a:ext uri="{FF2B5EF4-FFF2-40B4-BE49-F238E27FC236}">
                <a16:creationId xmlns:a16="http://schemas.microsoft.com/office/drawing/2014/main" id="{BFF32C39-B477-40F3-B030-EA9C3B24BDA4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787;p44">
            <a:extLst>
              <a:ext uri="{FF2B5EF4-FFF2-40B4-BE49-F238E27FC236}">
                <a16:creationId xmlns:a16="http://schemas.microsoft.com/office/drawing/2014/main" id="{8554A7F7-4529-4DDE-B6BD-7BBA4DAA8A86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788;p44">
            <a:extLst>
              <a:ext uri="{FF2B5EF4-FFF2-40B4-BE49-F238E27FC236}">
                <a16:creationId xmlns:a16="http://schemas.microsoft.com/office/drawing/2014/main" id="{3210A5EE-486D-402B-82DE-857E5B6D2AC5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789;p44">
            <a:extLst>
              <a:ext uri="{FF2B5EF4-FFF2-40B4-BE49-F238E27FC236}">
                <a16:creationId xmlns:a16="http://schemas.microsoft.com/office/drawing/2014/main" id="{F5368260-105F-4862-B25E-9066B0F7F70E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790;p44">
            <a:extLst>
              <a:ext uri="{FF2B5EF4-FFF2-40B4-BE49-F238E27FC236}">
                <a16:creationId xmlns:a16="http://schemas.microsoft.com/office/drawing/2014/main" id="{00EC223B-5CA1-478C-AE20-A322D586128D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791;p44">
            <a:extLst>
              <a:ext uri="{FF2B5EF4-FFF2-40B4-BE49-F238E27FC236}">
                <a16:creationId xmlns:a16="http://schemas.microsoft.com/office/drawing/2014/main" id="{1E3B93DD-4301-43B6-A7BD-16DAEFF6DDE6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792;p44">
            <a:extLst>
              <a:ext uri="{FF2B5EF4-FFF2-40B4-BE49-F238E27FC236}">
                <a16:creationId xmlns:a16="http://schemas.microsoft.com/office/drawing/2014/main" id="{97DAF671-A95F-4534-8134-5752C10A296A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793;p44">
            <a:extLst>
              <a:ext uri="{FF2B5EF4-FFF2-40B4-BE49-F238E27FC236}">
                <a16:creationId xmlns:a16="http://schemas.microsoft.com/office/drawing/2014/main" id="{F88502E3-D525-48DC-BD0C-A040942CE63D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794;p44">
            <a:extLst>
              <a:ext uri="{FF2B5EF4-FFF2-40B4-BE49-F238E27FC236}">
                <a16:creationId xmlns:a16="http://schemas.microsoft.com/office/drawing/2014/main" id="{00CFFE26-E7B9-435D-9736-D7A0336ABED8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795;p44">
            <a:extLst>
              <a:ext uri="{FF2B5EF4-FFF2-40B4-BE49-F238E27FC236}">
                <a16:creationId xmlns:a16="http://schemas.microsoft.com/office/drawing/2014/main" id="{104BA308-095D-4BAD-BF90-DD0DDCE44C7C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96;p44">
            <a:extLst>
              <a:ext uri="{FF2B5EF4-FFF2-40B4-BE49-F238E27FC236}">
                <a16:creationId xmlns:a16="http://schemas.microsoft.com/office/drawing/2014/main" id="{D4369783-8707-4205-A92D-1BEAD222CF2B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797;p44">
            <a:extLst>
              <a:ext uri="{FF2B5EF4-FFF2-40B4-BE49-F238E27FC236}">
                <a16:creationId xmlns:a16="http://schemas.microsoft.com/office/drawing/2014/main" id="{4F3852C9-4697-46E7-9635-B547067753E8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798;p44">
            <a:extLst>
              <a:ext uri="{FF2B5EF4-FFF2-40B4-BE49-F238E27FC236}">
                <a16:creationId xmlns:a16="http://schemas.microsoft.com/office/drawing/2014/main" id="{F4FAE351-95A0-4BF4-A853-4A5DDCDA46F7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799;p44">
            <a:extLst>
              <a:ext uri="{FF2B5EF4-FFF2-40B4-BE49-F238E27FC236}">
                <a16:creationId xmlns:a16="http://schemas.microsoft.com/office/drawing/2014/main" id="{0C904F0E-87AE-4CB3-AFE1-3436C0BA5127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800;p44">
            <a:extLst>
              <a:ext uri="{FF2B5EF4-FFF2-40B4-BE49-F238E27FC236}">
                <a16:creationId xmlns:a16="http://schemas.microsoft.com/office/drawing/2014/main" id="{6630873C-4623-4E33-8830-5E91C3A72238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801;p44">
            <a:extLst>
              <a:ext uri="{FF2B5EF4-FFF2-40B4-BE49-F238E27FC236}">
                <a16:creationId xmlns:a16="http://schemas.microsoft.com/office/drawing/2014/main" id="{A65B4875-629B-48BC-B2AE-58083C2601B3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802;p44">
            <a:extLst>
              <a:ext uri="{FF2B5EF4-FFF2-40B4-BE49-F238E27FC236}">
                <a16:creationId xmlns:a16="http://schemas.microsoft.com/office/drawing/2014/main" id="{8A3D21FA-3466-4449-97E5-A7DAAECEFB5F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803;p44">
            <a:extLst>
              <a:ext uri="{FF2B5EF4-FFF2-40B4-BE49-F238E27FC236}">
                <a16:creationId xmlns:a16="http://schemas.microsoft.com/office/drawing/2014/main" id="{C1916ADC-F4C2-46A1-898F-DBC6B708C8CE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804;p44">
            <a:extLst>
              <a:ext uri="{FF2B5EF4-FFF2-40B4-BE49-F238E27FC236}">
                <a16:creationId xmlns:a16="http://schemas.microsoft.com/office/drawing/2014/main" id="{D6B7153B-96D4-4C90-A206-F5FEBA31A408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805;p44">
            <a:extLst>
              <a:ext uri="{FF2B5EF4-FFF2-40B4-BE49-F238E27FC236}">
                <a16:creationId xmlns:a16="http://schemas.microsoft.com/office/drawing/2014/main" id="{48D07820-5611-493C-B68E-943946E28C55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806;p44">
            <a:extLst>
              <a:ext uri="{FF2B5EF4-FFF2-40B4-BE49-F238E27FC236}">
                <a16:creationId xmlns:a16="http://schemas.microsoft.com/office/drawing/2014/main" id="{BA7140B0-A41E-470D-B267-EE0959898700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807;p44">
            <a:extLst>
              <a:ext uri="{FF2B5EF4-FFF2-40B4-BE49-F238E27FC236}">
                <a16:creationId xmlns:a16="http://schemas.microsoft.com/office/drawing/2014/main" id="{E51DCB4A-4D2D-402D-93AC-2B75B1FD85D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808;p44">
            <a:extLst>
              <a:ext uri="{FF2B5EF4-FFF2-40B4-BE49-F238E27FC236}">
                <a16:creationId xmlns:a16="http://schemas.microsoft.com/office/drawing/2014/main" id="{339F3876-1854-4183-82E6-45F47F535E05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809;p44">
            <a:extLst>
              <a:ext uri="{FF2B5EF4-FFF2-40B4-BE49-F238E27FC236}">
                <a16:creationId xmlns:a16="http://schemas.microsoft.com/office/drawing/2014/main" id="{9194EC42-7136-4C05-BA4A-49FC676A96EB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810;p44">
            <a:extLst>
              <a:ext uri="{FF2B5EF4-FFF2-40B4-BE49-F238E27FC236}">
                <a16:creationId xmlns:a16="http://schemas.microsoft.com/office/drawing/2014/main" id="{808C4E7D-5B94-4E39-B151-D596BC03BD8A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811;p44">
            <a:extLst>
              <a:ext uri="{FF2B5EF4-FFF2-40B4-BE49-F238E27FC236}">
                <a16:creationId xmlns:a16="http://schemas.microsoft.com/office/drawing/2014/main" id="{D35CAD3F-01AB-4EB6-BD6C-EE127AE9EA3C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812;p44">
            <a:extLst>
              <a:ext uri="{FF2B5EF4-FFF2-40B4-BE49-F238E27FC236}">
                <a16:creationId xmlns:a16="http://schemas.microsoft.com/office/drawing/2014/main" id="{173DEE8B-8B38-41E9-8648-C5C4870D4862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813;p44">
            <a:extLst>
              <a:ext uri="{FF2B5EF4-FFF2-40B4-BE49-F238E27FC236}">
                <a16:creationId xmlns:a16="http://schemas.microsoft.com/office/drawing/2014/main" id="{AEB28015-0FD6-43F9-922C-228690DE8CE4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814;p44">
            <a:extLst>
              <a:ext uri="{FF2B5EF4-FFF2-40B4-BE49-F238E27FC236}">
                <a16:creationId xmlns:a16="http://schemas.microsoft.com/office/drawing/2014/main" id="{6C167018-8F60-46E6-9151-07558F50B493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815;p44">
            <a:extLst>
              <a:ext uri="{FF2B5EF4-FFF2-40B4-BE49-F238E27FC236}">
                <a16:creationId xmlns:a16="http://schemas.microsoft.com/office/drawing/2014/main" id="{074EA941-7693-44B1-B502-C41E3AE4C250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816;p44">
            <a:extLst>
              <a:ext uri="{FF2B5EF4-FFF2-40B4-BE49-F238E27FC236}">
                <a16:creationId xmlns:a16="http://schemas.microsoft.com/office/drawing/2014/main" id="{4FFA8207-0DB3-4FF6-9C75-874F48E4AD78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817;p44">
            <a:extLst>
              <a:ext uri="{FF2B5EF4-FFF2-40B4-BE49-F238E27FC236}">
                <a16:creationId xmlns:a16="http://schemas.microsoft.com/office/drawing/2014/main" id="{CAB3F85E-75AE-4B17-AA86-82EF1AE6E7BC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818;p44">
            <a:extLst>
              <a:ext uri="{FF2B5EF4-FFF2-40B4-BE49-F238E27FC236}">
                <a16:creationId xmlns:a16="http://schemas.microsoft.com/office/drawing/2014/main" id="{3FFF5564-AD57-48B5-B179-6E1D2AC24DDE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819;p44">
            <a:extLst>
              <a:ext uri="{FF2B5EF4-FFF2-40B4-BE49-F238E27FC236}">
                <a16:creationId xmlns:a16="http://schemas.microsoft.com/office/drawing/2014/main" id="{187267C0-D88B-44AA-9EA1-4910ABD31DE8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820;p44">
            <a:extLst>
              <a:ext uri="{FF2B5EF4-FFF2-40B4-BE49-F238E27FC236}">
                <a16:creationId xmlns:a16="http://schemas.microsoft.com/office/drawing/2014/main" id="{BCD69658-4C40-45FE-8493-64FBEED2C436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821;p44">
            <a:extLst>
              <a:ext uri="{FF2B5EF4-FFF2-40B4-BE49-F238E27FC236}">
                <a16:creationId xmlns:a16="http://schemas.microsoft.com/office/drawing/2014/main" id="{7B2292E8-2EB4-4F85-9682-A727A056C50A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22;p44">
            <a:extLst>
              <a:ext uri="{FF2B5EF4-FFF2-40B4-BE49-F238E27FC236}">
                <a16:creationId xmlns:a16="http://schemas.microsoft.com/office/drawing/2014/main" id="{A4A1C630-ED61-4B04-8FAD-2B56AF382142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23;p44">
            <a:extLst>
              <a:ext uri="{FF2B5EF4-FFF2-40B4-BE49-F238E27FC236}">
                <a16:creationId xmlns:a16="http://schemas.microsoft.com/office/drawing/2014/main" id="{28FEAE9A-C9B4-4709-AB5B-3B3C0B71CCC5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4;p44">
            <a:extLst>
              <a:ext uri="{FF2B5EF4-FFF2-40B4-BE49-F238E27FC236}">
                <a16:creationId xmlns:a16="http://schemas.microsoft.com/office/drawing/2014/main" id="{0E274968-F774-4EF5-B757-ABFC42D5B9B6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25;p44">
            <a:extLst>
              <a:ext uri="{FF2B5EF4-FFF2-40B4-BE49-F238E27FC236}">
                <a16:creationId xmlns:a16="http://schemas.microsoft.com/office/drawing/2014/main" id="{92E1C6A5-FF64-418B-994A-BF28DD23C4B5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26;p44">
            <a:extLst>
              <a:ext uri="{FF2B5EF4-FFF2-40B4-BE49-F238E27FC236}">
                <a16:creationId xmlns:a16="http://schemas.microsoft.com/office/drawing/2014/main" id="{505FE0A8-8753-40DE-B454-920312BFDB54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27;p44">
            <a:extLst>
              <a:ext uri="{FF2B5EF4-FFF2-40B4-BE49-F238E27FC236}">
                <a16:creationId xmlns:a16="http://schemas.microsoft.com/office/drawing/2014/main" id="{5204283A-FF92-43BB-A3B3-E1090B347C7A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28;p44">
            <a:extLst>
              <a:ext uri="{FF2B5EF4-FFF2-40B4-BE49-F238E27FC236}">
                <a16:creationId xmlns:a16="http://schemas.microsoft.com/office/drawing/2014/main" id="{DA8DEE92-AE88-4BCE-BD83-8E982FD3BDDC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29;p44">
            <a:extLst>
              <a:ext uri="{FF2B5EF4-FFF2-40B4-BE49-F238E27FC236}">
                <a16:creationId xmlns:a16="http://schemas.microsoft.com/office/drawing/2014/main" id="{A97D4417-6E02-4E2E-817C-84B2BE7BF3BB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30;p44">
            <a:extLst>
              <a:ext uri="{FF2B5EF4-FFF2-40B4-BE49-F238E27FC236}">
                <a16:creationId xmlns:a16="http://schemas.microsoft.com/office/drawing/2014/main" id="{815B6754-CFF4-41ED-8322-627644469B1F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31;p44">
            <a:extLst>
              <a:ext uri="{FF2B5EF4-FFF2-40B4-BE49-F238E27FC236}">
                <a16:creationId xmlns:a16="http://schemas.microsoft.com/office/drawing/2014/main" id="{A5E5D195-1C5C-4134-A4A8-790FAE6152E3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832;p44">
            <a:extLst>
              <a:ext uri="{FF2B5EF4-FFF2-40B4-BE49-F238E27FC236}">
                <a16:creationId xmlns:a16="http://schemas.microsoft.com/office/drawing/2014/main" id="{0D40F299-93D9-42DE-9164-BD692CAA3814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833;p44">
            <a:extLst>
              <a:ext uri="{FF2B5EF4-FFF2-40B4-BE49-F238E27FC236}">
                <a16:creationId xmlns:a16="http://schemas.microsoft.com/office/drawing/2014/main" id="{C6253B1C-8113-4525-8B03-4159EB097433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834;p44">
            <a:extLst>
              <a:ext uri="{FF2B5EF4-FFF2-40B4-BE49-F238E27FC236}">
                <a16:creationId xmlns:a16="http://schemas.microsoft.com/office/drawing/2014/main" id="{905BFE0D-92BF-47E5-B4CC-FA55D081A4AF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835;p44">
            <a:extLst>
              <a:ext uri="{FF2B5EF4-FFF2-40B4-BE49-F238E27FC236}">
                <a16:creationId xmlns:a16="http://schemas.microsoft.com/office/drawing/2014/main" id="{AEB14120-DE20-4743-9153-C3F00B8A813F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836;p44">
            <a:extLst>
              <a:ext uri="{FF2B5EF4-FFF2-40B4-BE49-F238E27FC236}">
                <a16:creationId xmlns:a16="http://schemas.microsoft.com/office/drawing/2014/main" id="{6B4F927D-E906-42EC-8458-FE93B898529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837;p44">
            <a:extLst>
              <a:ext uri="{FF2B5EF4-FFF2-40B4-BE49-F238E27FC236}">
                <a16:creationId xmlns:a16="http://schemas.microsoft.com/office/drawing/2014/main" id="{04539C9A-C37A-4295-B24D-47056D056A2A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838;p44">
            <a:extLst>
              <a:ext uri="{FF2B5EF4-FFF2-40B4-BE49-F238E27FC236}">
                <a16:creationId xmlns:a16="http://schemas.microsoft.com/office/drawing/2014/main" id="{9331C0A8-E401-498B-A69D-FD46C85EB57F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839;p44">
            <a:extLst>
              <a:ext uri="{FF2B5EF4-FFF2-40B4-BE49-F238E27FC236}">
                <a16:creationId xmlns:a16="http://schemas.microsoft.com/office/drawing/2014/main" id="{F9D155F0-0830-4B4F-9775-5E3D1C9D62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840;p44">
            <a:extLst>
              <a:ext uri="{FF2B5EF4-FFF2-40B4-BE49-F238E27FC236}">
                <a16:creationId xmlns:a16="http://schemas.microsoft.com/office/drawing/2014/main" id="{3B31B99B-965C-4345-860B-02911E060424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841;p44">
            <a:extLst>
              <a:ext uri="{FF2B5EF4-FFF2-40B4-BE49-F238E27FC236}">
                <a16:creationId xmlns:a16="http://schemas.microsoft.com/office/drawing/2014/main" id="{7435C7B0-BF21-450B-963A-FC6F97C5E9A5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1842;p44">
            <a:extLst>
              <a:ext uri="{FF2B5EF4-FFF2-40B4-BE49-F238E27FC236}">
                <a16:creationId xmlns:a16="http://schemas.microsoft.com/office/drawing/2014/main" id="{2E00508F-5414-4519-B85F-60EB6819B0DB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1843;p44">
            <a:extLst>
              <a:ext uri="{FF2B5EF4-FFF2-40B4-BE49-F238E27FC236}">
                <a16:creationId xmlns:a16="http://schemas.microsoft.com/office/drawing/2014/main" id="{38D3F8B5-3BE8-4FAC-87B1-23EE659F0046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1844;p44">
            <a:extLst>
              <a:ext uri="{FF2B5EF4-FFF2-40B4-BE49-F238E27FC236}">
                <a16:creationId xmlns:a16="http://schemas.microsoft.com/office/drawing/2014/main" id="{E45C5BC8-B70C-4698-BD43-DFD58302B414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1845;p44">
            <a:extLst>
              <a:ext uri="{FF2B5EF4-FFF2-40B4-BE49-F238E27FC236}">
                <a16:creationId xmlns:a16="http://schemas.microsoft.com/office/drawing/2014/main" id="{CB386259-94A9-4A82-B9A1-B6076A8529F2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1846;p44">
            <a:extLst>
              <a:ext uri="{FF2B5EF4-FFF2-40B4-BE49-F238E27FC236}">
                <a16:creationId xmlns:a16="http://schemas.microsoft.com/office/drawing/2014/main" id="{433FB557-6677-4F7A-A32B-4F02BB3FAD30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1847;p44">
            <a:extLst>
              <a:ext uri="{FF2B5EF4-FFF2-40B4-BE49-F238E27FC236}">
                <a16:creationId xmlns:a16="http://schemas.microsoft.com/office/drawing/2014/main" id="{970B181B-917C-4660-8516-DCC55DCE572D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1848;p44">
            <a:extLst>
              <a:ext uri="{FF2B5EF4-FFF2-40B4-BE49-F238E27FC236}">
                <a16:creationId xmlns:a16="http://schemas.microsoft.com/office/drawing/2014/main" id="{C65A8782-EE40-4ACE-85F6-1FF5FF0EB0E3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1849;p44">
            <a:extLst>
              <a:ext uri="{FF2B5EF4-FFF2-40B4-BE49-F238E27FC236}">
                <a16:creationId xmlns:a16="http://schemas.microsoft.com/office/drawing/2014/main" id="{10CEB596-75AE-41B5-A61F-10745C39F429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1850;p44">
            <a:extLst>
              <a:ext uri="{FF2B5EF4-FFF2-40B4-BE49-F238E27FC236}">
                <a16:creationId xmlns:a16="http://schemas.microsoft.com/office/drawing/2014/main" id="{B2011BD3-66BE-4FE2-AE21-FCC979994796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851;p44">
            <a:extLst>
              <a:ext uri="{FF2B5EF4-FFF2-40B4-BE49-F238E27FC236}">
                <a16:creationId xmlns:a16="http://schemas.microsoft.com/office/drawing/2014/main" id="{4BE51E08-DDF5-47B4-9289-9B79E2E32484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1852;p44">
            <a:extLst>
              <a:ext uri="{FF2B5EF4-FFF2-40B4-BE49-F238E27FC236}">
                <a16:creationId xmlns:a16="http://schemas.microsoft.com/office/drawing/2014/main" id="{5F3033A3-CDF8-4709-9157-1DF335B66517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1853;p44">
            <a:extLst>
              <a:ext uri="{FF2B5EF4-FFF2-40B4-BE49-F238E27FC236}">
                <a16:creationId xmlns:a16="http://schemas.microsoft.com/office/drawing/2014/main" id="{14453801-B11E-4AE0-BB64-8B34034AA06D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1854;p44">
            <a:extLst>
              <a:ext uri="{FF2B5EF4-FFF2-40B4-BE49-F238E27FC236}">
                <a16:creationId xmlns:a16="http://schemas.microsoft.com/office/drawing/2014/main" id="{86B0A739-6B2D-4C9C-82B0-55EE20878EC7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1855;p44">
            <a:extLst>
              <a:ext uri="{FF2B5EF4-FFF2-40B4-BE49-F238E27FC236}">
                <a16:creationId xmlns:a16="http://schemas.microsoft.com/office/drawing/2014/main" id="{40B4A3EC-9655-4C01-A12B-50F4275D6557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856;p44">
            <a:extLst>
              <a:ext uri="{FF2B5EF4-FFF2-40B4-BE49-F238E27FC236}">
                <a16:creationId xmlns:a16="http://schemas.microsoft.com/office/drawing/2014/main" id="{949B1D08-D40E-4251-8674-327CE036AF80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857;p44">
            <a:extLst>
              <a:ext uri="{FF2B5EF4-FFF2-40B4-BE49-F238E27FC236}">
                <a16:creationId xmlns:a16="http://schemas.microsoft.com/office/drawing/2014/main" id="{D4D35882-BCEE-4F1C-A7CF-5E1A35A5764C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1858;p44">
            <a:extLst>
              <a:ext uri="{FF2B5EF4-FFF2-40B4-BE49-F238E27FC236}">
                <a16:creationId xmlns:a16="http://schemas.microsoft.com/office/drawing/2014/main" id="{7034950B-32C4-4D40-A5D5-693F991765A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1859;p44">
            <a:extLst>
              <a:ext uri="{FF2B5EF4-FFF2-40B4-BE49-F238E27FC236}">
                <a16:creationId xmlns:a16="http://schemas.microsoft.com/office/drawing/2014/main" id="{128F0CCC-4C3F-474A-B5E8-F8C3BD7F9B17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1860;p44">
            <a:extLst>
              <a:ext uri="{FF2B5EF4-FFF2-40B4-BE49-F238E27FC236}">
                <a16:creationId xmlns:a16="http://schemas.microsoft.com/office/drawing/2014/main" id="{3D9DE3DD-DDE7-4588-A174-CD37B3981915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1861;p44">
            <a:extLst>
              <a:ext uri="{FF2B5EF4-FFF2-40B4-BE49-F238E27FC236}">
                <a16:creationId xmlns:a16="http://schemas.microsoft.com/office/drawing/2014/main" id="{D19F76CC-9FDE-47F7-9120-8CAF50B0A965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862;p44">
            <a:extLst>
              <a:ext uri="{FF2B5EF4-FFF2-40B4-BE49-F238E27FC236}">
                <a16:creationId xmlns:a16="http://schemas.microsoft.com/office/drawing/2014/main" id="{229B89C3-1E41-4650-8363-CBD94E4C32F0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1863;p44">
            <a:extLst>
              <a:ext uri="{FF2B5EF4-FFF2-40B4-BE49-F238E27FC236}">
                <a16:creationId xmlns:a16="http://schemas.microsoft.com/office/drawing/2014/main" id="{BA873839-C6E4-4921-BE24-C35C71941045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1864;p44">
            <a:extLst>
              <a:ext uri="{FF2B5EF4-FFF2-40B4-BE49-F238E27FC236}">
                <a16:creationId xmlns:a16="http://schemas.microsoft.com/office/drawing/2014/main" id="{63507197-FE86-4097-84FF-74CE78A001D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1865;p44">
            <a:extLst>
              <a:ext uri="{FF2B5EF4-FFF2-40B4-BE49-F238E27FC236}">
                <a16:creationId xmlns:a16="http://schemas.microsoft.com/office/drawing/2014/main" id="{A5468A96-0CD3-4186-AA56-A4197ABA3ABF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1866;p44">
            <a:extLst>
              <a:ext uri="{FF2B5EF4-FFF2-40B4-BE49-F238E27FC236}">
                <a16:creationId xmlns:a16="http://schemas.microsoft.com/office/drawing/2014/main" id="{DC002B9A-1B17-4BAC-9F97-EE8C3524FFD7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1867;p44">
            <a:extLst>
              <a:ext uri="{FF2B5EF4-FFF2-40B4-BE49-F238E27FC236}">
                <a16:creationId xmlns:a16="http://schemas.microsoft.com/office/drawing/2014/main" id="{15683785-17E4-40DF-AB47-B9C448646D2D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1868;p44">
            <a:extLst>
              <a:ext uri="{FF2B5EF4-FFF2-40B4-BE49-F238E27FC236}">
                <a16:creationId xmlns:a16="http://schemas.microsoft.com/office/drawing/2014/main" id="{4D86C118-E0AA-46B7-8860-338603E06098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1869;p44">
            <a:extLst>
              <a:ext uri="{FF2B5EF4-FFF2-40B4-BE49-F238E27FC236}">
                <a16:creationId xmlns:a16="http://schemas.microsoft.com/office/drawing/2014/main" id="{49A5C1F3-AE13-43FC-9AE1-E9A8C6225E5B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1870;p44">
            <a:extLst>
              <a:ext uri="{FF2B5EF4-FFF2-40B4-BE49-F238E27FC236}">
                <a16:creationId xmlns:a16="http://schemas.microsoft.com/office/drawing/2014/main" id="{4D20039C-EAFB-4C0A-8335-3BB9CFAC3A2D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1871;p44">
            <a:extLst>
              <a:ext uri="{FF2B5EF4-FFF2-40B4-BE49-F238E27FC236}">
                <a16:creationId xmlns:a16="http://schemas.microsoft.com/office/drawing/2014/main" id="{1F45A962-4B41-4E83-9EBF-C38B9296D896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872;p44">
            <a:extLst>
              <a:ext uri="{FF2B5EF4-FFF2-40B4-BE49-F238E27FC236}">
                <a16:creationId xmlns:a16="http://schemas.microsoft.com/office/drawing/2014/main" id="{7023E525-3B45-49DD-A904-DBE74BF3B371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873;p44">
            <a:extLst>
              <a:ext uri="{FF2B5EF4-FFF2-40B4-BE49-F238E27FC236}">
                <a16:creationId xmlns:a16="http://schemas.microsoft.com/office/drawing/2014/main" id="{3D6998CC-F9BB-4FBC-9724-AC1668C1299B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874;p44">
            <a:extLst>
              <a:ext uri="{FF2B5EF4-FFF2-40B4-BE49-F238E27FC236}">
                <a16:creationId xmlns:a16="http://schemas.microsoft.com/office/drawing/2014/main" id="{800D6016-8520-4369-AC68-27511109BB60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875;p44">
            <a:extLst>
              <a:ext uri="{FF2B5EF4-FFF2-40B4-BE49-F238E27FC236}">
                <a16:creationId xmlns:a16="http://schemas.microsoft.com/office/drawing/2014/main" id="{9A12834F-BE88-4F5A-B5D7-641808CC7BA6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876;p44">
            <a:extLst>
              <a:ext uri="{FF2B5EF4-FFF2-40B4-BE49-F238E27FC236}">
                <a16:creationId xmlns:a16="http://schemas.microsoft.com/office/drawing/2014/main" id="{1307B6E9-225C-46DF-80E1-449A2A0F0808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877;p44">
            <a:extLst>
              <a:ext uri="{FF2B5EF4-FFF2-40B4-BE49-F238E27FC236}">
                <a16:creationId xmlns:a16="http://schemas.microsoft.com/office/drawing/2014/main" id="{DED3CAAD-86E3-46FA-80A3-B5DCEA24C6CF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878;p44">
            <a:extLst>
              <a:ext uri="{FF2B5EF4-FFF2-40B4-BE49-F238E27FC236}">
                <a16:creationId xmlns:a16="http://schemas.microsoft.com/office/drawing/2014/main" id="{4BA4CAE1-1D25-4DED-885A-32A89EF89EAF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879;p44">
            <a:extLst>
              <a:ext uri="{FF2B5EF4-FFF2-40B4-BE49-F238E27FC236}">
                <a16:creationId xmlns:a16="http://schemas.microsoft.com/office/drawing/2014/main" id="{5218550C-5C13-499F-B04B-67FFF33D4FE1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880;p44">
            <a:extLst>
              <a:ext uri="{FF2B5EF4-FFF2-40B4-BE49-F238E27FC236}">
                <a16:creationId xmlns:a16="http://schemas.microsoft.com/office/drawing/2014/main" id="{1206DB7C-EFE5-4522-8074-F9F7425506FF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881;p44">
            <a:extLst>
              <a:ext uri="{FF2B5EF4-FFF2-40B4-BE49-F238E27FC236}">
                <a16:creationId xmlns:a16="http://schemas.microsoft.com/office/drawing/2014/main" id="{E87DE430-CC46-432B-86C7-3BA7A77020A4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882;p44">
            <a:extLst>
              <a:ext uri="{FF2B5EF4-FFF2-40B4-BE49-F238E27FC236}">
                <a16:creationId xmlns:a16="http://schemas.microsoft.com/office/drawing/2014/main" id="{184AE671-1564-42CE-A207-3A8C66288018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883;p44">
            <a:extLst>
              <a:ext uri="{FF2B5EF4-FFF2-40B4-BE49-F238E27FC236}">
                <a16:creationId xmlns:a16="http://schemas.microsoft.com/office/drawing/2014/main" id="{3FC78B71-527D-4186-8125-B4B7E17476C2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884;p44">
            <a:extLst>
              <a:ext uri="{FF2B5EF4-FFF2-40B4-BE49-F238E27FC236}">
                <a16:creationId xmlns:a16="http://schemas.microsoft.com/office/drawing/2014/main" id="{88D51F3D-48CC-4716-9075-FEDD8DB1349B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885;p44">
            <a:extLst>
              <a:ext uri="{FF2B5EF4-FFF2-40B4-BE49-F238E27FC236}">
                <a16:creationId xmlns:a16="http://schemas.microsoft.com/office/drawing/2014/main" id="{A0F1C60D-9EDC-41AB-8171-DB09D6117951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886;p44">
            <a:extLst>
              <a:ext uri="{FF2B5EF4-FFF2-40B4-BE49-F238E27FC236}">
                <a16:creationId xmlns:a16="http://schemas.microsoft.com/office/drawing/2014/main" id="{38E15BAF-2DC0-4614-9C12-CA465B2BEC25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887;p44">
            <a:extLst>
              <a:ext uri="{FF2B5EF4-FFF2-40B4-BE49-F238E27FC236}">
                <a16:creationId xmlns:a16="http://schemas.microsoft.com/office/drawing/2014/main" id="{2DE5DE21-3AD3-4B0D-8E2D-E407628B3A13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888;p44">
            <a:extLst>
              <a:ext uri="{FF2B5EF4-FFF2-40B4-BE49-F238E27FC236}">
                <a16:creationId xmlns:a16="http://schemas.microsoft.com/office/drawing/2014/main" id="{9AA4F621-F0FB-45BB-95AF-8D52D460BD4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889;p44">
            <a:extLst>
              <a:ext uri="{FF2B5EF4-FFF2-40B4-BE49-F238E27FC236}">
                <a16:creationId xmlns:a16="http://schemas.microsoft.com/office/drawing/2014/main" id="{5D65EE40-2658-4586-9502-8EC08AFD5D98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890;p44">
            <a:extLst>
              <a:ext uri="{FF2B5EF4-FFF2-40B4-BE49-F238E27FC236}">
                <a16:creationId xmlns:a16="http://schemas.microsoft.com/office/drawing/2014/main" id="{09931AAB-A71D-4A73-AB5B-01F652B55012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891;p44">
            <a:extLst>
              <a:ext uri="{FF2B5EF4-FFF2-40B4-BE49-F238E27FC236}">
                <a16:creationId xmlns:a16="http://schemas.microsoft.com/office/drawing/2014/main" id="{E6DEFE5C-E8A3-47B5-A83A-1DFE571A2847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892;p44">
            <a:extLst>
              <a:ext uri="{FF2B5EF4-FFF2-40B4-BE49-F238E27FC236}">
                <a16:creationId xmlns:a16="http://schemas.microsoft.com/office/drawing/2014/main" id="{15675469-0B17-4BB9-9800-570B0F2BAB0C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893;p44">
            <a:extLst>
              <a:ext uri="{FF2B5EF4-FFF2-40B4-BE49-F238E27FC236}">
                <a16:creationId xmlns:a16="http://schemas.microsoft.com/office/drawing/2014/main" id="{D27B7F47-D30D-4621-8C3B-30C535457A2D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894;p44">
            <a:extLst>
              <a:ext uri="{FF2B5EF4-FFF2-40B4-BE49-F238E27FC236}">
                <a16:creationId xmlns:a16="http://schemas.microsoft.com/office/drawing/2014/main" id="{0C5CC2C5-4D30-4A99-BD3A-BB785A36539A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895;p44">
            <a:extLst>
              <a:ext uri="{FF2B5EF4-FFF2-40B4-BE49-F238E27FC236}">
                <a16:creationId xmlns:a16="http://schemas.microsoft.com/office/drawing/2014/main" id="{E94246B4-77D5-4AAC-B956-87F6541B9F96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896;p44">
            <a:extLst>
              <a:ext uri="{FF2B5EF4-FFF2-40B4-BE49-F238E27FC236}">
                <a16:creationId xmlns:a16="http://schemas.microsoft.com/office/drawing/2014/main" id="{FC0F87D5-6F9B-4364-ADB6-E6369DD7DCA4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897;p44">
            <a:extLst>
              <a:ext uri="{FF2B5EF4-FFF2-40B4-BE49-F238E27FC236}">
                <a16:creationId xmlns:a16="http://schemas.microsoft.com/office/drawing/2014/main" id="{BD67B186-0503-4C6B-8A69-C06F4E01F9EB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898;p44">
            <a:extLst>
              <a:ext uri="{FF2B5EF4-FFF2-40B4-BE49-F238E27FC236}">
                <a16:creationId xmlns:a16="http://schemas.microsoft.com/office/drawing/2014/main" id="{D012F337-5208-4077-A0D0-5802DCDA686C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899;p44">
            <a:extLst>
              <a:ext uri="{FF2B5EF4-FFF2-40B4-BE49-F238E27FC236}">
                <a16:creationId xmlns:a16="http://schemas.microsoft.com/office/drawing/2014/main" id="{BF21FF50-C71C-498F-94BB-0C083EECC4A2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900;p44">
            <a:extLst>
              <a:ext uri="{FF2B5EF4-FFF2-40B4-BE49-F238E27FC236}">
                <a16:creationId xmlns:a16="http://schemas.microsoft.com/office/drawing/2014/main" id="{84DC95D3-9106-453B-A56B-61B5723CB051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901;p44">
            <a:extLst>
              <a:ext uri="{FF2B5EF4-FFF2-40B4-BE49-F238E27FC236}">
                <a16:creationId xmlns:a16="http://schemas.microsoft.com/office/drawing/2014/main" id="{515180EF-9212-4042-B0E1-7B2E552C03BA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902;p44">
            <a:extLst>
              <a:ext uri="{FF2B5EF4-FFF2-40B4-BE49-F238E27FC236}">
                <a16:creationId xmlns:a16="http://schemas.microsoft.com/office/drawing/2014/main" id="{7B7BC891-E0A0-43DC-BB7C-6D67075F5FA4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903;p44">
            <a:extLst>
              <a:ext uri="{FF2B5EF4-FFF2-40B4-BE49-F238E27FC236}">
                <a16:creationId xmlns:a16="http://schemas.microsoft.com/office/drawing/2014/main" id="{D24F085B-51B9-4171-9E1C-4DA25F6DEB25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904;p44">
            <a:extLst>
              <a:ext uri="{FF2B5EF4-FFF2-40B4-BE49-F238E27FC236}">
                <a16:creationId xmlns:a16="http://schemas.microsoft.com/office/drawing/2014/main" id="{528DFD09-13AF-4BBF-B9F1-200702E7BB3E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905;p44">
            <a:extLst>
              <a:ext uri="{FF2B5EF4-FFF2-40B4-BE49-F238E27FC236}">
                <a16:creationId xmlns:a16="http://schemas.microsoft.com/office/drawing/2014/main" id="{7BA6B37B-F032-45D2-B203-B019C918C0F5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906;p44">
            <a:extLst>
              <a:ext uri="{FF2B5EF4-FFF2-40B4-BE49-F238E27FC236}">
                <a16:creationId xmlns:a16="http://schemas.microsoft.com/office/drawing/2014/main" id="{BB212E81-BE37-436B-9F8C-03C2B79EA177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907;p44">
            <a:extLst>
              <a:ext uri="{FF2B5EF4-FFF2-40B4-BE49-F238E27FC236}">
                <a16:creationId xmlns:a16="http://schemas.microsoft.com/office/drawing/2014/main" id="{9ED14821-A1C0-4A53-899E-E48F931C68EA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908;p44">
            <a:extLst>
              <a:ext uri="{FF2B5EF4-FFF2-40B4-BE49-F238E27FC236}">
                <a16:creationId xmlns:a16="http://schemas.microsoft.com/office/drawing/2014/main" id="{2C02D0E4-3B17-4F5E-87D3-E87AA29A6387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909;p44">
            <a:extLst>
              <a:ext uri="{FF2B5EF4-FFF2-40B4-BE49-F238E27FC236}">
                <a16:creationId xmlns:a16="http://schemas.microsoft.com/office/drawing/2014/main" id="{4D04CC1D-4D9C-474B-AAFE-296E4D300149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910;p44">
            <a:extLst>
              <a:ext uri="{FF2B5EF4-FFF2-40B4-BE49-F238E27FC236}">
                <a16:creationId xmlns:a16="http://schemas.microsoft.com/office/drawing/2014/main" id="{AEA3D6F8-D262-4DDF-A6A8-EB54CFFA981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911;p44">
            <a:extLst>
              <a:ext uri="{FF2B5EF4-FFF2-40B4-BE49-F238E27FC236}">
                <a16:creationId xmlns:a16="http://schemas.microsoft.com/office/drawing/2014/main" id="{FC6A1379-8B46-4C12-9742-9C1E65CBCBFB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912;p44">
            <a:extLst>
              <a:ext uri="{FF2B5EF4-FFF2-40B4-BE49-F238E27FC236}">
                <a16:creationId xmlns:a16="http://schemas.microsoft.com/office/drawing/2014/main" id="{C14A8BDB-FDA1-47CB-9309-E600DA5DCDC6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913;p44">
            <a:extLst>
              <a:ext uri="{FF2B5EF4-FFF2-40B4-BE49-F238E27FC236}">
                <a16:creationId xmlns:a16="http://schemas.microsoft.com/office/drawing/2014/main" id="{2AE5C83A-B09E-4878-9E35-F63933FA4C2A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914;p44">
            <a:extLst>
              <a:ext uri="{FF2B5EF4-FFF2-40B4-BE49-F238E27FC236}">
                <a16:creationId xmlns:a16="http://schemas.microsoft.com/office/drawing/2014/main" id="{54894A64-CA73-4E3F-9702-D5383BD454B2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915;p44">
            <a:extLst>
              <a:ext uri="{FF2B5EF4-FFF2-40B4-BE49-F238E27FC236}">
                <a16:creationId xmlns:a16="http://schemas.microsoft.com/office/drawing/2014/main" id="{F94A2002-91D1-4A46-9B26-21040DCF3C08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916;p44">
            <a:extLst>
              <a:ext uri="{FF2B5EF4-FFF2-40B4-BE49-F238E27FC236}">
                <a16:creationId xmlns:a16="http://schemas.microsoft.com/office/drawing/2014/main" id="{7DF5205C-9DA7-4F24-A8A9-0CC375C1F027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917;p44">
            <a:extLst>
              <a:ext uri="{FF2B5EF4-FFF2-40B4-BE49-F238E27FC236}">
                <a16:creationId xmlns:a16="http://schemas.microsoft.com/office/drawing/2014/main" id="{CC3C92BD-C139-496B-A36B-B77833292E0D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918;p44">
            <a:extLst>
              <a:ext uri="{FF2B5EF4-FFF2-40B4-BE49-F238E27FC236}">
                <a16:creationId xmlns:a16="http://schemas.microsoft.com/office/drawing/2014/main" id="{A2D1681E-4C9C-48C2-929D-58179F9C177F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919;p44">
            <a:extLst>
              <a:ext uri="{FF2B5EF4-FFF2-40B4-BE49-F238E27FC236}">
                <a16:creationId xmlns:a16="http://schemas.microsoft.com/office/drawing/2014/main" id="{BD22834F-FF97-4BE7-B3FC-AEA86D36CA27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920;p44">
            <a:extLst>
              <a:ext uri="{FF2B5EF4-FFF2-40B4-BE49-F238E27FC236}">
                <a16:creationId xmlns:a16="http://schemas.microsoft.com/office/drawing/2014/main" id="{AEA01355-876B-40A3-8B56-E1846C8D9A0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921;p44">
            <a:extLst>
              <a:ext uri="{FF2B5EF4-FFF2-40B4-BE49-F238E27FC236}">
                <a16:creationId xmlns:a16="http://schemas.microsoft.com/office/drawing/2014/main" id="{941574CC-96AD-444C-AB91-B36DB2DBB06F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922;p44">
            <a:extLst>
              <a:ext uri="{FF2B5EF4-FFF2-40B4-BE49-F238E27FC236}">
                <a16:creationId xmlns:a16="http://schemas.microsoft.com/office/drawing/2014/main" id="{AB065397-1CC9-4834-8EF2-C6B3100C7C05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923;p44">
            <a:extLst>
              <a:ext uri="{FF2B5EF4-FFF2-40B4-BE49-F238E27FC236}">
                <a16:creationId xmlns:a16="http://schemas.microsoft.com/office/drawing/2014/main" id="{1EFF47AC-4602-4269-9F16-E5EB33CE8955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2DFE14-19A1-BAFB-245A-3F5399B51444}"/>
              </a:ext>
            </a:extLst>
          </p:cNvPr>
          <p:cNvSpPr txBox="1"/>
          <p:nvPr/>
        </p:nvSpPr>
        <p:spPr>
          <a:xfrm>
            <a:off x="186115" y="2352003"/>
            <a:ext cx="6075710" cy="2041200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indent="457200">
              <a:lnSpc>
                <a:spcPct val="107000"/>
              </a:lnSpc>
              <a:spcAft>
                <a:spcPts val="240"/>
              </a:spcAft>
              <a:tabLst>
                <a:tab pos="630555" algn="l"/>
                <a:tab pos="1820545" algn="l"/>
              </a:tabLst>
            </a:pP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càng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càng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nóng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càng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79877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0D7F8A7-E5B2-47B7-9F4D-D49FC95523F4}"/>
              </a:ext>
            </a:extLst>
          </p:cNvPr>
          <p:cNvSpPr txBox="1"/>
          <p:nvPr/>
        </p:nvSpPr>
        <p:spPr>
          <a:xfrm>
            <a:off x="121601" y="1659651"/>
            <a:ext cx="4905796" cy="279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 indent="0">
              <a:lnSpc>
                <a:spcPct val="150000"/>
              </a:lnSpc>
              <a:buClr>
                <a:srgbClr val="212121"/>
              </a:buClr>
              <a:buNone/>
              <a:defRPr/>
            </a:pP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Ước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tính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năng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lượng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nhiệt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cần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thiết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để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đun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nóng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lượng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nước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trong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nhiệt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lượng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kế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tới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sôi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ở 100</a:t>
            </a:r>
            <a:r>
              <a:rPr lang="en-US" sz="2400" b="1" baseline="30000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0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C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được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không</a:t>
            </a:r>
            <a:r>
              <a:rPr lang="en-US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? </a:t>
            </a:r>
            <a:r>
              <a:rPr lang="vi-VN" sz="2400" b="1" dirty="0">
                <a:latin typeface="Montserrat" panose="00000500000000000000" pitchFamily="2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Vì sao?</a:t>
            </a:r>
            <a:endParaRPr lang="vi-VN" sz="2400" b="1" dirty="0">
              <a:latin typeface="Montserrat" panose="00000500000000000000" pitchFamily="2" charset="0"/>
              <a:cs typeface="Segoe UI Semibold" panose="020B0702040204020203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01060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7424453" y="69760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172995" y="308920"/>
            <a:ext cx="7502646" cy="3887102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723812" y="-460163"/>
            <a:ext cx="748768" cy="1766773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151372" y="259205"/>
            <a:ext cx="1722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KẾT LUẬN</a:t>
            </a:r>
            <a:endParaRPr lang="en-US" sz="2200" b="1" dirty="0">
              <a:solidFill>
                <a:schemeClr val="accent3">
                  <a:lumMod val="50000"/>
                </a:schemeClr>
              </a:solidFill>
              <a:latin typeface="Merriweather" panose="00000500000000000000" pitchFamily="2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942D5-BDA6-0240-514F-17D33DFB1EE9}"/>
              </a:ext>
            </a:extLst>
          </p:cNvPr>
          <p:cNvSpPr txBox="1"/>
          <p:nvPr/>
        </p:nvSpPr>
        <p:spPr>
          <a:xfrm>
            <a:off x="190329" y="762183"/>
            <a:ext cx="7492385" cy="3375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</a:tabLst>
            </a:pP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+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Dựa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vào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tác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dụng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nhiệt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của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dòng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điện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để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vi-VN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đo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được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năng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lượng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nhiệt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mà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vật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nhận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được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khi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bị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đun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nóng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bằng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Joulemeter</a:t>
            </a:r>
            <a:r>
              <a:rPr lang="vi-VN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.</a:t>
            </a:r>
            <a:endParaRPr lang="en-US" sz="1800" kern="100" dirty="0">
              <a:solidFill>
                <a:srgbClr val="16433D"/>
              </a:solidFill>
              <a:effectLst/>
              <a:latin typeface="#9Slide03 Arima Madurai Black" panose="020B0604020202020204" charset="0"/>
              <a:ea typeface="Arial" panose="020B0604020202020204" pitchFamily="34" charset="0"/>
              <a:cs typeface="#9Slide03 Arima Madurai Black" panose="020B060402020202020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</a:tabLst>
            </a:pP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+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Có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thể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tính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được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năng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lượng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nhiệt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để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đun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sôi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một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lượng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nước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xác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định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bằng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công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thức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endParaRPr lang="en-US" sz="1800" kern="100" dirty="0">
              <a:solidFill>
                <a:srgbClr val="16433D"/>
              </a:solidFill>
              <a:effectLst/>
              <a:latin typeface="#9Slide03 Arima Madurai Black" panose="020B0604020202020204" charset="0"/>
              <a:ea typeface="Arial" panose="020B0604020202020204" pitchFamily="34" charset="0"/>
              <a:cs typeface="#9Slide03 Arima Madurai Black" panose="020B060402020202020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</a:tabLst>
            </a:pP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		Q=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m.c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( t</a:t>
            </a:r>
            <a:r>
              <a:rPr lang="vi-VN" sz="1800" kern="0" baseline="-2500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2</a:t>
            </a:r>
            <a:r>
              <a:rPr lang="vi-VN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– t</a:t>
            </a:r>
            <a:r>
              <a:rPr lang="en-US" sz="1800" kern="0" baseline="-2500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1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)</a:t>
            </a:r>
            <a:endParaRPr lang="en-US" sz="1800" kern="100" dirty="0">
              <a:solidFill>
                <a:srgbClr val="16433D"/>
              </a:solidFill>
              <a:effectLst/>
              <a:latin typeface="#9Slide03 Arima Madurai Black" panose="020B0604020202020204" charset="0"/>
              <a:ea typeface="Arial" panose="020B0604020202020204" pitchFamily="34" charset="0"/>
              <a:cs typeface="#9Slide03 Arima Madurai Black" panose="020B060402020202020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</a:tabLst>
            </a:pP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	m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là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khối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lượng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của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nước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( Kg)</a:t>
            </a:r>
            <a:endParaRPr lang="en-US" sz="1800" kern="100" dirty="0">
              <a:solidFill>
                <a:srgbClr val="16433D"/>
              </a:solidFill>
              <a:effectLst/>
              <a:latin typeface="#9Slide03 Arima Madurai Black" panose="020B0604020202020204" charset="0"/>
              <a:ea typeface="Arial" panose="020B0604020202020204" pitchFamily="34" charset="0"/>
              <a:cs typeface="#9Slide03 Arima Madurai Black" panose="020B060402020202020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</a:tabLst>
            </a:pP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	c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gọi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là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nhiệt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dung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riêng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của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nước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có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giá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trị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bằng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4180 ( J/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kg.K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)</a:t>
            </a:r>
            <a:endParaRPr lang="en-US" sz="1800" kern="100" dirty="0">
              <a:solidFill>
                <a:srgbClr val="16433D"/>
              </a:solidFill>
              <a:effectLst/>
              <a:latin typeface="#9Slide03 Arima Madurai Black" panose="020B0604020202020204" charset="0"/>
              <a:ea typeface="Arial" panose="020B0604020202020204" pitchFamily="34" charset="0"/>
              <a:cs typeface="#9Slide03 Arima Madurai Black" panose="020B060402020202020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  <a:tab pos="2969895" algn="ctr"/>
              </a:tabLst>
            </a:pP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	t</a:t>
            </a:r>
            <a:r>
              <a:rPr lang="en-US" sz="1800" kern="0" baseline="-2500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1  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Nhiệt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độ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ban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đầu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của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nước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( </a:t>
            </a:r>
            <a:r>
              <a:rPr lang="vi-VN" sz="1800" i="1" kern="0" baseline="3000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o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C)</a:t>
            </a:r>
            <a:endParaRPr lang="en-US" sz="1800" kern="100" dirty="0">
              <a:solidFill>
                <a:srgbClr val="16433D"/>
              </a:solidFill>
              <a:effectLst/>
              <a:latin typeface="#9Slide03 Arima Madurai Black" panose="020B0604020202020204" charset="0"/>
              <a:ea typeface="Arial" panose="020B0604020202020204" pitchFamily="34" charset="0"/>
              <a:cs typeface="#9Slide03 Arima Madurai Black" panose="020B060402020202020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01650" algn="l"/>
                <a:tab pos="2969895" algn="ctr"/>
              </a:tabLst>
            </a:pPr>
            <a:r>
              <a:rPr lang="vi-VN" sz="1800" kern="0" baseline="-2500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	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t</a:t>
            </a:r>
            <a:r>
              <a:rPr lang="en-US" sz="1800" kern="0" baseline="-2500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Times New Roman" panose="02020603050405020304" pitchFamily="18" charset="0"/>
                <a:cs typeface="#9Slide03 Arima Madurai Black" panose="020B0604020202020204" charset="0"/>
              </a:rPr>
              <a:t>2   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Nhiệt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độ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sau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của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</a:t>
            </a:r>
            <a:r>
              <a:rPr lang="en-US" sz="1800" i="1" kern="0" dirty="0" err="1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nước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 ( </a:t>
            </a:r>
            <a:r>
              <a:rPr lang="vi-VN" sz="1800" i="1" kern="0" baseline="3000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o</a:t>
            </a:r>
            <a:r>
              <a:rPr lang="en-US" sz="1800" i="1" kern="0" dirty="0">
                <a:solidFill>
                  <a:srgbClr val="16433D"/>
                </a:solidFill>
                <a:effectLst/>
                <a:latin typeface="#9Slide03 Arima Madurai Black" panose="020B0604020202020204" charset="0"/>
                <a:ea typeface="Segoe UI" panose="020B0502040204020203" pitchFamily="34" charset="0"/>
                <a:cs typeface="#9Slide03 Arima Madurai Black" panose="020B0604020202020204" charset="0"/>
              </a:rPr>
              <a:t>C)</a:t>
            </a:r>
            <a:endParaRPr lang="en-US" sz="1800" kern="100" dirty="0">
              <a:solidFill>
                <a:srgbClr val="16433D"/>
              </a:solidFill>
              <a:effectLst/>
              <a:latin typeface="#9Slide03 Arima Madurai Black" panose="020B0604020202020204" charset="0"/>
              <a:ea typeface="Arial" panose="020B0604020202020204" pitchFamily="3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44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9;p72">
            <a:extLst>
              <a:ext uri="{FF2B5EF4-FFF2-40B4-BE49-F238E27FC236}">
                <a16:creationId xmlns:a16="http://schemas.microsoft.com/office/drawing/2014/main" id="{5C8F4CB6-A6D0-4ED5-87C9-94EC1B210A01}"/>
              </a:ext>
            </a:extLst>
          </p:cNvPr>
          <p:cNvSpPr/>
          <p:nvPr/>
        </p:nvSpPr>
        <p:spPr>
          <a:xfrm>
            <a:off x="2212876" y="5117546"/>
            <a:ext cx="3776635" cy="2830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3740;p72">
            <a:extLst>
              <a:ext uri="{FF2B5EF4-FFF2-40B4-BE49-F238E27FC236}">
                <a16:creationId xmlns:a16="http://schemas.microsoft.com/office/drawing/2014/main" id="{ABF55BFB-B214-4AEC-9EE3-4B7834FA1C4F}"/>
              </a:ext>
            </a:extLst>
          </p:cNvPr>
          <p:cNvSpPr/>
          <p:nvPr/>
        </p:nvSpPr>
        <p:spPr>
          <a:xfrm>
            <a:off x="4619809" y="4426483"/>
            <a:ext cx="637257" cy="689677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741;p72">
            <a:extLst>
              <a:ext uri="{FF2B5EF4-FFF2-40B4-BE49-F238E27FC236}">
                <a16:creationId xmlns:a16="http://schemas.microsoft.com/office/drawing/2014/main" id="{2BC362BF-F818-49C5-B644-6866B511D503}"/>
              </a:ext>
            </a:extLst>
          </p:cNvPr>
          <p:cNvSpPr/>
          <p:nvPr/>
        </p:nvSpPr>
        <p:spPr>
          <a:xfrm>
            <a:off x="4958170" y="4484461"/>
            <a:ext cx="19245" cy="206685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3742;p72">
            <a:extLst>
              <a:ext uri="{FF2B5EF4-FFF2-40B4-BE49-F238E27FC236}">
                <a16:creationId xmlns:a16="http://schemas.microsoft.com/office/drawing/2014/main" id="{4A64CC21-575A-45B8-8F7C-9D7C6A61D695}"/>
              </a:ext>
            </a:extLst>
          </p:cNvPr>
          <p:cNvSpPr/>
          <p:nvPr/>
        </p:nvSpPr>
        <p:spPr>
          <a:xfrm>
            <a:off x="4995167" y="4501875"/>
            <a:ext cx="39464" cy="35426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743;p72">
            <a:extLst>
              <a:ext uri="{FF2B5EF4-FFF2-40B4-BE49-F238E27FC236}">
                <a16:creationId xmlns:a16="http://schemas.microsoft.com/office/drawing/2014/main" id="{E699F6E0-CF50-449C-894C-F6CDDC133F4C}"/>
              </a:ext>
            </a:extLst>
          </p:cNvPr>
          <p:cNvSpPr/>
          <p:nvPr/>
        </p:nvSpPr>
        <p:spPr>
          <a:xfrm>
            <a:off x="5110572" y="4484461"/>
            <a:ext cx="120857" cy="59348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3744;p72">
            <a:extLst>
              <a:ext uri="{FF2B5EF4-FFF2-40B4-BE49-F238E27FC236}">
                <a16:creationId xmlns:a16="http://schemas.microsoft.com/office/drawing/2014/main" id="{62B8F64D-ACF4-4892-9978-057871E9C0E6}"/>
              </a:ext>
            </a:extLst>
          </p:cNvPr>
          <p:cNvSpPr/>
          <p:nvPr/>
        </p:nvSpPr>
        <p:spPr>
          <a:xfrm>
            <a:off x="4571486" y="3491342"/>
            <a:ext cx="224919" cy="402079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3745;p72">
            <a:extLst>
              <a:ext uri="{FF2B5EF4-FFF2-40B4-BE49-F238E27FC236}">
                <a16:creationId xmlns:a16="http://schemas.microsoft.com/office/drawing/2014/main" id="{6F2D661D-1153-4BF1-BACE-CD67A5EB2F22}"/>
              </a:ext>
            </a:extLst>
          </p:cNvPr>
          <p:cNvSpPr/>
          <p:nvPr/>
        </p:nvSpPr>
        <p:spPr>
          <a:xfrm>
            <a:off x="4848185" y="3212587"/>
            <a:ext cx="442440" cy="727304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746;p72">
            <a:extLst>
              <a:ext uri="{FF2B5EF4-FFF2-40B4-BE49-F238E27FC236}">
                <a16:creationId xmlns:a16="http://schemas.microsoft.com/office/drawing/2014/main" id="{71A69D35-B130-4FBB-AC18-ED998B2D8863}"/>
              </a:ext>
            </a:extLst>
          </p:cNvPr>
          <p:cNvSpPr/>
          <p:nvPr/>
        </p:nvSpPr>
        <p:spPr>
          <a:xfrm>
            <a:off x="4695767" y="3709687"/>
            <a:ext cx="519387" cy="772868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3747;p72">
            <a:extLst>
              <a:ext uri="{FF2B5EF4-FFF2-40B4-BE49-F238E27FC236}">
                <a16:creationId xmlns:a16="http://schemas.microsoft.com/office/drawing/2014/main" id="{72980C11-0788-4939-B08C-9BA799405412}"/>
              </a:ext>
            </a:extLst>
          </p:cNvPr>
          <p:cNvSpPr/>
          <p:nvPr/>
        </p:nvSpPr>
        <p:spPr>
          <a:xfrm>
            <a:off x="4704659" y="4290421"/>
            <a:ext cx="460191" cy="39288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3748;p72">
            <a:extLst>
              <a:ext uri="{FF2B5EF4-FFF2-40B4-BE49-F238E27FC236}">
                <a16:creationId xmlns:a16="http://schemas.microsoft.com/office/drawing/2014/main" id="{8E437DC0-1A36-4814-8CB0-64A8C4371E11}"/>
              </a:ext>
            </a:extLst>
          </p:cNvPr>
          <p:cNvSpPr/>
          <p:nvPr/>
        </p:nvSpPr>
        <p:spPr>
          <a:xfrm>
            <a:off x="4763351" y="4036050"/>
            <a:ext cx="251061" cy="3293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749;p72">
            <a:extLst>
              <a:ext uri="{FF2B5EF4-FFF2-40B4-BE49-F238E27FC236}">
                <a16:creationId xmlns:a16="http://schemas.microsoft.com/office/drawing/2014/main" id="{7417E508-7964-45E4-9FB4-E2ED3B9DE143}"/>
              </a:ext>
            </a:extLst>
          </p:cNvPr>
          <p:cNvSpPr/>
          <p:nvPr/>
        </p:nvSpPr>
        <p:spPr>
          <a:xfrm>
            <a:off x="4930049" y="3859316"/>
            <a:ext cx="253543" cy="18721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750;p72">
            <a:extLst>
              <a:ext uri="{FF2B5EF4-FFF2-40B4-BE49-F238E27FC236}">
                <a16:creationId xmlns:a16="http://schemas.microsoft.com/office/drawing/2014/main" id="{D08A5566-7A58-4279-AA7C-78FFCF1E475F}"/>
              </a:ext>
            </a:extLst>
          </p:cNvPr>
          <p:cNvSpPr/>
          <p:nvPr/>
        </p:nvSpPr>
        <p:spPr>
          <a:xfrm>
            <a:off x="5162854" y="3766742"/>
            <a:ext cx="327018" cy="539371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751;p72">
            <a:extLst>
              <a:ext uri="{FF2B5EF4-FFF2-40B4-BE49-F238E27FC236}">
                <a16:creationId xmlns:a16="http://schemas.microsoft.com/office/drawing/2014/main" id="{E61280AD-CBD0-4B57-8E73-72C2199D4824}"/>
              </a:ext>
            </a:extLst>
          </p:cNvPr>
          <p:cNvSpPr/>
          <p:nvPr/>
        </p:nvSpPr>
        <p:spPr>
          <a:xfrm>
            <a:off x="5285172" y="4094505"/>
            <a:ext cx="10385" cy="210884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752;p72">
            <a:extLst>
              <a:ext uri="{FF2B5EF4-FFF2-40B4-BE49-F238E27FC236}">
                <a16:creationId xmlns:a16="http://schemas.microsoft.com/office/drawing/2014/main" id="{EEF3CADE-631C-4949-8864-2AFB14B11AA4}"/>
              </a:ext>
            </a:extLst>
          </p:cNvPr>
          <p:cNvSpPr/>
          <p:nvPr/>
        </p:nvSpPr>
        <p:spPr>
          <a:xfrm>
            <a:off x="5314283" y="4053771"/>
            <a:ext cx="140572" cy="501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3753;p72">
            <a:extLst>
              <a:ext uri="{FF2B5EF4-FFF2-40B4-BE49-F238E27FC236}">
                <a16:creationId xmlns:a16="http://schemas.microsoft.com/office/drawing/2014/main" id="{1F649671-244F-4CF1-9E2E-BEC282B70909}"/>
              </a:ext>
            </a:extLst>
          </p:cNvPr>
          <p:cNvSpPr/>
          <p:nvPr/>
        </p:nvSpPr>
        <p:spPr>
          <a:xfrm>
            <a:off x="5403059" y="3918232"/>
            <a:ext cx="113945" cy="3788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754;p72">
            <a:extLst>
              <a:ext uri="{FF2B5EF4-FFF2-40B4-BE49-F238E27FC236}">
                <a16:creationId xmlns:a16="http://schemas.microsoft.com/office/drawing/2014/main" id="{7E7509E9-00CC-434F-AF88-68C106362023}"/>
              </a:ext>
            </a:extLst>
          </p:cNvPr>
          <p:cNvSpPr/>
          <p:nvPr/>
        </p:nvSpPr>
        <p:spPr>
          <a:xfrm>
            <a:off x="5227956" y="3459068"/>
            <a:ext cx="484369" cy="490038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3755;p72">
            <a:extLst>
              <a:ext uri="{FF2B5EF4-FFF2-40B4-BE49-F238E27FC236}">
                <a16:creationId xmlns:a16="http://schemas.microsoft.com/office/drawing/2014/main" id="{7391D746-BE44-4C22-8D1D-7EED74B43BF0}"/>
              </a:ext>
            </a:extLst>
          </p:cNvPr>
          <p:cNvSpPr/>
          <p:nvPr/>
        </p:nvSpPr>
        <p:spPr>
          <a:xfrm>
            <a:off x="5225490" y="3459068"/>
            <a:ext cx="486836" cy="492377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756;p72">
            <a:extLst>
              <a:ext uri="{FF2B5EF4-FFF2-40B4-BE49-F238E27FC236}">
                <a16:creationId xmlns:a16="http://schemas.microsoft.com/office/drawing/2014/main" id="{C0C3F62B-47AA-40DE-8C54-5A12A57220B3}"/>
              </a:ext>
            </a:extLst>
          </p:cNvPr>
          <p:cNvSpPr/>
          <p:nvPr/>
        </p:nvSpPr>
        <p:spPr>
          <a:xfrm>
            <a:off x="5412957" y="3644509"/>
            <a:ext cx="146966" cy="130309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757;p72">
            <a:extLst>
              <a:ext uri="{FF2B5EF4-FFF2-40B4-BE49-F238E27FC236}">
                <a16:creationId xmlns:a16="http://schemas.microsoft.com/office/drawing/2014/main" id="{F292D778-E99C-4210-9171-23B4A7A736FB}"/>
              </a:ext>
            </a:extLst>
          </p:cNvPr>
          <p:cNvSpPr/>
          <p:nvPr/>
        </p:nvSpPr>
        <p:spPr>
          <a:xfrm>
            <a:off x="5482960" y="3459068"/>
            <a:ext cx="229853" cy="250633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758;p72">
            <a:extLst>
              <a:ext uri="{FF2B5EF4-FFF2-40B4-BE49-F238E27FC236}">
                <a16:creationId xmlns:a16="http://schemas.microsoft.com/office/drawing/2014/main" id="{F864EBE8-65BF-4E86-9533-B91FE976885A}"/>
              </a:ext>
            </a:extLst>
          </p:cNvPr>
          <p:cNvSpPr/>
          <p:nvPr/>
        </p:nvSpPr>
        <p:spPr>
          <a:xfrm>
            <a:off x="4317472" y="3863054"/>
            <a:ext cx="1023941" cy="1053391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759;p72">
            <a:extLst>
              <a:ext uri="{FF2B5EF4-FFF2-40B4-BE49-F238E27FC236}">
                <a16:creationId xmlns:a16="http://schemas.microsoft.com/office/drawing/2014/main" id="{28347937-9D9A-4CA5-8DBD-B72E375ABBE1}"/>
              </a:ext>
            </a:extLst>
          </p:cNvPr>
          <p:cNvSpPr/>
          <p:nvPr/>
        </p:nvSpPr>
        <p:spPr>
          <a:xfrm>
            <a:off x="5165321" y="3789185"/>
            <a:ext cx="251061" cy="225375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3760;p72">
            <a:extLst>
              <a:ext uri="{FF2B5EF4-FFF2-40B4-BE49-F238E27FC236}">
                <a16:creationId xmlns:a16="http://schemas.microsoft.com/office/drawing/2014/main" id="{15EF452C-7886-4E4E-8865-3D8E44C39E5F}"/>
              </a:ext>
            </a:extLst>
          </p:cNvPr>
          <p:cNvSpPr/>
          <p:nvPr/>
        </p:nvSpPr>
        <p:spPr>
          <a:xfrm>
            <a:off x="5674825" y="3429148"/>
            <a:ext cx="67098" cy="63608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3761;p72">
            <a:extLst>
              <a:ext uri="{FF2B5EF4-FFF2-40B4-BE49-F238E27FC236}">
                <a16:creationId xmlns:a16="http://schemas.microsoft.com/office/drawing/2014/main" id="{76E3FACE-BA03-4FD9-9B09-62698EC3A29F}"/>
              </a:ext>
            </a:extLst>
          </p:cNvPr>
          <p:cNvSpPr/>
          <p:nvPr/>
        </p:nvSpPr>
        <p:spPr>
          <a:xfrm>
            <a:off x="5390727" y="3202358"/>
            <a:ext cx="620495" cy="490530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762;p72">
            <a:extLst>
              <a:ext uri="{FF2B5EF4-FFF2-40B4-BE49-F238E27FC236}">
                <a16:creationId xmlns:a16="http://schemas.microsoft.com/office/drawing/2014/main" id="{D9E88079-EF70-4FE8-855A-07469EDF54D7}"/>
              </a:ext>
            </a:extLst>
          </p:cNvPr>
          <p:cNvSpPr/>
          <p:nvPr/>
        </p:nvSpPr>
        <p:spPr>
          <a:xfrm>
            <a:off x="5991263" y="3676213"/>
            <a:ext cx="30312" cy="26751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763;p72">
            <a:extLst>
              <a:ext uri="{FF2B5EF4-FFF2-40B4-BE49-F238E27FC236}">
                <a16:creationId xmlns:a16="http://schemas.microsoft.com/office/drawing/2014/main" id="{F4A12061-5C6C-494A-802B-091B741BE91F}"/>
              </a:ext>
            </a:extLst>
          </p:cNvPr>
          <p:cNvSpPr/>
          <p:nvPr/>
        </p:nvSpPr>
        <p:spPr>
          <a:xfrm>
            <a:off x="5377697" y="3189006"/>
            <a:ext cx="30798" cy="2689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764;p72">
            <a:extLst>
              <a:ext uri="{FF2B5EF4-FFF2-40B4-BE49-F238E27FC236}">
                <a16:creationId xmlns:a16="http://schemas.microsoft.com/office/drawing/2014/main" id="{73082985-C4DD-43CD-BB56-7E8D9181EF4F}"/>
              </a:ext>
            </a:extLst>
          </p:cNvPr>
          <p:cNvSpPr/>
          <p:nvPr/>
        </p:nvSpPr>
        <p:spPr>
          <a:xfrm>
            <a:off x="5170740" y="3863054"/>
            <a:ext cx="170673" cy="161797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765;p72">
            <a:extLst>
              <a:ext uri="{FF2B5EF4-FFF2-40B4-BE49-F238E27FC236}">
                <a16:creationId xmlns:a16="http://schemas.microsoft.com/office/drawing/2014/main" id="{7A30FEA4-E16C-4EE9-8BD1-C43D6594B22E}"/>
              </a:ext>
            </a:extLst>
          </p:cNvPr>
          <p:cNvSpPr/>
          <p:nvPr/>
        </p:nvSpPr>
        <p:spPr>
          <a:xfrm>
            <a:off x="5277286" y="3833596"/>
            <a:ext cx="24178" cy="133739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766;p72">
            <a:extLst>
              <a:ext uri="{FF2B5EF4-FFF2-40B4-BE49-F238E27FC236}">
                <a16:creationId xmlns:a16="http://schemas.microsoft.com/office/drawing/2014/main" id="{ADE9357F-9575-476F-9669-C500D7585F01}"/>
              </a:ext>
            </a:extLst>
          </p:cNvPr>
          <p:cNvSpPr/>
          <p:nvPr/>
        </p:nvSpPr>
        <p:spPr>
          <a:xfrm>
            <a:off x="5407002" y="3782171"/>
            <a:ext cx="138609" cy="150567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767;p72">
            <a:extLst>
              <a:ext uri="{FF2B5EF4-FFF2-40B4-BE49-F238E27FC236}">
                <a16:creationId xmlns:a16="http://schemas.microsoft.com/office/drawing/2014/main" id="{08143E1A-9EF5-467D-9D6A-3F0C88089A1E}"/>
              </a:ext>
            </a:extLst>
          </p:cNvPr>
          <p:cNvSpPr/>
          <p:nvPr/>
        </p:nvSpPr>
        <p:spPr>
          <a:xfrm>
            <a:off x="5451885" y="3854055"/>
            <a:ext cx="16292" cy="35196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768;p72">
            <a:extLst>
              <a:ext uri="{FF2B5EF4-FFF2-40B4-BE49-F238E27FC236}">
                <a16:creationId xmlns:a16="http://schemas.microsoft.com/office/drawing/2014/main" id="{2FE87B70-8CD5-4736-B9E6-DB68A122D85D}"/>
              </a:ext>
            </a:extLst>
          </p:cNvPr>
          <p:cNvSpPr/>
          <p:nvPr/>
        </p:nvSpPr>
        <p:spPr>
          <a:xfrm>
            <a:off x="5421298" y="3817705"/>
            <a:ext cx="72534" cy="61732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769;p72">
            <a:extLst>
              <a:ext uri="{FF2B5EF4-FFF2-40B4-BE49-F238E27FC236}">
                <a16:creationId xmlns:a16="http://schemas.microsoft.com/office/drawing/2014/main" id="{C358FF18-3942-4B46-B530-64665D5FF371}"/>
              </a:ext>
            </a:extLst>
          </p:cNvPr>
          <p:cNvSpPr/>
          <p:nvPr/>
        </p:nvSpPr>
        <p:spPr>
          <a:xfrm>
            <a:off x="5503178" y="3847164"/>
            <a:ext cx="5436" cy="22013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770;p72">
            <a:extLst>
              <a:ext uri="{FF2B5EF4-FFF2-40B4-BE49-F238E27FC236}">
                <a16:creationId xmlns:a16="http://schemas.microsoft.com/office/drawing/2014/main" id="{2772E744-FFB8-4A58-90E1-58C3B70EBFDB}"/>
              </a:ext>
            </a:extLst>
          </p:cNvPr>
          <p:cNvSpPr/>
          <p:nvPr/>
        </p:nvSpPr>
        <p:spPr>
          <a:xfrm>
            <a:off x="5046946" y="4083752"/>
            <a:ext cx="195825" cy="190317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71;p72">
            <a:extLst>
              <a:ext uri="{FF2B5EF4-FFF2-40B4-BE49-F238E27FC236}">
                <a16:creationId xmlns:a16="http://schemas.microsoft.com/office/drawing/2014/main" id="{D574875B-62B1-44D3-BAF2-CBD1C444C40D}"/>
              </a:ext>
            </a:extLst>
          </p:cNvPr>
          <p:cNvSpPr/>
          <p:nvPr/>
        </p:nvSpPr>
        <p:spPr>
          <a:xfrm>
            <a:off x="5162854" y="4143130"/>
            <a:ext cx="73507" cy="44903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772;p72">
            <a:extLst>
              <a:ext uri="{FF2B5EF4-FFF2-40B4-BE49-F238E27FC236}">
                <a16:creationId xmlns:a16="http://schemas.microsoft.com/office/drawing/2014/main" id="{8737FA4F-3CF2-49E2-87A5-E92904DD4EAE}"/>
              </a:ext>
            </a:extLst>
          </p:cNvPr>
          <p:cNvSpPr/>
          <p:nvPr/>
        </p:nvSpPr>
        <p:spPr>
          <a:xfrm>
            <a:off x="5164835" y="4182388"/>
            <a:ext cx="43422" cy="23874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773;p72">
            <a:extLst>
              <a:ext uri="{FF2B5EF4-FFF2-40B4-BE49-F238E27FC236}">
                <a16:creationId xmlns:a16="http://schemas.microsoft.com/office/drawing/2014/main" id="{67401A5A-1C11-44B5-8CE4-988B9CCAFD82}"/>
              </a:ext>
            </a:extLst>
          </p:cNvPr>
          <p:cNvSpPr/>
          <p:nvPr/>
        </p:nvSpPr>
        <p:spPr>
          <a:xfrm>
            <a:off x="5163844" y="4195032"/>
            <a:ext cx="55252" cy="3321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3774;p72">
            <a:extLst>
              <a:ext uri="{FF2B5EF4-FFF2-40B4-BE49-F238E27FC236}">
                <a16:creationId xmlns:a16="http://schemas.microsoft.com/office/drawing/2014/main" id="{958F8E66-E5BD-44E6-99EA-C7639006FE9B}"/>
              </a:ext>
            </a:extLst>
          </p:cNvPr>
          <p:cNvSpPr/>
          <p:nvPr/>
        </p:nvSpPr>
        <p:spPr>
          <a:xfrm>
            <a:off x="4570983" y="3744759"/>
            <a:ext cx="487826" cy="630777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775;p72">
            <a:extLst>
              <a:ext uri="{FF2B5EF4-FFF2-40B4-BE49-F238E27FC236}">
                <a16:creationId xmlns:a16="http://schemas.microsoft.com/office/drawing/2014/main" id="{9BC7CF3E-9E1F-4CB9-887F-DF01F147F940}"/>
              </a:ext>
            </a:extLst>
          </p:cNvPr>
          <p:cNvSpPr/>
          <p:nvPr/>
        </p:nvSpPr>
        <p:spPr>
          <a:xfrm>
            <a:off x="4737211" y="3956105"/>
            <a:ext cx="43910" cy="235205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776;p72">
            <a:extLst>
              <a:ext uri="{FF2B5EF4-FFF2-40B4-BE49-F238E27FC236}">
                <a16:creationId xmlns:a16="http://schemas.microsoft.com/office/drawing/2014/main" id="{00986DC0-E1D1-42D3-8A10-1F972A620D1B}"/>
              </a:ext>
            </a:extLst>
          </p:cNvPr>
          <p:cNvSpPr/>
          <p:nvPr/>
        </p:nvSpPr>
        <p:spPr>
          <a:xfrm>
            <a:off x="4714509" y="4179604"/>
            <a:ext cx="331968" cy="12061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777;p72">
            <a:extLst>
              <a:ext uri="{FF2B5EF4-FFF2-40B4-BE49-F238E27FC236}">
                <a16:creationId xmlns:a16="http://schemas.microsoft.com/office/drawing/2014/main" id="{51C056D0-F9BA-4191-BC83-DCB88E4915FE}"/>
              </a:ext>
            </a:extLst>
          </p:cNvPr>
          <p:cNvSpPr/>
          <p:nvPr/>
        </p:nvSpPr>
        <p:spPr>
          <a:xfrm>
            <a:off x="4585295" y="4093736"/>
            <a:ext cx="165237" cy="8614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778;p72">
            <a:extLst>
              <a:ext uri="{FF2B5EF4-FFF2-40B4-BE49-F238E27FC236}">
                <a16:creationId xmlns:a16="http://schemas.microsoft.com/office/drawing/2014/main" id="{3F7C0208-1D45-4CB0-9477-00699CD25A77}"/>
              </a:ext>
            </a:extLst>
          </p:cNvPr>
          <p:cNvSpPr/>
          <p:nvPr/>
        </p:nvSpPr>
        <p:spPr>
          <a:xfrm>
            <a:off x="4601067" y="3932354"/>
            <a:ext cx="180053" cy="7769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3779;p72">
            <a:extLst>
              <a:ext uri="{FF2B5EF4-FFF2-40B4-BE49-F238E27FC236}">
                <a16:creationId xmlns:a16="http://schemas.microsoft.com/office/drawing/2014/main" id="{9F05DC58-9B69-431D-AF74-2E1F1CD92D1F}"/>
              </a:ext>
            </a:extLst>
          </p:cNvPr>
          <p:cNvSpPr/>
          <p:nvPr/>
        </p:nvSpPr>
        <p:spPr>
          <a:xfrm>
            <a:off x="4612426" y="4190818"/>
            <a:ext cx="123810" cy="107096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3780;p72">
            <a:extLst>
              <a:ext uri="{FF2B5EF4-FFF2-40B4-BE49-F238E27FC236}">
                <a16:creationId xmlns:a16="http://schemas.microsoft.com/office/drawing/2014/main" id="{46CD0B0C-720C-4F1C-8C8F-9F47EA818978}"/>
              </a:ext>
            </a:extLst>
          </p:cNvPr>
          <p:cNvSpPr/>
          <p:nvPr/>
        </p:nvSpPr>
        <p:spPr>
          <a:xfrm>
            <a:off x="4843252" y="4187556"/>
            <a:ext cx="25655" cy="142153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781;p72">
            <a:extLst>
              <a:ext uri="{FF2B5EF4-FFF2-40B4-BE49-F238E27FC236}">
                <a16:creationId xmlns:a16="http://schemas.microsoft.com/office/drawing/2014/main" id="{D778342A-D353-4F59-A43C-87F0CC78E523}"/>
              </a:ext>
            </a:extLst>
          </p:cNvPr>
          <p:cNvSpPr/>
          <p:nvPr/>
        </p:nvSpPr>
        <p:spPr>
          <a:xfrm>
            <a:off x="4684424" y="4260963"/>
            <a:ext cx="414822" cy="161336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782;p72">
            <a:extLst>
              <a:ext uri="{FF2B5EF4-FFF2-40B4-BE49-F238E27FC236}">
                <a16:creationId xmlns:a16="http://schemas.microsoft.com/office/drawing/2014/main" id="{8E4B34BE-576E-46BE-9518-DC0EDCFC7E63}"/>
              </a:ext>
            </a:extLst>
          </p:cNvPr>
          <p:cNvSpPr/>
          <p:nvPr/>
        </p:nvSpPr>
        <p:spPr>
          <a:xfrm>
            <a:off x="4681472" y="3349911"/>
            <a:ext cx="103104" cy="91590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3783;p72">
            <a:extLst>
              <a:ext uri="{FF2B5EF4-FFF2-40B4-BE49-F238E27FC236}">
                <a16:creationId xmlns:a16="http://schemas.microsoft.com/office/drawing/2014/main" id="{81E0C4A0-A0FC-445E-8C78-AB3B5A58CBCD}"/>
              </a:ext>
            </a:extLst>
          </p:cNvPr>
          <p:cNvSpPr/>
          <p:nvPr/>
        </p:nvSpPr>
        <p:spPr>
          <a:xfrm>
            <a:off x="4822531" y="3291149"/>
            <a:ext cx="297923" cy="542462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3784;p72">
            <a:extLst>
              <a:ext uri="{FF2B5EF4-FFF2-40B4-BE49-F238E27FC236}">
                <a16:creationId xmlns:a16="http://schemas.microsoft.com/office/drawing/2014/main" id="{C1112B11-31A5-45ED-AD2B-F28B39285332}"/>
              </a:ext>
            </a:extLst>
          </p:cNvPr>
          <p:cNvSpPr/>
          <p:nvPr/>
        </p:nvSpPr>
        <p:spPr>
          <a:xfrm>
            <a:off x="5064212" y="3418365"/>
            <a:ext cx="23204" cy="21090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3785;p72">
            <a:extLst>
              <a:ext uri="{FF2B5EF4-FFF2-40B4-BE49-F238E27FC236}">
                <a16:creationId xmlns:a16="http://schemas.microsoft.com/office/drawing/2014/main" id="{7DF1A940-1736-4122-B51D-88AFCAB2870A}"/>
              </a:ext>
            </a:extLst>
          </p:cNvPr>
          <p:cNvSpPr/>
          <p:nvPr/>
        </p:nvSpPr>
        <p:spPr>
          <a:xfrm>
            <a:off x="5053859" y="3402428"/>
            <a:ext cx="47853" cy="12429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3786;p72">
            <a:extLst>
              <a:ext uri="{FF2B5EF4-FFF2-40B4-BE49-F238E27FC236}">
                <a16:creationId xmlns:a16="http://schemas.microsoft.com/office/drawing/2014/main" id="{F6629CB9-8D76-434C-A5A5-BBBD1F1A7F60}"/>
              </a:ext>
            </a:extLst>
          </p:cNvPr>
          <p:cNvSpPr/>
          <p:nvPr/>
        </p:nvSpPr>
        <p:spPr>
          <a:xfrm>
            <a:off x="4942381" y="3417427"/>
            <a:ext cx="23204" cy="20659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3787;p72">
            <a:extLst>
              <a:ext uri="{FF2B5EF4-FFF2-40B4-BE49-F238E27FC236}">
                <a16:creationId xmlns:a16="http://schemas.microsoft.com/office/drawing/2014/main" id="{B3F2CBE0-784E-4FFD-9A53-80860F78BC3B}"/>
              </a:ext>
            </a:extLst>
          </p:cNvPr>
          <p:cNvSpPr/>
          <p:nvPr/>
        </p:nvSpPr>
        <p:spPr>
          <a:xfrm>
            <a:off x="4931542" y="3401490"/>
            <a:ext cx="47365" cy="12337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3788;p72">
            <a:extLst>
              <a:ext uri="{FF2B5EF4-FFF2-40B4-BE49-F238E27FC236}">
                <a16:creationId xmlns:a16="http://schemas.microsoft.com/office/drawing/2014/main" id="{6BDB97B3-C23F-4F5F-B263-9226C8972B64}"/>
              </a:ext>
            </a:extLst>
          </p:cNvPr>
          <p:cNvSpPr/>
          <p:nvPr/>
        </p:nvSpPr>
        <p:spPr>
          <a:xfrm>
            <a:off x="5016863" y="3403428"/>
            <a:ext cx="36510" cy="99450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3789;p72">
            <a:extLst>
              <a:ext uri="{FF2B5EF4-FFF2-40B4-BE49-F238E27FC236}">
                <a16:creationId xmlns:a16="http://schemas.microsoft.com/office/drawing/2014/main" id="{7280122F-7205-4CD2-93BD-1FB3E6557B54}"/>
              </a:ext>
            </a:extLst>
          </p:cNvPr>
          <p:cNvSpPr/>
          <p:nvPr/>
        </p:nvSpPr>
        <p:spPr>
          <a:xfrm>
            <a:off x="4905401" y="3608221"/>
            <a:ext cx="119867" cy="54225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3790;p72">
            <a:extLst>
              <a:ext uri="{FF2B5EF4-FFF2-40B4-BE49-F238E27FC236}">
                <a16:creationId xmlns:a16="http://schemas.microsoft.com/office/drawing/2014/main" id="{2211863E-0AAB-4F5C-921F-EE6CE191306F}"/>
              </a:ext>
            </a:extLst>
          </p:cNvPr>
          <p:cNvSpPr/>
          <p:nvPr/>
        </p:nvSpPr>
        <p:spPr>
          <a:xfrm>
            <a:off x="4976425" y="3522030"/>
            <a:ext cx="39967" cy="257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3791;p72">
            <a:extLst>
              <a:ext uri="{FF2B5EF4-FFF2-40B4-BE49-F238E27FC236}">
                <a16:creationId xmlns:a16="http://schemas.microsoft.com/office/drawing/2014/main" id="{8721EDD9-7A78-4F9A-B02B-25F3F51031B1}"/>
              </a:ext>
            </a:extLst>
          </p:cNvPr>
          <p:cNvSpPr/>
          <p:nvPr/>
        </p:nvSpPr>
        <p:spPr>
          <a:xfrm>
            <a:off x="4981375" y="3509524"/>
            <a:ext cx="41426" cy="34657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3792;p72">
            <a:extLst>
              <a:ext uri="{FF2B5EF4-FFF2-40B4-BE49-F238E27FC236}">
                <a16:creationId xmlns:a16="http://schemas.microsoft.com/office/drawing/2014/main" id="{27A45C06-F8A7-4AD7-B034-C00E00CCB984}"/>
              </a:ext>
            </a:extLst>
          </p:cNvPr>
          <p:cNvSpPr/>
          <p:nvPr/>
        </p:nvSpPr>
        <p:spPr>
          <a:xfrm>
            <a:off x="4925116" y="3357817"/>
            <a:ext cx="58221" cy="15152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3793;p72">
            <a:extLst>
              <a:ext uri="{FF2B5EF4-FFF2-40B4-BE49-F238E27FC236}">
                <a16:creationId xmlns:a16="http://schemas.microsoft.com/office/drawing/2014/main" id="{AA0608F0-0107-440F-A3BF-7C44DD7D3197}"/>
              </a:ext>
            </a:extLst>
          </p:cNvPr>
          <p:cNvSpPr/>
          <p:nvPr/>
        </p:nvSpPr>
        <p:spPr>
          <a:xfrm>
            <a:off x="5054346" y="3367447"/>
            <a:ext cx="43910" cy="13845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3794;p72">
            <a:extLst>
              <a:ext uri="{FF2B5EF4-FFF2-40B4-BE49-F238E27FC236}">
                <a16:creationId xmlns:a16="http://schemas.microsoft.com/office/drawing/2014/main" id="{C19D9220-3E37-4B1E-B442-FF7280AC5C59}"/>
              </a:ext>
            </a:extLst>
          </p:cNvPr>
          <p:cNvSpPr/>
          <p:nvPr/>
        </p:nvSpPr>
        <p:spPr>
          <a:xfrm>
            <a:off x="4664206" y="3260059"/>
            <a:ext cx="307790" cy="696031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3795;p72">
            <a:extLst>
              <a:ext uri="{FF2B5EF4-FFF2-40B4-BE49-F238E27FC236}">
                <a16:creationId xmlns:a16="http://schemas.microsoft.com/office/drawing/2014/main" id="{D164DB6C-586B-43AA-9294-7317BC48FF3E}"/>
              </a:ext>
            </a:extLst>
          </p:cNvPr>
          <p:cNvSpPr/>
          <p:nvPr/>
        </p:nvSpPr>
        <p:spPr>
          <a:xfrm>
            <a:off x="4758905" y="3295425"/>
            <a:ext cx="192368" cy="127216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3796;p72">
            <a:extLst>
              <a:ext uri="{FF2B5EF4-FFF2-40B4-BE49-F238E27FC236}">
                <a16:creationId xmlns:a16="http://schemas.microsoft.com/office/drawing/2014/main" id="{1F9E2133-45B4-45B7-BDAD-9FC9EB4C7AAB}"/>
              </a:ext>
            </a:extLst>
          </p:cNvPr>
          <p:cNvSpPr/>
          <p:nvPr/>
        </p:nvSpPr>
        <p:spPr>
          <a:xfrm>
            <a:off x="4761372" y="3430502"/>
            <a:ext cx="104582" cy="21475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3797;p72">
            <a:extLst>
              <a:ext uri="{FF2B5EF4-FFF2-40B4-BE49-F238E27FC236}">
                <a16:creationId xmlns:a16="http://schemas.microsoft.com/office/drawing/2014/main" id="{045D3E17-67DF-4847-9A89-F412ACB7BB03}"/>
              </a:ext>
            </a:extLst>
          </p:cNvPr>
          <p:cNvSpPr/>
          <p:nvPr/>
        </p:nvSpPr>
        <p:spPr>
          <a:xfrm>
            <a:off x="5110572" y="3345926"/>
            <a:ext cx="48356" cy="27120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3798;p72">
            <a:extLst>
              <a:ext uri="{FF2B5EF4-FFF2-40B4-BE49-F238E27FC236}">
                <a16:creationId xmlns:a16="http://schemas.microsoft.com/office/drawing/2014/main" id="{202BAEE2-337B-4B9A-938E-9D86F8180EC3}"/>
              </a:ext>
            </a:extLst>
          </p:cNvPr>
          <p:cNvSpPr/>
          <p:nvPr/>
        </p:nvSpPr>
        <p:spPr>
          <a:xfrm>
            <a:off x="5120925" y="3394044"/>
            <a:ext cx="32081" cy="9261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3799;p72">
            <a:extLst>
              <a:ext uri="{FF2B5EF4-FFF2-40B4-BE49-F238E27FC236}">
                <a16:creationId xmlns:a16="http://schemas.microsoft.com/office/drawing/2014/main" id="{399AEDA1-5A87-4C89-A050-E524B46033C5}"/>
              </a:ext>
            </a:extLst>
          </p:cNvPr>
          <p:cNvSpPr/>
          <p:nvPr/>
        </p:nvSpPr>
        <p:spPr>
          <a:xfrm>
            <a:off x="4761372" y="3381923"/>
            <a:ext cx="10368" cy="55655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3800;p72">
            <a:extLst>
              <a:ext uri="{FF2B5EF4-FFF2-40B4-BE49-F238E27FC236}">
                <a16:creationId xmlns:a16="http://schemas.microsoft.com/office/drawing/2014/main" id="{29B0BBDB-62F1-443B-BF13-E259317473FD}"/>
              </a:ext>
            </a:extLst>
          </p:cNvPr>
          <p:cNvSpPr/>
          <p:nvPr/>
        </p:nvSpPr>
        <p:spPr>
          <a:xfrm>
            <a:off x="3857313" y="4416654"/>
            <a:ext cx="631318" cy="699983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3801;p72">
            <a:extLst>
              <a:ext uri="{FF2B5EF4-FFF2-40B4-BE49-F238E27FC236}">
                <a16:creationId xmlns:a16="http://schemas.microsoft.com/office/drawing/2014/main" id="{BB0ACB8E-6439-415D-8592-9CFAB22EA2FF}"/>
              </a:ext>
            </a:extLst>
          </p:cNvPr>
          <p:cNvSpPr/>
          <p:nvPr/>
        </p:nvSpPr>
        <p:spPr>
          <a:xfrm>
            <a:off x="3616103" y="3498817"/>
            <a:ext cx="237268" cy="600026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3802;p72">
            <a:extLst>
              <a:ext uri="{FF2B5EF4-FFF2-40B4-BE49-F238E27FC236}">
                <a16:creationId xmlns:a16="http://schemas.microsoft.com/office/drawing/2014/main" id="{143D01AF-DD8A-4AB5-893F-93AC5B17901F}"/>
              </a:ext>
            </a:extLst>
          </p:cNvPr>
          <p:cNvSpPr/>
          <p:nvPr/>
        </p:nvSpPr>
        <p:spPr>
          <a:xfrm>
            <a:off x="3694040" y="3610436"/>
            <a:ext cx="71528" cy="78991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3803;p72">
            <a:extLst>
              <a:ext uri="{FF2B5EF4-FFF2-40B4-BE49-F238E27FC236}">
                <a16:creationId xmlns:a16="http://schemas.microsoft.com/office/drawing/2014/main" id="{FED0E47A-862F-42FC-9BC7-AF4128116564}"/>
              </a:ext>
            </a:extLst>
          </p:cNvPr>
          <p:cNvSpPr/>
          <p:nvPr/>
        </p:nvSpPr>
        <p:spPr>
          <a:xfrm>
            <a:off x="3693050" y="3609051"/>
            <a:ext cx="72517" cy="81175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3804;p72">
            <a:extLst>
              <a:ext uri="{FF2B5EF4-FFF2-40B4-BE49-F238E27FC236}">
                <a16:creationId xmlns:a16="http://schemas.microsoft.com/office/drawing/2014/main" id="{A10A61A8-4F02-43F4-BEF7-84543B243AF5}"/>
              </a:ext>
            </a:extLst>
          </p:cNvPr>
          <p:cNvSpPr/>
          <p:nvPr/>
        </p:nvSpPr>
        <p:spPr>
          <a:xfrm>
            <a:off x="3630902" y="3559595"/>
            <a:ext cx="70051" cy="4164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3805;p72">
            <a:extLst>
              <a:ext uri="{FF2B5EF4-FFF2-40B4-BE49-F238E27FC236}">
                <a16:creationId xmlns:a16="http://schemas.microsoft.com/office/drawing/2014/main" id="{9BD18A26-0E49-4014-957F-4F53F247B5AA}"/>
              </a:ext>
            </a:extLst>
          </p:cNvPr>
          <p:cNvSpPr/>
          <p:nvPr/>
        </p:nvSpPr>
        <p:spPr>
          <a:xfrm>
            <a:off x="3726087" y="3515647"/>
            <a:ext cx="3473" cy="82775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3806;p72">
            <a:extLst>
              <a:ext uri="{FF2B5EF4-FFF2-40B4-BE49-F238E27FC236}">
                <a16:creationId xmlns:a16="http://schemas.microsoft.com/office/drawing/2014/main" id="{DD5CAFF7-6B83-4CE9-9236-74BD53EE9B3C}"/>
              </a:ext>
            </a:extLst>
          </p:cNvPr>
          <p:cNvSpPr/>
          <p:nvPr/>
        </p:nvSpPr>
        <p:spPr>
          <a:xfrm>
            <a:off x="3642747" y="3599806"/>
            <a:ext cx="43407" cy="4116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3807;p72">
            <a:extLst>
              <a:ext uri="{FF2B5EF4-FFF2-40B4-BE49-F238E27FC236}">
                <a16:creationId xmlns:a16="http://schemas.microsoft.com/office/drawing/2014/main" id="{C799750A-659B-4030-B2BC-841085C47837}"/>
              </a:ext>
            </a:extLst>
          </p:cNvPr>
          <p:cNvSpPr/>
          <p:nvPr/>
        </p:nvSpPr>
        <p:spPr>
          <a:xfrm>
            <a:off x="3621036" y="3597468"/>
            <a:ext cx="30100" cy="47994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3808;p72">
            <a:extLst>
              <a:ext uri="{FF2B5EF4-FFF2-40B4-BE49-F238E27FC236}">
                <a16:creationId xmlns:a16="http://schemas.microsoft.com/office/drawing/2014/main" id="{18C0635D-2793-4940-B4AB-DDEBFE073AD3}"/>
              </a:ext>
            </a:extLst>
          </p:cNvPr>
          <p:cNvSpPr/>
          <p:nvPr/>
        </p:nvSpPr>
        <p:spPr>
          <a:xfrm>
            <a:off x="3694526" y="3649846"/>
            <a:ext cx="31578" cy="36950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3809;p72">
            <a:extLst>
              <a:ext uri="{FF2B5EF4-FFF2-40B4-BE49-F238E27FC236}">
                <a16:creationId xmlns:a16="http://schemas.microsoft.com/office/drawing/2014/main" id="{560145FB-3A88-44A2-B10B-15042F40ECD8}"/>
              </a:ext>
            </a:extLst>
          </p:cNvPr>
          <p:cNvSpPr/>
          <p:nvPr/>
        </p:nvSpPr>
        <p:spPr>
          <a:xfrm>
            <a:off x="3673805" y="3571287"/>
            <a:ext cx="18774" cy="8506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3810;p72">
            <a:extLst>
              <a:ext uri="{FF2B5EF4-FFF2-40B4-BE49-F238E27FC236}">
                <a16:creationId xmlns:a16="http://schemas.microsoft.com/office/drawing/2014/main" id="{7833A27F-6C08-4CD3-8439-F53A5F4C68A9}"/>
              </a:ext>
            </a:extLst>
          </p:cNvPr>
          <p:cNvSpPr/>
          <p:nvPr/>
        </p:nvSpPr>
        <p:spPr>
          <a:xfrm>
            <a:off x="4034851" y="3740545"/>
            <a:ext cx="550461" cy="748178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3811;p72">
            <a:extLst>
              <a:ext uri="{FF2B5EF4-FFF2-40B4-BE49-F238E27FC236}">
                <a16:creationId xmlns:a16="http://schemas.microsoft.com/office/drawing/2014/main" id="{9509077D-4BE7-4F8D-8079-B0B85D094EB9}"/>
              </a:ext>
            </a:extLst>
          </p:cNvPr>
          <p:cNvSpPr/>
          <p:nvPr/>
        </p:nvSpPr>
        <p:spPr>
          <a:xfrm>
            <a:off x="4208461" y="3277658"/>
            <a:ext cx="192385" cy="328133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3812;p72">
            <a:extLst>
              <a:ext uri="{FF2B5EF4-FFF2-40B4-BE49-F238E27FC236}">
                <a16:creationId xmlns:a16="http://schemas.microsoft.com/office/drawing/2014/main" id="{7F5FA168-D24B-4468-92F3-44B3D29A01C8}"/>
              </a:ext>
            </a:extLst>
          </p:cNvPr>
          <p:cNvSpPr/>
          <p:nvPr/>
        </p:nvSpPr>
        <p:spPr>
          <a:xfrm>
            <a:off x="3976159" y="3269243"/>
            <a:ext cx="213090" cy="366575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3813;p72">
            <a:extLst>
              <a:ext uri="{FF2B5EF4-FFF2-40B4-BE49-F238E27FC236}">
                <a16:creationId xmlns:a16="http://schemas.microsoft.com/office/drawing/2014/main" id="{FA2CFB86-A71E-419B-8B4E-AE56A670DD09}"/>
              </a:ext>
            </a:extLst>
          </p:cNvPr>
          <p:cNvSpPr/>
          <p:nvPr/>
        </p:nvSpPr>
        <p:spPr>
          <a:xfrm>
            <a:off x="4032887" y="3177960"/>
            <a:ext cx="320105" cy="246234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3814;p72">
            <a:extLst>
              <a:ext uri="{FF2B5EF4-FFF2-40B4-BE49-F238E27FC236}">
                <a16:creationId xmlns:a16="http://schemas.microsoft.com/office/drawing/2014/main" id="{E8E3E72E-FE92-4581-99F5-CED5AC5FE3FD}"/>
              </a:ext>
            </a:extLst>
          </p:cNvPr>
          <p:cNvSpPr/>
          <p:nvPr/>
        </p:nvSpPr>
        <p:spPr>
          <a:xfrm>
            <a:off x="4017098" y="3262382"/>
            <a:ext cx="285592" cy="525418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3815;p72">
            <a:extLst>
              <a:ext uri="{FF2B5EF4-FFF2-40B4-BE49-F238E27FC236}">
                <a16:creationId xmlns:a16="http://schemas.microsoft.com/office/drawing/2014/main" id="{A4D33BFC-996B-48B1-8077-83044BC29F48}"/>
              </a:ext>
            </a:extLst>
          </p:cNvPr>
          <p:cNvSpPr/>
          <p:nvPr/>
        </p:nvSpPr>
        <p:spPr>
          <a:xfrm>
            <a:off x="4050639" y="3405258"/>
            <a:ext cx="22214" cy="19736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3816;p72">
            <a:extLst>
              <a:ext uri="{FF2B5EF4-FFF2-40B4-BE49-F238E27FC236}">
                <a16:creationId xmlns:a16="http://schemas.microsoft.com/office/drawing/2014/main" id="{92760CB6-14EC-4F5C-BD74-457897B51BAB}"/>
              </a:ext>
            </a:extLst>
          </p:cNvPr>
          <p:cNvSpPr/>
          <p:nvPr/>
        </p:nvSpPr>
        <p:spPr>
          <a:xfrm>
            <a:off x="4037820" y="3391276"/>
            <a:ext cx="45873" cy="11444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3817;p72">
            <a:extLst>
              <a:ext uri="{FF2B5EF4-FFF2-40B4-BE49-F238E27FC236}">
                <a16:creationId xmlns:a16="http://schemas.microsoft.com/office/drawing/2014/main" id="{11365071-061A-4903-8CFE-2575A0F66366}"/>
              </a:ext>
            </a:extLst>
          </p:cNvPr>
          <p:cNvSpPr/>
          <p:nvPr/>
        </p:nvSpPr>
        <p:spPr>
          <a:xfrm>
            <a:off x="4167034" y="3408074"/>
            <a:ext cx="22214" cy="19720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3818;p72">
            <a:extLst>
              <a:ext uri="{FF2B5EF4-FFF2-40B4-BE49-F238E27FC236}">
                <a16:creationId xmlns:a16="http://schemas.microsoft.com/office/drawing/2014/main" id="{8AB2E766-8AEC-418B-9282-78F00ED03956}"/>
              </a:ext>
            </a:extLst>
          </p:cNvPr>
          <p:cNvSpPr/>
          <p:nvPr/>
        </p:nvSpPr>
        <p:spPr>
          <a:xfrm>
            <a:off x="4155692" y="3393613"/>
            <a:ext cx="45889" cy="11444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3819;p72">
            <a:extLst>
              <a:ext uri="{FF2B5EF4-FFF2-40B4-BE49-F238E27FC236}">
                <a16:creationId xmlns:a16="http://schemas.microsoft.com/office/drawing/2014/main" id="{6894240A-D06C-43FC-8F3E-C1735E89BA63}"/>
              </a:ext>
            </a:extLst>
          </p:cNvPr>
          <p:cNvSpPr/>
          <p:nvPr/>
        </p:nvSpPr>
        <p:spPr>
          <a:xfrm>
            <a:off x="4081713" y="3394076"/>
            <a:ext cx="37986" cy="95251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3820;p72">
            <a:extLst>
              <a:ext uri="{FF2B5EF4-FFF2-40B4-BE49-F238E27FC236}">
                <a16:creationId xmlns:a16="http://schemas.microsoft.com/office/drawing/2014/main" id="{C355EB3E-409D-4879-B237-D0C411B06908}"/>
              </a:ext>
            </a:extLst>
          </p:cNvPr>
          <p:cNvSpPr/>
          <p:nvPr/>
        </p:nvSpPr>
        <p:spPr>
          <a:xfrm>
            <a:off x="4103912" y="3594207"/>
            <a:ext cx="116411" cy="49486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3821;p72">
            <a:extLst>
              <a:ext uri="{FF2B5EF4-FFF2-40B4-BE49-F238E27FC236}">
                <a16:creationId xmlns:a16="http://schemas.microsoft.com/office/drawing/2014/main" id="{4F8BD5EA-8802-4198-AFCA-F2FC0CFD6C02}"/>
              </a:ext>
            </a:extLst>
          </p:cNvPr>
          <p:cNvSpPr/>
          <p:nvPr/>
        </p:nvSpPr>
        <p:spPr>
          <a:xfrm>
            <a:off x="4115741" y="3508478"/>
            <a:ext cx="38491" cy="25305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3822;p72">
            <a:extLst>
              <a:ext uri="{FF2B5EF4-FFF2-40B4-BE49-F238E27FC236}">
                <a16:creationId xmlns:a16="http://schemas.microsoft.com/office/drawing/2014/main" id="{90D6172D-66E5-4CF5-B20D-360BECC816F8}"/>
              </a:ext>
            </a:extLst>
          </p:cNvPr>
          <p:cNvSpPr/>
          <p:nvPr/>
        </p:nvSpPr>
        <p:spPr>
          <a:xfrm>
            <a:off x="4109331" y="3496940"/>
            <a:ext cx="40956" cy="32750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3823;p72">
            <a:extLst>
              <a:ext uri="{FF2B5EF4-FFF2-40B4-BE49-F238E27FC236}">
                <a16:creationId xmlns:a16="http://schemas.microsoft.com/office/drawing/2014/main" id="{06CF8F03-C18F-4915-8A43-ECA8C5295827}"/>
              </a:ext>
            </a:extLst>
          </p:cNvPr>
          <p:cNvSpPr/>
          <p:nvPr/>
        </p:nvSpPr>
        <p:spPr>
          <a:xfrm>
            <a:off x="4150759" y="3376415"/>
            <a:ext cx="55252" cy="15214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3824;p72">
            <a:extLst>
              <a:ext uri="{FF2B5EF4-FFF2-40B4-BE49-F238E27FC236}">
                <a16:creationId xmlns:a16="http://schemas.microsoft.com/office/drawing/2014/main" id="{A95D0D1B-EB6F-4C83-A3E3-4E6CB2BAD75D}"/>
              </a:ext>
            </a:extLst>
          </p:cNvPr>
          <p:cNvSpPr/>
          <p:nvPr/>
        </p:nvSpPr>
        <p:spPr>
          <a:xfrm>
            <a:off x="4041763" y="3357987"/>
            <a:ext cx="42434" cy="12568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3825;p72">
            <a:extLst>
              <a:ext uri="{FF2B5EF4-FFF2-40B4-BE49-F238E27FC236}">
                <a16:creationId xmlns:a16="http://schemas.microsoft.com/office/drawing/2014/main" id="{F52D010F-B22D-43C2-A8BE-CFA5891DC63F}"/>
              </a:ext>
            </a:extLst>
          </p:cNvPr>
          <p:cNvSpPr/>
          <p:nvPr/>
        </p:nvSpPr>
        <p:spPr>
          <a:xfrm>
            <a:off x="4088123" y="3244923"/>
            <a:ext cx="243661" cy="333501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3826;p72">
            <a:extLst>
              <a:ext uri="{FF2B5EF4-FFF2-40B4-BE49-F238E27FC236}">
                <a16:creationId xmlns:a16="http://schemas.microsoft.com/office/drawing/2014/main" id="{B2A72D25-B92D-49C0-B196-A131FB96E1C8}"/>
              </a:ext>
            </a:extLst>
          </p:cNvPr>
          <p:cNvSpPr/>
          <p:nvPr/>
        </p:nvSpPr>
        <p:spPr>
          <a:xfrm>
            <a:off x="4343111" y="3352203"/>
            <a:ext cx="161797" cy="163043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3827;p72">
            <a:extLst>
              <a:ext uri="{FF2B5EF4-FFF2-40B4-BE49-F238E27FC236}">
                <a16:creationId xmlns:a16="http://schemas.microsoft.com/office/drawing/2014/main" id="{8BD30B6D-29BE-48A9-A5BA-B2C7458687F5}"/>
              </a:ext>
            </a:extLst>
          </p:cNvPr>
          <p:cNvSpPr/>
          <p:nvPr/>
        </p:nvSpPr>
        <p:spPr>
          <a:xfrm>
            <a:off x="4379118" y="3366493"/>
            <a:ext cx="16795" cy="15572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3828;p72">
            <a:extLst>
              <a:ext uri="{FF2B5EF4-FFF2-40B4-BE49-F238E27FC236}">
                <a16:creationId xmlns:a16="http://schemas.microsoft.com/office/drawing/2014/main" id="{5DCE6E20-5C4D-4ED2-98A7-A6FFA524E04B}"/>
              </a:ext>
            </a:extLst>
          </p:cNvPr>
          <p:cNvSpPr/>
          <p:nvPr/>
        </p:nvSpPr>
        <p:spPr>
          <a:xfrm>
            <a:off x="4385041" y="3423502"/>
            <a:ext cx="112971" cy="25536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3829;p72">
            <a:extLst>
              <a:ext uri="{FF2B5EF4-FFF2-40B4-BE49-F238E27FC236}">
                <a16:creationId xmlns:a16="http://schemas.microsoft.com/office/drawing/2014/main" id="{B3C5DFA3-8EB7-4431-B5DD-A9B27B89DEBD}"/>
              </a:ext>
            </a:extLst>
          </p:cNvPr>
          <p:cNvSpPr/>
          <p:nvPr/>
        </p:nvSpPr>
        <p:spPr>
          <a:xfrm>
            <a:off x="4388983" y="3436163"/>
            <a:ext cx="85839" cy="49810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3830;p72">
            <a:extLst>
              <a:ext uri="{FF2B5EF4-FFF2-40B4-BE49-F238E27FC236}">
                <a16:creationId xmlns:a16="http://schemas.microsoft.com/office/drawing/2014/main" id="{62590196-60F9-47C4-ADE0-20A74C30D942}"/>
              </a:ext>
            </a:extLst>
          </p:cNvPr>
          <p:cNvSpPr/>
          <p:nvPr/>
        </p:nvSpPr>
        <p:spPr>
          <a:xfrm>
            <a:off x="4094046" y="3216618"/>
            <a:ext cx="284115" cy="333178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3831;p72">
            <a:extLst>
              <a:ext uri="{FF2B5EF4-FFF2-40B4-BE49-F238E27FC236}">
                <a16:creationId xmlns:a16="http://schemas.microsoft.com/office/drawing/2014/main" id="{9D8DA23E-CE3D-4A1B-9CA0-42E711F64CA6}"/>
              </a:ext>
            </a:extLst>
          </p:cNvPr>
          <p:cNvSpPr/>
          <p:nvPr/>
        </p:nvSpPr>
        <p:spPr>
          <a:xfrm>
            <a:off x="4082704" y="3189775"/>
            <a:ext cx="280155" cy="130447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3832;p72">
            <a:extLst>
              <a:ext uri="{FF2B5EF4-FFF2-40B4-BE49-F238E27FC236}">
                <a16:creationId xmlns:a16="http://schemas.microsoft.com/office/drawing/2014/main" id="{4D0C8AFE-F8AD-4294-A2CF-3AF6358CE888}"/>
              </a:ext>
            </a:extLst>
          </p:cNvPr>
          <p:cNvSpPr/>
          <p:nvPr/>
        </p:nvSpPr>
        <p:spPr>
          <a:xfrm>
            <a:off x="3656556" y="3704548"/>
            <a:ext cx="785229" cy="661172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3833;p72">
            <a:extLst>
              <a:ext uri="{FF2B5EF4-FFF2-40B4-BE49-F238E27FC236}">
                <a16:creationId xmlns:a16="http://schemas.microsoft.com/office/drawing/2014/main" id="{9B7926CC-5AEE-45B0-BE18-98F6060BCB01}"/>
              </a:ext>
            </a:extLst>
          </p:cNvPr>
          <p:cNvSpPr/>
          <p:nvPr/>
        </p:nvSpPr>
        <p:spPr>
          <a:xfrm>
            <a:off x="3627948" y="3145995"/>
            <a:ext cx="231572" cy="215838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3834;p72">
            <a:extLst>
              <a:ext uri="{FF2B5EF4-FFF2-40B4-BE49-F238E27FC236}">
                <a16:creationId xmlns:a16="http://schemas.microsoft.com/office/drawing/2014/main" id="{6595E6C1-6113-4A70-89C1-F515F34BA0C0}"/>
              </a:ext>
            </a:extLst>
          </p:cNvPr>
          <p:cNvSpPr/>
          <p:nvPr/>
        </p:nvSpPr>
        <p:spPr>
          <a:xfrm>
            <a:off x="3694364" y="3246045"/>
            <a:ext cx="119543" cy="113911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3835;p72">
            <a:extLst>
              <a:ext uri="{FF2B5EF4-FFF2-40B4-BE49-F238E27FC236}">
                <a16:creationId xmlns:a16="http://schemas.microsoft.com/office/drawing/2014/main" id="{E4CEB6C5-3B08-4EED-9367-B8414670668C}"/>
              </a:ext>
            </a:extLst>
          </p:cNvPr>
          <p:cNvSpPr/>
          <p:nvPr/>
        </p:nvSpPr>
        <p:spPr>
          <a:xfrm>
            <a:off x="3707848" y="3365094"/>
            <a:ext cx="91259" cy="12629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836;p72">
            <a:extLst>
              <a:ext uri="{FF2B5EF4-FFF2-40B4-BE49-F238E27FC236}">
                <a16:creationId xmlns:a16="http://schemas.microsoft.com/office/drawing/2014/main" id="{3DAE2EA1-6739-4FDB-8243-73B19DDFFADE}"/>
              </a:ext>
            </a:extLst>
          </p:cNvPr>
          <p:cNvSpPr/>
          <p:nvPr/>
        </p:nvSpPr>
        <p:spPr>
          <a:xfrm>
            <a:off x="3703160" y="3381600"/>
            <a:ext cx="98416" cy="36812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837;p72">
            <a:extLst>
              <a:ext uri="{FF2B5EF4-FFF2-40B4-BE49-F238E27FC236}">
                <a16:creationId xmlns:a16="http://schemas.microsoft.com/office/drawing/2014/main" id="{7F80C28D-BE9E-4007-B02F-C59821F9C676}"/>
              </a:ext>
            </a:extLst>
          </p:cNvPr>
          <p:cNvSpPr/>
          <p:nvPr/>
        </p:nvSpPr>
        <p:spPr>
          <a:xfrm>
            <a:off x="3660499" y="3164316"/>
            <a:ext cx="71040" cy="112511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3838;p72">
            <a:extLst>
              <a:ext uri="{FF2B5EF4-FFF2-40B4-BE49-F238E27FC236}">
                <a16:creationId xmlns:a16="http://schemas.microsoft.com/office/drawing/2014/main" id="{99B155D5-9F5E-4888-B7B7-E943F05C1719}"/>
              </a:ext>
            </a:extLst>
          </p:cNvPr>
          <p:cNvSpPr/>
          <p:nvPr/>
        </p:nvSpPr>
        <p:spPr>
          <a:xfrm>
            <a:off x="3742866" y="3157486"/>
            <a:ext cx="26644" cy="12167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3839;p72">
            <a:extLst>
              <a:ext uri="{FF2B5EF4-FFF2-40B4-BE49-F238E27FC236}">
                <a16:creationId xmlns:a16="http://schemas.microsoft.com/office/drawing/2014/main" id="{DE9ABDE5-4335-4E39-B624-0576AB24B395}"/>
              </a:ext>
            </a:extLst>
          </p:cNvPr>
          <p:cNvSpPr/>
          <p:nvPr/>
        </p:nvSpPr>
        <p:spPr>
          <a:xfrm>
            <a:off x="3735954" y="3411719"/>
            <a:ext cx="37500" cy="529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3840;p72">
            <a:extLst>
              <a:ext uri="{FF2B5EF4-FFF2-40B4-BE49-F238E27FC236}">
                <a16:creationId xmlns:a16="http://schemas.microsoft.com/office/drawing/2014/main" id="{26386470-A4D5-481C-B572-11C86FBC3F8F}"/>
              </a:ext>
            </a:extLst>
          </p:cNvPr>
          <p:cNvSpPr/>
          <p:nvPr/>
        </p:nvSpPr>
        <p:spPr>
          <a:xfrm>
            <a:off x="3723135" y="3392799"/>
            <a:ext cx="63641" cy="1646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3841;p72">
            <a:extLst>
              <a:ext uri="{FF2B5EF4-FFF2-40B4-BE49-F238E27FC236}">
                <a16:creationId xmlns:a16="http://schemas.microsoft.com/office/drawing/2014/main" id="{0107A8AB-8C23-4C45-8676-B5E0DD1FDFB7}"/>
              </a:ext>
            </a:extLst>
          </p:cNvPr>
          <p:cNvSpPr/>
          <p:nvPr/>
        </p:nvSpPr>
        <p:spPr>
          <a:xfrm>
            <a:off x="3728554" y="3402967"/>
            <a:ext cx="53289" cy="954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3842;p72">
            <a:extLst>
              <a:ext uri="{FF2B5EF4-FFF2-40B4-BE49-F238E27FC236}">
                <a16:creationId xmlns:a16="http://schemas.microsoft.com/office/drawing/2014/main" id="{2DB670EE-6F64-4CA6-85D1-E0DC2BE9AE24}"/>
              </a:ext>
            </a:extLst>
          </p:cNvPr>
          <p:cNvSpPr/>
          <p:nvPr/>
        </p:nvSpPr>
        <p:spPr>
          <a:xfrm>
            <a:off x="3918943" y="3913556"/>
            <a:ext cx="43422" cy="166474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3843;p72">
            <a:extLst>
              <a:ext uri="{FF2B5EF4-FFF2-40B4-BE49-F238E27FC236}">
                <a16:creationId xmlns:a16="http://schemas.microsoft.com/office/drawing/2014/main" id="{58B1F324-3604-4D62-AEC5-D52220735140}"/>
              </a:ext>
            </a:extLst>
          </p:cNvPr>
          <p:cNvSpPr/>
          <p:nvPr/>
        </p:nvSpPr>
        <p:spPr>
          <a:xfrm>
            <a:off x="4362355" y="3928985"/>
            <a:ext cx="50822" cy="301597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3844;p72">
            <a:extLst>
              <a:ext uri="{FF2B5EF4-FFF2-40B4-BE49-F238E27FC236}">
                <a16:creationId xmlns:a16="http://schemas.microsoft.com/office/drawing/2014/main" id="{4E1F6331-015B-4B36-A7F8-749AA8EDB37E}"/>
              </a:ext>
            </a:extLst>
          </p:cNvPr>
          <p:cNvSpPr/>
          <p:nvPr/>
        </p:nvSpPr>
        <p:spPr>
          <a:xfrm>
            <a:off x="3841022" y="3974810"/>
            <a:ext cx="7416" cy="110818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3845;p72">
            <a:extLst>
              <a:ext uri="{FF2B5EF4-FFF2-40B4-BE49-F238E27FC236}">
                <a16:creationId xmlns:a16="http://schemas.microsoft.com/office/drawing/2014/main" id="{C8E6C84D-1E60-48FE-B2B1-27C60D0C04C0}"/>
              </a:ext>
            </a:extLst>
          </p:cNvPr>
          <p:cNvSpPr/>
          <p:nvPr/>
        </p:nvSpPr>
        <p:spPr>
          <a:xfrm>
            <a:off x="4412172" y="4229352"/>
            <a:ext cx="55756" cy="40042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3846;p72">
            <a:extLst>
              <a:ext uri="{FF2B5EF4-FFF2-40B4-BE49-F238E27FC236}">
                <a16:creationId xmlns:a16="http://schemas.microsoft.com/office/drawing/2014/main" id="{E89EF14F-480A-46DC-897B-BCF6EB8937A4}"/>
              </a:ext>
            </a:extLst>
          </p:cNvPr>
          <p:cNvSpPr/>
          <p:nvPr/>
        </p:nvSpPr>
        <p:spPr>
          <a:xfrm>
            <a:off x="4396383" y="4253949"/>
            <a:ext cx="37500" cy="327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3847;p72">
            <a:extLst>
              <a:ext uri="{FF2B5EF4-FFF2-40B4-BE49-F238E27FC236}">
                <a16:creationId xmlns:a16="http://schemas.microsoft.com/office/drawing/2014/main" id="{60A9F90E-E7F9-4414-9923-DEA84041323A}"/>
              </a:ext>
            </a:extLst>
          </p:cNvPr>
          <p:cNvSpPr/>
          <p:nvPr/>
        </p:nvSpPr>
        <p:spPr>
          <a:xfrm>
            <a:off x="4319939" y="4254334"/>
            <a:ext cx="77450" cy="32350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3848;p72">
            <a:extLst>
              <a:ext uri="{FF2B5EF4-FFF2-40B4-BE49-F238E27FC236}">
                <a16:creationId xmlns:a16="http://schemas.microsoft.com/office/drawing/2014/main" id="{08C84413-C6EB-47C2-9EE3-D4C8179E8159}"/>
              </a:ext>
            </a:extLst>
          </p:cNvPr>
          <p:cNvSpPr/>
          <p:nvPr/>
        </p:nvSpPr>
        <p:spPr>
          <a:xfrm>
            <a:off x="3720668" y="4040265"/>
            <a:ext cx="758099" cy="416153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3849;p72">
            <a:extLst>
              <a:ext uri="{FF2B5EF4-FFF2-40B4-BE49-F238E27FC236}">
                <a16:creationId xmlns:a16="http://schemas.microsoft.com/office/drawing/2014/main" id="{92E7A1B0-3E6D-457A-AB73-193598DD8F35}"/>
              </a:ext>
            </a:extLst>
          </p:cNvPr>
          <p:cNvSpPr/>
          <p:nvPr/>
        </p:nvSpPr>
        <p:spPr>
          <a:xfrm>
            <a:off x="4280475" y="4050079"/>
            <a:ext cx="73021" cy="40260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3850;p72">
            <a:extLst>
              <a:ext uri="{FF2B5EF4-FFF2-40B4-BE49-F238E27FC236}">
                <a16:creationId xmlns:a16="http://schemas.microsoft.com/office/drawing/2014/main" id="{A73EC362-34E2-49EF-AE39-8DE8DFB7C39C}"/>
              </a:ext>
            </a:extLst>
          </p:cNvPr>
          <p:cNvSpPr/>
          <p:nvPr/>
        </p:nvSpPr>
        <p:spPr>
          <a:xfrm>
            <a:off x="4266179" y="4050556"/>
            <a:ext cx="69564" cy="405863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3851;p72">
            <a:extLst>
              <a:ext uri="{FF2B5EF4-FFF2-40B4-BE49-F238E27FC236}">
                <a16:creationId xmlns:a16="http://schemas.microsoft.com/office/drawing/2014/main" id="{924518C5-E15D-43A2-9C0A-8DD8E7CAD967}"/>
              </a:ext>
            </a:extLst>
          </p:cNvPr>
          <p:cNvSpPr/>
          <p:nvPr/>
        </p:nvSpPr>
        <p:spPr>
          <a:xfrm>
            <a:off x="3725114" y="4056155"/>
            <a:ext cx="541569" cy="8907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3852;p72">
            <a:extLst>
              <a:ext uri="{FF2B5EF4-FFF2-40B4-BE49-F238E27FC236}">
                <a16:creationId xmlns:a16="http://schemas.microsoft.com/office/drawing/2014/main" id="{6F53F00A-317D-435B-8C8C-2182A546F1B3}"/>
              </a:ext>
            </a:extLst>
          </p:cNvPr>
          <p:cNvSpPr/>
          <p:nvPr/>
        </p:nvSpPr>
        <p:spPr>
          <a:xfrm>
            <a:off x="4333261" y="4342785"/>
            <a:ext cx="113945" cy="83238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3853;p72">
            <a:extLst>
              <a:ext uri="{FF2B5EF4-FFF2-40B4-BE49-F238E27FC236}">
                <a16:creationId xmlns:a16="http://schemas.microsoft.com/office/drawing/2014/main" id="{CFF88BBE-DDD1-48F1-B598-922477A3CE64}"/>
              </a:ext>
            </a:extLst>
          </p:cNvPr>
          <p:cNvSpPr/>
          <p:nvPr/>
        </p:nvSpPr>
        <p:spPr>
          <a:xfrm>
            <a:off x="3938675" y="4362122"/>
            <a:ext cx="220489" cy="127432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3854;p72">
            <a:extLst>
              <a:ext uri="{FF2B5EF4-FFF2-40B4-BE49-F238E27FC236}">
                <a16:creationId xmlns:a16="http://schemas.microsoft.com/office/drawing/2014/main" id="{6B275787-DB3E-448B-AEB2-DAD27A669524}"/>
              </a:ext>
            </a:extLst>
          </p:cNvPr>
          <p:cNvSpPr/>
          <p:nvPr/>
        </p:nvSpPr>
        <p:spPr>
          <a:xfrm>
            <a:off x="3978624" y="4206600"/>
            <a:ext cx="69629" cy="56532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3855;p72">
            <a:extLst>
              <a:ext uri="{FF2B5EF4-FFF2-40B4-BE49-F238E27FC236}">
                <a16:creationId xmlns:a16="http://schemas.microsoft.com/office/drawing/2014/main" id="{A7038C4D-1CA9-4B93-ADF9-3D7608052B70}"/>
              </a:ext>
            </a:extLst>
          </p:cNvPr>
          <p:cNvSpPr/>
          <p:nvPr/>
        </p:nvSpPr>
        <p:spPr>
          <a:xfrm>
            <a:off x="4411182" y="4224860"/>
            <a:ext cx="92249" cy="6776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3856;p72">
            <a:extLst>
              <a:ext uri="{FF2B5EF4-FFF2-40B4-BE49-F238E27FC236}">
                <a16:creationId xmlns:a16="http://schemas.microsoft.com/office/drawing/2014/main" id="{18426B36-B7D8-425F-BAB1-92705CB6FC51}"/>
              </a:ext>
            </a:extLst>
          </p:cNvPr>
          <p:cNvSpPr/>
          <p:nvPr/>
        </p:nvSpPr>
        <p:spPr>
          <a:xfrm>
            <a:off x="4084180" y="3643171"/>
            <a:ext cx="230842" cy="93651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3857;p72">
            <a:extLst>
              <a:ext uri="{FF2B5EF4-FFF2-40B4-BE49-F238E27FC236}">
                <a16:creationId xmlns:a16="http://schemas.microsoft.com/office/drawing/2014/main" id="{5F762EC7-A3BC-4FB6-A807-FBBFDA2D64F6}"/>
              </a:ext>
            </a:extLst>
          </p:cNvPr>
          <p:cNvSpPr/>
          <p:nvPr/>
        </p:nvSpPr>
        <p:spPr>
          <a:xfrm>
            <a:off x="4093056" y="3712948"/>
            <a:ext cx="197301" cy="38903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3858;p72">
            <a:extLst>
              <a:ext uri="{FF2B5EF4-FFF2-40B4-BE49-F238E27FC236}">
                <a16:creationId xmlns:a16="http://schemas.microsoft.com/office/drawing/2014/main" id="{2FD38E91-D783-4BA6-ABAD-BA7491E00ACA}"/>
              </a:ext>
            </a:extLst>
          </p:cNvPr>
          <p:cNvSpPr/>
          <p:nvPr/>
        </p:nvSpPr>
        <p:spPr>
          <a:xfrm>
            <a:off x="4172956" y="3648724"/>
            <a:ext cx="15805" cy="102603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3859;p72">
            <a:extLst>
              <a:ext uri="{FF2B5EF4-FFF2-40B4-BE49-F238E27FC236}">
                <a16:creationId xmlns:a16="http://schemas.microsoft.com/office/drawing/2014/main" id="{BA27D3A5-AFA4-44ED-ACF5-AF1BF4DA40D1}"/>
              </a:ext>
            </a:extLst>
          </p:cNvPr>
          <p:cNvSpPr/>
          <p:nvPr/>
        </p:nvSpPr>
        <p:spPr>
          <a:xfrm>
            <a:off x="4247438" y="3644586"/>
            <a:ext cx="19245" cy="8476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3860;p72">
            <a:extLst>
              <a:ext uri="{FF2B5EF4-FFF2-40B4-BE49-F238E27FC236}">
                <a16:creationId xmlns:a16="http://schemas.microsoft.com/office/drawing/2014/main" id="{BE7D0C24-0AF0-4579-91C7-71538FB1FDA5}"/>
              </a:ext>
            </a:extLst>
          </p:cNvPr>
          <p:cNvSpPr/>
          <p:nvPr/>
        </p:nvSpPr>
        <p:spPr>
          <a:xfrm>
            <a:off x="4103912" y="3649370"/>
            <a:ext cx="20235" cy="80914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3861;p72">
            <a:extLst>
              <a:ext uri="{FF2B5EF4-FFF2-40B4-BE49-F238E27FC236}">
                <a16:creationId xmlns:a16="http://schemas.microsoft.com/office/drawing/2014/main" id="{50E1126A-A132-4D7E-A736-EAB0B69AC51A}"/>
              </a:ext>
            </a:extLst>
          </p:cNvPr>
          <p:cNvSpPr/>
          <p:nvPr/>
        </p:nvSpPr>
        <p:spPr>
          <a:xfrm>
            <a:off x="2969482" y="4483524"/>
            <a:ext cx="564756" cy="63451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3862;p72">
            <a:extLst>
              <a:ext uri="{FF2B5EF4-FFF2-40B4-BE49-F238E27FC236}">
                <a16:creationId xmlns:a16="http://schemas.microsoft.com/office/drawing/2014/main" id="{EDE22F97-221B-40AD-8937-6A898FB69481}"/>
              </a:ext>
            </a:extLst>
          </p:cNvPr>
          <p:cNvSpPr/>
          <p:nvPr/>
        </p:nvSpPr>
        <p:spPr>
          <a:xfrm>
            <a:off x="2620282" y="3752712"/>
            <a:ext cx="405946" cy="608732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3863;p72">
            <a:extLst>
              <a:ext uri="{FF2B5EF4-FFF2-40B4-BE49-F238E27FC236}">
                <a16:creationId xmlns:a16="http://schemas.microsoft.com/office/drawing/2014/main" id="{A4CF8534-D5E6-4202-9B56-97106FA2889F}"/>
              </a:ext>
            </a:extLst>
          </p:cNvPr>
          <p:cNvSpPr/>
          <p:nvPr/>
        </p:nvSpPr>
        <p:spPr>
          <a:xfrm>
            <a:off x="2481690" y="3391276"/>
            <a:ext cx="755632" cy="120168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3864;p72">
            <a:extLst>
              <a:ext uri="{FF2B5EF4-FFF2-40B4-BE49-F238E27FC236}">
                <a16:creationId xmlns:a16="http://schemas.microsoft.com/office/drawing/2014/main" id="{59249573-DE37-42A5-A58F-090A1F5DE71E}"/>
              </a:ext>
            </a:extLst>
          </p:cNvPr>
          <p:cNvSpPr/>
          <p:nvPr/>
        </p:nvSpPr>
        <p:spPr>
          <a:xfrm>
            <a:off x="2481690" y="3391276"/>
            <a:ext cx="305810" cy="37788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3865;p72">
            <a:extLst>
              <a:ext uri="{FF2B5EF4-FFF2-40B4-BE49-F238E27FC236}">
                <a16:creationId xmlns:a16="http://schemas.microsoft.com/office/drawing/2014/main" id="{FA24F224-55B3-448B-9C35-C00068E2B7FF}"/>
              </a:ext>
            </a:extLst>
          </p:cNvPr>
          <p:cNvSpPr/>
          <p:nvPr/>
        </p:nvSpPr>
        <p:spPr>
          <a:xfrm>
            <a:off x="2481690" y="3391276"/>
            <a:ext cx="123324" cy="154367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3866;p72">
            <a:extLst>
              <a:ext uri="{FF2B5EF4-FFF2-40B4-BE49-F238E27FC236}">
                <a16:creationId xmlns:a16="http://schemas.microsoft.com/office/drawing/2014/main" id="{867D51FE-0840-4D63-B26B-13A57FB92B2A}"/>
              </a:ext>
            </a:extLst>
          </p:cNvPr>
          <p:cNvSpPr/>
          <p:nvPr/>
        </p:nvSpPr>
        <p:spPr>
          <a:xfrm>
            <a:off x="2636557" y="3704087"/>
            <a:ext cx="436533" cy="82060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3867;p72">
            <a:extLst>
              <a:ext uri="{FF2B5EF4-FFF2-40B4-BE49-F238E27FC236}">
                <a16:creationId xmlns:a16="http://schemas.microsoft.com/office/drawing/2014/main" id="{7BA69A3B-3953-4704-ABA3-D29FCC5FE617}"/>
              </a:ext>
            </a:extLst>
          </p:cNvPr>
          <p:cNvSpPr/>
          <p:nvPr/>
        </p:nvSpPr>
        <p:spPr>
          <a:xfrm>
            <a:off x="2747532" y="3641417"/>
            <a:ext cx="436533" cy="820616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3868;p72">
            <a:extLst>
              <a:ext uri="{FF2B5EF4-FFF2-40B4-BE49-F238E27FC236}">
                <a16:creationId xmlns:a16="http://schemas.microsoft.com/office/drawing/2014/main" id="{4FDD60F6-0F4E-4A33-89A1-EE1B5408F689}"/>
              </a:ext>
            </a:extLst>
          </p:cNvPr>
          <p:cNvSpPr/>
          <p:nvPr/>
        </p:nvSpPr>
        <p:spPr>
          <a:xfrm>
            <a:off x="2568502" y="3878960"/>
            <a:ext cx="138609" cy="19311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3869;p72">
            <a:extLst>
              <a:ext uri="{FF2B5EF4-FFF2-40B4-BE49-F238E27FC236}">
                <a16:creationId xmlns:a16="http://schemas.microsoft.com/office/drawing/2014/main" id="{C03B4465-42EE-4E09-ABA4-4DB23D710EDE}"/>
              </a:ext>
            </a:extLst>
          </p:cNvPr>
          <p:cNvSpPr/>
          <p:nvPr/>
        </p:nvSpPr>
        <p:spPr>
          <a:xfrm>
            <a:off x="2645433" y="3950952"/>
            <a:ext cx="16795" cy="35550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3870;p72">
            <a:extLst>
              <a:ext uri="{FF2B5EF4-FFF2-40B4-BE49-F238E27FC236}">
                <a16:creationId xmlns:a16="http://schemas.microsoft.com/office/drawing/2014/main" id="{856765E3-F954-4A25-9255-FEB0759D50C1}"/>
              </a:ext>
            </a:extLst>
          </p:cNvPr>
          <p:cNvSpPr/>
          <p:nvPr/>
        </p:nvSpPr>
        <p:spPr>
          <a:xfrm>
            <a:off x="2620282" y="3914495"/>
            <a:ext cx="72517" cy="61732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3871;p72">
            <a:extLst>
              <a:ext uri="{FF2B5EF4-FFF2-40B4-BE49-F238E27FC236}">
                <a16:creationId xmlns:a16="http://schemas.microsoft.com/office/drawing/2014/main" id="{ECC620CE-DB83-48EA-B888-C3B66C571E86}"/>
              </a:ext>
            </a:extLst>
          </p:cNvPr>
          <p:cNvSpPr/>
          <p:nvPr/>
        </p:nvSpPr>
        <p:spPr>
          <a:xfrm>
            <a:off x="2605484" y="3943937"/>
            <a:ext cx="5452" cy="21998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3872;p72">
            <a:extLst>
              <a:ext uri="{FF2B5EF4-FFF2-40B4-BE49-F238E27FC236}">
                <a16:creationId xmlns:a16="http://schemas.microsoft.com/office/drawing/2014/main" id="{3EEDC3E8-0FC2-4EA1-9336-9E4B08C473EB}"/>
              </a:ext>
            </a:extLst>
          </p:cNvPr>
          <p:cNvSpPr/>
          <p:nvPr/>
        </p:nvSpPr>
        <p:spPr>
          <a:xfrm>
            <a:off x="3045440" y="3626926"/>
            <a:ext cx="369451" cy="1011103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3873;p72">
            <a:extLst>
              <a:ext uri="{FF2B5EF4-FFF2-40B4-BE49-F238E27FC236}">
                <a16:creationId xmlns:a16="http://schemas.microsoft.com/office/drawing/2014/main" id="{3CAB01A2-905D-4864-8529-6A98032F42F9}"/>
              </a:ext>
            </a:extLst>
          </p:cNvPr>
          <p:cNvSpPr/>
          <p:nvPr/>
        </p:nvSpPr>
        <p:spPr>
          <a:xfrm>
            <a:off x="3302910" y="3633479"/>
            <a:ext cx="264383" cy="1092725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3874;p72">
            <a:extLst>
              <a:ext uri="{FF2B5EF4-FFF2-40B4-BE49-F238E27FC236}">
                <a16:creationId xmlns:a16="http://schemas.microsoft.com/office/drawing/2014/main" id="{ACA78076-6895-414E-BDF7-E39DAB1CCBED}"/>
              </a:ext>
            </a:extLst>
          </p:cNvPr>
          <p:cNvSpPr/>
          <p:nvPr/>
        </p:nvSpPr>
        <p:spPr>
          <a:xfrm>
            <a:off x="2945320" y="3679767"/>
            <a:ext cx="205204" cy="1055329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3875;p72">
            <a:extLst>
              <a:ext uri="{FF2B5EF4-FFF2-40B4-BE49-F238E27FC236}">
                <a16:creationId xmlns:a16="http://schemas.microsoft.com/office/drawing/2014/main" id="{5A195734-8B77-46BE-AAE7-8D36CEFAEF0C}"/>
              </a:ext>
            </a:extLst>
          </p:cNvPr>
          <p:cNvSpPr/>
          <p:nvPr/>
        </p:nvSpPr>
        <p:spPr>
          <a:xfrm>
            <a:off x="3085390" y="3226972"/>
            <a:ext cx="302369" cy="529280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3876;p72">
            <a:extLst>
              <a:ext uri="{FF2B5EF4-FFF2-40B4-BE49-F238E27FC236}">
                <a16:creationId xmlns:a16="http://schemas.microsoft.com/office/drawing/2014/main" id="{EF25FA03-3C79-4233-BE84-D8CB98C6FD8A}"/>
              </a:ext>
            </a:extLst>
          </p:cNvPr>
          <p:cNvSpPr/>
          <p:nvPr/>
        </p:nvSpPr>
        <p:spPr>
          <a:xfrm>
            <a:off x="3166280" y="3553996"/>
            <a:ext cx="104095" cy="47779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3877;p72">
            <a:extLst>
              <a:ext uri="{FF2B5EF4-FFF2-40B4-BE49-F238E27FC236}">
                <a16:creationId xmlns:a16="http://schemas.microsoft.com/office/drawing/2014/main" id="{A0759E3D-F054-496D-80BC-929959E46679}"/>
              </a:ext>
            </a:extLst>
          </p:cNvPr>
          <p:cNvSpPr/>
          <p:nvPr/>
        </p:nvSpPr>
        <p:spPr>
          <a:xfrm>
            <a:off x="3374924" y="3365171"/>
            <a:ext cx="57167" cy="78391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3878;p72">
            <a:extLst>
              <a:ext uri="{FF2B5EF4-FFF2-40B4-BE49-F238E27FC236}">
                <a16:creationId xmlns:a16="http://schemas.microsoft.com/office/drawing/2014/main" id="{07B49A70-84DB-4818-BEFE-D8CC85BAEBDE}"/>
              </a:ext>
            </a:extLst>
          </p:cNvPr>
          <p:cNvSpPr/>
          <p:nvPr/>
        </p:nvSpPr>
        <p:spPr>
          <a:xfrm>
            <a:off x="3392189" y="3381923"/>
            <a:ext cx="25168" cy="44810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3879;p72">
            <a:extLst>
              <a:ext uri="{FF2B5EF4-FFF2-40B4-BE49-F238E27FC236}">
                <a16:creationId xmlns:a16="http://schemas.microsoft.com/office/drawing/2014/main" id="{787E68B6-B149-42F5-A7CB-28304EEB6B0A}"/>
              </a:ext>
            </a:extLst>
          </p:cNvPr>
          <p:cNvSpPr/>
          <p:nvPr/>
        </p:nvSpPr>
        <p:spPr>
          <a:xfrm>
            <a:off x="3125340" y="3354295"/>
            <a:ext cx="22718" cy="201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3880;p72">
            <a:extLst>
              <a:ext uri="{FF2B5EF4-FFF2-40B4-BE49-F238E27FC236}">
                <a16:creationId xmlns:a16="http://schemas.microsoft.com/office/drawing/2014/main" id="{98EDB8BA-874F-4F37-BBE2-0CB45F61382E}"/>
              </a:ext>
            </a:extLst>
          </p:cNvPr>
          <p:cNvSpPr/>
          <p:nvPr/>
        </p:nvSpPr>
        <p:spPr>
          <a:xfrm>
            <a:off x="3113511" y="3342650"/>
            <a:ext cx="46879" cy="11444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3881;p72">
            <a:extLst>
              <a:ext uri="{FF2B5EF4-FFF2-40B4-BE49-F238E27FC236}">
                <a16:creationId xmlns:a16="http://schemas.microsoft.com/office/drawing/2014/main" id="{E10BCC9E-1B09-47B8-A2BF-BC6BEBEDB01D}"/>
              </a:ext>
            </a:extLst>
          </p:cNvPr>
          <p:cNvSpPr/>
          <p:nvPr/>
        </p:nvSpPr>
        <p:spPr>
          <a:xfrm>
            <a:off x="3245208" y="3358971"/>
            <a:ext cx="22701" cy="20659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3882;p72">
            <a:extLst>
              <a:ext uri="{FF2B5EF4-FFF2-40B4-BE49-F238E27FC236}">
                <a16:creationId xmlns:a16="http://schemas.microsoft.com/office/drawing/2014/main" id="{041514AA-025B-40B3-8253-6F8A0C82CC21}"/>
              </a:ext>
            </a:extLst>
          </p:cNvPr>
          <p:cNvSpPr/>
          <p:nvPr/>
        </p:nvSpPr>
        <p:spPr>
          <a:xfrm>
            <a:off x="3233361" y="3344512"/>
            <a:ext cx="46879" cy="11921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3883;p72">
            <a:extLst>
              <a:ext uri="{FF2B5EF4-FFF2-40B4-BE49-F238E27FC236}">
                <a16:creationId xmlns:a16="http://schemas.microsoft.com/office/drawing/2014/main" id="{2EAB7EE7-014E-4657-AE0D-7DC26B2F2FA4}"/>
              </a:ext>
            </a:extLst>
          </p:cNvPr>
          <p:cNvSpPr/>
          <p:nvPr/>
        </p:nvSpPr>
        <p:spPr>
          <a:xfrm>
            <a:off x="3158394" y="3345450"/>
            <a:ext cx="38491" cy="96882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3884;p72">
            <a:extLst>
              <a:ext uri="{FF2B5EF4-FFF2-40B4-BE49-F238E27FC236}">
                <a16:creationId xmlns:a16="http://schemas.microsoft.com/office/drawing/2014/main" id="{363870D5-E881-4CC3-B7E3-7DBF017A6BE4}"/>
              </a:ext>
            </a:extLst>
          </p:cNvPr>
          <p:cNvSpPr/>
          <p:nvPr/>
        </p:nvSpPr>
        <p:spPr>
          <a:xfrm>
            <a:off x="3230409" y="3302070"/>
            <a:ext cx="56729" cy="15430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3885;p72">
            <a:extLst>
              <a:ext uri="{FF2B5EF4-FFF2-40B4-BE49-F238E27FC236}">
                <a16:creationId xmlns:a16="http://schemas.microsoft.com/office/drawing/2014/main" id="{34E07BDA-9D8B-43B0-A2F1-168669A9BE98}"/>
              </a:ext>
            </a:extLst>
          </p:cNvPr>
          <p:cNvSpPr/>
          <p:nvPr/>
        </p:nvSpPr>
        <p:spPr>
          <a:xfrm>
            <a:off x="3117956" y="3308561"/>
            <a:ext cx="42920" cy="12906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3886;p72">
            <a:extLst>
              <a:ext uri="{FF2B5EF4-FFF2-40B4-BE49-F238E27FC236}">
                <a16:creationId xmlns:a16="http://schemas.microsoft.com/office/drawing/2014/main" id="{03D185E6-8B78-4AFD-B2BA-A3744028C94A}"/>
              </a:ext>
            </a:extLst>
          </p:cNvPr>
          <p:cNvSpPr/>
          <p:nvPr/>
        </p:nvSpPr>
        <p:spPr>
          <a:xfrm>
            <a:off x="3059248" y="3136843"/>
            <a:ext cx="359586" cy="255848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3887;p72">
            <a:extLst>
              <a:ext uri="{FF2B5EF4-FFF2-40B4-BE49-F238E27FC236}">
                <a16:creationId xmlns:a16="http://schemas.microsoft.com/office/drawing/2014/main" id="{4DCE1196-EB8F-425E-8708-0DCA98D8A750}"/>
              </a:ext>
            </a:extLst>
          </p:cNvPr>
          <p:cNvSpPr/>
          <p:nvPr/>
        </p:nvSpPr>
        <p:spPr>
          <a:xfrm>
            <a:off x="3177623" y="3464222"/>
            <a:ext cx="40470" cy="3321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3888;p72">
            <a:extLst>
              <a:ext uri="{FF2B5EF4-FFF2-40B4-BE49-F238E27FC236}">
                <a16:creationId xmlns:a16="http://schemas.microsoft.com/office/drawing/2014/main" id="{7F05787E-B9BA-4900-B513-8150307E2C0D}"/>
              </a:ext>
            </a:extLst>
          </p:cNvPr>
          <p:cNvSpPr/>
          <p:nvPr/>
        </p:nvSpPr>
        <p:spPr>
          <a:xfrm>
            <a:off x="3172689" y="3461530"/>
            <a:ext cx="49832" cy="38273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3889;p72">
            <a:extLst>
              <a:ext uri="{FF2B5EF4-FFF2-40B4-BE49-F238E27FC236}">
                <a16:creationId xmlns:a16="http://schemas.microsoft.com/office/drawing/2014/main" id="{DCD0B76E-31CB-4E63-82D6-BE65A90BE260}"/>
              </a:ext>
            </a:extLst>
          </p:cNvPr>
          <p:cNvSpPr/>
          <p:nvPr/>
        </p:nvSpPr>
        <p:spPr>
          <a:xfrm>
            <a:off x="3112034" y="3204681"/>
            <a:ext cx="215054" cy="43534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3890;p72">
            <a:extLst>
              <a:ext uri="{FF2B5EF4-FFF2-40B4-BE49-F238E27FC236}">
                <a16:creationId xmlns:a16="http://schemas.microsoft.com/office/drawing/2014/main" id="{0EE31AE2-8521-41CD-8289-B4FE54700660}"/>
              </a:ext>
            </a:extLst>
          </p:cNvPr>
          <p:cNvSpPr/>
          <p:nvPr/>
        </p:nvSpPr>
        <p:spPr>
          <a:xfrm>
            <a:off x="3337927" y="3228464"/>
            <a:ext cx="50319" cy="146922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3891;p72">
            <a:extLst>
              <a:ext uri="{FF2B5EF4-FFF2-40B4-BE49-F238E27FC236}">
                <a16:creationId xmlns:a16="http://schemas.microsoft.com/office/drawing/2014/main" id="{1DA2F0B3-EEE7-418C-A5B3-10AC86E1D423}"/>
              </a:ext>
            </a:extLst>
          </p:cNvPr>
          <p:cNvSpPr/>
          <p:nvPr/>
        </p:nvSpPr>
        <p:spPr>
          <a:xfrm>
            <a:off x="3103645" y="3157486"/>
            <a:ext cx="231345" cy="84652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3892;p72">
            <a:extLst>
              <a:ext uri="{FF2B5EF4-FFF2-40B4-BE49-F238E27FC236}">
                <a16:creationId xmlns:a16="http://schemas.microsoft.com/office/drawing/2014/main" id="{0DBBC98C-E44A-4DCB-A648-0D1EF9884252}"/>
              </a:ext>
            </a:extLst>
          </p:cNvPr>
          <p:cNvSpPr/>
          <p:nvPr/>
        </p:nvSpPr>
        <p:spPr>
          <a:xfrm>
            <a:off x="3307339" y="3645170"/>
            <a:ext cx="451331" cy="746701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3893;p72">
            <a:extLst>
              <a:ext uri="{FF2B5EF4-FFF2-40B4-BE49-F238E27FC236}">
                <a16:creationId xmlns:a16="http://schemas.microsoft.com/office/drawing/2014/main" id="{D33658A1-C0E5-43DA-A3A5-F26AC2BCA954}"/>
              </a:ext>
            </a:extLst>
          </p:cNvPr>
          <p:cNvSpPr/>
          <p:nvPr/>
        </p:nvSpPr>
        <p:spPr>
          <a:xfrm>
            <a:off x="3122874" y="4138454"/>
            <a:ext cx="184482" cy="225391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3894;p72">
            <a:extLst>
              <a:ext uri="{FF2B5EF4-FFF2-40B4-BE49-F238E27FC236}">
                <a16:creationId xmlns:a16="http://schemas.microsoft.com/office/drawing/2014/main" id="{43489990-8998-4036-AEDC-1E0ECCA68616}"/>
              </a:ext>
            </a:extLst>
          </p:cNvPr>
          <p:cNvSpPr/>
          <p:nvPr/>
        </p:nvSpPr>
        <p:spPr>
          <a:xfrm>
            <a:off x="3151984" y="4328156"/>
            <a:ext cx="49832" cy="10907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3895;p72">
            <a:extLst>
              <a:ext uri="{FF2B5EF4-FFF2-40B4-BE49-F238E27FC236}">
                <a16:creationId xmlns:a16="http://schemas.microsoft.com/office/drawing/2014/main" id="{57594B19-AF01-4B7F-A6F8-F0E8448E3157}"/>
              </a:ext>
            </a:extLst>
          </p:cNvPr>
          <p:cNvSpPr/>
          <p:nvPr/>
        </p:nvSpPr>
        <p:spPr>
          <a:xfrm>
            <a:off x="3138662" y="4295436"/>
            <a:ext cx="56745" cy="9676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3896;p72">
            <a:extLst>
              <a:ext uri="{FF2B5EF4-FFF2-40B4-BE49-F238E27FC236}">
                <a16:creationId xmlns:a16="http://schemas.microsoft.com/office/drawing/2014/main" id="{258EF47E-ACCE-4B1E-8C01-929649BA6252}"/>
              </a:ext>
            </a:extLst>
          </p:cNvPr>
          <p:cNvSpPr/>
          <p:nvPr/>
        </p:nvSpPr>
        <p:spPr>
          <a:xfrm>
            <a:off x="3127806" y="4199709"/>
            <a:ext cx="76477" cy="57624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3897;p72">
            <a:extLst>
              <a:ext uri="{FF2B5EF4-FFF2-40B4-BE49-F238E27FC236}">
                <a16:creationId xmlns:a16="http://schemas.microsoft.com/office/drawing/2014/main" id="{06BE18D4-CCFB-46AD-B28B-530F777D94D1}"/>
              </a:ext>
            </a:extLst>
          </p:cNvPr>
          <p:cNvSpPr/>
          <p:nvPr/>
        </p:nvSpPr>
        <p:spPr>
          <a:xfrm>
            <a:off x="3307339" y="4202047"/>
            <a:ext cx="243678" cy="33966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3898;p72">
            <a:extLst>
              <a:ext uri="{FF2B5EF4-FFF2-40B4-BE49-F238E27FC236}">
                <a16:creationId xmlns:a16="http://schemas.microsoft.com/office/drawing/2014/main" id="{4AE0588B-63DF-4DEE-8342-B3D330CB50A5}"/>
              </a:ext>
            </a:extLst>
          </p:cNvPr>
          <p:cNvSpPr/>
          <p:nvPr/>
        </p:nvSpPr>
        <p:spPr>
          <a:xfrm>
            <a:off x="3543114" y="4172867"/>
            <a:ext cx="110488" cy="30135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3899;p72">
            <a:extLst>
              <a:ext uri="{FF2B5EF4-FFF2-40B4-BE49-F238E27FC236}">
                <a16:creationId xmlns:a16="http://schemas.microsoft.com/office/drawing/2014/main" id="{A8B54A8D-1C31-4403-9CA1-62C19E4B69E4}"/>
              </a:ext>
            </a:extLst>
          </p:cNvPr>
          <p:cNvSpPr/>
          <p:nvPr/>
        </p:nvSpPr>
        <p:spPr>
          <a:xfrm>
            <a:off x="3546554" y="4202047"/>
            <a:ext cx="67600" cy="19183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3900;p72">
            <a:extLst>
              <a:ext uri="{FF2B5EF4-FFF2-40B4-BE49-F238E27FC236}">
                <a16:creationId xmlns:a16="http://schemas.microsoft.com/office/drawing/2014/main" id="{DDD0463B-43AC-4789-849C-0F6F9B3BA8B1}"/>
              </a:ext>
            </a:extLst>
          </p:cNvPr>
          <p:cNvSpPr/>
          <p:nvPr/>
        </p:nvSpPr>
        <p:spPr>
          <a:xfrm>
            <a:off x="3463700" y="3921970"/>
            <a:ext cx="85336" cy="260449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3901;p72">
            <a:extLst>
              <a:ext uri="{FF2B5EF4-FFF2-40B4-BE49-F238E27FC236}">
                <a16:creationId xmlns:a16="http://schemas.microsoft.com/office/drawing/2014/main" id="{3378B596-38C5-43CD-8402-68DBE8815559}"/>
              </a:ext>
            </a:extLst>
          </p:cNvPr>
          <p:cNvSpPr/>
          <p:nvPr/>
        </p:nvSpPr>
        <p:spPr>
          <a:xfrm>
            <a:off x="3473064" y="3738206"/>
            <a:ext cx="132703" cy="126740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3902;p72">
            <a:extLst>
              <a:ext uri="{FF2B5EF4-FFF2-40B4-BE49-F238E27FC236}">
                <a16:creationId xmlns:a16="http://schemas.microsoft.com/office/drawing/2014/main" id="{62B2DE4A-799C-4B9E-AB30-72CC65DEDF18}"/>
              </a:ext>
            </a:extLst>
          </p:cNvPr>
          <p:cNvSpPr/>
          <p:nvPr/>
        </p:nvSpPr>
        <p:spPr>
          <a:xfrm>
            <a:off x="2975908" y="3862593"/>
            <a:ext cx="4949" cy="400248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3903;p72">
            <a:extLst>
              <a:ext uri="{FF2B5EF4-FFF2-40B4-BE49-F238E27FC236}">
                <a16:creationId xmlns:a16="http://schemas.microsoft.com/office/drawing/2014/main" id="{3D70DFCB-8E10-4844-9F43-C7FF8C417085}"/>
              </a:ext>
            </a:extLst>
          </p:cNvPr>
          <p:cNvSpPr/>
          <p:nvPr/>
        </p:nvSpPr>
        <p:spPr>
          <a:xfrm>
            <a:off x="3200324" y="4668210"/>
            <a:ext cx="73994" cy="440936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3904;p72">
            <a:extLst>
              <a:ext uri="{FF2B5EF4-FFF2-40B4-BE49-F238E27FC236}">
                <a16:creationId xmlns:a16="http://schemas.microsoft.com/office/drawing/2014/main" id="{92192B13-0F8A-4E4A-BB63-1F4FD03AF750}"/>
              </a:ext>
            </a:extLst>
          </p:cNvPr>
          <p:cNvSpPr/>
          <p:nvPr/>
        </p:nvSpPr>
        <p:spPr>
          <a:xfrm>
            <a:off x="3310796" y="4373028"/>
            <a:ext cx="310759" cy="19475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3905;p72">
            <a:extLst>
              <a:ext uri="{FF2B5EF4-FFF2-40B4-BE49-F238E27FC236}">
                <a16:creationId xmlns:a16="http://schemas.microsoft.com/office/drawing/2014/main" id="{73D3DC0F-E665-4B54-BB4A-F31271B2F934}"/>
              </a:ext>
            </a:extLst>
          </p:cNvPr>
          <p:cNvSpPr/>
          <p:nvPr/>
        </p:nvSpPr>
        <p:spPr>
          <a:xfrm>
            <a:off x="2248884" y="3878960"/>
            <a:ext cx="145035" cy="107869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3906;p72">
            <a:extLst>
              <a:ext uri="{FF2B5EF4-FFF2-40B4-BE49-F238E27FC236}">
                <a16:creationId xmlns:a16="http://schemas.microsoft.com/office/drawing/2014/main" id="{425FB555-A6FA-49BC-9A2B-3722C9AEEF73}"/>
              </a:ext>
            </a:extLst>
          </p:cNvPr>
          <p:cNvSpPr/>
          <p:nvPr/>
        </p:nvSpPr>
        <p:spPr>
          <a:xfrm>
            <a:off x="2280948" y="3989179"/>
            <a:ext cx="71040" cy="155844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3907;p72">
            <a:extLst>
              <a:ext uri="{FF2B5EF4-FFF2-40B4-BE49-F238E27FC236}">
                <a16:creationId xmlns:a16="http://schemas.microsoft.com/office/drawing/2014/main" id="{541D3FB7-F29D-4E5B-B2B2-744DE0F94194}"/>
              </a:ext>
            </a:extLst>
          </p:cNvPr>
          <p:cNvSpPr/>
          <p:nvPr/>
        </p:nvSpPr>
        <p:spPr>
          <a:xfrm>
            <a:off x="2311535" y="4022498"/>
            <a:ext cx="20721" cy="122049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3908;p72">
            <a:extLst>
              <a:ext uri="{FF2B5EF4-FFF2-40B4-BE49-F238E27FC236}">
                <a16:creationId xmlns:a16="http://schemas.microsoft.com/office/drawing/2014/main" id="{D277A555-E568-447D-81FA-9F6C6EFB4DE7}"/>
              </a:ext>
            </a:extLst>
          </p:cNvPr>
          <p:cNvSpPr/>
          <p:nvPr/>
        </p:nvSpPr>
        <p:spPr>
          <a:xfrm>
            <a:off x="2350983" y="4249611"/>
            <a:ext cx="103592" cy="125924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3909;p72">
            <a:extLst>
              <a:ext uri="{FF2B5EF4-FFF2-40B4-BE49-F238E27FC236}">
                <a16:creationId xmlns:a16="http://schemas.microsoft.com/office/drawing/2014/main" id="{90548CBE-A2AB-4693-B881-8FFB8E44C01B}"/>
              </a:ext>
            </a:extLst>
          </p:cNvPr>
          <p:cNvSpPr/>
          <p:nvPr/>
        </p:nvSpPr>
        <p:spPr>
          <a:xfrm>
            <a:off x="2350495" y="4275916"/>
            <a:ext cx="77937" cy="9868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3910;p72">
            <a:extLst>
              <a:ext uri="{FF2B5EF4-FFF2-40B4-BE49-F238E27FC236}">
                <a16:creationId xmlns:a16="http://schemas.microsoft.com/office/drawing/2014/main" id="{31C010BA-9C7F-45E4-A69B-B92C730F1403}"/>
              </a:ext>
            </a:extLst>
          </p:cNvPr>
          <p:cNvSpPr/>
          <p:nvPr/>
        </p:nvSpPr>
        <p:spPr>
          <a:xfrm>
            <a:off x="2317441" y="4479771"/>
            <a:ext cx="74010" cy="148246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3911;p72">
            <a:extLst>
              <a:ext uri="{FF2B5EF4-FFF2-40B4-BE49-F238E27FC236}">
                <a16:creationId xmlns:a16="http://schemas.microsoft.com/office/drawing/2014/main" id="{0FF4B60A-68AE-4DA4-8141-BB7B97A795E9}"/>
              </a:ext>
            </a:extLst>
          </p:cNvPr>
          <p:cNvSpPr/>
          <p:nvPr/>
        </p:nvSpPr>
        <p:spPr>
          <a:xfrm>
            <a:off x="2328784" y="4511105"/>
            <a:ext cx="44413" cy="11644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3912;p72">
            <a:extLst>
              <a:ext uri="{FF2B5EF4-FFF2-40B4-BE49-F238E27FC236}">
                <a16:creationId xmlns:a16="http://schemas.microsoft.com/office/drawing/2014/main" id="{4815CB83-B50B-4781-9D5B-013FE2A50136}"/>
              </a:ext>
            </a:extLst>
          </p:cNvPr>
          <p:cNvSpPr/>
          <p:nvPr/>
        </p:nvSpPr>
        <p:spPr>
          <a:xfrm>
            <a:off x="2381067" y="4735865"/>
            <a:ext cx="75486" cy="146045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3913;p72">
            <a:extLst>
              <a:ext uri="{FF2B5EF4-FFF2-40B4-BE49-F238E27FC236}">
                <a16:creationId xmlns:a16="http://schemas.microsoft.com/office/drawing/2014/main" id="{55FE65D4-3F83-4307-BFF1-3BA2A99DEAA7}"/>
              </a:ext>
            </a:extLst>
          </p:cNvPr>
          <p:cNvSpPr/>
          <p:nvPr/>
        </p:nvSpPr>
        <p:spPr>
          <a:xfrm>
            <a:off x="2388969" y="4766877"/>
            <a:ext cx="48339" cy="114572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3914;p72">
            <a:extLst>
              <a:ext uri="{FF2B5EF4-FFF2-40B4-BE49-F238E27FC236}">
                <a16:creationId xmlns:a16="http://schemas.microsoft.com/office/drawing/2014/main" id="{98981448-C271-4E5F-971F-ED2D00E4D579}"/>
              </a:ext>
            </a:extLst>
          </p:cNvPr>
          <p:cNvSpPr/>
          <p:nvPr/>
        </p:nvSpPr>
        <p:spPr>
          <a:xfrm>
            <a:off x="2168983" y="3928985"/>
            <a:ext cx="97685" cy="130000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3915;p72">
            <a:extLst>
              <a:ext uri="{FF2B5EF4-FFF2-40B4-BE49-F238E27FC236}">
                <a16:creationId xmlns:a16="http://schemas.microsoft.com/office/drawing/2014/main" id="{C39AE861-05A6-4820-8922-D5F3AE9CC841}"/>
              </a:ext>
            </a:extLst>
          </p:cNvPr>
          <p:cNvSpPr/>
          <p:nvPr/>
        </p:nvSpPr>
        <p:spPr>
          <a:xfrm>
            <a:off x="2189201" y="3959843"/>
            <a:ext cx="76964" cy="99605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3916;p72">
            <a:extLst>
              <a:ext uri="{FF2B5EF4-FFF2-40B4-BE49-F238E27FC236}">
                <a16:creationId xmlns:a16="http://schemas.microsoft.com/office/drawing/2014/main" id="{1E1598CD-113A-4210-96CE-86AD983E830D}"/>
              </a:ext>
            </a:extLst>
          </p:cNvPr>
          <p:cNvSpPr/>
          <p:nvPr/>
        </p:nvSpPr>
        <p:spPr>
          <a:xfrm>
            <a:off x="2263683" y="4144531"/>
            <a:ext cx="106058" cy="124386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3917;p72">
            <a:extLst>
              <a:ext uri="{FF2B5EF4-FFF2-40B4-BE49-F238E27FC236}">
                <a16:creationId xmlns:a16="http://schemas.microsoft.com/office/drawing/2014/main" id="{DE972494-952C-4314-827B-79552483A237}"/>
              </a:ext>
            </a:extLst>
          </p:cNvPr>
          <p:cNvSpPr/>
          <p:nvPr/>
        </p:nvSpPr>
        <p:spPr>
          <a:xfrm>
            <a:off x="2285880" y="4174465"/>
            <a:ext cx="82870" cy="94928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3918;p72">
            <a:extLst>
              <a:ext uri="{FF2B5EF4-FFF2-40B4-BE49-F238E27FC236}">
                <a16:creationId xmlns:a16="http://schemas.microsoft.com/office/drawing/2014/main" id="{6C6152F7-1AD5-4051-82FC-50E2EE55A36A}"/>
              </a:ext>
            </a:extLst>
          </p:cNvPr>
          <p:cNvSpPr/>
          <p:nvPr/>
        </p:nvSpPr>
        <p:spPr>
          <a:xfrm>
            <a:off x="2244940" y="4348015"/>
            <a:ext cx="70051" cy="155167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3919;p72">
            <a:extLst>
              <a:ext uri="{FF2B5EF4-FFF2-40B4-BE49-F238E27FC236}">
                <a16:creationId xmlns:a16="http://schemas.microsoft.com/office/drawing/2014/main" id="{141D3610-097D-448A-81A8-E2A0F0E623DD}"/>
              </a:ext>
            </a:extLst>
          </p:cNvPr>
          <p:cNvSpPr/>
          <p:nvPr/>
        </p:nvSpPr>
        <p:spPr>
          <a:xfrm>
            <a:off x="2283415" y="4382535"/>
            <a:ext cx="28624" cy="120649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3920;p72">
            <a:extLst>
              <a:ext uri="{FF2B5EF4-FFF2-40B4-BE49-F238E27FC236}">
                <a16:creationId xmlns:a16="http://schemas.microsoft.com/office/drawing/2014/main" id="{15D44EE5-344F-4EA3-AA3A-90EACD6B18CD}"/>
              </a:ext>
            </a:extLst>
          </p:cNvPr>
          <p:cNvSpPr/>
          <p:nvPr/>
        </p:nvSpPr>
        <p:spPr>
          <a:xfrm>
            <a:off x="2276015" y="4652320"/>
            <a:ext cx="104095" cy="12626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3921;p72">
            <a:extLst>
              <a:ext uri="{FF2B5EF4-FFF2-40B4-BE49-F238E27FC236}">
                <a16:creationId xmlns:a16="http://schemas.microsoft.com/office/drawing/2014/main" id="{48D79F91-63DA-4EA2-BD75-1A463874909C}"/>
              </a:ext>
            </a:extLst>
          </p:cNvPr>
          <p:cNvSpPr/>
          <p:nvPr/>
        </p:nvSpPr>
        <p:spPr>
          <a:xfrm>
            <a:off x="2297711" y="4682240"/>
            <a:ext cx="80907" cy="96343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3922;p72">
            <a:extLst>
              <a:ext uri="{FF2B5EF4-FFF2-40B4-BE49-F238E27FC236}">
                <a16:creationId xmlns:a16="http://schemas.microsoft.com/office/drawing/2014/main" id="{D20AADA6-9766-4542-B242-7E3EFB430931}"/>
              </a:ext>
            </a:extLst>
          </p:cNvPr>
          <p:cNvSpPr/>
          <p:nvPr/>
        </p:nvSpPr>
        <p:spPr>
          <a:xfrm>
            <a:off x="2388467" y="4377859"/>
            <a:ext cx="186461" cy="45636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3923;p72">
            <a:extLst>
              <a:ext uri="{FF2B5EF4-FFF2-40B4-BE49-F238E27FC236}">
                <a16:creationId xmlns:a16="http://schemas.microsoft.com/office/drawing/2014/main" id="{FB07AAC8-3485-4861-B0DE-DDD3D0992358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3924;p72">
            <a:extLst>
              <a:ext uri="{FF2B5EF4-FFF2-40B4-BE49-F238E27FC236}">
                <a16:creationId xmlns:a16="http://schemas.microsoft.com/office/drawing/2014/main" id="{ED86187C-862A-47E4-809B-3B7D06334320}"/>
              </a:ext>
            </a:extLst>
          </p:cNvPr>
          <p:cNvSpPr/>
          <p:nvPr/>
        </p:nvSpPr>
        <p:spPr>
          <a:xfrm>
            <a:off x="2508318" y="4485400"/>
            <a:ext cx="10385" cy="12298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3925;p72">
            <a:extLst>
              <a:ext uri="{FF2B5EF4-FFF2-40B4-BE49-F238E27FC236}">
                <a16:creationId xmlns:a16="http://schemas.microsoft.com/office/drawing/2014/main" id="{A98DF843-5E68-4C08-BA8D-3F71AD6734A9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3926;p72">
            <a:extLst>
              <a:ext uri="{FF2B5EF4-FFF2-40B4-BE49-F238E27FC236}">
                <a16:creationId xmlns:a16="http://schemas.microsoft.com/office/drawing/2014/main" id="{E29D70B9-C70D-4E7A-8461-7C0181D7BC65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3927;p72">
            <a:extLst>
              <a:ext uri="{FF2B5EF4-FFF2-40B4-BE49-F238E27FC236}">
                <a16:creationId xmlns:a16="http://schemas.microsoft.com/office/drawing/2014/main" id="{7B8EA366-EEC3-444D-93A7-A24806A2EDD0}"/>
              </a:ext>
            </a:extLst>
          </p:cNvPr>
          <p:cNvSpPr/>
          <p:nvPr/>
        </p:nvSpPr>
        <p:spPr>
          <a:xfrm>
            <a:off x="2370228" y="4714037"/>
            <a:ext cx="19245" cy="122049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3928;p72">
            <a:extLst>
              <a:ext uri="{FF2B5EF4-FFF2-40B4-BE49-F238E27FC236}">
                <a16:creationId xmlns:a16="http://schemas.microsoft.com/office/drawing/2014/main" id="{4C3D31D9-4F51-4DC8-952E-9EA7F86549DC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3929;p72">
            <a:extLst>
              <a:ext uri="{FF2B5EF4-FFF2-40B4-BE49-F238E27FC236}">
                <a16:creationId xmlns:a16="http://schemas.microsoft.com/office/drawing/2014/main" id="{4C434DF0-CD5A-4BD7-B307-E08D00206DC1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3930;p72">
            <a:extLst>
              <a:ext uri="{FF2B5EF4-FFF2-40B4-BE49-F238E27FC236}">
                <a16:creationId xmlns:a16="http://schemas.microsoft.com/office/drawing/2014/main" id="{CE3954E9-E54E-4BBC-90A8-D0C6F259C575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3931;p72">
            <a:extLst>
              <a:ext uri="{FF2B5EF4-FFF2-40B4-BE49-F238E27FC236}">
                <a16:creationId xmlns:a16="http://schemas.microsoft.com/office/drawing/2014/main" id="{D910E4B0-003F-44EC-AF9E-8CA563C34472}"/>
              </a:ext>
            </a:extLst>
          </p:cNvPr>
          <p:cNvSpPr/>
          <p:nvPr/>
        </p:nvSpPr>
        <p:spPr>
          <a:xfrm>
            <a:off x="2569980" y="4385335"/>
            <a:ext cx="62652" cy="10801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3932;p72">
            <a:extLst>
              <a:ext uri="{FF2B5EF4-FFF2-40B4-BE49-F238E27FC236}">
                <a16:creationId xmlns:a16="http://schemas.microsoft.com/office/drawing/2014/main" id="{5FE920AE-A147-419E-8A7C-7AB3587CDEC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3933;p72">
            <a:extLst>
              <a:ext uri="{FF2B5EF4-FFF2-40B4-BE49-F238E27FC236}">
                <a16:creationId xmlns:a16="http://schemas.microsoft.com/office/drawing/2014/main" id="{685C045A-AA2B-4A63-8A07-C651626EEE9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3934;p72">
            <a:extLst>
              <a:ext uri="{FF2B5EF4-FFF2-40B4-BE49-F238E27FC236}">
                <a16:creationId xmlns:a16="http://schemas.microsoft.com/office/drawing/2014/main" id="{B81F46DD-620D-4FAA-94CB-74481F5D59C6}"/>
              </a:ext>
            </a:extLst>
          </p:cNvPr>
          <p:cNvSpPr/>
          <p:nvPr/>
        </p:nvSpPr>
        <p:spPr>
          <a:xfrm>
            <a:off x="2424473" y="4669610"/>
            <a:ext cx="106561" cy="71100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3935;p72">
            <a:extLst>
              <a:ext uri="{FF2B5EF4-FFF2-40B4-BE49-F238E27FC236}">
                <a16:creationId xmlns:a16="http://schemas.microsoft.com/office/drawing/2014/main" id="{11EE12F8-11C9-42F5-9113-8C3A6838A8DE}"/>
              </a:ext>
            </a:extLst>
          </p:cNvPr>
          <p:cNvSpPr/>
          <p:nvPr/>
        </p:nvSpPr>
        <p:spPr>
          <a:xfrm>
            <a:off x="2297711" y="4926321"/>
            <a:ext cx="193861" cy="190317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3936;p72">
            <a:extLst>
              <a:ext uri="{FF2B5EF4-FFF2-40B4-BE49-F238E27FC236}">
                <a16:creationId xmlns:a16="http://schemas.microsoft.com/office/drawing/2014/main" id="{0007F7A8-08BD-4D8B-B322-1D7EF2AA9473}"/>
              </a:ext>
            </a:extLst>
          </p:cNvPr>
          <p:cNvSpPr/>
          <p:nvPr/>
        </p:nvSpPr>
        <p:spPr>
          <a:xfrm>
            <a:off x="2312022" y="4952871"/>
            <a:ext cx="161797" cy="93159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3937;p72">
            <a:extLst>
              <a:ext uri="{FF2B5EF4-FFF2-40B4-BE49-F238E27FC236}">
                <a16:creationId xmlns:a16="http://schemas.microsoft.com/office/drawing/2014/main" id="{B91522C9-633D-429D-82A0-4D62FD11B0F9}"/>
              </a:ext>
            </a:extLst>
          </p:cNvPr>
          <p:cNvSpPr/>
          <p:nvPr/>
        </p:nvSpPr>
        <p:spPr>
          <a:xfrm>
            <a:off x="5549052" y="4662073"/>
            <a:ext cx="300390" cy="294645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3938;p72">
            <a:extLst>
              <a:ext uri="{FF2B5EF4-FFF2-40B4-BE49-F238E27FC236}">
                <a16:creationId xmlns:a16="http://schemas.microsoft.com/office/drawing/2014/main" id="{145A3B97-A95A-477B-9E89-522C09CD4B39}"/>
              </a:ext>
            </a:extLst>
          </p:cNvPr>
          <p:cNvSpPr/>
          <p:nvPr/>
        </p:nvSpPr>
        <p:spPr>
          <a:xfrm>
            <a:off x="5690614" y="4666812"/>
            <a:ext cx="15302" cy="294583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3939;p72">
            <a:extLst>
              <a:ext uri="{FF2B5EF4-FFF2-40B4-BE49-F238E27FC236}">
                <a16:creationId xmlns:a16="http://schemas.microsoft.com/office/drawing/2014/main" id="{83433136-0AEE-4968-A9F7-042EED75886B}"/>
              </a:ext>
            </a:extLst>
          </p:cNvPr>
          <p:cNvSpPr/>
          <p:nvPr/>
        </p:nvSpPr>
        <p:spPr>
          <a:xfrm>
            <a:off x="5531299" y="4802134"/>
            <a:ext cx="34531" cy="4999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3940;p72">
            <a:extLst>
              <a:ext uri="{FF2B5EF4-FFF2-40B4-BE49-F238E27FC236}">
                <a16:creationId xmlns:a16="http://schemas.microsoft.com/office/drawing/2014/main" id="{3D70B893-CF90-4CD7-BB3D-DBA9CB207A8D}"/>
              </a:ext>
            </a:extLst>
          </p:cNvPr>
          <p:cNvSpPr/>
          <p:nvPr/>
        </p:nvSpPr>
        <p:spPr>
          <a:xfrm>
            <a:off x="5539673" y="4748401"/>
            <a:ext cx="29127" cy="12644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3941;p72">
            <a:extLst>
              <a:ext uri="{FF2B5EF4-FFF2-40B4-BE49-F238E27FC236}">
                <a16:creationId xmlns:a16="http://schemas.microsoft.com/office/drawing/2014/main" id="{A5850AFE-3C2D-415F-92AB-D11AAC38295A}"/>
              </a:ext>
            </a:extLst>
          </p:cNvPr>
          <p:cNvSpPr/>
          <p:nvPr/>
        </p:nvSpPr>
        <p:spPr>
          <a:xfrm>
            <a:off x="5564337" y="4705038"/>
            <a:ext cx="29127" cy="21935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3942;p72">
            <a:extLst>
              <a:ext uri="{FF2B5EF4-FFF2-40B4-BE49-F238E27FC236}">
                <a16:creationId xmlns:a16="http://schemas.microsoft.com/office/drawing/2014/main" id="{360E337F-4A31-40A7-A22E-A946DB767D7C}"/>
              </a:ext>
            </a:extLst>
          </p:cNvPr>
          <p:cNvSpPr/>
          <p:nvPr/>
        </p:nvSpPr>
        <p:spPr>
          <a:xfrm>
            <a:off x="5604791" y="4669595"/>
            <a:ext cx="13322" cy="25320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3943;p72">
            <a:extLst>
              <a:ext uri="{FF2B5EF4-FFF2-40B4-BE49-F238E27FC236}">
                <a16:creationId xmlns:a16="http://schemas.microsoft.com/office/drawing/2014/main" id="{812829AB-E8E0-404D-9C9F-3586223E6113}"/>
              </a:ext>
            </a:extLst>
          </p:cNvPr>
          <p:cNvSpPr/>
          <p:nvPr/>
        </p:nvSpPr>
        <p:spPr>
          <a:xfrm>
            <a:off x="5646217" y="4644813"/>
            <a:ext cx="11359" cy="27659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3944;p72">
            <a:extLst>
              <a:ext uri="{FF2B5EF4-FFF2-40B4-BE49-F238E27FC236}">
                <a16:creationId xmlns:a16="http://schemas.microsoft.com/office/drawing/2014/main" id="{68506BFC-0398-41DA-926C-A0D752D975E4}"/>
              </a:ext>
            </a:extLst>
          </p:cNvPr>
          <p:cNvSpPr/>
          <p:nvPr/>
        </p:nvSpPr>
        <p:spPr>
          <a:xfrm>
            <a:off x="5712309" y="4647136"/>
            <a:ext cx="10368" cy="201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3945;p72">
            <a:extLst>
              <a:ext uri="{FF2B5EF4-FFF2-40B4-BE49-F238E27FC236}">
                <a16:creationId xmlns:a16="http://schemas.microsoft.com/office/drawing/2014/main" id="{7636BA54-BB79-4E55-AA0D-7D3DBFC5346D}"/>
              </a:ext>
            </a:extLst>
          </p:cNvPr>
          <p:cNvSpPr/>
          <p:nvPr/>
        </p:nvSpPr>
        <p:spPr>
          <a:xfrm>
            <a:off x="5751773" y="4666611"/>
            <a:ext cx="18758" cy="14921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3946;p72">
            <a:extLst>
              <a:ext uri="{FF2B5EF4-FFF2-40B4-BE49-F238E27FC236}">
                <a16:creationId xmlns:a16="http://schemas.microsoft.com/office/drawing/2014/main" id="{0BE9FC8C-6E3F-4486-9F8F-C479EA0F70CE}"/>
              </a:ext>
            </a:extLst>
          </p:cNvPr>
          <p:cNvSpPr/>
          <p:nvPr/>
        </p:nvSpPr>
        <p:spPr>
          <a:xfrm>
            <a:off x="5791722" y="4692286"/>
            <a:ext cx="20721" cy="1309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3947;p72">
            <a:extLst>
              <a:ext uri="{FF2B5EF4-FFF2-40B4-BE49-F238E27FC236}">
                <a16:creationId xmlns:a16="http://schemas.microsoft.com/office/drawing/2014/main" id="{3794CD8C-3A98-448C-BDCA-CB25760D44DB}"/>
              </a:ext>
            </a:extLst>
          </p:cNvPr>
          <p:cNvSpPr/>
          <p:nvPr/>
        </p:nvSpPr>
        <p:spPr>
          <a:xfrm>
            <a:off x="5812931" y="4731051"/>
            <a:ext cx="29597" cy="11999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3948;p72">
            <a:extLst>
              <a:ext uri="{FF2B5EF4-FFF2-40B4-BE49-F238E27FC236}">
                <a16:creationId xmlns:a16="http://schemas.microsoft.com/office/drawing/2014/main" id="{EFF09310-5719-4AE8-8789-F7D8E820B07B}"/>
              </a:ext>
            </a:extLst>
          </p:cNvPr>
          <p:cNvSpPr/>
          <p:nvPr/>
        </p:nvSpPr>
        <p:spPr>
          <a:xfrm>
            <a:off x="5826238" y="4772445"/>
            <a:ext cx="27634" cy="5384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3949;p72">
            <a:extLst>
              <a:ext uri="{FF2B5EF4-FFF2-40B4-BE49-F238E27FC236}">
                <a16:creationId xmlns:a16="http://schemas.microsoft.com/office/drawing/2014/main" id="{4E2DD3BC-8C67-4BDC-9466-D85641F42371}"/>
              </a:ext>
            </a:extLst>
          </p:cNvPr>
          <p:cNvSpPr/>
          <p:nvPr/>
        </p:nvSpPr>
        <p:spPr>
          <a:xfrm>
            <a:off x="5832647" y="4813856"/>
            <a:ext cx="27650" cy="11769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3950;p72">
            <a:extLst>
              <a:ext uri="{FF2B5EF4-FFF2-40B4-BE49-F238E27FC236}">
                <a16:creationId xmlns:a16="http://schemas.microsoft.com/office/drawing/2014/main" id="{6E191044-B5F3-4C9E-A9E8-C4AC32BB6E08}"/>
              </a:ext>
            </a:extLst>
          </p:cNvPr>
          <p:cNvSpPr/>
          <p:nvPr/>
        </p:nvSpPr>
        <p:spPr>
          <a:xfrm>
            <a:off x="5823771" y="4851467"/>
            <a:ext cx="31091" cy="18736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3951;p72">
            <a:extLst>
              <a:ext uri="{FF2B5EF4-FFF2-40B4-BE49-F238E27FC236}">
                <a16:creationId xmlns:a16="http://schemas.microsoft.com/office/drawing/2014/main" id="{B9896A3B-E895-4433-AA54-7C01B66B0CAE}"/>
              </a:ext>
            </a:extLst>
          </p:cNvPr>
          <p:cNvSpPr/>
          <p:nvPr/>
        </p:nvSpPr>
        <p:spPr>
          <a:xfrm>
            <a:off x="5807009" y="4887940"/>
            <a:ext cx="23690" cy="22628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3952;p72">
            <a:extLst>
              <a:ext uri="{FF2B5EF4-FFF2-40B4-BE49-F238E27FC236}">
                <a16:creationId xmlns:a16="http://schemas.microsoft.com/office/drawing/2014/main" id="{FADC0B59-9426-4216-9F4C-7890D20CE64B}"/>
              </a:ext>
            </a:extLst>
          </p:cNvPr>
          <p:cNvSpPr/>
          <p:nvPr/>
        </p:nvSpPr>
        <p:spPr>
          <a:xfrm>
            <a:off x="5564840" y="4915230"/>
            <a:ext cx="33557" cy="16598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3953;p72">
            <a:extLst>
              <a:ext uri="{FF2B5EF4-FFF2-40B4-BE49-F238E27FC236}">
                <a16:creationId xmlns:a16="http://schemas.microsoft.com/office/drawing/2014/main" id="{D473DAA7-B078-4347-8C10-A9951FE69036}"/>
              </a:ext>
            </a:extLst>
          </p:cNvPr>
          <p:cNvSpPr/>
          <p:nvPr/>
        </p:nvSpPr>
        <p:spPr>
          <a:xfrm>
            <a:off x="5549538" y="4878341"/>
            <a:ext cx="27634" cy="11799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3954;p72">
            <a:extLst>
              <a:ext uri="{FF2B5EF4-FFF2-40B4-BE49-F238E27FC236}">
                <a16:creationId xmlns:a16="http://schemas.microsoft.com/office/drawing/2014/main" id="{07638161-9B6E-4377-AD47-CC9172D93D05}"/>
              </a:ext>
            </a:extLst>
          </p:cNvPr>
          <p:cNvSpPr/>
          <p:nvPr/>
        </p:nvSpPr>
        <p:spPr>
          <a:xfrm>
            <a:off x="5530309" y="4845191"/>
            <a:ext cx="30588" cy="5969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3955;p72">
            <a:extLst>
              <a:ext uri="{FF2B5EF4-FFF2-40B4-BE49-F238E27FC236}">
                <a16:creationId xmlns:a16="http://schemas.microsoft.com/office/drawing/2014/main" id="{F2E23EDB-CD1D-43AA-A216-2A2E2B378CB3}"/>
              </a:ext>
            </a:extLst>
          </p:cNvPr>
          <p:cNvSpPr/>
          <p:nvPr/>
        </p:nvSpPr>
        <p:spPr>
          <a:xfrm>
            <a:off x="5581602" y="4827608"/>
            <a:ext cx="30603" cy="5522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3956;p72">
            <a:extLst>
              <a:ext uri="{FF2B5EF4-FFF2-40B4-BE49-F238E27FC236}">
                <a16:creationId xmlns:a16="http://schemas.microsoft.com/office/drawing/2014/main" id="{AC32DD3F-54CA-4D02-B0D4-6604F3D67602}"/>
              </a:ext>
            </a:extLst>
          </p:cNvPr>
          <p:cNvSpPr/>
          <p:nvPr/>
        </p:nvSpPr>
        <p:spPr>
          <a:xfrm>
            <a:off x="5630932" y="4787367"/>
            <a:ext cx="24178" cy="5077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3957;p72">
            <a:extLst>
              <a:ext uri="{FF2B5EF4-FFF2-40B4-BE49-F238E27FC236}">
                <a16:creationId xmlns:a16="http://schemas.microsoft.com/office/drawing/2014/main" id="{C7B38689-ED50-49F9-A813-A985292E25C3}"/>
              </a:ext>
            </a:extLst>
          </p:cNvPr>
          <p:cNvSpPr/>
          <p:nvPr/>
        </p:nvSpPr>
        <p:spPr>
          <a:xfrm>
            <a:off x="5638819" y="4747802"/>
            <a:ext cx="24178" cy="8692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3958;p72">
            <a:extLst>
              <a:ext uri="{FF2B5EF4-FFF2-40B4-BE49-F238E27FC236}">
                <a16:creationId xmlns:a16="http://schemas.microsoft.com/office/drawing/2014/main" id="{45795ACF-E53F-487C-A796-6C3230C90765}"/>
              </a:ext>
            </a:extLst>
          </p:cNvPr>
          <p:cNvSpPr/>
          <p:nvPr/>
        </p:nvSpPr>
        <p:spPr>
          <a:xfrm>
            <a:off x="5667913" y="4707960"/>
            <a:ext cx="11862" cy="15644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3959;p72">
            <a:extLst>
              <a:ext uri="{FF2B5EF4-FFF2-40B4-BE49-F238E27FC236}">
                <a16:creationId xmlns:a16="http://schemas.microsoft.com/office/drawing/2014/main" id="{3C08AFD6-FF36-44C8-B810-3E9CDFC99C7A}"/>
              </a:ext>
            </a:extLst>
          </p:cNvPr>
          <p:cNvSpPr/>
          <p:nvPr/>
        </p:nvSpPr>
        <p:spPr>
          <a:xfrm>
            <a:off x="5638331" y="4855759"/>
            <a:ext cx="21225" cy="6507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3960;p72">
            <a:extLst>
              <a:ext uri="{FF2B5EF4-FFF2-40B4-BE49-F238E27FC236}">
                <a16:creationId xmlns:a16="http://schemas.microsoft.com/office/drawing/2014/main" id="{ACFC137B-2703-4147-91B1-F767CB8C5668}"/>
              </a:ext>
            </a:extLst>
          </p:cNvPr>
          <p:cNvSpPr/>
          <p:nvPr/>
        </p:nvSpPr>
        <p:spPr>
          <a:xfrm>
            <a:off x="5638331" y="4912938"/>
            <a:ext cx="30588" cy="11799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3961;p72">
            <a:extLst>
              <a:ext uri="{FF2B5EF4-FFF2-40B4-BE49-F238E27FC236}">
                <a16:creationId xmlns:a16="http://schemas.microsoft.com/office/drawing/2014/main" id="{AD000015-9F3F-45B6-A077-25EF0AAEF31C}"/>
              </a:ext>
            </a:extLst>
          </p:cNvPr>
          <p:cNvSpPr/>
          <p:nvPr/>
        </p:nvSpPr>
        <p:spPr>
          <a:xfrm>
            <a:off x="5599858" y="4887510"/>
            <a:ext cx="20721" cy="7723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3962;p72">
            <a:extLst>
              <a:ext uri="{FF2B5EF4-FFF2-40B4-BE49-F238E27FC236}">
                <a16:creationId xmlns:a16="http://schemas.microsoft.com/office/drawing/2014/main" id="{71BB8A34-976D-4E17-BCFB-9304BE4CBC7C}"/>
              </a:ext>
            </a:extLst>
          </p:cNvPr>
          <p:cNvSpPr/>
          <p:nvPr/>
        </p:nvSpPr>
        <p:spPr>
          <a:xfrm>
            <a:off x="5593448" y="4761954"/>
            <a:ext cx="30588" cy="1072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3963;p72">
            <a:extLst>
              <a:ext uri="{FF2B5EF4-FFF2-40B4-BE49-F238E27FC236}">
                <a16:creationId xmlns:a16="http://schemas.microsoft.com/office/drawing/2014/main" id="{C0B6D4A2-7ABE-4CC9-A7A8-5DE867ED2023}"/>
              </a:ext>
            </a:extLst>
          </p:cNvPr>
          <p:cNvSpPr/>
          <p:nvPr/>
        </p:nvSpPr>
        <p:spPr>
          <a:xfrm>
            <a:off x="5718719" y="4759185"/>
            <a:ext cx="22214" cy="1372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3964;p72">
            <a:extLst>
              <a:ext uri="{FF2B5EF4-FFF2-40B4-BE49-F238E27FC236}">
                <a16:creationId xmlns:a16="http://schemas.microsoft.com/office/drawing/2014/main" id="{C2E46416-4642-49B9-8533-B8EF620C798F}"/>
              </a:ext>
            </a:extLst>
          </p:cNvPr>
          <p:cNvSpPr/>
          <p:nvPr/>
        </p:nvSpPr>
        <p:spPr>
          <a:xfrm>
            <a:off x="5726119" y="4815857"/>
            <a:ext cx="20235" cy="5860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3965;p72">
            <a:extLst>
              <a:ext uri="{FF2B5EF4-FFF2-40B4-BE49-F238E27FC236}">
                <a16:creationId xmlns:a16="http://schemas.microsoft.com/office/drawing/2014/main" id="{53869249-9C04-49AC-A434-480C84EB290E}"/>
              </a:ext>
            </a:extLst>
          </p:cNvPr>
          <p:cNvSpPr/>
          <p:nvPr/>
        </p:nvSpPr>
        <p:spPr>
          <a:xfrm>
            <a:off x="5727595" y="4869450"/>
            <a:ext cx="26660" cy="11999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3966;p72">
            <a:extLst>
              <a:ext uri="{FF2B5EF4-FFF2-40B4-BE49-F238E27FC236}">
                <a16:creationId xmlns:a16="http://schemas.microsoft.com/office/drawing/2014/main" id="{CDC5F87B-E451-4E9D-B91B-43B84F4A6A3F}"/>
              </a:ext>
            </a:extLst>
          </p:cNvPr>
          <p:cNvSpPr/>
          <p:nvPr/>
        </p:nvSpPr>
        <p:spPr>
          <a:xfrm>
            <a:off x="5723165" y="4927090"/>
            <a:ext cx="15789" cy="16706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3967;p72">
            <a:extLst>
              <a:ext uri="{FF2B5EF4-FFF2-40B4-BE49-F238E27FC236}">
                <a16:creationId xmlns:a16="http://schemas.microsoft.com/office/drawing/2014/main" id="{DB768FFF-5992-4684-B8AD-052233263667}"/>
              </a:ext>
            </a:extLst>
          </p:cNvPr>
          <p:cNvSpPr/>
          <p:nvPr/>
        </p:nvSpPr>
        <p:spPr>
          <a:xfrm>
            <a:off x="5719206" y="4717005"/>
            <a:ext cx="16795" cy="8614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3968;p72">
            <a:extLst>
              <a:ext uri="{FF2B5EF4-FFF2-40B4-BE49-F238E27FC236}">
                <a16:creationId xmlns:a16="http://schemas.microsoft.com/office/drawing/2014/main" id="{E0901FF8-DCE5-4AB7-ACDC-51260D4439CF}"/>
              </a:ext>
            </a:extLst>
          </p:cNvPr>
          <p:cNvSpPr/>
          <p:nvPr/>
        </p:nvSpPr>
        <p:spPr>
          <a:xfrm>
            <a:off x="5766556" y="4774568"/>
            <a:ext cx="25671" cy="578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3969;p72">
            <a:extLst>
              <a:ext uri="{FF2B5EF4-FFF2-40B4-BE49-F238E27FC236}">
                <a16:creationId xmlns:a16="http://schemas.microsoft.com/office/drawing/2014/main" id="{24AE05A7-3EB3-4248-A93C-1A6C3B42787B}"/>
              </a:ext>
            </a:extLst>
          </p:cNvPr>
          <p:cNvSpPr/>
          <p:nvPr/>
        </p:nvSpPr>
        <p:spPr>
          <a:xfrm>
            <a:off x="5754239" y="4723097"/>
            <a:ext cx="27131" cy="8877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3970;p72">
            <a:extLst>
              <a:ext uri="{FF2B5EF4-FFF2-40B4-BE49-F238E27FC236}">
                <a16:creationId xmlns:a16="http://schemas.microsoft.com/office/drawing/2014/main" id="{9FC18DD4-A777-497B-8DA2-383280CB8873}"/>
              </a:ext>
            </a:extLst>
          </p:cNvPr>
          <p:cNvSpPr/>
          <p:nvPr/>
        </p:nvSpPr>
        <p:spPr>
          <a:xfrm>
            <a:off x="5765581" y="4848452"/>
            <a:ext cx="38977" cy="8045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3971;p72">
            <a:extLst>
              <a:ext uri="{FF2B5EF4-FFF2-40B4-BE49-F238E27FC236}">
                <a16:creationId xmlns:a16="http://schemas.microsoft.com/office/drawing/2014/main" id="{46AC4E0E-989F-410E-A988-0497B3825EC6}"/>
              </a:ext>
            </a:extLst>
          </p:cNvPr>
          <p:cNvSpPr/>
          <p:nvPr/>
        </p:nvSpPr>
        <p:spPr>
          <a:xfrm>
            <a:off x="5759173" y="4908430"/>
            <a:ext cx="25168" cy="22244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3972;p72">
            <a:extLst>
              <a:ext uri="{FF2B5EF4-FFF2-40B4-BE49-F238E27FC236}">
                <a16:creationId xmlns:a16="http://schemas.microsoft.com/office/drawing/2014/main" id="{353DF805-46A3-44A4-8F26-78BA357DB41C}"/>
              </a:ext>
            </a:extLst>
          </p:cNvPr>
          <p:cNvSpPr/>
          <p:nvPr/>
        </p:nvSpPr>
        <p:spPr>
          <a:xfrm>
            <a:off x="5594422" y="4662135"/>
            <a:ext cx="95706" cy="294583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3973;p72">
            <a:extLst>
              <a:ext uri="{FF2B5EF4-FFF2-40B4-BE49-F238E27FC236}">
                <a16:creationId xmlns:a16="http://schemas.microsoft.com/office/drawing/2014/main" id="{4737EBAE-B25E-4643-9A65-E62615B2A173}"/>
              </a:ext>
            </a:extLst>
          </p:cNvPr>
          <p:cNvSpPr/>
          <p:nvPr/>
        </p:nvSpPr>
        <p:spPr>
          <a:xfrm>
            <a:off x="5686655" y="4663796"/>
            <a:ext cx="108525" cy="295259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3974;p72">
            <a:extLst>
              <a:ext uri="{FF2B5EF4-FFF2-40B4-BE49-F238E27FC236}">
                <a16:creationId xmlns:a16="http://schemas.microsoft.com/office/drawing/2014/main" id="{740A8CFD-FCCC-4A91-817F-42862E18FE72}"/>
              </a:ext>
            </a:extLst>
          </p:cNvPr>
          <p:cNvSpPr/>
          <p:nvPr/>
        </p:nvSpPr>
        <p:spPr>
          <a:xfrm>
            <a:off x="5576670" y="4949226"/>
            <a:ext cx="251077" cy="47241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" name="Google Shape;3975;p72">
            <a:extLst>
              <a:ext uri="{FF2B5EF4-FFF2-40B4-BE49-F238E27FC236}">
                <a16:creationId xmlns:a16="http://schemas.microsoft.com/office/drawing/2014/main" id="{3B4A846C-DA8E-4BF1-90A5-8BEE2E58F86B}"/>
              </a:ext>
            </a:extLst>
          </p:cNvPr>
          <p:cNvSpPr/>
          <p:nvPr/>
        </p:nvSpPr>
        <p:spPr>
          <a:xfrm>
            <a:off x="5597878" y="4972607"/>
            <a:ext cx="211614" cy="144953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3976;p72">
            <a:extLst>
              <a:ext uri="{FF2B5EF4-FFF2-40B4-BE49-F238E27FC236}">
                <a16:creationId xmlns:a16="http://schemas.microsoft.com/office/drawing/2014/main" id="{35301763-7EC0-4D73-B9DA-CE72E72635A1}"/>
              </a:ext>
            </a:extLst>
          </p:cNvPr>
          <p:cNvSpPr/>
          <p:nvPr/>
        </p:nvSpPr>
        <p:spPr>
          <a:xfrm>
            <a:off x="5576670" y="4995051"/>
            <a:ext cx="251077" cy="4214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3977;p72">
            <a:extLst>
              <a:ext uri="{FF2B5EF4-FFF2-40B4-BE49-F238E27FC236}">
                <a16:creationId xmlns:a16="http://schemas.microsoft.com/office/drawing/2014/main" id="{ABD8A2BD-B4F9-4D17-8472-7629713586AA}"/>
              </a:ext>
            </a:extLst>
          </p:cNvPr>
          <p:cNvSpPr/>
          <p:nvPr/>
        </p:nvSpPr>
        <p:spPr>
          <a:xfrm>
            <a:off x="5609723" y="5026847"/>
            <a:ext cx="192855" cy="46303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3978;p72">
            <a:extLst>
              <a:ext uri="{FF2B5EF4-FFF2-40B4-BE49-F238E27FC236}">
                <a16:creationId xmlns:a16="http://schemas.microsoft.com/office/drawing/2014/main" id="{C5AD2E54-C617-44B9-BFF5-9C616C22BAEF}"/>
              </a:ext>
            </a:extLst>
          </p:cNvPr>
          <p:cNvSpPr/>
          <p:nvPr/>
        </p:nvSpPr>
        <p:spPr>
          <a:xfrm>
            <a:off x="4961124" y="2746009"/>
            <a:ext cx="379316" cy="350069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3979;p72">
            <a:extLst>
              <a:ext uri="{FF2B5EF4-FFF2-40B4-BE49-F238E27FC236}">
                <a16:creationId xmlns:a16="http://schemas.microsoft.com/office/drawing/2014/main" id="{5549612C-E96C-4E9D-BB8F-90E987D2FE31}"/>
              </a:ext>
            </a:extLst>
          </p:cNvPr>
          <p:cNvSpPr/>
          <p:nvPr/>
        </p:nvSpPr>
        <p:spPr>
          <a:xfrm>
            <a:off x="4961124" y="2745331"/>
            <a:ext cx="380291" cy="351315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3980;p72">
            <a:extLst>
              <a:ext uri="{FF2B5EF4-FFF2-40B4-BE49-F238E27FC236}">
                <a16:creationId xmlns:a16="http://schemas.microsoft.com/office/drawing/2014/main" id="{9251BF38-2C87-4C0B-B23C-5A3672399A9D}"/>
              </a:ext>
            </a:extLst>
          </p:cNvPr>
          <p:cNvSpPr/>
          <p:nvPr/>
        </p:nvSpPr>
        <p:spPr>
          <a:xfrm>
            <a:off x="5201327" y="2758176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3981;p72">
            <a:extLst>
              <a:ext uri="{FF2B5EF4-FFF2-40B4-BE49-F238E27FC236}">
                <a16:creationId xmlns:a16="http://schemas.microsoft.com/office/drawing/2014/main" id="{0AF5B947-C69F-4203-A9CF-CF719F5EBC5E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3982;p72">
            <a:extLst>
              <a:ext uri="{FF2B5EF4-FFF2-40B4-BE49-F238E27FC236}">
                <a16:creationId xmlns:a16="http://schemas.microsoft.com/office/drawing/2014/main" id="{F8CA8841-8E10-4360-93F3-5CE5F237DE2E}"/>
              </a:ext>
            </a:extLst>
          </p:cNvPr>
          <p:cNvSpPr/>
          <p:nvPr/>
        </p:nvSpPr>
        <p:spPr>
          <a:xfrm>
            <a:off x="5090352" y="2860580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3983;p72">
            <a:extLst>
              <a:ext uri="{FF2B5EF4-FFF2-40B4-BE49-F238E27FC236}">
                <a16:creationId xmlns:a16="http://schemas.microsoft.com/office/drawing/2014/main" id="{C3385645-A1F4-4F9E-B99A-758A7C523D9A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3984;p72">
            <a:extLst>
              <a:ext uri="{FF2B5EF4-FFF2-40B4-BE49-F238E27FC236}">
                <a16:creationId xmlns:a16="http://schemas.microsoft.com/office/drawing/2014/main" id="{4FB6A052-06BF-4E4C-8EF6-6B3D1A15927B}"/>
              </a:ext>
            </a:extLst>
          </p:cNvPr>
          <p:cNvSpPr/>
          <p:nvPr/>
        </p:nvSpPr>
        <p:spPr>
          <a:xfrm>
            <a:off x="5201327" y="2758176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3985;p72">
            <a:extLst>
              <a:ext uri="{FF2B5EF4-FFF2-40B4-BE49-F238E27FC236}">
                <a16:creationId xmlns:a16="http://schemas.microsoft.com/office/drawing/2014/main" id="{609337D3-C323-4908-B21A-FA4530CD3953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3986;p72">
            <a:extLst>
              <a:ext uri="{FF2B5EF4-FFF2-40B4-BE49-F238E27FC236}">
                <a16:creationId xmlns:a16="http://schemas.microsoft.com/office/drawing/2014/main" id="{1059F354-B359-49ED-838D-823D1A513652}"/>
              </a:ext>
            </a:extLst>
          </p:cNvPr>
          <p:cNvSpPr/>
          <p:nvPr/>
        </p:nvSpPr>
        <p:spPr>
          <a:xfrm>
            <a:off x="5090352" y="2860580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3987;p72">
            <a:extLst>
              <a:ext uri="{FF2B5EF4-FFF2-40B4-BE49-F238E27FC236}">
                <a16:creationId xmlns:a16="http://schemas.microsoft.com/office/drawing/2014/main" id="{9DAF6AC2-E2CD-4EC9-BFF7-0FC8A43BD4DF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" name="Google Shape;3988;p72">
            <a:extLst>
              <a:ext uri="{FF2B5EF4-FFF2-40B4-BE49-F238E27FC236}">
                <a16:creationId xmlns:a16="http://schemas.microsoft.com/office/drawing/2014/main" id="{7CEC8505-5E8B-4CA5-B14A-A37A4A0F55DA}"/>
              </a:ext>
            </a:extLst>
          </p:cNvPr>
          <p:cNvSpPr/>
          <p:nvPr/>
        </p:nvSpPr>
        <p:spPr>
          <a:xfrm>
            <a:off x="4967046" y="2816369"/>
            <a:ext cx="414317" cy="284815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3989;p72">
            <a:extLst>
              <a:ext uri="{FF2B5EF4-FFF2-40B4-BE49-F238E27FC236}">
                <a16:creationId xmlns:a16="http://schemas.microsoft.com/office/drawing/2014/main" id="{A49A55E4-0314-4563-A453-1D133190B3FC}"/>
              </a:ext>
            </a:extLst>
          </p:cNvPr>
          <p:cNvSpPr/>
          <p:nvPr/>
        </p:nvSpPr>
        <p:spPr>
          <a:xfrm>
            <a:off x="4968522" y="2815139"/>
            <a:ext cx="412841" cy="286600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3990;p72">
            <a:extLst>
              <a:ext uri="{FF2B5EF4-FFF2-40B4-BE49-F238E27FC236}">
                <a16:creationId xmlns:a16="http://schemas.microsoft.com/office/drawing/2014/main" id="{87A262D4-EEC7-4864-A9E5-24C9480E4F3C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3991;p72">
            <a:extLst>
              <a:ext uri="{FF2B5EF4-FFF2-40B4-BE49-F238E27FC236}">
                <a16:creationId xmlns:a16="http://schemas.microsoft.com/office/drawing/2014/main" id="{B55C2F31-A99C-436F-95E1-399A694144E7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3992;p72">
            <a:extLst>
              <a:ext uri="{FF2B5EF4-FFF2-40B4-BE49-F238E27FC236}">
                <a16:creationId xmlns:a16="http://schemas.microsoft.com/office/drawing/2014/main" id="{A2B5DFA0-08A9-4EA2-B131-0B0D613CD9CF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3993;p72">
            <a:extLst>
              <a:ext uri="{FF2B5EF4-FFF2-40B4-BE49-F238E27FC236}">
                <a16:creationId xmlns:a16="http://schemas.microsoft.com/office/drawing/2014/main" id="{EF23769D-D215-49C3-B4A1-86433555365C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3994;p72">
            <a:extLst>
              <a:ext uri="{FF2B5EF4-FFF2-40B4-BE49-F238E27FC236}">
                <a16:creationId xmlns:a16="http://schemas.microsoft.com/office/drawing/2014/main" id="{0797A766-B10F-4C16-A56F-EA45C9C68C65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3995;p72">
            <a:extLst>
              <a:ext uri="{FF2B5EF4-FFF2-40B4-BE49-F238E27FC236}">
                <a16:creationId xmlns:a16="http://schemas.microsoft.com/office/drawing/2014/main" id="{AB678C49-5797-4714-BFE4-06A0EBD0A33A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3996;p72">
            <a:extLst>
              <a:ext uri="{FF2B5EF4-FFF2-40B4-BE49-F238E27FC236}">
                <a16:creationId xmlns:a16="http://schemas.microsoft.com/office/drawing/2014/main" id="{89F268EF-5A9C-40A5-BC42-E1D3E45F0D55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3997;p72">
            <a:extLst>
              <a:ext uri="{FF2B5EF4-FFF2-40B4-BE49-F238E27FC236}">
                <a16:creationId xmlns:a16="http://schemas.microsoft.com/office/drawing/2014/main" id="{F65D1B9E-50D6-4256-94EB-8F6B6271567A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3998;p72">
            <a:extLst>
              <a:ext uri="{FF2B5EF4-FFF2-40B4-BE49-F238E27FC236}">
                <a16:creationId xmlns:a16="http://schemas.microsoft.com/office/drawing/2014/main" id="{7391A82D-F00B-4130-944E-40B7EDAF83C6}"/>
              </a:ext>
            </a:extLst>
          </p:cNvPr>
          <p:cNvSpPr/>
          <p:nvPr/>
        </p:nvSpPr>
        <p:spPr>
          <a:xfrm>
            <a:off x="4956693" y="2913144"/>
            <a:ext cx="444402" cy="200209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3999;p72">
            <a:extLst>
              <a:ext uri="{FF2B5EF4-FFF2-40B4-BE49-F238E27FC236}">
                <a16:creationId xmlns:a16="http://schemas.microsoft.com/office/drawing/2014/main" id="{ED18E82C-5751-48EE-8F7B-77B256F6AE24}"/>
              </a:ext>
            </a:extLst>
          </p:cNvPr>
          <p:cNvSpPr/>
          <p:nvPr/>
        </p:nvSpPr>
        <p:spPr>
          <a:xfrm>
            <a:off x="4957683" y="2912591"/>
            <a:ext cx="444889" cy="202362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4000;p72">
            <a:extLst>
              <a:ext uri="{FF2B5EF4-FFF2-40B4-BE49-F238E27FC236}">
                <a16:creationId xmlns:a16="http://schemas.microsoft.com/office/drawing/2014/main" id="{CF65895E-3F81-4B36-97FA-9439C0D73A31}"/>
              </a:ext>
            </a:extLst>
          </p:cNvPr>
          <p:cNvSpPr/>
          <p:nvPr/>
        </p:nvSpPr>
        <p:spPr>
          <a:xfrm>
            <a:off x="4870366" y="3009735"/>
            <a:ext cx="156864" cy="13656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4001;p72">
            <a:extLst>
              <a:ext uri="{FF2B5EF4-FFF2-40B4-BE49-F238E27FC236}">
                <a16:creationId xmlns:a16="http://schemas.microsoft.com/office/drawing/2014/main" id="{61C34D09-E01A-4684-BDA3-0D223198EFDE}"/>
              </a:ext>
            </a:extLst>
          </p:cNvPr>
          <p:cNvSpPr/>
          <p:nvPr/>
        </p:nvSpPr>
        <p:spPr>
          <a:xfrm>
            <a:off x="5000100" y="3036470"/>
            <a:ext cx="37792" cy="29397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4002;p72">
            <a:extLst>
              <a:ext uri="{FF2B5EF4-FFF2-40B4-BE49-F238E27FC236}">
                <a16:creationId xmlns:a16="http://schemas.microsoft.com/office/drawing/2014/main" id="{A63A5F68-5E54-4AD9-9763-8E5CD3B78539}"/>
              </a:ext>
            </a:extLst>
          </p:cNvPr>
          <p:cNvSpPr/>
          <p:nvPr/>
        </p:nvSpPr>
        <p:spPr>
          <a:xfrm>
            <a:off x="5296027" y="2926036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4003;p72">
            <a:extLst>
              <a:ext uri="{FF2B5EF4-FFF2-40B4-BE49-F238E27FC236}">
                <a16:creationId xmlns:a16="http://schemas.microsoft.com/office/drawing/2014/main" id="{E7A68E23-719D-4669-A8D8-9EDF274E6D9E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4004;p72">
            <a:extLst>
              <a:ext uri="{FF2B5EF4-FFF2-40B4-BE49-F238E27FC236}">
                <a16:creationId xmlns:a16="http://schemas.microsoft.com/office/drawing/2014/main" id="{1150115D-C01B-473D-87E7-E8C6AC7C71FD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4005;p72">
            <a:extLst>
              <a:ext uri="{FF2B5EF4-FFF2-40B4-BE49-F238E27FC236}">
                <a16:creationId xmlns:a16="http://schemas.microsoft.com/office/drawing/2014/main" id="{C628DCDF-3F97-44BB-8A78-EDF597E13282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4006;p72">
            <a:extLst>
              <a:ext uri="{FF2B5EF4-FFF2-40B4-BE49-F238E27FC236}">
                <a16:creationId xmlns:a16="http://schemas.microsoft.com/office/drawing/2014/main" id="{A4D4B012-4A17-4BCC-B978-C5B3691AD88C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4007;p72">
            <a:extLst>
              <a:ext uri="{FF2B5EF4-FFF2-40B4-BE49-F238E27FC236}">
                <a16:creationId xmlns:a16="http://schemas.microsoft.com/office/drawing/2014/main" id="{76033D1E-10A1-4BF3-87D7-486A4F23EEB7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4008;p72">
            <a:extLst>
              <a:ext uri="{FF2B5EF4-FFF2-40B4-BE49-F238E27FC236}">
                <a16:creationId xmlns:a16="http://schemas.microsoft.com/office/drawing/2014/main" id="{CB9A14BB-71E7-4B04-803E-76AF1863DF5A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009;p72">
            <a:extLst>
              <a:ext uri="{FF2B5EF4-FFF2-40B4-BE49-F238E27FC236}">
                <a16:creationId xmlns:a16="http://schemas.microsoft.com/office/drawing/2014/main" id="{0B7B8404-6F7C-4BC3-A8AB-67E24B60FE3F}"/>
              </a:ext>
            </a:extLst>
          </p:cNvPr>
          <p:cNvSpPr/>
          <p:nvPr/>
        </p:nvSpPr>
        <p:spPr>
          <a:xfrm>
            <a:off x="3208700" y="2820369"/>
            <a:ext cx="86342" cy="118772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657;p49">
            <a:extLst>
              <a:ext uri="{FF2B5EF4-FFF2-40B4-BE49-F238E27FC236}">
                <a16:creationId xmlns:a16="http://schemas.microsoft.com/office/drawing/2014/main" id="{7CABEF49-CE40-473B-9EF7-2BE2D428FCA5}"/>
              </a:ext>
            </a:extLst>
          </p:cNvPr>
          <p:cNvSpPr txBox="1">
            <a:spLocks/>
          </p:cNvSpPr>
          <p:nvPr/>
        </p:nvSpPr>
        <p:spPr>
          <a:xfrm>
            <a:off x="2107300" y="1210562"/>
            <a:ext cx="4184601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3000"/>
              <a:buFont typeface="Merriweather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75878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677400" y="45339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499"/>
            <a:ext cx="9144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7726" y="257712"/>
            <a:ext cx="32127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0033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3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544964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3" y="2901657"/>
            <a:ext cx="2106689" cy="1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119191"/>
            <a:ext cx="5819775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149"/>
            <a:ext cx="6019800" cy="2299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331273" y="2563518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 </a:t>
            </a:r>
            <a:r>
              <a:rPr lang="vi-VN" sz="2400" dirty="0">
                <a:solidFill>
                  <a:srgbClr val="0033CC"/>
                </a:solidFill>
              </a:rPr>
              <a:t>Bình A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01215" y="2588331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33CC"/>
                </a:solidFill>
              </a:rPr>
              <a:t>D</a:t>
            </a:r>
            <a:r>
              <a:rPr lang="en-US" sz="2400" dirty="0">
                <a:solidFill>
                  <a:srgbClr val="0033CC"/>
                </a:solidFill>
              </a:rPr>
              <a:t>. </a:t>
            </a:r>
            <a:r>
              <a:rPr lang="vi-VN" sz="2400" dirty="0">
                <a:solidFill>
                  <a:srgbClr val="0033CC"/>
                </a:solidFill>
              </a:rPr>
              <a:t>Bình D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03501" y="2563518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 </a:t>
            </a:r>
            <a:r>
              <a:rPr lang="vi-VN" sz="2400" dirty="0">
                <a:solidFill>
                  <a:srgbClr val="0033CC"/>
                </a:solidFill>
              </a:rPr>
              <a:t>Bình C</a:t>
            </a:r>
            <a:endParaRPr lang="en-US" sz="24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2544089" y="2586052"/>
                <a:ext cx="1981200" cy="6858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2400" dirty="0">
                    <a:solidFill>
                      <a:srgbClr val="0033CC"/>
                    </a:solidFill>
                  </a:rPr>
                  <a:t>B</a:t>
                </a:r>
                <a:r>
                  <a:rPr lang="en-US" sz="2400" dirty="0">
                    <a:solidFill>
                      <a:srgbClr val="0033CC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400" i="1" dirty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400" i="1" dirty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ì</m:t>
                    </m:r>
                    <m:r>
                      <m:rPr>
                        <m:sty m:val="p"/>
                      </m:rPr>
                      <a:rPr lang="vi-VN" sz="2400" i="1" dirty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nh</m:t>
                    </m:r>
                  </m:oMath>
                </a14:m>
                <a:r>
                  <a:rPr lang="vi-VN" sz="2400" dirty="0">
                    <a:solidFill>
                      <a:srgbClr val="0033CC"/>
                    </a:solidFill>
                  </a:rPr>
                  <a:t> B</a:t>
                </a:r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089" y="2586052"/>
                <a:ext cx="1981200" cy="685800"/>
              </a:xfrm>
              <a:prstGeom prst="roundRect">
                <a:avLst/>
              </a:prstGeom>
              <a:blipFill>
                <a:blip r:embed="rId12"/>
                <a:stretch>
                  <a:fillRect l="-2432" b="-256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4" y="3790951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88045" y="133350"/>
            <a:ext cx="757084" cy="37506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72048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8" y="708850"/>
            <a:ext cx="90244" cy="76328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50"/>
            <a:ext cx="90244" cy="76328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9" y="1001869"/>
            <a:ext cx="90244" cy="76328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5" y="1026808"/>
            <a:ext cx="90244" cy="76328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44484" y="99899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77" name="Explosion 2 76"/>
          <p:cNvSpPr/>
          <p:nvPr/>
        </p:nvSpPr>
        <p:spPr>
          <a:xfrm>
            <a:off x="1789670" y="326446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D9B31-4464-E73A-4B44-A80D32D962F3}"/>
              </a:ext>
            </a:extLst>
          </p:cNvPr>
          <p:cNvSpPr txBox="1"/>
          <p:nvPr/>
        </p:nvSpPr>
        <p:spPr>
          <a:xfrm>
            <a:off x="1752600" y="-9171"/>
            <a:ext cx="602989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bốn bình </a:t>
            </a:r>
            <a:r>
              <a:rPr lang="en-US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A, </a:t>
            </a:r>
            <a:r>
              <a:rPr lang="vi-VN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B, </a:t>
            </a:r>
            <a:r>
              <a:rPr lang="en-US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 ch</a:t>
            </a:r>
            <a:r>
              <a:rPr lang="en-US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</a:t>
            </a:r>
            <a:r>
              <a:rPr lang="vi-VN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nước ở cùng một nhiệt độ. Sau khi dùng các đèn cồn giống hệt nhau để đun các bình này. Người ta thấy nhiệt độ của các bình trở nên khác nhau. </a:t>
            </a:r>
            <a:r>
              <a:rPr lang="vi-VN" sz="2000" kern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 độ bình nào cao nhất?</a:t>
            </a:r>
          </a:p>
          <a:p>
            <a:pPr algn="just"/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hape 1871">
            <a:extLst>
              <a:ext uri="{FF2B5EF4-FFF2-40B4-BE49-F238E27FC236}">
                <a16:creationId xmlns:a16="http://schemas.microsoft.com/office/drawing/2014/main" id="{B123AC23-0534-D356-98F7-FD3F7BB811DB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697557" y="1285524"/>
            <a:ext cx="4080221" cy="753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DD01E9-8D05-2DF2-3F04-FDF54487FDCC}"/>
              </a:ext>
            </a:extLst>
          </p:cNvPr>
          <p:cNvSpPr txBox="1"/>
          <p:nvPr/>
        </p:nvSpPr>
        <p:spPr>
          <a:xfrm>
            <a:off x="2869030" y="2039709"/>
            <a:ext cx="44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/>
              <a:t>A</a:t>
            </a:r>
            <a:endParaRPr lang="en-US" sz="1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A62306-CE3B-702A-EE1C-ABE3B2DEEA73}"/>
              </a:ext>
            </a:extLst>
          </p:cNvPr>
          <p:cNvSpPr txBox="1"/>
          <p:nvPr/>
        </p:nvSpPr>
        <p:spPr>
          <a:xfrm>
            <a:off x="3993393" y="2054010"/>
            <a:ext cx="44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/>
              <a:t>B</a:t>
            </a:r>
            <a:endParaRPr lang="en-US" sz="1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1929BA-3025-B279-A742-625F15085C3A}"/>
              </a:ext>
            </a:extLst>
          </p:cNvPr>
          <p:cNvSpPr txBox="1"/>
          <p:nvPr/>
        </p:nvSpPr>
        <p:spPr>
          <a:xfrm>
            <a:off x="5122115" y="2054252"/>
            <a:ext cx="44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/>
              <a:t>C</a:t>
            </a:r>
            <a:endParaRPr lang="en-US" sz="1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AA0A15-23F3-5B6D-E131-6F0C3903002B}"/>
              </a:ext>
            </a:extLst>
          </p:cNvPr>
          <p:cNvSpPr txBox="1"/>
          <p:nvPr/>
        </p:nvSpPr>
        <p:spPr>
          <a:xfrm>
            <a:off x="6316288" y="2020688"/>
            <a:ext cx="44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/>
              <a:t>D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77503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  <p:bldP spid="6" grpId="0"/>
      <p:bldP spid="8" grpId="0"/>
      <p:bldP spid="9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" y="14288"/>
            <a:ext cx="9149047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4" y="3914776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6" y="1847143"/>
            <a:ext cx="5301759" cy="34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847977"/>
            <a:ext cx="2482850" cy="17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2686050"/>
            <a:ext cx="6248401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460691" y="552542"/>
            <a:ext cx="4946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Yếu</a:t>
            </a:r>
            <a:r>
              <a:rPr lang="en-US" sz="2000" dirty="0"/>
              <a:t> </a:t>
            </a:r>
            <a:r>
              <a:rPr lang="en-US" sz="2000" dirty="0" err="1"/>
              <a:t>tố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đây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ở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bình</a:t>
            </a:r>
            <a:r>
              <a:rPr lang="en-US" sz="2000" dirty="0"/>
              <a:t> </a:t>
            </a:r>
            <a:r>
              <a:rPr lang="vi-VN" sz="2000" dirty="0"/>
              <a:t>trong câu 1 </a:t>
            </a:r>
            <a:r>
              <a:rPr lang="en-US" sz="2000" dirty="0" err="1"/>
              <a:t>khác</a:t>
            </a:r>
            <a:r>
              <a:rPr lang="en-US" sz="2000" dirty="0"/>
              <a:t> </a:t>
            </a:r>
            <a:r>
              <a:rPr lang="vi-VN" sz="2000" dirty="0"/>
              <a:t>nhau?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2423" y="2300879"/>
            <a:ext cx="3555351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</a:rPr>
              <a:t>A. </a:t>
            </a:r>
            <a:r>
              <a:rPr lang="vi-VN" sz="2000" dirty="0">
                <a:solidFill>
                  <a:srgbClr val="002060"/>
                </a:solidFill>
              </a:rPr>
              <a:t>Thời gian đun.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62141" y="3335184"/>
            <a:ext cx="334411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</a:rPr>
              <a:t>D. </a:t>
            </a:r>
            <a:r>
              <a:rPr lang="vi-VN" sz="2000" dirty="0">
                <a:solidFill>
                  <a:srgbClr val="002060"/>
                </a:solidFill>
              </a:rPr>
              <a:t>Loại chất lỏng ch</a:t>
            </a:r>
            <a:r>
              <a:rPr lang="en-US" sz="2000" dirty="0" err="1">
                <a:solidFill>
                  <a:srgbClr val="002060"/>
                </a:solidFill>
              </a:rPr>
              <a:t>ứa</a:t>
            </a:r>
            <a:r>
              <a:rPr lang="vi-VN" sz="2000" dirty="0">
                <a:solidFill>
                  <a:srgbClr val="002060"/>
                </a:solidFill>
              </a:rPr>
              <a:t> trong từng bình.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47689" y="3335184"/>
            <a:ext cx="3555351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rgbClr val="002060"/>
                </a:solidFill>
              </a:rPr>
              <a:t>B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vi-VN" sz="2000" dirty="0">
                <a:solidFill>
                  <a:srgbClr val="002060"/>
                </a:solidFill>
              </a:rPr>
              <a:t>Nhiệt lượng từng b</a:t>
            </a:r>
            <a:r>
              <a:rPr lang="en-US" sz="2000" dirty="0" err="1">
                <a:solidFill>
                  <a:srgbClr val="002060"/>
                </a:solidFill>
              </a:rPr>
              <a:t>ình</a:t>
            </a:r>
            <a:r>
              <a:rPr lang="vi-VN" sz="2000" dirty="0">
                <a:solidFill>
                  <a:srgbClr val="002060"/>
                </a:solidFill>
              </a:rPr>
              <a:t> nhận được.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262140" y="2348461"/>
            <a:ext cx="334411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rgbClr val="002060"/>
                </a:solidFill>
              </a:rPr>
              <a:t>C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vi-VN" sz="2000" dirty="0">
                <a:solidFill>
                  <a:srgbClr val="002060"/>
                </a:solidFill>
              </a:rPr>
              <a:t>Lượng nước ch</a:t>
            </a:r>
            <a:r>
              <a:rPr lang="en-US" sz="2000" dirty="0" err="1">
                <a:solidFill>
                  <a:srgbClr val="002060"/>
                </a:solidFill>
              </a:rPr>
              <a:t>ứa</a:t>
            </a:r>
            <a:r>
              <a:rPr lang="vi-VN" sz="2000" dirty="0">
                <a:solidFill>
                  <a:srgbClr val="002060"/>
                </a:solidFill>
              </a:rPr>
              <a:t> trong từng bình.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5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72048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8" y="708850"/>
            <a:ext cx="90244" cy="76328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50"/>
            <a:ext cx="90244" cy="76328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9" y="1001869"/>
            <a:ext cx="90244" cy="76328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5" y="1026808"/>
            <a:ext cx="90244" cy="76328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99899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52" name="Explosion 2 51"/>
          <p:cNvSpPr/>
          <p:nvPr/>
        </p:nvSpPr>
        <p:spPr>
          <a:xfrm>
            <a:off x="3439640" y="3545144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00869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4" grpId="2" animBg="1"/>
      <p:bldP spid="52" grpId="0" animBg="1"/>
      <p:bldP spid="5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04900"/>
            <a:ext cx="914399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2424652"/>
            <a:ext cx="6055949" cy="27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056463"/>
            <a:ext cx="89154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42623" y="2367265"/>
            <a:ext cx="3076759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A. </a:t>
            </a:r>
            <a:r>
              <a:rPr lang="vi-VN" sz="3000" dirty="0">
                <a:solidFill>
                  <a:schemeClr val="tx1"/>
                </a:solidFill>
              </a:rPr>
              <a:t>4100 (J/kg.K)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73412" y="3303532"/>
            <a:ext cx="3045971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B. </a:t>
            </a:r>
            <a:r>
              <a:rPr lang="vi-VN" sz="3000" dirty="0">
                <a:solidFill>
                  <a:schemeClr val="tx1"/>
                </a:solidFill>
              </a:rPr>
              <a:t>4810 (J/kg.K)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28797" y="3425504"/>
            <a:ext cx="3144224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D. </a:t>
            </a:r>
            <a:r>
              <a:rPr lang="vi-VN" sz="3000" dirty="0">
                <a:solidFill>
                  <a:schemeClr val="tx1"/>
                </a:solidFill>
              </a:rPr>
              <a:t>4800 (J/kg.K)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932975" y="2393308"/>
            <a:ext cx="3144224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</a:rPr>
              <a:t>C. </a:t>
            </a:r>
            <a:r>
              <a:rPr lang="vi-VN" sz="3000" dirty="0">
                <a:solidFill>
                  <a:schemeClr val="tx1"/>
                </a:solidFill>
              </a:rPr>
              <a:t>4180 (J/kg.K)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471292" y="425376"/>
            <a:ext cx="4371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dung riêng của nước có giá trị bằng bao nhiêu?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4" y="3914776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588045" y="133350"/>
            <a:ext cx="757084" cy="375064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72048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8" y="708850"/>
            <a:ext cx="90244" cy="76328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5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9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5" y="102680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51" name="Explosion 2 50"/>
          <p:cNvSpPr/>
          <p:nvPr/>
        </p:nvSpPr>
        <p:spPr>
          <a:xfrm>
            <a:off x="3126201" y="340645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0628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2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DBD272-69BA-55E4-4474-FCA69C31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76" y="155050"/>
            <a:ext cx="2009890" cy="2009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3EB053-6B82-3144-5528-39D12E0AE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065" y="249370"/>
            <a:ext cx="3824829" cy="1846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60A06B-50B5-9DC2-8C67-C2C737F75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483" y="2669950"/>
            <a:ext cx="3505422" cy="23111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DAB41B-E1D2-AC5F-0725-3CEA2A3C8274}"/>
              </a:ext>
            </a:extLst>
          </p:cNvPr>
          <p:cNvSpPr txBox="1"/>
          <p:nvPr/>
        </p:nvSpPr>
        <p:spPr>
          <a:xfrm>
            <a:off x="0" y="2331747"/>
            <a:ext cx="5292089" cy="26909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  <a:tabLst>
                <a:tab pos="540385" algn="l"/>
                <a:tab pos="630555" algn="l"/>
              </a:tabLst>
            </a:pP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08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2638"/>
            <a:ext cx="9144000" cy="6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14" y="3052593"/>
            <a:ext cx="1268787" cy="19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68246" y="2404892"/>
            <a:ext cx="321623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thay đổi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1" y="3257550"/>
            <a:ext cx="72004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468246" y="3409771"/>
            <a:ext cx="321623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 đi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21" y="2766220"/>
            <a:ext cx="1939131" cy="19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94" y="3553320"/>
            <a:ext cx="1123633" cy="16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-2152650"/>
            <a:ext cx="64008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5129017" y="3432724"/>
            <a:ext cx="3179281" cy="76502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và C đúng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079372" y="2471969"/>
            <a:ext cx="319789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lên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87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2371271" y="393985"/>
            <a:ext cx="479027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dirty="0">
                <a:solidFill>
                  <a:srgbClr val="0070C0"/>
                </a:solidFill>
              </a:rPr>
              <a:t>Khi tăng nhiệt độ, giữ nguyên các yếu tố khác, năng lượng nhiệt nước nhận được sẽ: </a:t>
            </a:r>
            <a:endParaRPr lang="en-US" sz="2700" dirty="0">
              <a:solidFill>
                <a:srgbClr val="0070C0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4019551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588045" y="133350"/>
            <a:ext cx="757084" cy="375064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72048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8" y="708850"/>
            <a:ext cx="90244" cy="76328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50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9" y="1001869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5" y="1026808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944484" y="99899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57" name="Explosion 2 56"/>
          <p:cNvSpPr/>
          <p:nvPr/>
        </p:nvSpPr>
        <p:spPr>
          <a:xfrm>
            <a:off x="3055875" y="2285201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4994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5276851" y="2657655"/>
            <a:ext cx="2413802" cy="251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499415" y="2118282"/>
            <a:ext cx="3444803" cy="32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4711983" y="1132137"/>
            <a:ext cx="4151392" cy="518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5080904" y="2326143"/>
            <a:ext cx="3269852" cy="66493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9"/>
                </a:solidFill>
              </a:rPr>
              <a:t>C. </a:t>
            </a:r>
            <a:r>
              <a:rPr lang="vi-VN" sz="2400" dirty="0">
                <a:solidFill>
                  <a:srgbClr val="000099"/>
                </a:solidFill>
              </a:rPr>
              <a:t>Q = m</a:t>
            </a:r>
            <a:r>
              <a:rPr lang="en-US" sz="2400" dirty="0">
                <a:solidFill>
                  <a:srgbClr val="000099"/>
                </a:solidFill>
              </a:rPr>
              <a:t>.</a:t>
            </a:r>
            <a:r>
              <a:rPr lang="vi-VN" sz="2400" dirty="0">
                <a:solidFill>
                  <a:srgbClr val="000099"/>
                </a:solidFill>
              </a:rPr>
              <a:t>c(t</a:t>
            </a:r>
            <a:r>
              <a:rPr lang="vi-VN" sz="2400" baseline="-25000" dirty="0">
                <a:solidFill>
                  <a:srgbClr val="000099"/>
                </a:solidFill>
              </a:rPr>
              <a:t>2</a:t>
            </a:r>
            <a:r>
              <a:rPr lang="vi-VN" sz="2400" dirty="0">
                <a:solidFill>
                  <a:srgbClr val="000099"/>
                </a:solidFill>
              </a:rPr>
              <a:t> – t</a:t>
            </a:r>
            <a:r>
              <a:rPr lang="en-US" sz="2400" baseline="-25000" dirty="0">
                <a:solidFill>
                  <a:srgbClr val="000099"/>
                </a:solidFill>
              </a:rPr>
              <a:t>1</a:t>
            </a:r>
            <a:r>
              <a:rPr lang="vi-VN" sz="2400" dirty="0">
                <a:solidFill>
                  <a:srgbClr val="000099"/>
                </a:solidFill>
              </a:rPr>
              <a:t>) = 432 900 J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3399" y="3257619"/>
            <a:ext cx="3135959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9"/>
                </a:solidFill>
              </a:rPr>
              <a:t>B. </a:t>
            </a:r>
            <a:r>
              <a:rPr lang="vi-VN" sz="2400" dirty="0">
                <a:solidFill>
                  <a:srgbClr val="000099"/>
                </a:solidFill>
              </a:rPr>
              <a:t>Q = m</a:t>
            </a:r>
            <a:r>
              <a:rPr lang="en-US" sz="2400" dirty="0">
                <a:solidFill>
                  <a:srgbClr val="000099"/>
                </a:solidFill>
              </a:rPr>
              <a:t>.</a:t>
            </a:r>
            <a:r>
              <a:rPr lang="vi-VN" sz="2400" dirty="0">
                <a:solidFill>
                  <a:srgbClr val="000099"/>
                </a:solidFill>
              </a:rPr>
              <a:t>c(t</a:t>
            </a:r>
            <a:r>
              <a:rPr lang="vi-VN" sz="2400" baseline="-25000" dirty="0">
                <a:solidFill>
                  <a:srgbClr val="000099"/>
                </a:solidFill>
              </a:rPr>
              <a:t>2</a:t>
            </a:r>
            <a:r>
              <a:rPr lang="vi-VN" sz="2400" dirty="0">
                <a:solidFill>
                  <a:srgbClr val="000099"/>
                </a:solidFill>
              </a:rPr>
              <a:t> – t</a:t>
            </a:r>
            <a:r>
              <a:rPr lang="en-US" sz="2400" baseline="-25000" dirty="0">
                <a:solidFill>
                  <a:srgbClr val="000099"/>
                </a:solidFill>
              </a:rPr>
              <a:t>1</a:t>
            </a:r>
            <a:r>
              <a:rPr lang="vi-VN" sz="2400" dirty="0">
                <a:solidFill>
                  <a:srgbClr val="000099"/>
                </a:solidFill>
              </a:rPr>
              <a:t>) = 432 000J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080904" y="3285628"/>
            <a:ext cx="321436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9"/>
                </a:solidFill>
              </a:rPr>
              <a:t>D. </a:t>
            </a:r>
            <a:r>
              <a:rPr lang="vi-VN" sz="2400" dirty="0">
                <a:solidFill>
                  <a:srgbClr val="000099"/>
                </a:solidFill>
              </a:rPr>
              <a:t>Q = m</a:t>
            </a:r>
            <a:r>
              <a:rPr lang="en-US" sz="2400" dirty="0">
                <a:solidFill>
                  <a:srgbClr val="000099"/>
                </a:solidFill>
              </a:rPr>
              <a:t>.</a:t>
            </a:r>
            <a:r>
              <a:rPr lang="vi-VN" sz="2400" dirty="0">
                <a:solidFill>
                  <a:srgbClr val="000099"/>
                </a:solidFill>
              </a:rPr>
              <a:t>c(t</a:t>
            </a:r>
            <a:r>
              <a:rPr lang="vi-VN" sz="2400" baseline="-25000" dirty="0">
                <a:solidFill>
                  <a:srgbClr val="000099"/>
                </a:solidFill>
              </a:rPr>
              <a:t>2</a:t>
            </a:r>
            <a:r>
              <a:rPr lang="vi-VN" sz="2400" dirty="0">
                <a:solidFill>
                  <a:srgbClr val="000099"/>
                </a:solidFill>
              </a:rPr>
              <a:t> – t</a:t>
            </a:r>
            <a:r>
              <a:rPr lang="en-US" sz="2400" baseline="-25000" dirty="0">
                <a:solidFill>
                  <a:srgbClr val="000099"/>
                </a:solidFill>
              </a:rPr>
              <a:t>1</a:t>
            </a:r>
            <a:r>
              <a:rPr lang="vi-VN" sz="2400" dirty="0">
                <a:solidFill>
                  <a:srgbClr val="000099"/>
                </a:solidFill>
              </a:rPr>
              <a:t>) = 209 000 J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33399" y="2336758"/>
            <a:ext cx="3135959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9"/>
                </a:solidFill>
              </a:rPr>
              <a:t>A. </a:t>
            </a:r>
            <a:r>
              <a:rPr lang="vi-VN" sz="2400" dirty="0">
                <a:solidFill>
                  <a:srgbClr val="000099"/>
                </a:solidFill>
              </a:rPr>
              <a:t>Q = m</a:t>
            </a:r>
            <a:r>
              <a:rPr lang="en-US" sz="2400" dirty="0">
                <a:solidFill>
                  <a:srgbClr val="000099"/>
                </a:solidFill>
              </a:rPr>
              <a:t>.</a:t>
            </a:r>
            <a:r>
              <a:rPr lang="vi-VN" sz="2400" dirty="0">
                <a:solidFill>
                  <a:srgbClr val="000099"/>
                </a:solidFill>
              </a:rPr>
              <a:t>c(t</a:t>
            </a:r>
            <a:r>
              <a:rPr lang="vi-VN" sz="2400" baseline="-25000" dirty="0">
                <a:solidFill>
                  <a:srgbClr val="000099"/>
                </a:solidFill>
              </a:rPr>
              <a:t>2</a:t>
            </a:r>
            <a:r>
              <a:rPr lang="vi-VN" sz="2400" dirty="0">
                <a:solidFill>
                  <a:srgbClr val="000099"/>
                </a:solidFill>
              </a:rPr>
              <a:t> – t</a:t>
            </a:r>
            <a:r>
              <a:rPr lang="en-US" sz="2400" baseline="-25000" dirty="0">
                <a:solidFill>
                  <a:srgbClr val="000099"/>
                </a:solidFill>
              </a:rPr>
              <a:t>1</a:t>
            </a:r>
            <a:r>
              <a:rPr lang="vi-VN" sz="2400" dirty="0">
                <a:solidFill>
                  <a:srgbClr val="000099"/>
                </a:solidFill>
              </a:rPr>
              <a:t>) = 376 200 J</a:t>
            </a:r>
            <a:endParaRPr lang="en-US" sz="2400" dirty="0">
              <a:solidFill>
                <a:srgbClr val="000099"/>
              </a:solidFill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12" y="56156"/>
            <a:ext cx="7117205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2230603" y="416286"/>
            <a:ext cx="5503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Năng lượng nhiệt cần cung cấp để làm tăng nhiệt độ của 2</a:t>
            </a:r>
            <a:r>
              <a:rPr lang="en-US" sz="2400" dirty="0"/>
              <a:t>kg</a:t>
            </a:r>
            <a:r>
              <a:rPr lang="vi-VN" sz="2400" dirty="0"/>
              <a:t> nước từ 25 °C lên 70 °C là: 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3837563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588045" y="133350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72048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8" y="708850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5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9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5" y="102680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51" name="Explosion 2 50"/>
          <p:cNvSpPr/>
          <p:nvPr/>
        </p:nvSpPr>
        <p:spPr>
          <a:xfrm>
            <a:off x="6960284" y="3457642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1230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8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0D7F8A7-E5B2-47B7-9F4D-D49FC95523F4}"/>
              </a:ext>
            </a:extLst>
          </p:cNvPr>
          <p:cNvSpPr txBox="1"/>
          <p:nvPr/>
        </p:nvSpPr>
        <p:spPr>
          <a:xfrm>
            <a:off x="197440" y="1657476"/>
            <a:ext cx="4905796" cy="279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 indent="0">
              <a:lnSpc>
                <a:spcPct val="150000"/>
              </a:lnSpc>
              <a:buClr>
                <a:srgbClr val="212121"/>
              </a:buClr>
              <a:buNone/>
              <a:defRPr/>
            </a:pPr>
            <a:r>
              <a:rPr lang="vi-VN" sz="2400" b="1" dirty="0">
                <a:latin typeface="Montserrat" panose="00000500000000000000" pitchFamily="2" charset="0"/>
                <a:cs typeface="Segoe UI Semibold" panose="020B0702040204020203" pitchFamily="34" charset="0"/>
                <a:sym typeface="Montserrat"/>
              </a:rPr>
              <a:t>Em hãy giúp mẹ đun sôi một lượng nước để nấu canh và tính năng lượng nhiệt cần để đun sôi lượng nước đó?</a:t>
            </a:r>
          </a:p>
        </p:txBody>
      </p:sp>
      <p:sp>
        <p:nvSpPr>
          <p:cNvPr id="3" name="Google Shape;2657;p49">
            <a:extLst>
              <a:ext uri="{FF2B5EF4-FFF2-40B4-BE49-F238E27FC236}">
                <a16:creationId xmlns:a16="http://schemas.microsoft.com/office/drawing/2014/main" id="{07145743-C3BF-142E-F8F8-BFE4ABDC0F2C}"/>
              </a:ext>
            </a:extLst>
          </p:cNvPr>
          <p:cNvSpPr txBox="1">
            <a:spLocks/>
          </p:cNvSpPr>
          <p:nvPr/>
        </p:nvSpPr>
        <p:spPr>
          <a:xfrm>
            <a:off x="2479699" y="-45406"/>
            <a:ext cx="4184601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3000"/>
              <a:buFont typeface="Merriweather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VẬN DỤNG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556069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C59463-F391-4B4B-AA21-75E36BD19668}"/>
              </a:ext>
            </a:extLst>
          </p:cNvPr>
          <p:cNvSpPr/>
          <p:nvPr/>
        </p:nvSpPr>
        <p:spPr>
          <a:xfrm>
            <a:off x="1806198" y="3681281"/>
            <a:ext cx="5442745" cy="653220"/>
          </a:xfrm>
          <a:prstGeom prst="rect">
            <a:avLst/>
          </a:prstGeom>
          <a:solidFill>
            <a:srgbClr val="FD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0" name="Google Shape;3710;p71"/>
          <p:cNvSpPr txBox="1">
            <a:spLocks noGrp="1"/>
          </p:cNvSpPr>
          <p:nvPr>
            <p:ph type="title"/>
          </p:nvPr>
        </p:nvSpPr>
        <p:spPr>
          <a:xfrm>
            <a:off x="2308816" y="1556045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25" name="Google Shape;4267;p73">
            <a:extLst>
              <a:ext uri="{FF2B5EF4-FFF2-40B4-BE49-F238E27FC236}">
                <a16:creationId xmlns:a16="http://schemas.microsoft.com/office/drawing/2014/main" id="{8ACB1FD3-934D-47F2-AD79-371041AF0FB9}"/>
              </a:ext>
            </a:extLst>
          </p:cNvPr>
          <p:cNvGrpSpPr/>
          <p:nvPr/>
        </p:nvGrpSpPr>
        <p:grpSpPr>
          <a:xfrm>
            <a:off x="7465776" y="1500248"/>
            <a:ext cx="1153323" cy="2590995"/>
            <a:chOff x="2564525" y="726725"/>
            <a:chExt cx="2001950" cy="4497475"/>
          </a:xfrm>
        </p:grpSpPr>
        <p:sp>
          <p:nvSpPr>
            <p:cNvPr id="26" name="Google Shape;4268;p73">
              <a:extLst>
                <a:ext uri="{FF2B5EF4-FFF2-40B4-BE49-F238E27FC236}">
                  <a16:creationId xmlns:a16="http://schemas.microsoft.com/office/drawing/2014/main" id="{18EDB9CB-9006-4EF7-A6DB-9EBD7D5C47BF}"/>
                </a:ext>
              </a:extLst>
            </p:cNvPr>
            <p:cNvSpPr/>
            <p:nvPr/>
          </p:nvSpPr>
          <p:spPr>
            <a:xfrm>
              <a:off x="2937275" y="1119800"/>
              <a:ext cx="322750" cy="340875"/>
            </a:xfrm>
            <a:custGeom>
              <a:avLst/>
              <a:gdLst/>
              <a:ahLst/>
              <a:cxnLst/>
              <a:rect l="l" t="t" r="r" b="b"/>
              <a:pathLst>
                <a:path w="12910" h="13635" extrusionOk="0">
                  <a:moveTo>
                    <a:pt x="4674" y="0"/>
                  </a:moveTo>
                  <a:cubicBezTo>
                    <a:pt x="4626" y="0"/>
                    <a:pt x="4581" y="8"/>
                    <a:pt x="4537" y="25"/>
                  </a:cubicBezTo>
                  <a:cubicBezTo>
                    <a:pt x="3937" y="225"/>
                    <a:pt x="5238" y="2160"/>
                    <a:pt x="5605" y="3094"/>
                  </a:cubicBezTo>
                  <a:cubicBezTo>
                    <a:pt x="5972" y="4028"/>
                    <a:pt x="6539" y="5329"/>
                    <a:pt x="6539" y="5329"/>
                  </a:cubicBezTo>
                  <a:cubicBezTo>
                    <a:pt x="6539" y="5329"/>
                    <a:pt x="3737" y="1426"/>
                    <a:pt x="2703" y="592"/>
                  </a:cubicBezTo>
                  <a:cubicBezTo>
                    <a:pt x="2544" y="467"/>
                    <a:pt x="2390" y="413"/>
                    <a:pt x="2253" y="413"/>
                  </a:cubicBezTo>
                  <a:cubicBezTo>
                    <a:pt x="1730" y="413"/>
                    <a:pt x="1447" y="1205"/>
                    <a:pt x="2002" y="1893"/>
                  </a:cubicBezTo>
                  <a:cubicBezTo>
                    <a:pt x="2002" y="1893"/>
                    <a:pt x="1699" y="1741"/>
                    <a:pt x="1435" y="1741"/>
                  </a:cubicBezTo>
                  <a:cubicBezTo>
                    <a:pt x="1205" y="1741"/>
                    <a:pt x="1006" y="1857"/>
                    <a:pt x="1068" y="2293"/>
                  </a:cubicBezTo>
                  <a:cubicBezTo>
                    <a:pt x="1202" y="3261"/>
                    <a:pt x="4004" y="7030"/>
                    <a:pt x="3703" y="7163"/>
                  </a:cubicBezTo>
                  <a:cubicBezTo>
                    <a:pt x="3696" y="7168"/>
                    <a:pt x="3687" y="7170"/>
                    <a:pt x="3676" y="7170"/>
                  </a:cubicBezTo>
                  <a:cubicBezTo>
                    <a:pt x="3306" y="7170"/>
                    <a:pt x="1006" y="4460"/>
                    <a:pt x="389" y="4460"/>
                  </a:cubicBezTo>
                  <a:cubicBezTo>
                    <a:pt x="381" y="4460"/>
                    <a:pt x="374" y="4461"/>
                    <a:pt x="368" y="4461"/>
                  </a:cubicBezTo>
                  <a:cubicBezTo>
                    <a:pt x="34" y="4495"/>
                    <a:pt x="1" y="4995"/>
                    <a:pt x="568" y="5796"/>
                  </a:cubicBezTo>
                  <a:cubicBezTo>
                    <a:pt x="1168" y="6563"/>
                    <a:pt x="5638" y="12367"/>
                    <a:pt x="6405" y="13001"/>
                  </a:cubicBezTo>
                  <a:cubicBezTo>
                    <a:pt x="6806" y="13334"/>
                    <a:pt x="7273" y="13568"/>
                    <a:pt x="7773" y="13635"/>
                  </a:cubicBezTo>
                  <a:lnTo>
                    <a:pt x="11876" y="12200"/>
                  </a:lnTo>
                  <a:cubicBezTo>
                    <a:pt x="11876" y="12200"/>
                    <a:pt x="12910" y="10833"/>
                    <a:pt x="12810" y="9632"/>
                  </a:cubicBezTo>
                  <a:cubicBezTo>
                    <a:pt x="12710" y="8431"/>
                    <a:pt x="10575" y="1893"/>
                    <a:pt x="10575" y="1893"/>
                  </a:cubicBezTo>
                  <a:cubicBezTo>
                    <a:pt x="10575" y="1893"/>
                    <a:pt x="9674" y="2026"/>
                    <a:pt x="9641" y="3427"/>
                  </a:cubicBezTo>
                  <a:cubicBezTo>
                    <a:pt x="9674" y="4495"/>
                    <a:pt x="9774" y="5596"/>
                    <a:pt x="9941" y="6663"/>
                  </a:cubicBezTo>
                  <a:lnTo>
                    <a:pt x="6906" y="2260"/>
                  </a:lnTo>
                  <a:cubicBezTo>
                    <a:pt x="6287" y="1331"/>
                    <a:pt x="5294" y="0"/>
                    <a:pt x="4674" y="0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69;p73">
              <a:extLst>
                <a:ext uri="{FF2B5EF4-FFF2-40B4-BE49-F238E27FC236}">
                  <a16:creationId xmlns:a16="http://schemas.microsoft.com/office/drawing/2014/main" id="{420302DA-0E74-4809-A574-9EE7AB7D88BA}"/>
                </a:ext>
              </a:extLst>
            </p:cNvPr>
            <p:cNvSpPr/>
            <p:nvPr/>
          </p:nvSpPr>
          <p:spPr>
            <a:xfrm>
              <a:off x="3091550" y="1349450"/>
              <a:ext cx="91775" cy="14500"/>
            </a:xfrm>
            <a:custGeom>
              <a:avLst/>
              <a:gdLst/>
              <a:ahLst/>
              <a:cxnLst/>
              <a:rect l="l" t="t" r="r" b="b"/>
              <a:pathLst>
                <a:path w="3671" h="580" extrusionOk="0">
                  <a:moveTo>
                    <a:pt x="1554" y="1"/>
                  </a:moveTo>
                  <a:cubicBezTo>
                    <a:pt x="1194" y="1"/>
                    <a:pt x="837" y="50"/>
                    <a:pt x="501" y="179"/>
                  </a:cubicBezTo>
                  <a:cubicBezTo>
                    <a:pt x="368" y="179"/>
                    <a:pt x="268" y="246"/>
                    <a:pt x="134" y="279"/>
                  </a:cubicBezTo>
                  <a:cubicBezTo>
                    <a:pt x="101" y="279"/>
                    <a:pt x="34" y="312"/>
                    <a:pt x="1" y="346"/>
                  </a:cubicBezTo>
                  <a:cubicBezTo>
                    <a:pt x="1" y="350"/>
                    <a:pt x="5" y="352"/>
                    <a:pt x="12" y="352"/>
                  </a:cubicBezTo>
                  <a:cubicBezTo>
                    <a:pt x="58" y="352"/>
                    <a:pt x="247" y="270"/>
                    <a:pt x="535" y="212"/>
                  </a:cubicBezTo>
                  <a:cubicBezTo>
                    <a:pt x="897" y="101"/>
                    <a:pt x="1264" y="48"/>
                    <a:pt x="1631" y="48"/>
                  </a:cubicBezTo>
                  <a:cubicBezTo>
                    <a:pt x="2142" y="48"/>
                    <a:pt x="2651" y="151"/>
                    <a:pt x="3136" y="346"/>
                  </a:cubicBezTo>
                  <a:cubicBezTo>
                    <a:pt x="3313" y="416"/>
                    <a:pt x="3452" y="477"/>
                    <a:pt x="3544" y="520"/>
                  </a:cubicBezTo>
                  <a:lnTo>
                    <a:pt x="3544" y="520"/>
                  </a:lnTo>
                  <a:cubicBezTo>
                    <a:pt x="3541" y="517"/>
                    <a:pt x="3539" y="515"/>
                    <a:pt x="3537" y="513"/>
                  </a:cubicBezTo>
                  <a:cubicBezTo>
                    <a:pt x="3403" y="446"/>
                    <a:pt x="3303" y="379"/>
                    <a:pt x="3170" y="346"/>
                  </a:cubicBezTo>
                  <a:cubicBezTo>
                    <a:pt x="2736" y="146"/>
                    <a:pt x="2303" y="12"/>
                    <a:pt x="1869" y="12"/>
                  </a:cubicBezTo>
                  <a:cubicBezTo>
                    <a:pt x="1764" y="5"/>
                    <a:pt x="1659" y="1"/>
                    <a:pt x="1554" y="1"/>
                  </a:cubicBezTo>
                  <a:close/>
                  <a:moveTo>
                    <a:pt x="3544" y="520"/>
                  </a:moveTo>
                  <a:lnTo>
                    <a:pt x="3544" y="520"/>
                  </a:lnTo>
                  <a:cubicBezTo>
                    <a:pt x="3575" y="550"/>
                    <a:pt x="3608" y="579"/>
                    <a:pt x="3670" y="579"/>
                  </a:cubicBezTo>
                  <a:cubicBezTo>
                    <a:pt x="3670" y="579"/>
                    <a:pt x="3626" y="557"/>
                    <a:pt x="3544" y="52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70;p73">
              <a:extLst>
                <a:ext uri="{FF2B5EF4-FFF2-40B4-BE49-F238E27FC236}">
                  <a16:creationId xmlns:a16="http://schemas.microsoft.com/office/drawing/2014/main" id="{DA658FDA-88AB-4AFD-8BAC-D6279D54A06B}"/>
                </a:ext>
              </a:extLst>
            </p:cNvPr>
            <p:cNvSpPr/>
            <p:nvPr/>
          </p:nvSpPr>
          <p:spPr>
            <a:xfrm>
              <a:off x="3178300" y="1307200"/>
              <a:ext cx="10025" cy="54250"/>
            </a:xfrm>
            <a:custGeom>
              <a:avLst/>
              <a:gdLst/>
              <a:ahLst/>
              <a:cxnLst/>
              <a:rect l="l" t="t" r="r" b="b"/>
              <a:pathLst>
                <a:path w="401" h="2170" extrusionOk="0">
                  <a:moveTo>
                    <a:pt x="367" y="1"/>
                  </a:moveTo>
                  <a:lnTo>
                    <a:pt x="367" y="1"/>
                  </a:lnTo>
                  <a:cubicBezTo>
                    <a:pt x="200" y="335"/>
                    <a:pt x="67" y="701"/>
                    <a:pt x="67" y="1068"/>
                  </a:cubicBezTo>
                  <a:cubicBezTo>
                    <a:pt x="0" y="1435"/>
                    <a:pt x="0" y="1802"/>
                    <a:pt x="133" y="2169"/>
                  </a:cubicBezTo>
                  <a:cubicBezTo>
                    <a:pt x="167" y="2169"/>
                    <a:pt x="67" y="1669"/>
                    <a:pt x="167" y="1068"/>
                  </a:cubicBezTo>
                  <a:cubicBezTo>
                    <a:pt x="234" y="468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71;p73">
              <a:extLst>
                <a:ext uri="{FF2B5EF4-FFF2-40B4-BE49-F238E27FC236}">
                  <a16:creationId xmlns:a16="http://schemas.microsoft.com/office/drawing/2014/main" id="{42A019B0-BE60-497F-9D84-5C788DBB3354}"/>
                </a:ext>
              </a:extLst>
            </p:cNvPr>
            <p:cNvSpPr/>
            <p:nvPr/>
          </p:nvSpPr>
          <p:spPr>
            <a:xfrm>
              <a:off x="2982325" y="1157950"/>
              <a:ext cx="88400" cy="115925"/>
            </a:xfrm>
            <a:custGeom>
              <a:avLst/>
              <a:gdLst/>
              <a:ahLst/>
              <a:cxnLst/>
              <a:rect l="l" t="t" r="r" b="b"/>
              <a:pathLst>
                <a:path w="3536" h="4637" extrusionOk="0">
                  <a:moveTo>
                    <a:pt x="33" y="0"/>
                  </a:moveTo>
                  <a:cubicBezTo>
                    <a:pt x="0" y="33"/>
                    <a:pt x="767" y="1067"/>
                    <a:pt x="1735" y="2335"/>
                  </a:cubicBezTo>
                  <a:cubicBezTo>
                    <a:pt x="2669" y="3636"/>
                    <a:pt x="3469" y="4637"/>
                    <a:pt x="3503" y="4637"/>
                  </a:cubicBezTo>
                  <a:cubicBezTo>
                    <a:pt x="3536" y="4603"/>
                    <a:pt x="2735" y="3569"/>
                    <a:pt x="1801" y="2302"/>
                  </a:cubicBezTo>
                  <a:cubicBezTo>
                    <a:pt x="867" y="1001"/>
                    <a:pt x="67" y="0"/>
                    <a:pt x="33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72;p73">
              <a:extLst>
                <a:ext uri="{FF2B5EF4-FFF2-40B4-BE49-F238E27FC236}">
                  <a16:creationId xmlns:a16="http://schemas.microsoft.com/office/drawing/2014/main" id="{42E7682D-49EB-422B-B163-DC1EB037F322}"/>
                </a:ext>
              </a:extLst>
            </p:cNvPr>
            <p:cNvSpPr/>
            <p:nvPr/>
          </p:nvSpPr>
          <p:spPr>
            <a:xfrm>
              <a:off x="3101575" y="1383925"/>
              <a:ext cx="755550" cy="924025"/>
            </a:xfrm>
            <a:custGeom>
              <a:avLst/>
              <a:gdLst/>
              <a:ahLst/>
              <a:cxnLst/>
              <a:rect l="l" t="t" r="r" b="b"/>
              <a:pathLst>
                <a:path w="30222" h="36961" extrusionOk="0">
                  <a:moveTo>
                    <a:pt x="5604" y="1"/>
                  </a:moveTo>
                  <a:lnTo>
                    <a:pt x="0" y="1902"/>
                  </a:lnTo>
                  <a:cubicBezTo>
                    <a:pt x="501" y="3570"/>
                    <a:pt x="4603" y="17380"/>
                    <a:pt x="9273" y="22050"/>
                  </a:cubicBezTo>
                  <a:cubicBezTo>
                    <a:pt x="13910" y="26753"/>
                    <a:pt x="27987" y="36961"/>
                    <a:pt x="27987" y="36961"/>
                  </a:cubicBezTo>
                  <a:lnTo>
                    <a:pt x="30222" y="23184"/>
                  </a:lnTo>
                  <a:cubicBezTo>
                    <a:pt x="30222" y="23184"/>
                    <a:pt x="18080" y="20182"/>
                    <a:pt x="14310" y="14945"/>
                  </a:cubicBezTo>
                  <a:cubicBezTo>
                    <a:pt x="10574" y="9708"/>
                    <a:pt x="7139" y="4204"/>
                    <a:pt x="560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73;p73">
              <a:extLst>
                <a:ext uri="{FF2B5EF4-FFF2-40B4-BE49-F238E27FC236}">
                  <a16:creationId xmlns:a16="http://schemas.microsoft.com/office/drawing/2014/main" id="{133A133E-A27E-40DE-B77D-B7E2A0159B60}"/>
                </a:ext>
              </a:extLst>
            </p:cNvPr>
            <p:cNvSpPr/>
            <p:nvPr/>
          </p:nvSpPr>
          <p:spPr>
            <a:xfrm>
              <a:off x="3060700" y="726725"/>
              <a:ext cx="501225" cy="484600"/>
            </a:xfrm>
            <a:custGeom>
              <a:avLst/>
              <a:gdLst/>
              <a:ahLst/>
              <a:cxnLst/>
              <a:rect l="l" t="t" r="r" b="b"/>
              <a:pathLst>
                <a:path w="20049" h="19384" extrusionOk="0">
                  <a:moveTo>
                    <a:pt x="6356" y="0"/>
                  </a:moveTo>
                  <a:cubicBezTo>
                    <a:pt x="4842" y="0"/>
                    <a:pt x="3376" y="830"/>
                    <a:pt x="2402" y="2005"/>
                  </a:cubicBezTo>
                  <a:cubicBezTo>
                    <a:pt x="1268" y="3406"/>
                    <a:pt x="768" y="5174"/>
                    <a:pt x="501" y="6942"/>
                  </a:cubicBezTo>
                  <a:cubicBezTo>
                    <a:pt x="1" y="10544"/>
                    <a:pt x="1001" y="16015"/>
                    <a:pt x="2336" y="19384"/>
                  </a:cubicBezTo>
                  <a:lnTo>
                    <a:pt x="3170" y="19384"/>
                  </a:lnTo>
                  <a:cubicBezTo>
                    <a:pt x="3103" y="17749"/>
                    <a:pt x="2469" y="16148"/>
                    <a:pt x="3103" y="14647"/>
                  </a:cubicBezTo>
                  <a:cubicBezTo>
                    <a:pt x="3236" y="14180"/>
                    <a:pt x="3570" y="13780"/>
                    <a:pt x="4004" y="13546"/>
                  </a:cubicBezTo>
                  <a:cubicBezTo>
                    <a:pt x="4118" y="13503"/>
                    <a:pt x="4233" y="13483"/>
                    <a:pt x="4347" y="13483"/>
                  </a:cubicBezTo>
                  <a:cubicBezTo>
                    <a:pt x="4937" y="13483"/>
                    <a:pt x="5519" y="14000"/>
                    <a:pt x="5938" y="14447"/>
                  </a:cubicBezTo>
                  <a:cubicBezTo>
                    <a:pt x="7106" y="15781"/>
                    <a:pt x="8340" y="17116"/>
                    <a:pt x="9908" y="17916"/>
                  </a:cubicBezTo>
                  <a:cubicBezTo>
                    <a:pt x="10757" y="18350"/>
                    <a:pt x="11734" y="18617"/>
                    <a:pt x="12684" y="18617"/>
                  </a:cubicBezTo>
                  <a:cubicBezTo>
                    <a:pt x="13488" y="18617"/>
                    <a:pt x="14272" y="18426"/>
                    <a:pt x="14945" y="17983"/>
                  </a:cubicBezTo>
                  <a:cubicBezTo>
                    <a:pt x="16446" y="17049"/>
                    <a:pt x="17013" y="14714"/>
                    <a:pt x="15812" y="13446"/>
                  </a:cubicBezTo>
                  <a:cubicBezTo>
                    <a:pt x="18147" y="12679"/>
                    <a:pt x="19781" y="10578"/>
                    <a:pt x="19915" y="8142"/>
                  </a:cubicBezTo>
                  <a:cubicBezTo>
                    <a:pt x="20049" y="4505"/>
                    <a:pt x="17107" y="2076"/>
                    <a:pt x="14046" y="2076"/>
                  </a:cubicBezTo>
                  <a:cubicBezTo>
                    <a:pt x="12532" y="2076"/>
                    <a:pt x="10989" y="2670"/>
                    <a:pt x="9774" y="4006"/>
                  </a:cubicBezTo>
                  <a:cubicBezTo>
                    <a:pt x="10275" y="2272"/>
                    <a:pt x="8840" y="404"/>
                    <a:pt x="7106" y="70"/>
                  </a:cubicBezTo>
                  <a:cubicBezTo>
                    <a:pt x="6856" y="23"/>
                    <a:pt x="6605" y="0"/>
                    <a:pt x="635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74;p73">
              <a:extLst>
                <a:ext uri="{FF2B5EF4-FFF2-40B4-BE49-F238E27FC236}">
                  <a16:creationId xmlns:a16="http://schemas.microsoft.com/office/drawing/2014/main" id="{CC94BC07-7C29-4382-BCFD-C6F9FFD14C3F}"/>
                </a:ext>
              </a:extLst>
            </p:cNvPr>
            <p:cNvSpPr/>
            <p:nvPr/>
          </p:nvSpPr>
          <p:spPr>
            <a:xfrm>
              <a:off x="2564525" y="864500"/>
              <a:ext cx="358700" cy="321475"/>
            </a:xfrm>
            <a:custGeom>
              <a:avLst/>
              <a:gdLst/>
              <a:ahLst/>
              <a:cxnLst/>
              <a:rect l="l" t="t" r="r" b="b"/>
              <a:pathLst>
                <a:path w="14348" h="12859" extrusionOk="0">
                  <a:moveTo>
                    <a:pt x="7415" y="1"/>
                  </a:moveTo>
                  <a:cubicBezTo>
                    <a:pt x="6601" y="1"/>
                    <a:pt x="5780" y="248"/>
                    <a:pt x="5070" y="763"/>
                  </a:cubicBezTo>
                  <a:cubicBezTo>
                    <a:pt x="3403" y="1964"/>
                    <a:pt x="2902" y="4266"/>
                    <a:pt x="3936" y="6034"/>
                  </a:cubicBezTo>
                  <a:cubicBezTo>
                    <a:pt x="3670" y="5927"/>
                    <a:pt x="3391" y="5878"/>
                    <a:pt x="3110" y="5878"/>
                  </a:cubicBezTo>
                  <a:cubicBezTo>
                    <a:pt x="1983" y="5878"/>
                    <a:pt x="834" y="6674"/>
                    <a:pt x="434" y="7768"/>
                  </a:cubicBezTo>
                  <a:cubicBezTo>
                    <a:pt x="0" y="9203"/>
                    <a:pt x="434" y="10771"/>
                    <a:pt x="1601" y="11705"/>
                  </a:cubicBezTo>
                  <a:cubicBezTo>
                    <a:pt x="2563" y="12474"/>
                    <a:pt x="3728" y="12858"/>
                    <a:pt x="4929" y="12858"/>
                  </a:cubicBezTo>
                  <a:cubicBezTo>
                    <a:pt x="5186" y="12858"/>
                    <a:pt x="5445" y="12841"/>
                    <a:pt x="5704" y="12805"/>
                  </a:cubicBezTo>
                  <a:cubicBezTo>
                    <a:pt x="7139" y="12572"/>
                    <a:pt x="8506" y="12005"/>
                    <a:pt x="9740" y="11171"/>
                  </a:cubicBezTo>
                  <a:cubicBezTo>
                    <a:pt x="10172" y="11602"/>
                    <a:pt x="10739" y="11821"/>
                    <a:pt x="11311" y="11821"/>
                  </a:cubicBezTo>
                  <a:cubicBezTo>
                    <a:pt x="11801" y="11821"/>
                    <a:pt x="12294" y="11661"/>
                    <a:pt x="12709" y="11338"/>
                  </a:cubicBezTo>
                  <a:cubicBezTo>
                    <a:pt x="13543" y="10604"/>
                    <a:pt x="13943" y="9470"/>
                    <a:pt x="13710" y="8369"/>
                  </a:cubicBezTo>
                  <a:cubicBezTo>
                    <a:pt x="13443" y="7301"/>
                    <a:pt x="12843" y="6334"/>
                    <a:pt x="11975" y="5667"/>
                  </a:cubicBezTo>
                  <a:cubicBezTo>
                    <a:pt x="14348" y="4437"/>
                    <a:pt x="13171" y="1124"/>
                    <a:pt x="10953" y="1124"/>
                  </a:cubicBezTo>
                  <a:cubicBezTo>
                    <a:pt x="10745" y="1124"/>
                    <a:pt x="10529" y="1153"/>
                    <a:pt x="10306" y="1215"/>
                  </a:cubicBezTo>
                  <a:lnTo>
                    <a:pt x="10306" y="1215"/>
                  </a:lnTo>
                  <a:cubicBezTo>
                    <a:pt x="9523" y="420"/>
                    <a:pt x="8474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75;p73">
              <a:extLst>
                <a:ext uri="{FF2B5EF4-FFF2-40B4-BE49-F238E27FC236}">
                  <a16:creationId xmlns:a16="http://schemas.microsoft.com/office/drawing/2014/main" id="{01F771B0-1150-46BF-801A-7BF8C68BB452}"/>
                </a:ext>
              </a:extLst>
            </p:cNvPr>
            <p:cNvSpPr/>
            <p:nvPr/>
          </p:nvSpPr>
          <p:spPr>
            <a:xfrm>
              <a:off x="2938125" y="1118950"/>
              <a:ext cx="249350" cy="237575"/>
            </a:xfrm>
            <a:custGeom>
              <a:avLst/>
              <a:gdLst/>
              <a:ahLst/>
              <a:cxnLst/>
              <a:rect l="l" t="t" r="r" b="b"/>
              <a:pathLst>
                <a:path w="9974" h="9503" extrusionOk="0">
                  <a:moveTo>
                    <a:pt x="4667" y="1"/>
                  </a:moveTo>
                  <a:cubicBezTo>
                    <a:pt x="4621" y="1"/>
                    <a:pt x="4578" y="9"/>
                    <a:pt x="4537" y="26"/>
                  </a:cubicBezTo>
                  <a:cubicBezTo>
                    <a:pt x="3936" y="226"/>
                    <a:pt x="5204" y="2160"/>
                    <a:pt x="5571" y="3061"/>
                  </a:cubicBezTo>
                  <a:cubicBezTo>
                    <a:pt x="5938" y="3995"/>
                    <a:pt x="6505" y="5263"/>
                    <a:pt x="6505" y="5263"/>
                  </a:cubicBezTo>
                  <a:cubicBezTo>
                    <a:pt x="6505" y="5263"/>
                    <a:pt x="3736" y="1460"/>
                    <a:pt x="2702" y="626"/>
                  </a:cubicBezTo>
                  <a:cubicBezTo>
                    <a:pt x="2543" y="501"/>
                    <a:pt x="2390" y="447"/>
                    <a:pt x="2253" y="447"/>
                  </a:cubicBezTo>
                  <a:cubicBezTo>
                    <a:pt x="1731" y="447"/>
                    <a:pt x="1453" y="1239"/>
                    <a:pt x="2035" y="1927"/>
                  </a:cubicBezTo>
                  <a:cubicBezTo>
                    <a:pt x="2035" y="1927"/>
                    <a:pt x="1722" y="1775"/>
                    <a:pt x="1455" y="1775"/>
                  </a:cubicBezTo>
                  <a:cubicBezTo>
                    <a:pt x="1221" y="1775"/>
                    <a:pt x="1023" y="1891"/>
                    <a:pt x="1101" y="2327"/>
                  </a:cubicBezTo>
                  <a:cubicBezTo>
                    <a:pt x="1234" y="3295"/>
                    <a:pt x="4003" y="6997"/>
                    <a:pt x="3736" y="7164"/>
                  </a:cubicBezTo>
                  <a:cubicBezTo>
                    <a:pt x="3729" y="7167"/>
                    <a:pt x="3722" y="7168"/>
                    <a:pt x="3713" y="7168"/>
                  </a:cubicBezTo>
                  <a:cubicBezTo>
                    <a:pt x="3332" y="7168"/>
                    <a:pt x="1042" y="4461"/>
                    <a:pt x="422" y="4461"/>
                  </a:cubicBezTo>
                  <a:cubicBezTo>
                    <a:pt x="414" y="4461"/>
                    <a:pt x="407" y="4461"/>
                    <a:pt x="400" y="4462"/>
                  </a:cubicBezTo>
                  <a:cubicBezTo>
                    <a:pt x="34" y="4495"/>
                    <a:pt x="0" y="5029"/>
                    <a:pt x="601" y="5796"/>
                  </a:cubicBezTo>
                  <a:cubicBezTo>
                    <a:pt x="1168" y="6564"/>
                    <a:pt x="2669" y="8865"/>
                    <a:pt x="3503" y="9499"/>
                  </a:cubicBezTo>
                  <a:cubicBezTo>
                    <a:pt x="3503" y="9499"/>
                    <a:pt x="3544" y="9503"/>
                    <a:pt x="3612" y="9503"/>
                  </a:cubicBezTo>
                  <a:cubicBezTo>
                    <a:pt x="3894" y="9503"/>
                    <a:pt x="4636" y="9438"/>
                    <a:pt x="4770" y="8765"/>
                  </a:cubicBezTo>
                  <a:cubicBezTo>
                    <a:pt x="4937" y="7965"/>
                    <a:pt x="5004" y="7531"/>
                    <a:pt x="5004" y="7531"/>
                  </a:cubicBezTo>
                  <a:cubicBezTo>
                    <a:pt x="5221" y="7631"/>
                    <a:pt x="5462" y="7681"/>
                    <a:pt x="5704" y="7681"/>
                  </a:cubicBezTo>
                  <a:cubicBezTo>
                    <a:pt x="5946" y="7681"/>
                    <a:pt x="6188" y="7631"/>
                    <a:pt x="6405" y="7531"/>
                  </a:cubicBezTo>
                  <a:cubicBezTo>
                    <a:pt x="6805" y="7364"/>
                    <a:pt x="7072" y="7031"/>
                    <a:pt x="7172" y="6630"/>
                  </a:cubicBezTo>
                  <a:cubicBezTo>
                    <a:pt x="7172" y="6630"/>
                    <a:pt x="7558" y="7871"/>
                    <a:pt x="8505" y="7871"/>
                  </a:cubicBezTo>
                  <a:cubicBezTo>
                    <a:pt x="8600" y="7871"/>
                    <a:pt x="8700" y="7858"/>
                    <a:pt x="8806" y="7831"/>
                  </a:cubicBezTo>
                  <a:cubicBezTo>
                    <a:pt x="9974" y="7498"/>
                    <a:pt x="9907" y="6630"/>
                    <a:pt x="9907" y="6630"/>
                  </a:cubicBezTo>
                  <a:cubicBezTo>
                    <a:pt x="9907" y="6630"/>
                    <a:pt x="7639" y="3361"/>
                    <a:pt x="6872" y="2227"/>
                  </a:cubicBezTo>
                  <a:cubicBezTo>
                    <a:pt x="6253" y="1329"/>
                    <a:pt x="5260" y="1"/>
                    <a:pt x="466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76;p73">
              <a:extLst>
                <a:ext uri="{FF2B5EF4-FFF2-40B4-BE49-F238E27FC236}">
                  <a16:creationId xmlns:a16="http://schemas.microsoft.com/office/drawing/2014/main" id="{CD3D77BB-FA98-4E42-A9AA-A4537A2DA8FC}"/>
                </a:ext>
              </a:extLst>
            </p:cNvPr>
            <p:cNvSpPr/>
            <p:nvPr/>
          </p:nvSpPr>
          <p:spPr>
            <a:xfrm>
              <a:off x="2964800" y="4853925"/>
              <a:ext cx="457025" cy="361100"/>
            </a:xfrm>
            <a:custGeom>
              <a:avLst/>
              <a:gdLst/>
              <a:ahLst/>
              <a:cxnLst/>
              <a:rect l="l" t="t" r="r" b="b"/>
              <a:pathLst>
                <a:path w="18281" h="14444" extrusionOk="0">
                  <a:moveTo>
                    <a:pt x="9641" y="0"/>
                  </a:moveTo>
                  <a:lnTo>
                    <a:pt x="9341" y="8907"/>
                  </a:lnTo>
                  <a:cubicBezTo>
                    <a:pt x="9341" y="8907"/>
                    <a:pt x="167" y="11608"/>
                    <a:pt x="1" y="13243"/>
                  </a:cubicBezTo>
                  <a:lnTo>
                    <a:pt x="17246" y="14444"/>
                  </a:lnTo>
                  <a:lnTo>
                    <a:pt x="18280" y="601"/>
                  </a:lnTo>
                  <a:lnTo>
                    <a:pt x="9641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277;p73">
              <a:extLst>
                <a:ext uri="{FF2B5EF4-FFF2-40B4-BE49-F238E27FC236}">
                  <a16:creationId xmlns:a16="http://schemas.microsoft.com/office/drawing/2014/main" id="{D7823918-BC20-45ED-A305-3447C654713D}"/>
                </a:ext>
              </a:extLst>
            </p:cNvPr>
            <p:cNvSpPr/>
            <p:nvPr/>
          </p:nvSpPr>
          <p:spPr>
            <a:xfrm>
              <a:off x="3309225" y="5066250"/>
              <a:ext cx="36700" cy="33525"/>
            </a:xfrm>
            <a:custGeom>
              <a:avLst/>
              <a:gdLst/>
              <a:ahLst/>
              <a:cxnLst/>
              <a:rect l="l" t="t" r="r" b="b"/>
              <a:pathLst>
                <a:path w="1468" h="1341" extrusionOk="0">
                  <a:moveTo>
                    <a:pt x="741" y="1"/>
                  </a:moveTo>
                  <a:cubicBezTo>
                    <a:pt x="461" y="1"/>
                    <a:pt x="202" y="158"/>
                    <a:pt x="100" y="414"/>
                  </a:cubicBezTo>
                  <a:cubicBezTo>
                    <a:pt x="0" y="780"/>
                    <a:pt x="200" y="1147"/>
                    <a:pt x="534" y="1314"/>
                  </a:cubicBezTo>
                  <a:cubicBezTo>
                    <a:pt x="598" y="1332"/>
                    <a:pt x="662" y="1340"/>
                    <a:pt x="725" y="1340"/>
                  </a:cubicBezTo>
                  <a:cubicBezTo>
                    <a:pt x="1021" y="1340"/>
                    <a:pt x="1285" y="1156"/>
                    <a:pt x="1368" y="881"/>
                  </a:cubicBezTo>
                  <a:cubicBezTo>
                    <a:pt x="1468" y="547"/>
                    <a:pt x="1301" y="180"/>
                    <a:pt x="967" y="47"/>
                  </a:cubicBezTo>
                  <a:lnTo>
                    <a:pt x="1001" y="47"/>
                  </a:lnTo>
                  <a:cubicBezTo>
                    <a:pt x="915" y="15"/>
                    <a:pt x="827" y="1"/>
                    <a:pt x="74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278;p73">
              <a:extLst>
                <a:ext uri="{FF2B5EF4-FFF2-40B4-BE49-F238E27FC236}">
                  <a16:creationId xmlns:a16="http://schemas.microsoft.com/office/drawing/2014/main" id="{D84D5DFE-F280-4533-AEAC-3C93A636FBD2}"/>
                </a:ext>
              </a:extLst>
            </p:cNvPr>
            <p:cNvSpPr/>
            <p:nvPr/>
          </p:nvSpPr>
          <p:spPr>
            <a:xfrm>
              <a:off x="2963975" y="5164150"/>
              <a:ext cx="434500" cy="60050"/>
            </a:xfrm>
            <a:custGeom>
              <a:avLst/>
              <a:gdLst/>
              <a:ahLst/>
              <a:cxnLst/>
              <a:rect l="l" t="t" r="r" b="b"/>
              <a:pathLst>
                <a:path w="17380" h="2402" extrusionOk="0">
                  <a:moveTo>
                    <a:pt x="767" y="0"/>
                  </a:moveTo>
                  <a:cubicBezTo>
                    <a:pt x="767" y="0"/>
                    <a:pt x="0" y="300"/>
                    <a:pt x="34" y="834"/>
                  </a:cubicBezTo>
                  <a:lnTo>
                    <a:pt x="17279" y="2402"/>
                  </a:lnTo>
                  <a:lnTo>
                    <a:pt x="17379" y="1067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79;p73">
              <a:extLst>
                <a:ext uri="{FF2B5EF4-FFF2-40B4-BE49-F238E27FC236}">
                  <a16:creationId xmlns:a16="http://schemas.microsoft.com/office/drawing/2014/main" id="{4F0CC8BB-F752-47C5-BE31-8431F989C705}"/>
                </a:ext>
              </a:extLst>
            </p:cNvPr>
            <p:cNvSpPr/>
            <p:nvPr/>
          </p:nvSpPr>
          <p:spPr>
            <a:xfrm>
              <a:off x="3191625" y="5073175"/>
              <a:ext cx="40050" cy="29325"/>
            </a:xfrm>
            <a:custGeom>
              <a:avLst/>
              <a:gdLst/>
              <a:ahLst/>
              <a:cxnLst/>
              <a:rect l="l" t="t" r="r" b="b"/>
              <a:pathLst>
                <a:path w="1602" h="1173" extrusionOk="0">
                  <a:moveTo>
                    <a:pt x="215" y="1"/>
                  </a:moveTo>
                  <a:cubicBezTo>
                    <a:pt x="85" y="1"/>
                    <a:pt x="1" y="30"/>
                    <a:pt x="1" y="70"/>
                  </a:cubicBezTo>
                  <a:cubicBezTo>
                    <a:pt x="1" y="170"/>
                    <a:pt x="434" y="237"/>
                    <a:pt x="835" y="537"/>
                  </a:cubicBezTo>
                  <a:cubicBezTo>
                    <a:pt x="1251" y="793"/>
                    <a:pt x="1421" y="1173"/>
                    <a:pt x="1493" y="1173"/>
                  </a:cubicBezTo>
                  <a:cubicBezTo>
                    <a:pt x="1496" y="1173"/>
                    <a:pt x="1499" y="1172"/>
                    <a:pt x="1502" y="1171"/>
                  </a:cubicBezTo>
                  <a:cubicBezTo>
                    <a:pt x="1602" y="1137"/>
                    <a:pt x="1502" y="637"/>
                    <a:pt x="1001" y="270"/>
                  </a:cubicBezTo>
                  <a:cubicBezTo>
                    <a:pt x="720" y="69"/>
                    <a:pt x="413" y="1"/>
                    <a:pt x="2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80;p73">
              <a:extLst>
                <a:ext uri="{FF2B5EF4-FFF2-40B4-BE49-F238E27FC236}">
                  <a16:creationId xmlns:a16="http://schemas.microsoft.com/office/drawing/2014/main" id="{42155E5C-60AB-4567-A467-BCC1D49EB966}"/>
                </a:ext>
              </a:extLst>
            </p:cNvPr>
            <p:cNvSpPr/>
            <p:nvPr/>
          </p:nvSpPr>
          <p:spPr>
            <a:xfrm>
              <a:off x="3144925" y="5089025"/>
              <a:ext cx="30050" cy="35100"/>
            </a:xfrm>
            <a:custGeom>
              <a:avLst/>
              <a:gdLst/>
              <a:ahLst/>
              <a:cxnLst/>
              <a:rect l="l" t="t" r="r" b="b"/>
              <a:pathLst>
                <a:path w="1202" h="1404" extrusionOk="0">
                  <a:moveTo>
                    <a:pt x="107" y="1"/>
                  </a:moveTo>
                  <a:cubicBezTo>
                    <a:pt x="61" y="1"/>
                    <a:pt x="34" y="13"/>
                    <a:pt x="34" y="36"/>
                  </a:cubicBezTo>
                  <a:cubicBezTo>
                    <a:pt x="1" y="103"/>
                    <a:pt x="368" y="270"/>
                    <a:pt x="635" y="670"/>
                  </a:cubicBezTo>
                  <a:cubicBezTo>
                    <a:pt x="868" y="1037"/>
                    <a:pt x="935" y="1404"/>
                    <a:pt x="1035" y="1404"/>
                  </a:cubicBezTo>
                  <a:cubicBezTo>
                    <a:pt x="1135" y="1404"/>
                    <a:pt x="1202" y="937"/>
                    <a:pt x="868" y="470"/>
                  </a:cubicBezTo>
                  <a:cubicBezTo>
                    <a:pt x="612" y="137"/>
                    <a:pt x="257" y="1"/>
                    <a:pt x="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281;p73">
              <a:extLst>
                <a:ext uri="{FF2B5EF4-FFF2-40B4-BE49-F238E27FC236}">
                  <a16:creationId xmlns:a16="http://schemas.microsoft.com/office/drawing/2014/main" id="{644D535E-3102-4C4E-9471-C2B8DBDBC65A}"/>
                </a:ext>
              </a:extLst>
            </p:cNvPr>
            <p:cNvSpPr/>
            <p:nvPr/>
          </p:nvSpPr>
          <p:spPr>
            <a:xfrm>
              <a:off x="3100725" y="5104625"/>
              <a:ext cx="20875" cy="37850"/>
            </a:xfrm>
            <a:custGeom>
              <a:avLst/>
              <a:gdLst/>
              <a:ahLst/>
              <a:cxnLst/>
              <a:rect l="l" t="t" r="r" b="b"/>
              <a:pathLst>
                <a:path w="835" h="1514" extrusionOk="0">
                  <a:moveTo>
                    <a:pt x="62" y="0"/>
                  </a:moveTo>
                  <a:cubicBezTo>
                    <a:pt x="48" y="0"/>
                    <a:pt x="38" y="4"/>
                    <a:pt x="34" y="13"/>
                  </a:cubicBezTo>
                  <a:cubicBezTo>
                    <a:pt x="1" y="79"/>
                    <a:pt x="234" y="346"/>
                    <a:pt x="368" y="747"/>
                  </a:cubicBezTo>
                  <a:cubicBezTo>
                    <a:pt x="501" y="1147"/>
                    <a:pt x="535" y="1480"/>
                    <a:pt x="601" y="1514"/>
                  </a:cubicBezTo>
                  <a:cubicBezTo>
                    <a:pt x="668" y="1514"/>
                    <a:pt x="835" y="1113"/>
                    <a:pt x="635" y="646"/>
                  </a:cubicBezTo>
                  <a:cubicBezTo>
                    <a:pt x="488" y="208"/>
                    <a:pt x="163" y="0"/>
                    <a:pt x="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282;p73">
              <a:extLst>
                <a:ext uri="{FF2B5EF4-FFF2-40B4-BE49-F238E27FC236}">
                  <a16:creationId xmlns:a16="http://schemas.microsoft.com/office/drawing/2014/main" id="{22761524-F42A-4CF7-ADE7-2889AA9A9210}"/>
                </a:ext>
              </a:extLst>
            </p:cNvPr>
            <p:cNvSpPr/>
            <p:nvPr/>
          </p:nvSpPr>
          <p:spPr>
            <a:xfrm>
              <a:off x="3198400" y="5017075"/>
              <a:ext cx="46625" cy="12375"/>
            </a:xfrm>
            <a:custGeom>
              <a:avLst/>
              <a:gdLst/>
              <a:ahLst/>
              <a:cxnLst/>
              <a:rect l="l" t="t" r="r" b="b"/>
              <a:pathLst>
                <a:path w="1865" h="495" extrusionOk="0">
                  <a:moveTo>
                    <a:pt x="774" y="0"/>
                  </a:moveTo>
                  <a:cubicBezTo>
                    <a:pt x="331" y="0"/>
                    <a:pt x="1" y="191"/>
                    <a:pt x="30" y="279"/>
                  </a:cubicBezTo>
                  <a:cubicBezTo>
                    <a:pt x="42" y="304"/>
                    <a:pt x="105" y="310"/>
                    <a:pt x="202" y="310"/>
                  </a:cubicBezTo>
                  <a:cubicBezTo>
                    <a:pt x="308" y="310"/>
                    <a:pt x="457" y="302"/>
                    <a:pt x="627" y="302"/>
                  </a:cubicBezTo>
                  <a:cubicBezTo>
                    <a:pt x="722" y="302"/>
                    <a:pt x="825" y="305"/>
                    <a:pt x="931" y="312"/>
                  </a:cubicBezTo>
                  <a:cubicBezTo>
                    <a:pt x="1322" y="368"/>
                    <a:pt x="1643" y="495"/>
                    <a:pt x="1757" y="495"/>
                  </a:cubicBezTo>
                  <a:cubicBezTo>
                    <a:pt x="1778" y="495"/>
                    <a:pt x="1792" y="490"/>
                    <a:pt x="1798" y="479"/>
                  </a:cubicBezTo>
                  <a:cubicBezTo>
                    <a:pt x="1865" y="412"/>
                    <a:pt x="1531" y="112"/>
                    <a:pt x="964" y="12"/>
                  </a:cubicBezTo>
                  <a:cubicBezTo>
                    <a:pt x="899" y="4"/>
                    <a:pt x="835" y="0"/>
                    <a:pt x="7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283;p73">
              <a:extLst>
                <a:ext uri="{FF2B5EF4-FFF2-40B4-BE49-F238E27FC236}">
                  <a16:creationId xmlns:a16="http://schemas.microsoft.com/office/drawing/2014/main" id="{C40513C7-167D-4041-84E2-F5B1A6437EB2}"/>
                </a:ext>
              </a:extLst>
            </p:cNvPr>
            <p:cNvSpPr/>
            <p:nvPr/>
          </p:nvSpPr>
          <p:spPr>
            <a:xfrm>
              <a:off x="4043075" y="4838075"/>
              <a:ext cx="432825" cy="364450"/>
            </a:xfrm>
            <a:custGeom>
              <a:avLst/>
              <a:gdLst/>
              <a:ahLst/>
              <a:cxnLst/>
              <a:rect l="l" t="t" r="r" b="b"/>
              <a:pathLst>
                <a:path w="17313" h="14578" extrusionOk="0">
                  <a:moveTo>
                    <a:pt x="15878" y="0"/>
                  </a:moveTo>
                  <a:lnTo>
                    <a:pt x="7372" y="367"/>
                  </a:lnTo>
                  <a:lnTo>
                    <a:pt x="8840" y="9240"/>
                  </a:lnTo>
                  <a:cubicBezTo>
                    <a:pt x="8840" y="9240"/>
                    <a:pt x="34" y="12910"/>
                    <a:pt x="0" y="14577"/>
                  </a:cubicBezTo>
                  <a:lnTo>
                    <a:pt x="17313" y="138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84;p73">
              <a:extLst>
                <a:ext uri="{FF2B5EF4-FFF2-40B4-BE49-F238E27FC236}">
                  <a16:creationId xmlns:a16="http://schemas.microsoft.com/office/drawing/2014/main" id="{3F41075C-D65C-4B75-9EFB-E051B41C9BC9}"/>
                </a:ext>
              </a:extLst>
            </p:cNvPr>
            <p:cNvSpPr/>
            <p:nvPr/>
          </p:nvSpPr>
          <p:spPr>
            <a:xfrm>
              <a:off x="4374975" y="5044050"/>
              <a:ext cx="35875" cy="33475"/>
            </a:xfrm>
            <a:custGeom>
              <a:avLst/>
              <a:gdLst/>
              <a:ahLst/>
              <a:cxnLst/>
              <a:rect l="l" t="t" r="r" b="b"/>
              <a:pathLst>
                <a:path w="1435" h="1339" extrusionOk="0">
                  <a:moveTo>
                    <a:pt x="868" y="1"/>
                  </a:moveTo>
                  <a:lnTo>
                    <a:pt x="934" y="34"/>
                  </a:lnTo>
                  <a:cubicBezTo>
                    <a:pt x="871" y="17"/>
                    <a:pt x="806" y="8"/>
                    <a:pt x="742" y="8"/>
                  </a:cubicBezTo>
                  <a:cubicBezTo>
                    <a:pt x="438" y="8"/>
                    <a:pt x="150" y="198"/>
                    <a:pt x="67" y="501"/>
                  </a:cubicBezTo>
                  <a:cubicBezTo>
                    <a:pt x="0" y="868"/>
                    <a:pt x="234" y="1235"/>
                    <a:pt x="601" y="1335"/>
                  </a:cubicBezTo>
                  <a:cubicBezTo>
                    <a:pt x="624" y="1337"/>
                    <a:pt x="648" y="1338"/>
                    <a:pt x="671" y="1338"/>
                  </a:cubicBezTo>
                  <a:cubicBezTo>
                    <a:pt x="1009" y="1338"/>
                    <a:pt x="1306" y="1113"/>
                    <a:pt x="1368" y="801"/>
                  </a:cubicBezTo>
                  <a:cubicBezTo>
                    <a:pt x="1435" y="434"/>
                    <a:pt x="1201" y="101"/>
                    <a:pt x="8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285;p73">
              <a:extLst>
                <a:ext uri="{FF2B5EF4-FFF2-40B4-BE49-F238E27FC236}">
                  <a16:creationId xmlns:a16="http://schemas.microsoft.com/office/drawing/2014/main" id="{5951F865-4303-42D6-B632-7D49FC685CA1}"/>
                </a:ext>
              </a:extLst>
            </p:cNvPr>
            <p:cNvSpPr/>
            <p:nvPr/>
          </p:nvSpPr>
          <p:spPr>
            <a:xfrm>
              <a:off x="4040575" y="5159125"/>
              <a:ext cx="435325" cy="42575"/>
            </a:xfrm>
            <a:custGeom>
              <a:avLst/>
              <a:gdLst/>
              <a:ahLst/>
              <a:cxnLst/>
              <a:rect l="l" t="t" r="r" b="b"/>
              <a:pathLst>
                <a:path w="17413" h="1703" extrusionOk="0">
                  <a:moveTo>
                    <a:pt x="17346" y="1"/>
                  </a:moveTo>
                  <a:lnTo>
                    <a:pt x="734" y="801"/>
                  </a:lnTo>
                  <a:cubicBezTo>
                    <a:pt x="734" y="801"/>
                    <a:pt x="0" y="1168"/>
                    <a:pt x="100" y="1702"/>
                  </a:cubicBezTo>
                  <a:lnTo>
                    <a:pt x="17413" y="1369"/>
                  </a:lnTo>
                  <a:lnTo>
                    <a:pt x="1734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286;p73">
              <a:extLst>
                <a:ext uri="{FF2B5EF4-FFF2-40B4-BE49-F238E27FC236}">
                  <a16:creationId xmlns:a16="http://schemas.microsoft.com/office/drawing/2014/main" id="{7E3E5B62-C9F4-444E-9B0F-594349495DB8}"/>
                </a:ext>
              </a:extLst>
            </p:cNvPr>
            <p:cNvSpPr/>
            <p:nvPr/>
          </p:nvSpPr>
          <p:spPr>
            <a:xfrm>
              <a:off x="4256550" y="5064050"/>
              <a:ext cx="41725" cy="25950"/>
            </a:xfrm>
            <a:custGeom>
              <a:avLst/>
              <a:gdLst/>
              <a:ahLst/>
              <a:cxnLst/>
              <a:rect l="l" t="t" r="r" b="b"/>
              <a:pathLst>
                <a:path w="1669" h="1038" extrusionOk="0">
                  <a:moveTo>
                    <a:pt x="359" y="0"/>
                  </a:moveTo>
                  <a:cubicBezTo>
                    <a:pt x="146" y="0"/>
                    <a:pt x="1" y="65"/>
                    <a:pt x="1" y="101"/>
                  </a:cubicBezTo>
                  <a:cubicBezTo>
                    <a:pt x="1" y="201"/>
                    <a:pt x="434" y="201"/>
                    <a:pt x="868" y="468"/>
                  </a:cubicBezTo>
                  <a:cubicBezTo>
                    <a:pt x="1283" y="692"/>
                    <a:pt x="1515" y="1037"/>
                    <a:pt x="1592" y="1037"/>
                  </a:cubicBezTo>
                  <a:cubicBezTo>
                    <a:pt x="1596" y="1037"/>
                    <a:pt x="1599" y="1037"/>
                    <a:pt x="1602" y="1035"/>
                  </a:cubicBezTo>
                  <a:cubicBezTo>
                    <a:pt x="1669" y="1002"/>
                    <a:pt x="1535" y="502"/>
                    <a:pt x="1001" y="201"/>
                  </a:cubicBezTo>
                  <a:cubicBezTo>
                    <a:pt x="771" y="48"/>
                    <a:pt x="540" y="0"/>
                    <a:pt x="35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287;p73">
              <a:extLst>
                <a:ext uri="{FF2B5EF4-FFF2-40B4-BE49-F238E27FC236}">
                  <a16:creationId xmlns:a16="http://schemas.microsoft.com/office/drawing/2014/main" id="{BA18E1F7-AE21-476D-BF7E-9FE2A58534EC}"/>
                </a:ext>
              </a:extLst>
            </p:cNvPr>
            <p:cNvSpPr/>
            <p:nvPr/>
          </p:nvSpPr>
          <p:spPr>
            <a:xfrm>
              <a:off x="4212350" y="5086600"/>
              <a:ext cx="31725" cy="32525"/>
            </a:xfrm>
            <a:custGeom>
              <a:avLst/>
              <a:gdLst/>
              <a:ahLst/>
              <a:cxnLst/>
              <a:rect l="l" t="t" r="r" b="b"/>
              <a:pathLst>
                <a:path w="1269" h="1301" extrusionOk="0">
                  <a:moveTo>
                    <a:pt x="106" y="1"/>
                  </a:moveTo>
                  <a:cubicBezTo>
                    <a:pt x="41" y="1"/>
                    <a:pt x="1" y="14"/>
                    <a:pt x="1" y="33"/>
                  </a:cubicBezTo>
                  <a:cubicBezTo>
                    <a:pt x="1" y="100"/>
                    <a:pt x="334" y="233"/>
                    <a:pt x="668" y="600"/>
                  </a:cubicBezTo>
                  <a:cubicBezTo>
                    <a:pt x="968" y="934"/>
                    <a:pt x="1068" y="1301"/>
                    <a:pt x="1135" y="1301"/>
                  </a:cubicBezTo>
                  <a:cubicBezTo>
                    <a:pt x="1202" y="1301"/>
                    <a:pt x="1268" y="800"/>
                    <a:pt x="868" y="400"/>
                  </a:cubicBezTo>
                  <a:cubicBezTo>
                    <a:pt x="605" y="89"/>
                    <a:pt x="272" y="1"/>
                    <a:pt x="1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288;p73">
              <a:extLst>
                <a:ext uri="{FF2B5EF4-FFF2-40B4-BE49-F238E27FC236}">
                  <a16:creationId xmlns:a16="http://schemas.microsoft.com/office/drawing/2014/main" id="{E9657169-661F-4A28-9396-9339F07BDCFF}"/>
                </a:ext>
              </a:extLst>
            </p:cNvPr>
            <p:cNvSpPr/>
            <p:nvPr/>
          </p:nvSpPr>
          <p:spPr>
            <a:xfrm>
              <a:off x="4169825" y="5107075"/>
              <a:ext cx="23375" cy="35400"/>
            </a:xfrm>
            <a:custGeom>
              <a:avLst/>
              <a:gdLst/>
              <a:ahLst/>
              <a:cxnLst/>
              <a:rect l="l" t="t" r="r" b="b"/>
              <a:pathLst>
                <a:path w="935" h="1416" extrusionOk="0">
                  <a:moveTo>
                    <a:pt x="69" y="1"/>
                  </a:moveTo>
                  <a:cubicBezTo>
                    <a:pt x="51" y="1"/>
                    <a:pt x="39" y="5"/>
                    <a:pt x="34" y="15"/>
                  </a:cubicBezTo>
                  <a:cubicBezTo>
                    <a:pt x="1" y="81"/>
                    <a:pt x="234" y="315"/>
                    <a:pt x="434" y="682"/>
                  </a:cubicBezTo>
                  <a:cubicBezTo>
                    <a:pt x="634" y="1082"/>
                    <a:pt x="668" y="1416"/>
                    <a:pt x="768" y="1416"/>
                  </a:cubicBezTo>
                  <a:cubicBezTo>
                    <a:pt x="835" y="1416"/>
                    <a:pt x="935" y="1015"/>
                    <a:pt x="701" y="548"/>
                  </a:cubicBezTo>
                  <a:cubicBezTo>
                    <a:pt x="501" y="176"/>
                    <a:pt x="177" y="1"/>
                    <a:pt x="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289;p73">
              <a:extLst>
                <a:ext uri="{FF2B5EF4-FFF2-40B4-BE49-F238E27FC236}">
                  <a16:creationId xmlns:a16="http://schemas.microsoft.com/office/drawing/2014/main" id="{866774DB-66E0-4881-8201-216938FDED62}"/>
                </a:ext>
              </a:extLst>
            </p:cNvPr>
            <p:cNvSpPr/>
            <p:nvPr/>
          </p:nvSpPr>
          <p:spPr>
            <a:xfrm>
              <a:off x="4257400" y="5007350"/>
              <a:ext cx="47550" cy="9675"/>
            </a:xfrm>
            <a:custGeom>
              <a:avLst/>
              <a:gdLst/>
              <a:ahLst/>
              <a:cxnLst/>
              <a:rect l="l" t="t" r="r" b="b"/>
              <a:pathLst>
                <a:path w="1902" h="387" extrusionOk="0">
                  <a:moveTo>
                    <a:pt x="934" y="1"/>
                  </a:moveTo>
                  <a:cubicBezTo>
                    <a:pt x="367" y="1"/>
                    <a:pt x="0" y="268"/>
                    <a:pt x="33" y="334"/>
                  </a:cubicBezTo>
                  <a:cubicBezTo>
                    <a:pt x="40" y="348"/>
                    <a:pt x="63" y="353"/>
                    <a:pt x="98" y="353"/>
                  </a:cubicBezTo>
                  <a:cubicBezTo>
                    <a:pt x="214" y="353"/>
                    <a:pt x="472" y="296"/>
                    <a:pt x="777" y="296"/>
                  </a:cubicBezTo>
                  <a:cubicBezTo>
                    <a:pt x="828" y="296"/>
                    <a:pt x="881" y="297"/>
                    <a:pt x="934" y="301"/>
                  </a:cubicBezTo>
                  <a:cubicBezTo>
                    <a:pt x="1334" y="301"/>
                    <a:pt x="1628" y="387"/>
                    <a:pt x="1763" y="387"/>
                  </a:cubicBezTo>
                  <a:cubicBezTo>
                    <a:pt x="1797" y="387"/>
                    <a:pt x="1821" y="381"/>
                    <a:pt x="1835" y="368"/>
                  </a:cubicBezTo>
                  <a:cubicBezTo>
                    <a:pt x="1901" y="301"/>
                    <a:pt x="1501" y="1"/>
                    <a:pt x="9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290;p73">
              <a:extLst>
                <a:ext uri="{FF2B5EF4-FFF2-40B4-BE49-F238E27FC236}">
                  <a16:creationId xmlns:a16="http://schemas.microsoft.com/office/drawing/2014/main" id="{48D4A795-60D7-4685-B65B-9CBB496A2959}"/>
                </a:ext>
              </a:extLst>
            </p:cNvPr>
            <p:cNvSpPr/>
            <p:nvPr/>
          </p:nvSpPr>
          <p:spPr>
            <a:xfrm>
              <a:off x="3174950" y="2985925"/>
              <a:ext cx="696350" cy="2031475"/>
            </a:xfrm>
            <a:custGeom>
              <a:avLst/>
              <a:gdLst/>
              <a:ahLst/>
              <a:cxnLst/>
              <a:rect l="l" t="t" r="r" b="b"/>
              <a:pathLst>
                <a:path w="27854" h="81259" extrusionOk="0">
                  <a:moveTo>
                    <a:pt x="12276" y="0"/>
                  </a:moveTo>
                  <a:lnTo>
                    <a:pt x="9107" y="9840"/>
                  </a:lnTo>
                  <a:cubicBezTo>
                    <a:pt x="9107" y="10207"/>
                    <a:pt x="3303" y="32790"/>
                    <a:pt x="1368" y="40429"/>
                  </a:cubicBezTo>
                  <a:cubicBezTo>
                    <a:pt x="935" y="42063"/>
                    <a:pt x="701" y="43765"/>
                    <a:pt x="668" y="45466"/>
                  </a:cubicBezTo>
                  <a:lnTo>
                    <a:pt x="1" y="80424"/>
                  </a:lnTo>
                  <a:lnTo>
                    <a:pt x="10842" y="81258"/>
                  </a:lnTo>
                  <a:cubicBezTo>
                    <a:pt x="10842" y="81258"/>
                    <a:pt x="13910" y="63212"/>
                    <a:pt x="14444" y="58408"/>
                  </a:cubicBezTo>
                  <a:cubicBezTo>
                    <a:pt x="14978" y="53638"/>
                    <a:pt x="15378" y="45433"/>
                    <a:pt x="15378" y="45433"/>
                  </a:cubicBezTo>
                  <a:lnTo>
                    <a:pt x="25018" y="18647"/>
                  </a:lnTo>
                  <a:lnTo>
                    <a:pt x="27854" y="167"/>
                  </a:lnTo>
                  <a:lnTo>
                    <a:pt x="1227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291;p73">
              <a:extLst>
                <a:ext uri="{FF2B5EF4-FFF2-40B4-BE49-F238E27FC236}">
                  <a16:creationId xmlns:a16="http://schemas.microsoft.com/office/drawing/2014/main" id="{6A0393FC-3038-43AC-9CEE-42EA9786D287}"/>
                </a:ext>
              </a:extLst>
            </p:cNvPr>
            <p:cNvSpPr/>
            <p:nvPr/>
          </p:nvSpPr>
          <p:spPr>
            <a:xfrm>
              <a:off x="3787900" y="2985075"/>
              <a:ext cx="681325" cy="2023175"/>
            </a:xfrm>
            <a:custGeom>
              <a:avLst/>
              <a:gdLst/>
              <a:ahLst/>
              <a:cxnLst/>
              <a:rect l="l" t="t" r="r" b="b"/>
              <a:pathLst>
                <a:path w="27253" h="80927" extrusionOk="0">
                  <a:moveTo>
                    <a:pt x="0" y="1"/>
                  </a:moveTo>
                  <a:lnTo>
                    <a:pt x="0" y="20482"/>
                  </a:lnTo>
                  <a:cubicBezTo>
                    <a:pt x="0" y="20482"/>
                    <a:pt x="4470" y="41163"/>
                    <a:pt x="6238" y="45200"/>
                  </a:cubicBezTo>
                  <a:cubicBezTo>
                    <a:pt x="8853" y="51124"/>
                    <a:pt x="16459" y="80695"/>
                    <a:pt x="16512" y="80925"/>
                  </a:cubicBezTo>
                  <a:lnTo>
                    <a:pt x="27253" y="80925"/>
                  </a:lnTo>
                  <a:cubicBezTo>
                    <a:pt x="27253" y="80925"/>
                    <a:pt x="25251" y="54940"/>
                    <a:pt x="23517" y="46367"/>
                  </a:cubicBezTo>
                  <a:cubicBezTo>
                    <a:pt x="22216" y="40029"/>
                    <a:pt x="18613" y="15478"/>
                    <a:pt x="18613" y="15478"/>
                  </a:cubicBezTo>
                  <a:lnTo>
                    <a:pt x="15211" y="1168"/>
                  </a:lnTo>
                  <a:lnTo>
                    <a:pt x="14911" y="401"/>
                  </a:lnTo>
                  <a:lnTo>
                    <a:pt x="0" y="1"/>
                  </a:lnTo>
                  <a:close/>
                  <a:moveTo>
                    <a:pt x="16512" y="80925"/>
                  </a:moveTo>
                  <a:cubicBezTo>
                    <a:pt x="16512" y="80926"/>
                    <a:pt x="16512" y="80927"/>
                    <a:pt x="16512" y="80927"/>
                  </a:cubicBezTo>
                  <a:cubicBezTo>
                    <a:pt x="16512" y="80927"/>
                    <a:pt x="16512" y="80926"/>
                    <a:pt x="16512" y="80925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292;p73">
              <a:extLst>
                <a:ext uri="{FF2B5EF4-FFF2-40B4-BE49-F238E27FC236}">
                  <a16:creationId xmlns:a16="http://schemas.microsoft.com/office/drawing/2014/main" id="{A3C3F045-307E-45D1-A017-3598F15C1BFD}"/>
                </a:ext>
              </a:extLst>
            </p:cNvPr>
            <p:cNvSpPr/>
            <p:nvPr/>
          </p:nvSpPr>
          <p:spPr>
            <a:xfrm>
              <a:off x="3877125" y="3851450"/>
              <a:ext cx="281875" cy="530475"/>
            </a:xfrm>
            <a:custGeom>
              <a:avLst/>
              <a:gdLst/>
              <a:ahLst/>
              <a:cxnLst/>
              <a:rect l="l" t="t" r="r" b="b"/>
              <a:pathLst>
                <a:path w="11275" h="21219" extrusionOk="0">
                  <a:moveTo>
                    <a:pt x="3236" y="0"/>
                  </a:moveTo>
                  <a:cubicBezTo>
                    <a:pt x="2040" y="0"/>
                    <a:pt x="811" y="414"/>
                    <a:pt x="0" y="1171"/>
                  </a:cubicBezTo>
                  <a:lnTo>
                    <a:pt x="2068" y="9210"/>
                  </a:lnTo>
                  <a:cubicBezTo>
                    <a:pt x="2135" y="9511"/>
                    <a:pt x="2235" y="9811"/>
                    <a:pt x="2369" y="10111"/>
                  </a:cubicBezTo>
                  <a:lnTo>
                    <a:pt x="3803" y="13480"/>
                  </a:lnTo>
                  <a:lnTo>
                    <a:pt x="6171" y="21219"/>
                  </a:lnTo>
                  <a:cubicBezTo>
                    <a:pt x="7606" y="20785"/>
                    <a:pt x="8473" y="19551"/>
                    <a:pt x="8773" y="18083"/>
                  </a:cubicBezTo>
                  <a:cubicBezTo>
                    <a:pt x="9040" y="16616"/>
                    <a:pt x="8540" y="15081"/>
                    <a:pt x="7406" y="14114"/>
                  </a:cubicBezTo>
                  <a:lnTo>
                    <a:pt x="7406" y="14114"/>
                  </a:lnTo>
                  <a:cubicBezTo>
                    <a:pt x="7648" y="14199"/>
                    <a:pt x="7899" y="14239"/>
                    <a:pt x="8149" y="14239"/>
                  </a:cubicBezTo>
                  <a:cubicBezTo>
                    <a:pt x="9274" y="14239"/>
                    <a:pt x="10393" y="13437"/>
                    <a:pt x="10775" y="12346"/>
                  </a:cubicBezTo>
                  <a:cubicBezTo>
                    <a:pt x="11275" y="11012"/>
                    <a:pt x="10775" y="9477"/>
                    <a:pt x="9774" y="8477"/>
                  </a:cubicBezTo>
                  <a:cubicBezTo>
                    <a:pt x="8740" y="7476"/>
                    <a:pt x="7406" y="6875"/>
                    <a:pt x="6005" y="6742"/>
                  </a:cubicBezTo>
                  <a:cubicBezTo>
                    <a:pt x="7472" y="5141"/>
                    <a:pt x="7506" y="2672"/>
                    <a:pt x="6038" y="1038"/>
                  </a:cubicBezTo>
                  <a:cubicBezTo>
                    <a:pt x="5346" y="330"/>
                    <a:pt x="4304" y="0"/>
                    <a:pt x="323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93;p73">
              <a:extLst>
                <a:ext uri="{FF2B5EF4-FFF2-40B4-BE49-F238E27FC236}">
                  <a16:creationId xmlns:a16="http://schemas.microsoft.com/office/drawing/2014/main" id="{FE015269-1B3E-4B66-9BDE-980D654D4561}"/>
                </a:ext>
              </a:extLst>
            </p:cNvPr>
            <p:cNvSpPr/>
            <p:nvPr/>
          </p:nvSpPr>
          <p:spPr>
            <a:xfrm>
              <a:off x="4052325" y="3662100"/>
              <a:ext cx="155900" cy="145025"/>
            </a:xfrm>
            <a:custGeom>
              <a:avLst/>
              <a:gdLst/>
              <a:ahLst/>
              <a:cxnLst/>
              <a:rect l="l" t="t" r="r" b="b"/>
              <a:pathLst>
                <a:path w="6236" h="5801" extrusionOk="0">
                  <a:moveTo>
                    <a:pt x="3424" y="1"/>
                  </a:moveTo>
                  <a:cubicBezTo>
                    <a:pt x="2885" y="1"/>
                    <a:pt x="2351" y="160"/>
                    <a:pt x="1899" y="473"/>
                  </a:cubicBezTo>
                  <a:cubicBezTo>
                    <a:pt x="1747" y="409"/>
                    <a:pt x="1601" y="380"/>
                    <a:pt x="1462" y="380"/>
                  </a:cubicBezTo>
                  <a:cubicBezTo>
                    <a:pt x="589" y="380"/>
                    <a:pt x="1" y="1517"/>
                    <a:pt x="231" y="2207"/>
                  </a:cubicBezTo>
                  <a:cubicBezTo>
                    <a:pt x="446" y="2772"/>
                    <a:pt x="1007" y="3141"/>
                    <a:pt x="1601" y="3141"/>
                  </a:cubicBezTo>
                  <a:cubicBezTo>
                    <a:pt x="1745" y="3141"/>
                    <a:pt x="1890" y="3120"/>
                    <a:pt x="2032" y="3075"/>
                  </a:cubicBezTo>
                  <a:lnTo>
                    <a:pt x="2032" y="3075"/>
                  </a:lnTo>
                  <a:cubicBezTo>
                    <a:pt x="1598" y="3375"/>
                    <a:pt x="1365" y="3875"/>
                    <a:pt x="1432" y="4409"/>
                  </a:cubicBezTo>
                  <a:cubicBezTo>
                    <a:pt x="1565" y="5009"/>
                    <a:pt x="1999" y="5510"/>
                    <a:pt x="2599" y="5710"/>
                  </a:cubicBezTo>
                  <a:cubicBezTo>
                    <a:pt x="2819" y="5771"/>
                    <a:pt x="3048" y="5801"/>
                    <a:pt x="3277" y="5801"/>
                  </a:cubicBezTo>
                  <a:cubicBezTo>
                    <a:pt x="3671" y="5801"/>
                    <a:pt x="4062" y="5712"/>
                    <a:pt x="4400" y="5543"/>
                  </a:cubicBezTo>
                  <a:cubicBezTo>
                    <a:pt x="5368" y="5076"/>
                    <a:pt x="6035" y="4142"/>
                    <a:pt x="6168" y="3075"/>
                  </a:cubicBezTo>
                  <a:cubicBezTo>
                    <a:pt x="6235" y="2007"/>
                    <a:pt x="5735" y="973"/>
                    <a:pt x="4867" y="406"/>
                  </a:cubicBezTo>
                  <a:cubicBezTo>
                    <a:pt x="4420" y="135"/>
                    <a:pt x="3920" y="1"/>
                    <a:pt x="342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94;p73">
              <a:extLst>
                <a:ext uri="{FF2B5EF4-FFF2-40B4-BE49-F238E27FC236}">
                  <a16:creationId xmlns:a16="http://schemas.microsoft.com/office/drawing/2014/main" id="{42872FA6-2BD8-4D62-828A-B52AAAC51B91}"/>
                </a:ext>
              </a:extLst>
            </p:cNvPr>
            <p:cNvSpPr/>
            <p:nvPr/>
          </p:nvSpPr>
          <p:spPr>
            <a:xfrm>
              <a:off x="3724500" y="3248600"/>
              <a:ext cx="80100" cy="318575"/>
            </a:xfrm>
            <a:custGeom>
              <a:avLst/>
              <a:gdLst/>
              <a:ahLst/>
              <a:cxnLst/>
              <a:rect l="l" t="t" r="r" b="b"/>
              <a:pathLst>
                <a:path w="3204" h="12743" extrusionOk="0">
                  <a:moveTo>
                    <a:pt x="34" y="1"/>
                  </a:moveTo>
                  <a:cubicBezTo>
                    <a:pt x="1" y="167"/>
                    <a:pt x="34" y="367"/>
                    <a:pt x="34" y="534"/>
                  </a:cubicBezTo>
                  <a:cubicBezTo>
                    <a:pt x="101" y="868"/>
                    <a:pt x="168" y="1335"/>
                    <a:pt x="234" y="1935"/>
                  </a:cubicBezTo>
                  <a:cubicBezTo>
                    <a:pt x="435" y="3103"/>
                    <a:pt x="735" y="4737"/>
                    <a:pt x="1168" y="6505"/>
                  </a:cubicBezTo>
                  <a:cubicBezTo>
                    <a:pt x="1602" y="8240"/>
                    <a:pt x="2102" y="9841"/>
                    <a:pt x="2503" y="10942"/>
                  </a:cubicBezTo>
                  <a:cubicBezTo>
                    <a:pt x="2703" y="11509"/>
                    <a:pt x="2870" y="11976"/>
                    <a:pt x="2970" y="12276"/>
                  </a:cubicBezTo>
                  <a:cubicBezTo>
                    <a:pt x="3036" y="12443"/>
                    <a:pt x="3103" y="12610"/>
                    <a:pt x="3203" y="12743"/>
                  </a:cubicBezTo>
                  <a:cubicBezTo>
                    <a:pt x="3170" y="12576"/>
                    <a:pt x="3136" y="12409"/>
                    <a:pt x="3070" y="12243"/>
                  </a:cubicBezTo>
                  <a:lnTo>
                    <a:pt x="2636" y="10908"/>
                  </a:lnTo>
                  <a:cubicBezTo>
                    <a:pt x="2303" y="9774"/>
                    <a:pt x="1836" y="8206"/>
                    <a:pt x="1402" y="6438"/>
                  </a:cubicBezTo>
                  <a:cubicBezTo>
                    <a:pt x="968" y="4671"/>
                    <a:pt x="635" y="3069"/>
                    <a:pt x="401" y="1902"/>
                  </a:cubicBezTo>
                  <a:lnTo>
                    <a:pt x="134" y="501"/>
                  </a:lnTo>
                  <a:cubicBezTo>
                    <a:pt x="101" y="334"/>
                    <a:pt x="68" y="167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95;p73">
              <a:extLst>
                <a:ext uri="{FF2B5EF4-FFF2-40B4-BE49-F238E27FC236}">
                  <a16:creationId xmlns:a16="http://schemas.microsoft.com/office/drawing/2014/main" id="{51FA0B57-42FE-4649-8409-32F6A133199C}"/>
                </a:ext>
              </a:extLst>
            </p:cNvPr>
            <p:cNvSpPr/>
            <p:nvPr/>
          </p:nvSpPr>
          <p:spPr>
            <a:xfrm>
              <a:off x="4006375" y="3283625"/>
              <a:ext cx="206000" cy="83425"/>
            </a:xfrm>
            <a:custGeom>
              <a:avLst/>
              <a:gdLst/>
              <a:ahLst/>
              <a:cxnLst/>
              <a:rect l="l" t="t" r="r" b="b"/>
              <a:pathLst>
                <a:path w="8240" h="3337" extrusionOk="0">
                  <a:moveTo>
                    <a:pt x="1" y="1"/>
                  </a:moveTo>
                  <a:cubicBezTo>
                    <a:pt x="1" y="34"/>
                    <a:pt x="67" y="134"/>
                    <a:pt x="234" y="301"/>
                  </a:cubicBezTo>
                  <a:cubicBezTo>
                    <a:pt x="468" y="534"/>
                    <a:pt x="701" y="768"/>
                    <a:pt x="935" y="968"/>
                  </a:cubicBezTo>
                  <a:cubicBezTo>
                    <a:pt x="2636" y="2402"/>
                    <a:pt x="4704" y="3203"/>
                    <a:pt x="6906" y="3336"/>
                  </a:cubicBezTo>
                  <a:lnTo>
                    <a:pt x="7906" y="3336"/>
                  </a:lnTo>
                  <a:cubicBezTo>
                    <a:pt x="8006" y="3336"/>
                    <a:pt x="8140" y="3303"/>
                    <a:pt x="8240" y="3270"/>
                  </a:cubicBezTo>
                  <a:cubicBezTo>
                    <a:pt x="7806" y="3203"/>
                    <a:pt x="7373" y="3169"/>
                    <a:pt x="6906" y="3169"/>
                  </a:cubicBezTo>
                  <a:cubicBezTo>
                    <a:pt x="4771" y="2969"/>
                    <a:pt x="2736" y="2169"/>
                    <a:pt x="1035" y="834"/>
                  </a:cubicBezTo>
                  <a:cubicBezTo>
                    <a:pt x="401" y="367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96;p73">
              <a:extLst>
                <a:ext uri="{FF2B5EF4-FFF2-40B4-BE49-F238E27FC236}">
                  <a16:creationId xmlns:a16="http://schemas.microsoft.com/office/drawing/2014/main" id="{8F70084B-D27A-430B-8515-18DDCE5FCE5A}"/>
                </a:ext>
              </a:extLst>
            </p:cNvPr>
            <p:cNvSpPr/>
            <p:nvPr/>
          </p:nvSpPr>
          <p:spPr>
            <a:xfrm>
              <a:off x="3359250" y="3214400"/>
              <a:ext cx="160150" cy="179325"/>
            </a:xfrm>
            <a:custGeom>
              <a:avLst/>
              <a:gdLst/>
              <a:ahLst/>
              <a:cxnLst/>
              <a:rect l="l" t="t" r="r" b="b"/>
              <a:pathLst>
                <a:path w="6406" h="7173" extrusionOk="0">
                  <a:moveTo>
                    <a:pt x="6405" y="1"/>
                  </a:moveTo>
                  <a:lnTo>
                    <a:pt x="6405" y="1"/>
                  </a:lnTo>
                  <a:cubicBezTo>
                    <a:pt x="6105" y="368"/>
                    <a:pt x="5805" y="735"/>
                    <a:pt x="5571" y="1135"/>
                  </a:cubicBezTo>
                  <a:cubicBezTo>
                    <a:pt x="4270" y="3003"/>
                    <a:pt x="2736" y="4704"/>
                    <a:pt x="1068" y="6205"/>
                  </a:cubicBezTo>
                  <a:cubicBezTo>
                    <a:pt x="701" y="6506"/>
                    <a:pt x="334" y="6839"/>
                    <a:pt x="0" y="7173"/>
                  </a:cubicBezTo>
                  <a:cubicBezTo>
                    <a:pt x="134" y="7139"/>
                    <a:pt x="234" y="7039"/>
                    <a:pt x="334" y="6973"/>
                  </a:cubicBezTo>
                  <a:cubicBezTo>
                    <a:pt x="634" y="6772"/>
                    <a:pt x="901" y="6572"/>
                    <a:pt x="1168" y="6339"/>
                  </a:cubicBezTo>
                  <a:cubicBezTo>
                    <a:pt x="2035" y="5605"/>
                    <a:pt x="2869" y="4804"/>
                    <a:pt x="3636" y="3937"/>
                  </a:cubicBezTo>
                  <a:cubicBezTo>
                    <a:pt x="4404" y="3103"/>
                    <a:pt x="5104" y="2202"/>
                    <a:pt x="5705" y="1235"/>
                  </a:cubicBezTo>
                  <a:cubicBezTo>
                    <a:pt x="5938" y="868"/>
                    <a:pt x="6138" y="535"/>
                    <a:pt x="6238" y="334"/>
                  </a:cubicBezTo>
                  <a:cubicBezTo>
                    <a:pt x="6305" y="234"/>
                    <a:pt x="6372" y="101"/>
                    <a:pt x="64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97;p73">
              <a:extLst>
                <a:ext uri="{FF2B5EF4-FFF2-40B4-BE49-F238E27FC236}">
                  <a16:creationId xmlns:a16="http://schemas.microsoft.com/office/drawing/2014/main" id="{13ECF8DA-442E-4AB7-A85D-EF55D59C75CA}"/>
                </a:ext>
              </a:extLst>
            </p:cNvPr>
            <p:cNvSpPr/>
            <p:nvPr/>
          </p:nvSpPr>
          <p:spPr>
            <a:xfrm>
              <a:off x="3538550" y="1867600"/>
              <a:ext cx="369450" cy="420350"/>
            </a:xfrm>
            <a:custGeom>
              <a:avLst/>
              <a:gdLst/>
              <a:ahLst/>
              <a:cxnLst/>
              <a:rect l="l" t="t" r="r" b="b"/>
              <a:pathLst>
                <a:path w="14778" h="16814" extrusionOk="0">
                  <a:moveTo>
                    <a:pt x="3770" y="1"/>
                  </a:moveTo>
                  <a:lnTo>
                    <a:pt x="0" y="11576"/>
                  </a:lnTo>
                  <a:lnTo>
                    <a:pt x="8706" y="16813"/>
                  </a:lnTo>
                  <a:lnTo>
                    <a:pt x="14777" y="4137"/>
                  </a:lnTo>
                  <a:lnTo>
                    <a:pt x="14777" y="3704"/>
                  </a:lnTo>
                  <a:lnTo>
                    <a:pt x="3770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98;p73">
              <a:extLst>
                <a:ext uri="{FF2B5EF4-FFF2-40B4-BE49-F238E27FC236}">
                  <a16:creationId xmlns:a16="http://schemas.microsoft.com/office/drawing/2014/main" id="{75B9D969-3094-4B6A-9DD7-8F6724169D00}"/>
                </a:ext>
              </a:extLst>
            </p:cNvPr>
            <p:cNvSpPr/>
            <p:nvPr/>
          </p:nvSpPr>
          <p:spPr>
            <a:xfrm>
              <a:off x="3395100" y="1959650"/>
              <a:ext cx="1104975" cy="1265500"/>
            </a:xfrm>
            <a:custGeom>
              <a:avLst/>
              <a:gdLst/>
              <a:ahLst/>
              <a:cxnLst/>
              <a:rect l="l" t="t" r="r" b="b"/>
              <a:pathLst>
                <a:path w="44199" h="50620" extrusionOk="0">
                  <a:moveTo>
                    <a:pt x="20834" y="0"/>
                  </a:moveTo>
                  <a:cubicBezTo>
                    <a:pt x="19359" y="0"/>
                    <a:pt x="18067" y="107"/>
                    <a:pt x="17480" y="422"/>
                  </a:cubicBezTo>
                  <a:cubicBezTo>
                    <a:pt x="16646" y="889"/>
                    <a:pt x="12043" y="13531"/>
                    <a:pt x="12043" y="13531"/>
                  </a:cubicBezTo>
                  <a:lnTo>
                    <a:pt x="1" y="47789"/>
                  </a:lnTo>
                  <a:lnTo>
                    <a:pt x="10241" y="48023"/>
                  </a:lnTo>
                  <a:cubicBezTo>
                    <a:pt x="12176" y="48056"/>
                    <a:pt x="14111" y="48390"/>
                    <a:pt x="15946" y="48990"/>
                  </a:cubicBezTo>
                  <a:lnTo>
                    <a:pt x="18381" y="49824"/>
                  </a:lnTo>
                  <a:cubicBezTo>
                    <a:pt x="19904" y="50357"/>
                    <a:pt x="21497" y="50619"/>
                    <a:pt x="23093" y="50619"/>
                  </a:cubicBezTo>
                  <a:cubicBezTo>
                    <a:pt x="24992" y="50619"/>
                    <a:pt x="26894" y="50249"/>
                    <a:pt x="28688" y="49524"/>
                  </a:cubicBezTo>
                  <a:cubicBezTo>
                    <a:pt x="29790" y="48909"/>
                    <a:pt x="30756" y="48618"/>
                    <a:pt x="31595" y="48618"/>
                  </a:cubicBezTo>
                  <a:cubicBezTo>
                    <a:pt x="32304" y="48618"/>
                    <a:pt x="32923" y="48826"/>
                    <a:pt x="33458" y="49224"/>
                  </a:cubicBezTo>
                  <a:lnTo>
                    <a:pt x="41130" y="15166"/>
                  </a:lnTo>
                  <a:lnTo>
                    <a:pt x="44199" y="8428"/>
                  </a:lnTo>
                  <a:lnTo>
                    <a:pt x="42231" y="4525"/>
                  </a:lnTo>
                  <a:lnTo>
                    <a:pt x="34926" y="1089"/>
                  </a:lnTo>
                  <a:lnTo>
                    <a:pt x="27721" y="455"/>
                  </a:lnTo>
                  <a:cubicBezTo>
                    <a:pt x="27721" y="455"/>
                    <a:pt x="23885" y="0"/>
                    <a:pt x="2083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99;p73">
              <a:extLst>
                <a:ext uri="{FF2B5EF4-FFF2-40B4-BE49-F238E27FC236}">
                  <a16:creationId xmlns:a16="http://schemas.microsoft.com/office/drawing/2014/main" id="{1FCA36BA-117C-4FF5-B910-5F3BFAC80033}"/>
                </a:ext>
              </a:extLst>
            </p:cNvPr>
            <p:cNvSpPr/>
            <p:nvPr/>
          </p:nvSpPr>
          <p:spPr>
            <a:xfrm>
              <a:off x="3546875" y="2549250"/>
              <a:ext cx="820625" cy="336650"/>
            </a:xfrm>
            <a:custGeom>
              <a:avLst/>
              <a:gdLst/>
              <a:ahLst/>
              <a:cxnLst/>
              <a:rect l="l" t="t" r="r" b="b"/>
              <a:pathLst>
                <a:path w="32825" h="13466" extrusionOk="0">
                  <a:moveTo>
                    <a:pt x="30877" y="0"/>
                  </a:moveTo>
                  <a:cubicBezTo>
                    <a:pt x="30734" y="0"/>
                    <a:pt x="30592" y="8"/>
                    <a:pt x="30456" y="21"/>
                  </a:cubicBezTo>
                  <a:cubicBezTo>
                    <a:pt x="27087" y="255"/>
                    <a:pt x="23885" y="1722"/>
                    <a:pt x="20982" y="3457"/>
                  </a:cubicBezTo>
                  <a:cubicBezTo>
                    <a:pt x="19561" y="4297"/>
                    <a:pt x="18047" y="5261"/>
                    <a:pt x="16408" y="5261"/>
                  </a:cubicBezTo>
                  <a:cubicBezTo>
                    <a:pt x="16354" y="5261"/>
                    <a:pt x="16300" y="5260"/>
                    <a:pt x="16246" y="5258"/>
                  </a:cubicBezTo>
                  <a:cubicBezTo>
                    <a:pt x="14511" y="5192"/>
                    <a:pt x="12943" y="4024"/>
                    <a:pt x="11509" y="2990"/>
                  </a:cubicBezTo>
                  <a:cubicBezTo>
                    <a:pt x="10243" y="2026"/>
                    <a:pt x="8760" y="1089"/>
                    <a:pt x="7207" y="1089"/>
                  </a:cubicBezTo>
                  <a:cubicBezTo>
                    <a:pt x="7040" y="1089"/>
                    <a:pt x="6873" y="1099"/>
                    <a:pt x="6706" y="1122"/>
                  </a:cubicBezTo>
                  <a:cubicBezTo>
                    <a:pt x="5438" y="1289"/>
                    <a:pt x="4404" y="2056"/>
                    <a:pt x="3370" y="2823"/>
                  </a:cubicBezTo>
                  <a:cubicBezTo>
                    <a:pt x="2536" y="3457"/>
                    <a:pt x="1602" y="4057"/>
                    <a:pt x="768" y="4691"/>
                  </a:cubicBezTo>
                  <a:lnTo>
                    <a:pt x="1" y="6926"/>
                  </a:lnTo>
                  <a:cubicBezTo>
                    <a:pt x="786" y="7160"/>
                    <a:pt x="1591" y="7275"/>
                    <a:pt x="2394" y="7275"/>
                  </a:cubicBezTo>
                  <a:cubicBezTo>
                    <a:pt x="3878" y="7275"/>
                    <a:pt x="5352" y="6883"/>
                    <a:pt x="6672" y="6126"/>
                  </a:cubicBezTo>
                  <a:cubicBezTo>
                    <a:pt x="7873" y="7827"/>
                    <a:pt x="9074" y="9561"/>
                    <a:pt x="10642" y="10929"/>
                  </a:cubicBezTo>
                  <a:cubicBezTo>
                    <a:pt x="12176" y="12330"/>
                    <a:pt x="14144" y="13364"/>
                    <a:pt x="16212" y="13464"/>
                  </a:cubicBezTo>
                  <a:cubicBezTo>
                    <a:pt x="16273" y="13465"/>
                    <a:pt x="16334" y="13466"/>
                    <a:pt x="16395" y="13466"/>
                  </a:cubicBezTo>
                  <a:cubicBezTo>
                    <a:pt x="18033" y="13466"/>
                    <a:pt x="19634" y="13033"/>
                    <a:pt x="21049" y="12197"/>
                  </a:cubicBezTo>
                  <a:cubicBezTo>
                    <a:pt x="22517" y="11363"/>
                    <a:pt x="23885" y="10362"/>
                    <a:pt x="25152" y="9261"/>
                  </a:cubicBezTo>
                  <a:cubicBezTo>
                    <a:pt x="27554" y="7293"/>
                    <a:pt x="29989" y="5325"/>
                    <a:pt x="31890" y="2857"/>
                  </a:cubicBezTo>
                  <a:cubicBezTo>
                    <a:pt x="32357" y="2223"/>
                    <a:pt x="32824" y="1322"/>
                    <a:pt x="32391" y="622"/>
                  </a:cubicBezTo>
                  <a:cubicBezTo>
                    <a:pt x="32095" y="138"/>
                    <a:pt x="31474" y="0"/>
                    <a:pt x="3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300;p73">
              <a:extLst>
                <a:ext uri="{FF2B5EF4-FFF2-40B4-BE49-F238E27FC236}">
                  <a16:creationId xmlns:a16="http://schemas.microsoft.com/office/drawing/2014/main" id="{14D5066A-E769-4FDC-9823-A35A139FE466}"/>
                </a:ext>
              </a:extLst>
            </p:cNvPr>
            <p:cNvSpPr/>
            <p:nvPr/>
          </p:nvSpPr>
          <p:spPr>
            <a:xfrm>
              <a:off x="3292525" y="2129150"/>
              <a:ext cx="452850" cy="277200"/>
            </a:xfrm>
            <a:custGeom>
              <a:avLst/>
              <a:gdLst/>
              <a:ahLst/>
              <a:cxnLst/>
              <a:rect l="l" t="t" r="r" b="b"/>
              <a:pathLst>
                <a:path w="18114" h="11088" extrusionOk="0">
                  <a:moveTo>
                    <a:pt x="8673" y="1"/>
                  </a:moveTo>
                  <a:cubicBezTo>
                    <a:pt x="6822" y="1"/>
                    <a:pt x="4995" y="1174"/>
                    <a:pt x="3770" y="2648"/>
                  </a:cubicBezTo>
                  <a:cubicBezTo>
                    <a:pt x="2269" y="4416"/>
                    <a:pt x="1335" y="6551"/>
                    <a:pt x="1" y="8419"/>
                  </a:cubicBezTo>
                  <a:lnTo>
                    <a:pt x="18114" y="11088"/>
                  </a:lnTo>
                  <a:cubicBezTo>
                    <a:pt x="17080" y="7852"/>
                    <a:pt x="15345" y="4883"/>
                    <a:pt x="13044" y="2382"/>
                  </a:cubicBezTo>
                  <a:cubicBezTo>
                    <a:pt x="12143" y="1414"/>
                    <a:pt x="11075" y="480"/>
                    <a:pt x="9775" y="147"/>
                  </a:cubicBezTo>
                  <a:cubicBezTo>
                    <a:pt x="9409" y="47"/>
                    <a:pt x="9041" y="1"/>
                    <a:pt x="867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301;p73">
              <a:extLst>
                <a:ext uri="{FF2B5EF4-FFF2-40B4-BE49-F238E27FC236}">
                  <a16:creationId xmlns:a16="http://schemas.microsoft.com/office/drawing/2014/main" id="{CF7C0CE0-14D9-4B9D-B510-7BB6E334E30C}"/>
                </a:ext>
              </a:extLst>
            </p:cNvPr>
            <p:cNvSpPr/>
            <p:nvPr/>
          </p:nvSpPr>
          <p:spPr>
            <a:xfrm>
              <a:off x="3324225" y="2178850"/>
              <a:ext cx="186825" cy="191225"/>
            </a:xfrm>
            <a:custGeom>
              <a:avLst/>
              <a:gdLst/>
              <a:ahLst/>
              <a:cxnLst/>
              <a:rect l="l" t="t" r="r" b="b"/>
              <a:pathLst>
                <a:path w="7473" h="7649" extrusionOk="0">
                  <a:moveTo>
                    <a:pt x="4749" y="0"/>
                  </a:moveTo>
                  <a:cubicBezTo>
                    <a:pt x="4466" y="0"/>
                    <a:pt x="4197" y="142"/>
                    <a:pt x="4037" y="394"/>
                  </a:cubicBezTo>
                  <a:cubicBezTo>
                    <a:pt x="2669" y="1661"/>
                    <a:pt x="1435" y="3095"/>
                    <a:pt x="401" y="4663"/>
                  </a:cubicBezTo>
                  <a:cubicBezTo>
                    <a:pt x="67" y="4930"/>
                    <a:pt x="0" y="5430"/>
                    <a:pt x="267" y="5764"/>
                  </a:cubicBezTo>
                  <a:cubicBezTo>
                    <a:pt x="401" y="5897"/>
                    <a:pt x="568" y="5998"/>
                    <a:pt x="768" y="6031"/>
                  </a:cubicBezTo>
                  <a:cubicBezTo>
                    <a:pt x="2469" y="6798"/>
                    <a:pt x="4270" y="7332"/>
                    <a:pt x="6105" y="7599"/>
                  </a:cubicBezTo>
                  <a:cubicBezTo>
                    <a:pt x="6238" y="7632"/>
                    <a:pt x="6372" y="7649"/>
                    <a:pt x="6505" y="7649"/>
                  </a:cubicBezTo>
                  <a:cubicBezTo>
                    <a:pt x="6639" y="7649"/>
                    <a:pt x="6772" y="7632"/>
                    <a:pt x="6905" y="7599"/>
                  </a:cubicBezTo>
                  <a:cubicBezTo>
                    <a:pt x="7172" y="7532"/>
                    <a:pt x="7372" y="7332"/>
                    <a:pt x="7472" y="7065"/>
                  </a:cubicBezTo>
                  <a:cubicBezTo>
                    <a:pt x="7472" y="6731"/>
                    <a:pt x="7306" y="6398"/>
                    <a:pt x="6972" y="6264"/>
                  </a:cubicBezTo>
                  <a:cubicBezTo>
                    <a:pt x="6672" y="6131"/>
                    <a:pt x="6372" y="6031"/>
                    <a:pt x="6038" y="5931"/>
                  </a:cubicBezTo>
                  <a:cubicBezTo>
                    <a:pt x="5104" y="5497"/>
                    <a:pt x="4604" y="4496"/>
                    <a:pt x="4804" y="3496"/>
                  </a:cubicBezTo>
                  <a:cubicBezTo>
                    <a:pt x="4937" y="3095"/>
                    <a:pt x="5104" y="2695"/>
                    <a:pt x="5304" y="2328"/>
                  </a:cubicBezTo>
                  <a:cubicBezTo>
                    <a:pt x="5538" y="1961"/>
                    <a:pt x="5671" y="1561"/>
                    <a:pt x="5705" y="1161"/>
                  </a:cubicBezTo>
                  <a:cubicBezTo>
                    <a:pt x="5738" y="727"/>
                    <a:pt x="5538" y="293"/>
                    <a:pt x="5137" y="93"/>
                  </a:cubicBezTo>
                  <a:cubicBezTo>
                    <a:pt x="5011" y="30"/>
                    <a:pt x="4879" y="0"/>
                    <a:pt x="4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302;p73">
              <a:extLst>
                <a:ext uri="{FF2B5EF4-FFF2-40B4-BE49-F238E27FC236}">
                  <a16:creationId xmlns:a16="http://schemas.microsoft.com/office/drawing/2014/main" id="{37E968EF-B1D2-41A0-98A3-AEA613D04F58}"/>
                </a:ext>
              </a:extLst>
            </p:cNvPr>
            <p:cNvSpPr/>
            <p:nvPr/>
          </p:nvSpPr>
          <p:spPr>
            <a:xfrm>
              <a:off x="3053200" y="2296250"/>
              <a:ext cx="762225" cy="411450"/>
            </a:xfrm>
            <a:custGeom>
              <a:avLst/>
              <a:gdLst/>
              <a:ahLst/>
              <a:cxnLst/>
              <a:rect l="l" t="t" r="r" b="b"/>
              <a:pathLst>
                <a:path w="30489" h="16458" extrusionOk="0">
                  <a:moveTo>
                    <a:pt x="9407" y="1"/>
                  </a:moveTo>
                  <a:lnTo>
                    <a:pt x="8940" y="2169"/>
                  </a:lnTo>
                  <a:cubicBezTo>
                    <a:pt x="8940" y="2169"/>
                    <a:pt x="0" y="14744"/>
                    <a:pt x="19214" y="16412"/>
                  </a:cubicBezTo>
                  <a:cubicBezTo>
                    <a:pt x="19555" y="16443"/>
                    <a:pt x="19888" y="16457"/>
                    <a:pt x="20215" y="16457"/>
                  </a:cubicBezTo>
                  <a:cubicBezTo>
                    <a:pt x="25297" y="16457"/>
                    <a:pt x="28677" y="12914"/>
                    <a:pt x="29555" y="9341"/>
                  </a:cubicBezTo>
                  <a:cubicBezTo>
                    <a:pt x="30489" y="5505"/>
                    <a:pt x="28020" y="3370"/>
                    <a:pt x="28020" y="3370"/>
                  </a:cubicBezTo>
                  <a:lnTo>
                    <a:pt x="27887" y="1735"/>
                  </a:lnTo>
                  <a:cubicBezTo>
                    <a:pt x="25304" y="2271"/>
                    <a:pt x="22661" y="2539"/>
                    <a:pt x="20043" y="2539"/>
                  </a:cubicBezTo>
                  <a:cubicBezTo>
                    <a:pt x="19889" y="2539"/>
                    <a:pt x="19735" y="2538"/>
                    <a:pt x="19581" y="2536"/>
                  </a:cubicBezTo>
                  <a:cubicBezTo>
                    <a:pt x="15311" y="2436"/>
                    <a:pt x="9407" y="1"/>
                    <a:pt x="9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303;p73">
              <a:extLst>
                <a:ext uri="{FF2B5EF4-FFF2-40B4-BE49-F238E27FC236}">
                  <a16:creationId xmlns:a16="http://schemas.microsoft.com/office/drawing/2014/main" id="{09A8B975-DEC0-46D2-BDFD-69032CA47AE8}"/>
                </a:ext>
              </a:extLst>
            </p:cNvPr>
            <p:cNvSpPr/>
            <p:nvPr/>
          </p:nvSpPr>
          <p:spPr>
            <a:xfrm>
              <a:off x="3288375" y="2312925"/>
              <a:ext cx="10850" cy="34275"/>
            </a:xfrm>
            <a:custGeom>
              <a:avLst/>
              <a:gdLst/>
              <a:ahLst/>
              <a:cxnLst/>
              <a:rect l="l" t="t" r="r" b="b"/>
              <a:pathLst>
                <a:path w="434" h="1371" extrusionOk="0">
                  <a:moveTo>
                    <a:pt x="367" y="1"/>
                  </a:moveTo>
                  <a:cubicBezTo>
                    <a:pt x="300" y="1"/>
                    <a:pt x="200" y="301"/>
                    <a:pt x="134" y="668"/>
                  </a:cubicBezTo>
                  <a:cubicBezTo>
                    <a:pt x="34" y="1035"/>
                    <a:pt x="0" y="1368"/>
                    <a:pt x="67" y="1368"/>
                  </a:cubicBezTo>
                  <a:cubicBezTo>
                    <a:pt x="70" y="1370"/>
                    <a:pt x="74" y="1371"/>
                    <a:pt x="77" y="1371"/>
                  </a:cubicBezTo>
                  <a:cubicBezTo>
                    <a:pt x="144" y="1371"/>
                    <a:pt x="239" y="1083"/>
                    <a:pt x="334" y="735"/>
                  </a:cubicBezTo>
                  <a:cubicBezTo>
                    <a:pt x="400" y="334"/>
                    <a:pt x="434" y="34"/>
                    <a:pt x="3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304;p73">
              <a:extLst>
                <a:ext uri="{FF2B5EF4-FFF2-40B4-BE49-F238E27FC236}">
                  <a16:creationId xmlns:a16="http://schemas.microsoft.com/office/drawing/2014/main" id="{E7682CF8-C162-4A5E-99EE-4CAB615EB60B}"/>
                </a:ext>
              </a:extLst>
            </p:cNvPr>
            <p:cNvSpPr/>
            <p:nvPr/>
          </p:nvSpPr>
          <p:spPr>
            <a:xfrm>
              <a:off x="3231650" y="2373800"/>
              <a:ext cx="105100" cy="273550"/>
            </a:xfrm>
            <a:custGeom>
              <a:avLst/>
              <a:gdLst/>
              <a:ahLst/>
              <a:cxnLst/>
              <a:rect l="l" t="t" r="r" b="b"/>
              <a:pathLst>
                <a:path w="4204" h="10942" extrusionOk="0">
                  <a:moveTo>
                    <a:pt x="1669" y="1"/>
                  </a:moveTo>
                  <a:lnTo>
                    <a:pt x="1669" y="1"/>
                  </a:lnTo>
                  <a:cubicBezTo>
                    <a:pt x="1569" y="134"/>
                    <a:pt x="1469" y="268"/>
                    <a:pt x="1402" y="434"/>
                  </a:cubicBezTo>
                  <a:cubicBezTo>
                    <a:pt x="1168" y="835"/>
                    <a:pt x="968" y="1268"/>
                    <a:pt x="801" y="1669"/>
                  </a:cubicBezTo>
                  <a:cubicBezTo>
                    <a:pt x="201" y="3103"/>
                    <a:pt x="1" y="4671"/>
                    <a:pt x="201" y="6205"/>
                  </a:cubicBezTo>
                  <a:cubicBezTo>
                    <a:pt x="468" y="7740"/>
                    <a:pt x="1302" y="9107"/>
                    <a:pt x="2536" y="10075"/>
                  </a:cubicBezTo>
                  <a:cubicBezTo>
                    <a:pt x="2903" y="10342"/>
                    <a:pt x="3303" y="10575"/>
                    <a:pt x="3737" y="10775"/>
                  </a:cubicBezTo>
                  <a:cubicBezTo>
                    <a:pt x="3870" y="10842"/>
                    <a:pt x="4037" y="10909"/>
                    <a:pt x="4204" y="10942"/>
                  </a:cubicBezTo>
                  <a:cubicBezTo>
                    <a:pt x="3670" y="10642"/>
                    <a:pt x="3136" y="10308"/>
                    <a:pt x="2636" y="9941"/>
                  </a:cubicBezTo>
                  <a:cubicBezTo>
                    <a:pt x="2102" y="9508"/>
                    <a:pt x="1669" y="9007"/>
                    <a:pt x="1302" y="8440"/>
                  </a:cubicBezTo>
                  <a:cubicBezTo>
                    <a:pt x="868" y="7740"/>
                    <a:pt x="568" y="6972"/>
                    <a:pt x="434" y="6172"/>
                  </a:cubicBezTo>
                  <a:cubicBezTo>
                    <a:pt x="201" y="4671"/>
                    <a:pt x="401" y="3136"/>
                    <a:pt x="935" y="1735"/>
                  </a:cubicBezTo>
                  <a:cubicBezTo>
                    <a:pt x="1335" y="668"/>
                    <a:pt x="1702" y="1"/>
                    <a:pt x="16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305;p73">
              <a:extLst>
                <a:ext uri="{FF2B5EF4-FFF2-40B4-BE49-F238E27FC236}">
                  <a16:creationId xmlns:a16="http://schemas.microsoft.com/office/drawing/2014/main" id="{8879BF1F-32EB-4AEB-85AA-114F237FCFDB}"/>
                </a:ext>
              </a:extLst>
            </p:cNvPr>
            <p:cNvSpPr/>
            <p:nvPr/>
          </p:nvSpPr>
          <p:spPr>
            <a:xfrm>
              <a:off x="3367600" y="2659850"/>
              <a:ext cx="49225" cy="15350"/>
            </a:xfrm>
            <a:custGeom>
              <a:avLst/>
              <a:gdLst/>
              <a:ahLst/>
              <a:cxnLst/>
              <a:rect l="l" t="t" r="r" b="b"/>
              <a:pathLst>
                <a:path w="1969" h="6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" y="409"/>
                    <a:pt x="1087" y="613"/>
                    <a:pt x="1704" y="613"/>
                  </a:cubicBezTo>
                  <a:cubicBezTo>
                    <a:pt x="1792" y="613"/>
                    <a:pt x="1881" y="609"/>
                    <a:pt x="1968" y="601"/>
                  </a:cubicBezTo>
                  <a:cubicBezTo>
                    <a:pt x="1301" y="401"/>
                    <a:pt x="667" y="20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306;p73">
              <a:extLst>
                <a:ext uri="{FF2B5EF4-FFF2-40B4-BE49-F238E27FC236}">
                  <a16:creationId xmlns:a16="http://schemas.microsoft.com/office/drawing/2014/main" id="{9E0AE368-43F8-4E58-8421-081CBA36FE7D}"/>
                </a:ext>
              </a:extLst>
            </p:cNvPr>
            <p:cNvSpPr/>
            <p:nvPr/>
          </p:nvSpPr>
          <p:spPr>
            <a:xfrm>
              <a:off x="3296700" y="2355400"/>
              <a:ext cx="69250" cy="29275"/>
            </a:xfrm>
            <a:custGeom>
              <a:avLst/>
              <a:gdLst/>
              <a:ahLst/>
              <a:cxnLst/>
              <a:rect l="l" t="t" r="r" b="b"/>
              <a:pathLst>
                <a:path w="2770" h="1171" extrusionOk="0">
                  <a:moveTo>
                    <a:pt x="9" y="1"/>
                  </a:moveTo>
                  <a:cubicBezTo>
                    <a:pt x="5" y="1"/>
                    <a:pt x="2" y="1"/>
                    <a:pt x="1" y="3"/>
                  </a:cubicBezTo>
                  <a:cubicBezTo>
                    <a:pt x="768" y="703"/>
                    <a:pt x="1735" y="1104"/>
                    <a:pt x="2769" y="1170"/>
                  </a:cubicBezTo>
                  <a:cubicBezTo>
                    <a:pt x="2769" y="1104"/>
                    <a:pt x="2136" y="937"/>
                    <a:pt x="1368" y="637"/>
                  </a:cubicBezTo>
                  <a:cubicBezTo>
                    <a:pt x="637" y="319"/>
                    <a:pt x="87" y="1"/>
                    <a:pt x="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307;p73">
              <a:extLst>
                <a:ext uri="{FF2B5EF4-FFF2-40B4-BE49-F238E27FC236}">
                  <a16:creationId xmlns:a16="http://schemas.microsoft.com/office/drawing/2014/main" id="{0C869571-F4E9-45EB-83DF-D3E2EB9DEECF}"/>
                </a:ext>
              </a:extLst>
            </p:cNvPr>
            <p:cNvSpPr/>
            <p:nvPr/>
          </p:nvSpPr>
          <p:spPr>
            <a:xfrm>
              <a:off x="3643625" y="2383575"/>
              <a:ext cx="110925" cy="17625"/>
            </a:xfrm>
            <a:custGeom>
              <a:avLst/>
              <a:gdLst/>
              <a:ahLst/>
              <a:cxnLst/>
              <a:rect l="l" t="t" r="r" b="b"/>
              <a:pathLst>
                <a:path w="4437" h="705" extrusionOk="0">
                  <a:moveTo>
                    <a:pt x="4402" y="1"/>
                  </a:moveTo>
                  <a:cubicBezTo>
                    <a:pt x="4219" y="1"/>
                    <a:pt x="3349" y="260"/>
                    <a:pt x="2235" y="410"/>
                  </a:cubicBezTo>
                  <a:cubicBezTo>
                    <a:pt x="1001" y="611"/>
                    <a:pt x="0" y="544"/>
                    <a:pt x="0" y="611"/>
                  </a:cubicBezTo>
                  <a:cubicBezTo>
                    <a:pt x="404" y="673"/>
                    <a:pt x="811" y="705"/>
                    <a:pt x="1217" y="705"/>
                  </a:cubicBezTo>
                  <a:cubicBezTo>
                    <a:pt x="2318" y="705"/>
                    <a:pt x="3413" y="473"/>
                    <a:pt x="4437" y="10"/>
                  </a:cubicBezTo>
                  <a:cubicBezTo>
                    <a:pt x="4434" y="4"/>
                    <a:pt x="4422" y="1"/>
                    <a:pt x="44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308;p73">
              <a:extLst>
                <a:ext uri="{FF2B5EF4-FFF2-40B4-BE49-F238E27FC236}">
                  <a16:creationId xmlns:a16="http://schemas.microsoft.com/office/drawing/2014/main" id="{DA8C572C-B43D-4CC5-B9D4-C94818BC5129}"/>
                </a:ext>
              </a:extLst>
            </p:cNvPr>
            <p:cNvSpPr/>
            <p:nvPr/>
          </p:nvSpPr>
          <p:spPr>
            <a:xfrm>
              <a:off x="3462650" y="2139475"/>
              <a:ext cx="96775" cy="23375"/>
            </a:xfrm>
            <a:custGeom>
              <a:avLst/>
              <a:gdLst/>
              <a:ahLst/>
              <a:cxnLst/>
              <a:rect l="l" t="t" r="r" b="b"/>
              <a:pathLst>
                <a:path w="3871" h="935" extrusionOk="0">
                  <a:moveTo>
                    <a:pt x="1969" y="0"/>
                  </a:moveTo>
                  <a:cubicBezTo>
                    <a:pt x="1435" y="0"/>
                    <a:pt x="935" y="101"/>
                    <a:pt x="468" y="367"/>
                  </a:cubicBezTo>
                  <a:cubicBezTo>
                    <a:pt x="301" y="467"/>
                    <a:pt x="134" y="634"/>
                    <a:pt x="1" y="801"/>
                  </a:cubicBezTo>
                  <a:cubicBezTo>
                    <a:pt x="168" y="701"/>
                    <a:pt x="368" y="601"/>
                    <a:pt x="534" y="534"/>
                  </a:cubicBezTo>
                  <a:cubicBezTo>
                    <a:pt x="1001" y="334"/>
                    <a:pt x="1468" y="234"/>
                    <a:pt x="1935" y="234"/>
                  </a:cubicBezTo>
                  <a:cubicBezTo>
                    <a:pt x="2436" y="267"/>
                    <a:pt x="2903" y="401"/>
                    <a:pt x="3336" y="634"/>
                  </a:cubicBezTo>
                  <a:cubicBezTo>
                    <a:pt x="3503" y="734"/>
                    <a:pt x="3670" y="868"/>
                    <a:pt x="3870" y="934"/>
                  </a:cubicBezTo>
                  <a:cubicBezTo>
                    <a:pt x="3870" y="934"/>
                    <a:pt x="3737" y="734"/>
                    <a:pt x="3403" y="501"/>
                  </a:cubicBezTo>
                  <a:cubicBezTo>
                    <a:pt x="2970" y="201"/>
                    <a:pt x="2469" y="34"/>
                    <a:pt x="1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309;p73">
              <a:extLst>
                <a:ext uri="{FF2B5EF4-FFF2-40B4-BE49-F238E27FC236}">
                  <a16:creationId xmlns:a16="http://schemas.microsoft.com/office/drawing/2014/main" id="{7F702419-C2D6-40A3-A09E-54F2932841AE}"/>
                </a:ext>
              </a:extLst>
            </p:cNvPr>
            <p:cNvSpPr/>
            <p:nvPr/>
          </p:nvSpPr>
          <p:spPr>
            <a:xfrm>
              <a:off x="3332575" y="2164500"/>
              <a:ext cx="108425" cy="130100"/>
            </a:xfrm>
            <a:custGeom>
              <a:avLst/>
              <a:gdLst/>
              <a:ahLst/>
              <a:cxnLst/>
              <a:rect l="l" t="t" r="r" b="b"/>
              <a:pathLst>
                <a:path w="4337" h="5204" extrusionOk="0">
                  <a:moveTo>
                    <a:pt x="4336" y="0"/>
                  </a:moveTo>
                  <a:lnTo>
                    <a:pt x="4336" y="0"/>
                  </a:lnTo>
                  <a:cubicBezTo>
                    <a:pt x="4070" y="167"/>
                    <a:pt x="3803" y="400"/>
                    <a:pt x="3569" y="634"/>
                  </a:cubicBezTo>
                  <a:cubicBezTo>
                    <a:pt x="2402" y="1768"/>
                    <a:pt x="1368" y="3002"/>
                    <a:pt x="500" y="4337"/>
                  </a:cubicBezTo>
                  <a:cubicBezTo>
                    <a:pt x="300" y="4603"/>
                    <a:pt x="133" y="4904"/>
                    <a:pt x="0" y="5204"/>
                  </a:cubicBezTo>
                  <a:cubicBezTo>
                    <a:pt x="234" y="4970"/>
                    <a:pt x="434" y="4704"/>
                    <a:pt x="600" y="4437"/>
                  </a:cubicBezTo>
                  <a:cubicBezTo>
                    <a:pt x="967" y="3936"/>
                    <a:pt x="1501" y="3269"/>
                    <a:pt x="2102" y="2535"/>
                  </a:cubicBezTo>
                  <a:cubicBezTo>
                    <a:pt x="2702" y="1835"/>
                    <a:pt x="3269" y="1201"/>
                    <a:pt x="3669" y="734"/>
                  </a:cubicBezTo>
                  <a:cubicBezTo>
                    <a:pt x="3903" y="501"/>
                    <a:pt x="4136" y="267"/>
                    <a:pt x="43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310;p73">
              <a:extLst>
                <a:ext uri="{FF2B5EF4-FFF2-40B4-BE49-F238E27FC236}">
                  <a16:creationId xmlns:a16="http://schemas.microsoft.com/office/drawing/2014/main" id="{DB77A624-3DFA-46EA-B58B-E3D77D915F66}"/>
                </a:ext>
              </a:extLst>
            </p:cNvPr>
            <p:cNvSpPr/>
            <p:nvPr/>
          </p:nvSpPr>
          <p:spPr>
            <a:xfrm>
              <a:off x="3250000" y="2310425"/>
              <a:ext cx="466200" cy="284200"/>
            </a:xfrm>
            <a:custGeom>
              <a:avLst/>
              <a:gdLst/>
              <a:ahLst/>
              <a:cxnLst/>
              <a:rect l="l" t="t" r="r" b="b"/>
              <a:pathLst>
                <a:path w="18648" h="11368" extrusionOk="0">
                  <a:moveTo>
                    <a:pt x="9007" y="1"/>
                  </a:moveTo>
                  <a:cubicBezTo>
                    <a:pt x="9007" y="1"/>
                    <a:pt x="8040" y="101"/>
                    <a:pt x="8840" y="1135"/>
                  </a:cubicBezTo>
                  <a:cubicBezTo>
                    <a:pt x="9441" y="1835"/>
                    <a:pt x="10108" y="2502"/>
                    <a:pt x="10808" y="3136"/>
                  </a:cubicBezTo>
                  <a:lnTo>
                    <a:pt x="5905" y="2703"/>
                  </a:lnTo>
                  <a:cubicBezTo>
                    <a:pt x="5858" y="2698"/>
                    <a:pt x="5812" y="2696"/>
                    <a:pt x="5765" y="2696"/>
                  </a:cubicBezTo>
                  <a:cubicBezTo>
                    <a:pt x="5445" y="2696"/>
                    <a:pt x="5129" y="2795"/>
                    <a:pt x="4837" y="2969"/>
                  </a:cubicBezTo>
                  <a:lnTo>
                    <a:pt x="201" y="5872"/>
                  </a:lnTo>
                  <a:cubicBezTo>
                    <a:pt x="201" y="5872"/>
                    <a:pt x="417" y="6544"/>
                    <a:pt x="1216" y="6544"/>
                  </a:cubicBezTo>
                  <a:cubicBezTo>
                    <a:pt x="1359" y="6544"/>
                    <a:pt x="1520" y="6523"/>
                    <a:pt x="1702" y="6472"/>
                  </a:cubicBezTo>
                  <a:lnTo>
                    <a:pt x="1702" y="6472"/>
                  </a:lnTo>
                  <a:lnTo>
                    <a:pt x="1" y="7639"/>
                  </a:lnTo>
                  <a:cubicBezTo>
                    <a:pt x="1" y="7639"/>
                    <a:pt x="714" y="8372"/>
                    <a:pt x="1436" y="8372"/>
                  </a:cubicBezTo>
                  <a:cubicBezTo>
                    <a:pt x="1665" y="8372"/>
                    <a:pt x="1894" y="8299"/>
                    <a:pt x="2102" y="8106"/>
                  </a:cubicBezTo>
                  <a:lnTo>
                    <a:pt x="2102" y="8106"/>
                  </a:lnTo>
                  <a:lnTo>
                    <a:pt x="1335" y="9374"/>
                  </a:lnTo>
                  <a:cubicBezTo>
                    <a:pt x="1335" y="9374"/>
                    <a:pt x="1447" y="10093"/>
                    <a:pt x="1967" y="10093"/>
                  </a:cubicBezTo>
                  <a:cubicBezTo>
                    <a:pt x="2080" y="10093"/>
                    <a:pt x="2213" y="10058"/>
                    <a:pt x="2369" y="9974"/>
                  </a:cubicBezTo>
                  <a:cubicBezTo>
                    <a:pt x="3236" y="9507"/>
                    <a:pt x="4871" y="8707"/>
                    <a:pt x="4871" y="8707"/>
                  </a:cubicBezTo>
                  <a:lnTo>
                    <a:pt x="6906" y="8273"/>
                  </a:lnTo>
                  <a:lnTo>
                    <a:pt x="6906" y="8273"/>
                  </a:lnTo>
                  <a:cubicBezTo>
                    <a:pt x="6905" y="8273"/>
                    <a:pt x="3336" y="10575"/>
                    <a:pt x="4137" y="11175"/>
                  </a:cubicBezTo>
                  <a:cubicBezTo>
                    <a:pt x="4314" y="11314"/>
                    <a:pt x="4498" y="11367"/>
                    <a:pt x="4677" y="11367"/>
                  </a:cubicBezTo>
                  <a:cubicBezTo>
                    <a:pt x="5272" y="11367"/>
                    <a:pt x="5805" y="10775"/>
                    <a:pt x="5805" y="10775"/>
                  </a:cubicBezTo>
                  <a:lnTo>
                    <a:pt x="8573" y="9174"/>
                  </a:lnTo>
                  <a:lnTo>
                    <a:pt x="14678" y="9207"/>
                  </a:lnTo>
                  <a:lnTo>
                    <a:pt x="18647" y="5104"/>
                  </a:lnTo>
                  <a:cubicBezTo>
                    <a:pt x="18647" y="5104"/>
                    <a:pt x="16012" y="3603"/>
                    <a:pt x="14544" y="2936"/>
                  </a:cubicBezTo>
                  <a:cubicBezTo>
                    <a:pt x="13077" y="2236"/>
                    <a:pt x="9007" y="1"/>
                    <a:pt x="9007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311;p73">
              <a:extLst>
                <a:ext uri="{FF2B5EF4-FFF2-40B4-BE49-F238E27FC236}">
                  <a16:creationId xmlns:a16="http://schemas.microsoft.com/office/drawing/2014/main" id="{D02ED1D6-7320-42C8-815F-FC0FE9CBAFAC}"/>
                </a:ext>
              </a:extLst>
            </p:cNvPr>
            <p:cNvSpPr/>
            <p:nvPr/>
          </p:nvSpPr>
          <p:spPr>
            <a:xfrm>
              <a:off x="3285025" y="2409675"/>
              <a:ext cx="199350" cy="67575"/>
            </a:xfrm>
            <a:custGeom>
              <a:avLst/>
              <a:gdLst/>
              <a:ahLst/>
              <a:cxnLst/>
              <a:rect l="l" t="t" r="r" b="b"/>
              <a:pathLst>
                <a:path w="7974" h="2703" extrusionOk="0">
                  <a:moveTo>
                    <a:pt x="4504" y="0"/>
                  </a:moveTo>
                  <a:cubicBezTo>
                    <a:pt x="4170" y="0"/>
                    <a:pt x="3870" y="67"/>
                    <a:pt x="3603" y="267"/>
                  </a:cubicBezTo>
                  <a:cubicBezTo>
                    <a:pt x="2636" y="968"/>
                    <a:pt x="1735" y="1568"/>
                    <a:pt x="1068" y="1968"/>
                  </a:cubicBezTo>
                  <a:cubicBezTo>
                    <a:pt x="701" y="2202"/>
                    <a:pt x="334" y="2435"/>
                    <a:pt x="1" y="2702"/>
                  </a:cubicBezTo>
                  <a:cubicBezTo>
                    <a:pt x="401" y="2535"/>
                    <a:pt x="768" y="2335"/>
                    <a:pt x="1135" y="2102"/>
                  </a:cubicBezTo>
                  <a:cubicBezTo>
                    <a:pt x="2002" y="1568"/>
                    <a:pt x="2869" y="1034"/>
                    <a:pt x="3703" y="434"/>
                  </a:cubicBezTo>
                  <a:cubicBezTo>
                    <a:pt x="3937" y="267"/>
                    <a:pt x="4204" y="200"/>
                    <a:pt x="4504" y="200"/>
                  </a:cubicBezTo>
                  <a:cubicBezTo>
                    <a:pt x="4771" y="234"/>
                    <a:pt x="5038" y="267"/>
                    <a:pt x="5304" y="267"/>
                  </a:cubicBezTo>
                  <a:cubicBezTo>
                    <a:pt x="5838" y="334"/>
                    <a:pt x="6305" y="334"/>
                    <a:pt x="6672" y="334"/>
                  </a:cubicBezTo>
                  <a:cubicBezTo>
                    <a:pt x="7106" y="334"/>
                    <a:pt x="7539" y="334"/>
                    <a:pt x="7973" y="300"/>
                  </a:cubicBezTo>
                  <a:cubicBezTo>
                    <a:pt x="7539" y="200"/>
                    <a:pt x="7139" y="167"/>
                    <a:pt x="6705" y="167"/>
                  </a:cubicBezTo>
                  <a:lnTo>
                    <a:pt x="5338" y="67"/>
                  </a:lnTo>
                  <a:cubicBezTo>
                    <a:pt x="5038" y="67"/>
                    <a:pt x="4804" y="0"/>
                    <a:pt x="4504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312;p73">
              <a:extLst>
                <a:ext uri="{FF2B5EF4-FFF2-40B4-BE49-F238E27FC236}">
                  <a16:creationId xmlns:a16="http://schemas.microsoft.com/office/drawing/2014/main" id="{481B59E5-41B7-455B-8655-D7B7F6412131}"/>
                </a:ext>
              </a:extLst>
            </p:cNvPr>
            <p:cNvSpPr/>
            <p:nvPr/>
          </p:nvSpPr>
          <p:spPr>
            <a:xfrm>
              <a:off x="3300050" y="2452900"/>
              <a:ext cx="168475" cy="64375"/>
            </a:xfrm>
            <a:custGeom>
              <a:avLst/>
              <a:gdLst/>
              <a:ahLst/>
              <a:cxnLst/>
              <a:rect l="l" t="t" r="r" b="b"/>
              <a:pathLst>
                <a:path w="6739" h="2575" extrusionOk="0">
                  <a:moveTo>
                    <a:pt x="4308" y="1"/>
                  </a:moveTo>
                  <a:cubicBezTo>
                    <a:pt x="3835" y="1"/>
                    <a:pt x="3392" y="130"/>
                    <a:pt x="3002" y="339"/>
                  </a:cubicBezTo>
                  <a:cubicBezTo>
                    <a:pt x="2235" y="806"/>
                    <a:pt x="1535" y="1307"/>
                    <a:pt x="834" y="1874"/>
                  </a:cubicBezTo>
                  <a:cubicBezTo>
                    <a:pt x="567" y="2107"/>
                    <a:pt x="267" y="2341"/>
                    <a:pt x="0" y="2574"/>
                  </a:cubicBezTo>
                  <a:cubicBezTo>
                    <a:pt x="334" y="2441"/>
                    <a:pt x="667" y="2241"/>
                    <a:pt x="934" y="2007"/>
                  </a:cubicBezTo>
                  <a:cubicBezTo>
                    <a:pt x="1635" y="1473"/>
                    <a:pt x="2368" y="973"/>
                    <a:pt x="3102" y="506"/>
                  </a:cubicBezTo>
                  <a:cubicBezTo>
                    <a:pt x="3482" y="302"/>
                    <a:pt x="3887" y="200"/>
                    <a:pt x="4295" y="200"/>
                  </a:cubicBezTo>
                  <a:cubicBezTo>
                    <a:pt x="4353" y="200"/>
                    <a:pt x="4412" y="202"/>
                    <a:pt x="4470" y="206"/>
                  </a:cubicBezTo>
                  <a:cubicBezTo>
                    <a:pt x="4904" y="206"/>
                    <a:pt x="5304" y="239"/>
                    <a:pt x="5637" y="273"/>
                  </a:cubicBezTo>
                  <a:cubicBezTo>
                    <a:pt x="5821" y="306"/>
                    <a:pt x="6004" y="323"/>
                    <a:pt x="6188" y="323"/>
                  </a:cubicBezTo>
                  <a:cubicBezTo>
                    <a:pt x="6371" y="323"/>
                    <a:pt x="6555" y="306"/>
                    <a:pt x="6738" y="273"/>
                  </a:cubicBezTo>
                  <a:cubicBezTo>
                    <a:pt x="6738" y="239"/>
                    <a:pt x="6338" y="239"/>
                    <a:pt x="5637" y="139"/>
                  </a:cubicBezTo>
                  <a:cubicBezTo>
                    <a:pt x="5271" y="72"/>
                    <a:pt x="4870" y="39"/>
                    <a:pt x="4470" y="6"/>
                  </a:cubicBezTo>
                  <a:cubicBezTo>
                    <a:pt x="4416" y="2"/>
                    <a:pt x="4361" y="1"/>
                    <a:pt x="4308" y="1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13;p73">
              <a:extLst>
                <a:ext uri="{FF2B5EF4-FFF2-40B4-BE49-F238E27FC236}">
                  <a16:creationId xmlns:a16="http://schemas.microsoft.com/office/drawing/2014/main" id="{B70BAACD-C283-46BB-982D-57B3C25F0B61}"/>
                </a:ext>
              </a:extLst>
            </p:cNvPr>
            <p:cNvSpPr/>
            <p:nvPr/>
          </p:nvSpPr>
          <p:spPr>
            <a:xfrm>
              <a:off x="3611100" y="2072750"/>
              <a:ext cx="955375" cy="758075"/>
            </a:xfrm>
            <a:custGeom>
              <a:avLst/>
              <a:gdLst/>
              <a:ahLst/>
              <a:cxnLst/>
              <a:rect l="l" t="t" r="r" b="b"/>
              <a:pathLst>
                <a:path w="38215" h="30323" extrusionOk="0">
                  <a:moveTo>
                    <a:pt x="33591" y="1"/>
                  </a:moveTo>
                  <a:cubicBezTo>
                    <a:pt x="33591" y="1"/>
                    <a:pt x="29488" y="968"/>
                    <a:pt x="28087" y="2202"/>
                  </a:cubicBezTo>
                  <a:cubicBezTo>
                    <a:pt x="26686" y="3470"/>
                    <a:pt x="15078" y="20015"/>
                    <a:pt x="15078" y="20015"/>
                  </a:cubicBezTo>
                  <a:lnTo>
                    <a:pt x="4137" y="14578"/>
                  </a:lnTo>
                  <a:lnTo>
                    <a:pt x="0" y="18648"/>
                  </a:lnTo>
                  <a:cubicBezTo>
                    <a:pt x="0" y="18648"/>
                    <a:pt x="10508" y="28621"/>
                    <a:pt x="13844" y="30156"/>
                  </a:cubicBezTo>
                  <a:cubicBezTo>
                    <a:pt x="14094" y="30270"/>
                    <a:pt x="14380" y="30323"/>
                    <a:pt x="14693" y="30323"/>
                  </a:cubicBezTo>
                  <a:cubicBezTo>
                    <a:pt x="18590" y="30323"/>
                    <a:pt x="26819" y="22150"/>
                    <a:pt x="26819" y="22150"/>
                  </a:cubicBezTo>
                  <a:cubicBezTo>
                    <a:pt x="26821" y="22152"/>
                    <a:pt x="26824" y="22153"/>
                    <a:pt x="26828" y="22153"/>
                  </a:cubicBezTo>
                  <a:cubicBezTo>
                    <a:pt x="27245" y="22153"/>
                    <a:pt x="38215" y="8936"/>
                    <a:pt x="36760" y="4537"/>
                  </a:cubicBezTo>
                  <a:cubicBezTo>
                    <a:pt x="36193" y="2736"/>
                    <a:pt x="35092" y="1135"/>
                    <a:pt x="33591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314;p73">
              <a:extLst>
                <a:ext uri="{FF2B5EF4-FFF2-40B4-BE49-F238E27FC236}">
                  <a16:creationId xmlns:a16="http://schemas.microsoft.com/office/drawing/2014/main" id="{6900FA3C-DF67-4FBB-8D19-293EC6B09CE3}"/>
                </a:ext>
              </a:extLst>
            </p:cNvPr>
            <p:cNvSpPr/>
            <p:nvPr/>
          </p:nvSpPr>
          <p:spPr>
            <a:xfrm>
              <a:off x="4107275" y="2072750"/>
              <a:ext cx="446175" cy="519575"/>
            </a:xfrm>
            <a:custGeom>
              <a:avLst/>
              <a:gdLst/>
              <a:ahLst/>
              <a:cxnLst/>
              <a:rect l="l" t="t" r="r" b="b"/>
              <a:pathLst>
                <a:path w="17847" h="20783" extrusionOk="0">
                  <a:moveTo>
                    <a:pt x="13744" y="1"/>
                  </a:moveTo>
                  <a:lnTo>
                    <a:pt x="6672" y="835"/>
                  </a:lnTo>
                  <a:lnTo>
                    <a:pt x="1" y="13077"/>
                  </a:lnTo>
                  <a:lnTo>
                    <a:pt x="10775" y="20782"/>
                  </a:lnTo>
                  <a:cubicBezTo>
                    <a:pt x="10775" y="20782"/>
                    <a:pt x="16246" y="10942"/>
                    <a:pt x="16880" y="8807"/>
                  </a:cubicBezTo>
                  <a:cubicBezTo>
                    <a:pt x="17513" y="6706"/>
                    <a:pt x="17847" y="2102"/>
                    <a:pt x="1374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315;p73">
              <a:extLst>
                <a:ext uri="{FF2B5EF4-FFF2-40B4-BE49-F238E27FC236}">
                  <a16:creationId xmlns:a16="http://schemas.microsoft.com/office/drawing/2014/main" id="{FD0CC27A-8B65-4C35-9785-93132967C882}"/>
                </a:ext>
              </a:extLst>
            </p:cNvPr>
            <p:cNvSpPr/>
            <p:nvPr/>
          </p:nvSpPr>
          <p:spPr>
            <a:xfrm>
              <a:off x="4115625" y="2099950"/>
              <a:ext cx="331925" cy="257200"/>
            </a:xfrm>
            <a:custGeom>
              <a:avLst/>
              <a:gdLst/>
              <a:ahLst/>
              <a:cxnLst/>
              <a:rect l="l" t="t" r="r" b="b"/>
              <a:pathLst>
                <a:path w="13277" h="10288" extrusionOk="0">
                  <a:moveTo>
                    <a:pt x="11884" y="0"/>
                  </a:moveTo>
                  <a:cubicBezTo>
                    <a:pt x="11507" y="0"/>
                    <a:pt x="11135" y="60"/>
                    <a:pt x="10775" y="180"/>
                  </a:cubicBezTo>
                  <a:cubicBezTo>
                    <a:pt x="9874" y="447"/>
                    <a:pt x="9040" y="881"/>
                    <a:pt x="8340" y="1515"/>
                  </a:cubicBezTo>
                  <a:cubicBezTo>
                    <a:pt x="7506" y="2182"/>
                    <a:pt x="6705" y="3016"/>
                    <a:pt x="5838" y="3850"/>
                  </a:cubicBezTo>
                  <a:cubicBezTo>
                    <a:pt x="4137" y="5518"/>
                    <a:pt x="2669" y="7152"/>
                    <a:pt x="1635" y="8320"/>
                  </a:cubicBezTo>
                  <a:cubicBezTo>
                    <a:pt x="1101" y="8920"/>
                    <a:pt x="701" y="9420"/>
                    <a:pt x="434" y="9754"/>
                  </a:cubicBezTo>
                  <a:cubicBezTo>
                    <a:pt x="267" y="9921"/>
                    <a:pt x="134" y="10088"/>
                    <a:pt x="0" y="10288"/>
                  </a:cubicBezTo>
                  <a:cubicBezTo>
                    <a:pt x="167" y="10154"/>
                    <a:pt x="334" y="9987"/>
                    <a:pt x="501" y="9787"/>
                  </a:cubicBezTo>
                  <a:lnTo>
                    <a:pt x="1735" y="8420"/>
                  </a:lnTo>
                  <a:cubicBezTo>
                    <a:pt x="2802" y="7252"/>
                    <a:pt x="4303" y="5651"/>
                    <a:pt x="6005" y="3983"/>
                  </a:cubicBezTo>
                  <a:cubicBezTo>
                    <a:pt x="6839" y="3149"/>
                    <a:pt x="7673" y="2349"/>
                    <a:pt x="8440" y="1682"/>
                  </a:cubicBezTo>
                  <a:cubicBezTo>
                    <a:pt x="9107" y="1048"/>
                    <a:pt x="9907" y="581"/>
                    <a:pt x="10808" y="314"/>
                  </a:cubicBezTo>
                  <a:cubicBezTo>
                    <a:pt x="11172" y="186"/>
                    <a:pt x="11563" y="126"/>
                    <a:pt x="11955" y="126"/>
                  </a:cubicBezTo>
                  <a:cubicBezTo>
                    <a:pt x="12174" y="126"/>
                    <a:pt x="12394" y="145"/>
                    <a:pt x="12609" y="180"/>
                  </a:cubicBezTo>
                  <a:cubicBezTo>
                    <a:pt x="12984" y="238"/>
                    <a:pt x="13209" y="320"/>
                    <a:pt x="13264" y="320"/>
                  </a:cubicBezTo>
                  <a:cubicBezTo>
                    <a:pt x="13272" y="320"/>
                    <a:pt x="13277" y="318"/>
                    <a:pt x="13277" y="314"/>
                  </a:cubicBezTo>
                  <a:cubicBezTo>
                    <a:pt x="13210" y="281"/>
                    <a:pt x="13176" y="247"/>
                    <a:pt x="13110" y="247"/>
                  </a:cubicBezTo>
                  <a:cubicBezTo>
                    <a:pt x="12976" y="180"/>
                    <a:pt x="12810" y="114"/>
                    <a:pt x="12643" y="80"/>
                  </a:cubicBezTo>
                  <a:cubicBezTo>
                    <a:pt x="12389" y="27"/>
                    <a:pt x="12136" y="0"/>
                    <a:pt x="118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16;p73">
              <a:extLst>
                <a:ext uri="{FF2B5EF4-FFF2-40B4-BE49-F238E27FC236}">
                  <a16:creationId xmlns:a16="http://schemas.microsoft.com/office/drawing/2014/main" id="{6A8B3B13-EC3D-4DB4-B684-5B9DBD090CDD}"/>
                </a:ext>
              </a:extLst>
            </p:cNvPr>
            <p:cNvSpPr/>
            <p:nvPr/>
          </p:nvSpPr>
          <p:spPr>
            <a:xfrm>
              <a:off x="3414300" y="2818625"/>
              <a:ext cx="312725" cy="286175"/>
            </a:xfrm>
            <a:custGeom>
              <a:avLst/>
              <a:gdLst/>
              <a:ahLst/>
              <a:cxnLst/>
              <a:rect l="l" t="t" r="r" b="b"/>
              <a:pathLst>
                <a:path w="12509" h="11447" extrusionOk="0">
                  <a:moveTo>
                    <a:pt x="5735" y="1"/>
                  </a:moveTo>
                  <a:cubicBezTo>
                    <a:pt x="4973" y="1"/>
                    <a:pt x="4193" y="308"/>
                    <a:pt x="3569" y="1021"/>
                  </a:cubicBezTo>
                  <a:lnTo>
                    <a:pt x="0" y="11195"/>
                  </a:lnTo>
                  <a:cubicBezTo>
                    <a:pt x="473" y="11366"/>
                    <a:pt x="957" y="11446"/>
                    <a:pt x="1436" y="11446"/>
                  </a:cubicBezTo>
                  <a:cubicBezTo>
                    <a:pt x="3018" y="11446"/>
                    <a:pt x="4549" y="10569"/>
                    <a:pt x="5471" y="9160"/>
                  </a:cubicBezTo>
                  <a:cubicBezTo>
                    <a:pt x="6293" y="9572"/>
                    <a:pt x="7214" y="9785"/>
                    <a:pt x="8143" y="9785"/>
                  </a:cubicBezTo>
                  <a:cubicBezTo>
                    <a:pt x="8420" y="9785"/>
                    <a:pt x="8697" y="9766"/>
                    <a:pt x="8973" y="9728"/>
                  </a:cubicBezTo>
                  <a:cubicBezTo>
                    <a:pt x="10174" y="9561"/>
                    <a:pt x="11241" y="8894"/>
                    <a:pt x="11875" y="7860"/>
                  </a:cubicBezTo>
                  <a:cubicBezTo>
                    <a:pt x="12509" y="6792"/>
                    <a:pt x="12476" y="5491"/>
                    <a:pt x="11742" y="4490"/>
                  </a:cubicBezTo>
                  <a:cubicBezTo>
                    <a:pt x="11254" y="3854"/>
                    <a:pt x="10523" y="3515"/>
                    <a:pt x="9781" y="3515"/>
                  </a:cubicBezTo>
                  <a:cubicBezTo>
                    <a:pt x="9357" y="3515"/>
                    <a:pt x="8928" y="3626"/>
                    <a:pt x="8539" y="3857"/>
                  </a:cubicBezTo>
                  <a:cubicBezTo>
                    <a:pt x="9243" y="1723"/>
                    <a:pt x="7540" y="1"/>
                    <a:pt x="5735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317;p73">
              <a:extLst>
                <a:ext uri="{FF2B5EF4-FFF2-40B4-BE49-F238E27FC236}">
                  <a16:creationId xmlns:a16="http://schemas.microsoft.com/office/drawing/2014/main" id="{B5AE20B6-4CF9-4450-9B60-615399277A43}"/>
                </a:ext>
              </a:extLst>
            </p:cNvPr>
            <p:cNvSpPr/>
            <p:nvPr/>
          </p:nvSpPr>
          <p:spPr>
            <a:xfrm>
              <a:off x="4156475" y="2850825"/>
              <a:ext cx="45075" cy="281050"/>
            </a:xfrm>
            <a:custGeom>
              <a:avLst/>
              <a:gdLst/>
              <a:ahLst/>
              <a:cxnLst/>
              <a:rect l="l" t="t" r="r" b="b"/>
              <a:pathLst>
                <a:path w="1803" h="11242" extrusionOk="0">
                  <a:moveTo>
                    <a:pt x="1802" y="0"/>
                  </a:moveTo>
                  <a:cubicBezTo>
                    <a:pt x="1735" y="134"/>
                    <a:pt x="1702" y="267"/>
                    <a:pt x="1669" y="434"/>
                  </a:cubicBezTo>
                  <a:cubicBezTo>
                    <a:pt x="1569" y="701"/>
                    <a:pt x="1469" y="1101"/>
                    <a:pt x="1335" y="1601"/>
                  </a:cubicBezTo>
                  <a:cubicBezTo>
                    <a:pt x="968" y="2902"/>
                    <a:pt x="701" y="4203"/>
                    <a:pt x="501" y="5537"/>
                  </a:cubicBezTo>
                  <a:cubicBezTo>
                    <a:pt x="268" y="7105"/>
                    <a:pt x="101" y="8540"/>
                    <a:pt x="68" y="9574"/>
                  </a:cubicBezTo>
                  <a:cubicBezTo>
                    <a:pt x="34" y="9974"/>
                    <a:pt x="1" y="10374"/>
                    <a:pt x="1" y="10775"/>
                  </a:cubicBezTo>
                  <a:cubicBezTo>
                    <a:pt x="1" y="10941"/>
                    <a:pt x="1" y="11075"/>
                    <a:pt x="1" y="11242"/>
                  </a:cubicBezTo>
                  <a:cubicBezTo>
                    <a:pt x="34" y="11075"/>
                    <a:pt x="68" y="10941"/>
                    <a:pt x="68" y="10775"/>
                  </a:cubicBezTo>
                  <a:cubicBezTo>
                    <a:pt x="101" y="10441"/>
                    <a:pt x="134" y="10041"/>
                    <a:pt x="201" y="9574"/>
                  </a:cubicBezTo>
                  <a:cubicBezTo>
                    <a:pt x="268" y="8540"/>
                    <a:pt x="435" y="7139"/>
                    <a:pt x="701" y="5571"/>
                  </a:cubicBezTo>
                  <a:cubicBezTo>
                    <a:pt x="935" y="4036"/>
                    <a:pt x="1235" y="2635"/>
                    <a:pt x="1435" y="1635"/>
                  </a:cubicBezTo>
                  <a:cubicBezTo>
                    <a:pt x="1569" y="1168"/>
                    <a:pt x="1635" y="767"/>
                    <a:pt x="1702" y="434"/>
                  </a:cubicBezTo>
                  <a:cubicBezTo>
                    <a:pt x="1769" y="300"/>
                    <a:pt x="1769" y="134"/>
                    <a:pt x="18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318;p73">
              <a:extLst>
                <a:ext uri="{FF2B5EF4-FFF2-40B4-BE49-F238E27FC236}">
                  <a16:creationId xmlns:a16="http://schemas.microsoft.com/office/drawing/2014/main" id="{EFD72843-09CE-4E81-86BE-EFD1CDEE2EAA}"/>
                </a:ext>
              </a:extLst>
            </p:cNvPr>
            <p:cNvSpPr/>
            <p:nvPr/>
          </p:nvSpPr>
          <p:spPr>
            <a:xfrm>
              <a:off x="3701150" y="2072750"/>
              <a:ext cx="74250" cy="212675"/>
            </a:xfrm>
            <a:custGeom>
              <a:avLst/>
              <a:gdLst/>
              <a:ahLst/>
              <a:cxnLst/>
              <a:rect l="l" t="t" r="r" b="b"/>
              <a:pathLst>
                <a:path w="2970" h="8507" extrusionOk="0">
                  <a:moveTo>
                    <a:pt x="2936" y="1"/>
                  </a:moveTo>
                  <a:cubicBezTo>
                    <a:pt x="2870" y="1"/>
                    <a:pt x="2169" y="1869"/>
                    <a:pt x="1402" y="4204"/>
                  </a:cubicBezTo>
                  <a:cubicBezTo>
                    <a:pt x="601" y="6572"/>
                    <a:pt x="1" y="8474"/>
                    <a:pt x="68" y="8507"/>
                  </a:cubicBezTo>
                  <a:cubicBezTo>
                    <a:pt x="101" y="8507"/>
                    <a:pt x="801" y="6639"/>
                    <a:pt x="1602" y="4271"/>
                  </a:cubicBezTo>
                  <a:cubicBezTo>
                    <a:pt x="2403" y="1936"/>
                    <a:pt x="2970" y="34"/>
                    <a:pt x="29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319;p73">
              <a:extLst>
                <a:ext uri="{FF2B5EF4-FFF2-40B4-BE49-F238E27FC236}">
                  <a16:creationId xmlns:a16="http://schemas.microsoft.com/office/drawing/2014/main" id="{964A83BF-7407-4DF9-A261-0C723156BA70}"/>
                </a:ext>
              </a:extLst>
            </p:cNvPr>
            <p:cNvSpPr/>
            <p:nvPr/>
          </p:nvSpPr>
          <p:spPr>
            <a:xfrm>
              <a:off x="4287925" y="2226275"/>
              <a:ext cx="245525" cy="271850"/>
            </a:xfrm>
            <a:custGeom>
              <a:avLst/>
              <a:gdLst/>
              <a:ahLst/>
              <a:cxnLst/>
              <a:rect l="l" t="t" r="r" b="b"/>
              <a:pathLst>
                <a:path w="9821" h="10874" extrusionOk="0">
                  <a:moveTo>
                    <a:pt x="7052" y="0"/>
                  </a:moveTo>
                  <a:cubicBezTo>
                    <a:pt x="6820" y="0"/>
                    <a:pt x="6585" y="32"/>
                    <a:pt x="6351" y="98"/>
                  </a:cubicBezTo>
                  <a:cubicBezTo>
                    <a:pt x="5084" y="498"/>
                    <a:pt x="4283" y="1766"/>
                    <a:pt x="4483" y="3100"/>
                  </a:cubicBezTo>
                  <a:cubicBezTo>
                    <a:pt x="4038" y="2455"/>
                    <a:pt x="3352" y="2142"/>
                    <a:pt x="2674" y="2142"/>
                  </a:cubicBezTo>
                  <a:cubicBezTo>
                    <a:pt x="1878" y="2142"/>
                    <a:pt x="1092" y="2572"/>
                    <a:pt x="714" y="3400"/>
                  </a:cubicBezTo>
                  <a:cubicBezTo>
                    <a:pt x="0" y="4860"/>
                    <a:pt x="1084" y="6540"/>
                    <a:pt x="2678" y="6540"/>
                  </a:cubicBezTo>
                  <a:cubicBezTo>
                    <a:pt x="2723" y="6540"/>
                    <a:pt x="2769" y="6538"/>
                    <a:pt x="2815" y="6536"/>
                  </a:cubicBezTo>
                  <a:lnTo>
                    <a:pt x="2815" y="6536"/>
                  </a:lnTo>
                  <a:cubicBezTo>
                    <a:pt x="2448" y="7536"/>
                    <a:pt x="2515" y="8670"/>
                    <a:pt x="3015" y="9638"/>
                  </a:cubicBezTo>
                  <a:cubicBezTo>
                    <a:pt x="3249" y="10138"/>
                    <a:pt x="3616" y="10505"/>
                    <a:pt x="4116" y="10772"/>
                  </a:cubicBezTo>
                  <a:cubicBezTo>
                    <a:pt x="4309" y="10840"/>
                    <a:pt x="4505" y="10873"/>
                    <a:pt x="4701" y="10873"/>
                  </a:cubicBezTo>
                  <a:cubicBezTo>
                    <a:pt x="5080" y="10873"/>
                    <a:pt x="5454" y="10747"/>
                    <a:pt x="5784" y="10505"/>
                  </a:cubicBezTo>
                  <a:lnTo>
                    <a:pt x="8986" y="4267"/>
                  </a:lnTo>
                  <a:cubicBezTo>
                    <a:pt x="8986" y="4267"/>
                    <a:pt x="9820" y="2566"/>
                    <a:pt x="9520" y="1665"/>
                  </a:cubicBezTo>
                  <a:cubicBezTo>
                    <a:pt x="9082" y="653"/>
                    <a:pt x="8106" y="0"/>
                    <a:pt x="7052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320;p73">
              <a:extLst>
                <a:ext uri="{FF2B5EF4-FFF2-40B4-BE49-F238E27FC236}">
                  <a16:creationId xmlns:a16="http://schemas.microsoft.com/office/drawing/2014/main" id="{4A3C9AAA-8E9C-46C8-B2D0-83A60D3863F3}"/>
                </a:ext>
              </a:extLst>
            </p:cNvPr>
            <p:cNvSpPr/>
            <p:nvPr/>
          </p:nvSpPr>
          <p:spPr>
            <a:xfrm>
              <a:off x="3633600" y="1871775"/>
              <a:ext cx="256050" cy="182850"/>
            </a:xfrm>
            <a:custGeom>
              <a:avLst/>
              <a:gdLst/>
              <a:ahLst/>
              <a:cxnLst/>
              <a:rect l="l" t="t" r="r" b="b"/>
              <a:pathLst>
                <a:path w="10242" h="7314" extrusionOk="0">
                  <a:moveTo>
                    <a:pt x="535" y="1"/>
                  </a:moveTo>
                  <a:lnTo>
                    <a:pt x="535" y="1"/>
                  </a:lnTo>
                  <a:cubicBezTo>
                    <a:pt x="1" y="635"/>
                    <a:pt x="335" y="2102"/>
                    <a:pt x="1035" y="2469"/>
                  </a:cubicBezTo>
                  <a:cubicBezTo>
                    <a:pt x="1449" y="2706"/>
                    <a:pt x="1920" y="2779"/>
                    <a:pt x="2402" y="2779"/>
                  </a:cubicBezTo>
                  <a:cubicBezTo>
                    <a:pt x="2736" y="2779"/>
                    <a:pt x="3076" y="2744"/>
                    <a:pt x="3403" y="2703"/>
                  </a:cubicBezTo>
                  <a:lnTo>
                    <a:pt x="3403" y="2703"/>
                  </a:lnTo>
                  <a:cubicBezTo>
                    <a:pt x="2288" y="5038"/>
                    <a:pt x="4139" y="7313"/>
                    <a:pt x="6289" y="7313"/>
                  </a:cubicBezTo>
                  <a:cubicBezTo>
                    <a:pt x="6902" y="7313"/>
                    <a:pt x="7540" y="7128"/>
                    <a:pt x="8140" y="6706"/>
                  </a:cubicBezTo>
                  <a:cubicBezTo>
                    <a:pt x="9274" y="5872"/>
                    <a:pt x="10242" y="4437"/>
                    <a:pt x="9741" y="3103"/>
                  </a:cubicBezTo>
                  <a:lnTo>
                    <a:pt x="7473" y="2336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321;p73">
              <a:extLst>
                <a:ext uri="{FF2B5EF4-FFF2-40B4-BE49-F238E27FC236}">
                  <a16:creationId xmlns:a16="http://schemas.microsoft.com/office/drawing/2014/main" id="{E2BD4FEA-5F74-43EF-9261-4481DC85B2F1}"/>
                </a:ext>
              </a:extLst>
            </p:cNvPr>
            <p:cNvSpPr/>
            <p:nvPr/>
          </p:nvSpPr>
          <p:spPr>
            <a:xfrm>
              <a:off x="3935500" y="1297425"/>
              <a:ext cx="454500" cy="788700"/>
            </a:xfrm>
            <a:custGeom>
              <a:avLst/>
              <a:gdLst/>
              <a:ahLst/>
              <a:cxnLst/>
              <a:rect l="l" t="t" r="r" b="b"/>
              <a:pathLst>
                <a:path w="18180" h="31548" extrusionOk="0">
                  <a:moveTo>
                    <a:pt x="7984" y="1"/>
                  </a:moveTo>
                  <a:cubicBezTo>
                    <a:pt x="7770" y="1"/>
                    <a:pt x="7555" y="9"/>
                    <a:pt x="7339" y="25"/>
                  </a:cubicBezTo>
                  <a:lnTo>
                    <a:pt x="6872" y="58"/>
                  </a:lnTo>
                  <a:cubicBezTo>
                    <a:pt x="2102" y="692"/>
                    <a:pt x="0" y="5095"/>
                    <a:pt x="767" y="9865"/>
                  </a:cubicBezTo>
                  <a:lnTo>
                    <a:pt x="2669" y="29680"/>
                  </a:lnTo>
                  <a:cubicBezTo>
                    <a:pt x="2669" y="29680"/>
                    <a:pt x="3336" y="31548"/>
                    <a:pt x="7072" y="31548"/>
                  </a:cubicBezTo>
                  <a:cubicBezTo>
                    <a:pt x="8673" y="31514"/>
                    <a:pt x="10241" y="31181"/>
                    <a:pt x="11709" y="30547"/>
                  </a:cubicBezTo>
                  <a:cubicBezTo>
                    <a:pt x="12743" y="30113"/>
                    <a:pt x="13376" y="29079"/>
                    <a:pt x="13343" y="27978"/>
                  </a:cubicBezTo>
                  <a:lnTo>
                    <a:pt x="13143" y="23875"/>
                  </a:lnTo>
                  <a:cubicBezTo>
                    <a:pt x="13143" y="23875"/>
                    <a:pt x="18180" y="22808"/>
                    <a:pt x="17880" y="18205"/>
                  </a:cubicBezTo>
                  <a:cubicBezTo>
                    <a:pt x="17746" y="15970"/>
                    <a:pt x="17112" y="11400"/>
                    <a:pt x="16445" y="7297"/>
                  </a:cubicBezTo>
                  <a:cubicBezTo>
                    <a:pt x="15810" y="3075"/>
                    <a:pt x="12185" y="1"/>
                    <a:pt x="798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322;p73">
              <a:extLst>
                <a:ext uri="{FF2B5EF4-FFF2-40B4-BE49-F238E27FC236}">
                  <a16:creationId xmlns:a16="http://schemas.microsoft.com/office/drawing/2014/main" id="{431582AA-9AD5-45A1-BC8E-E066C915DD9A}"/>
                </a:ext>
              </a:extLst>
            </p:cNvPr>
            <p:cNvSpPr/>
            <p:nvPr/>
          </p:nvSpPr>
          <p:spPr>
            <a:xfrm>
              <a:off x="4110625" y="1860950"/>
              <a:ext cx="154300" cy="64450"/>
            </a:xfrm>
            <a:custGeom>
              <a:avLst/>
              <a:gdLst/>
              <a:ahLst/>
              <a:cxnLst/>
              <a:rect l="l" t="t" r="r" b="b"/>
              <a:pathLst>
                <a:path w="6172" h="2578" extrusionOk="0">
                  <a:moveTo>
                    <a:pt x="0" y="0"/>
                  </a:moveTo>
                  <a:cubicBezTo>
                    <a:pt x="0" y="0"/>
                    <a:pt x="1289" y="2578"/>
                    <a:pt x="4855" y="2578"/>
                  </a:cubicBezTo>
                  <a:cubicBezTo>
                    <a:pt x="5263" y="2578"/>
                    <a:pt x="5701" y="2544"/>
                    <a:pt x="6171" y="2469"/>
                  </a:cubicBezTo>
                  <a:lnTo>
                    <a:pt x="6171" y="1301"/>
                  </a:lnTo>
                  <a:cubicBezTo>
                    <a:pt x="5875" y="1324"/>
                    <a:pt x="5578" y="1336"/>
                    <a:pt x="5282" y="1336"/>
                  </a:cubicBezTo>
                  <a:cubicBezTo>
                    <a:pt x="3448" y="1336"/>
                    <a:pt x="1638" y="891"/>
                    <a:pt x="0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323;p73">
              <a:extLst>
                <a:ext uri="{FF2B5EF4-FFF2-40B4-BE49-F238E27FC236}">
                  <a16:creationId xmlns:a16="http://schemas.microsoft.com/office/drawing/2014/main" id="{80FA7EF8-51E6-437F-9828-CDA22EB29AAE}"/>
                </a:ext>
              </a:extLst>
            </p:cNvPr>
            <p:cNvSpPr/>
            <p:nvPr/>
          </p:nvSpPr>
          <p:spPr>
            <a:xfrm>
              <a:off x="4294075" y="15679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726" y="0"/>
                  </a:moveTo>
                  <a:cubicBezTo>
                    <a:pt x="685" y="0"/>
                    <a:pt x="644" y="4"/>
                    <a:pt x="601" y="12"/>
                  </a:cubicBezTo>
                  <a:cubicBezTo>
                    <a:pt x="268" y="45"/>
                    <a:pt x="1" y="345"/>
                    <a:pt x="34" y="712"/>
                  </a:cubicBezTo>
                  <a:cubicBezTo>
                    <a:pt x="65" y="1025"/>
                    <a:pt x="360" y="1249"/>
                    <a:pt x="671" y="1249"/>
                  </a:cubicBezTo>
                  <a:cubicBezTo>
                    <a:pt x="692" y="1249"/>
                    <a:pt x="713" y="1248"/>
                    <a:pt x="735" y="1246"/>
                  </a:cubicBezTo>
                  <a:cubicBezTo>
                    <a:pt x="1102" y="1213"/>
                    <a:pt x="1368" y="879"/>
                    <a:pt x="1335" y="545"/>
                  </a:cubicBezTo>
                  <a:lnTo>
                    <a:pt x="1335" y="512"/>
                  </a:lnTo>
                  <a:cubicBezTo>
                    <a:pt x="1276" y="217"/>
                    <a:pt x="1034" y="0"/>
                    <a:pt x="7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324;p73">
              <a:extLst>
                <a:ext uri="{FF2B5EF4-FFF2-40B4-BE49-F238E27FC236}">
                  <a16:creationId xmlns:a16="http://schemas.microsoft.com/office/drawing/2014/main" id="{AA0752E5-3ECD-467F-9310-0143F37D1C31}"/>
                </a:ext>
              </a:extLst>
            </p:cNvPr>
            <p:cNvSpPr/>
            <p:nvPr/>
          </p:nvSpPr>
          <p:spPr>
            <a:xfrm>
              <a:off x="4259050" y="1522200"/>
              <a:ext cx="68425" cy="20400"/>
            </a:xfrm>
            <a:custGeom>
              <a:avLst/>
              <a:gdLst/>
              <a:ahLst/>
              <a:cxnLst/>
              <a:rect l="l" t="t" r="r" b="b"/>
              <a:pathLst>
                <a:path w="2737" h="816" extrusionOk="0">
                  <a:moveTo>
                    <a:pt x="1508" y="1"/>
                  </a:moveTo>
                  <a:cubicBezTo>
                    <a:pt x="1462" y="1"/>
                    <a:pt x="1415" y="3"/>
                    <a:pt x="1368" y="7"/>
                  </a:cubicBezTo>
                  <a:cubicBezTo>
                    <a:pt x="1002" y="40"/>
                    <a:pt x="635" y="174"/>
                    <a:pt x="334" y="441"/>
                  </a:cubicBezTo>
                  <a:cubicBezTo>
                    <a:pt x="134" y="608"/>
                    <a:pt x="1" y="741"/>
                    <a:pt x="101" y="808"/>
                  </a:cubicBezTo>
                  <a:cubicBezTo>
                    <a:pt x="109" y="813"/>
                    <a:pt x="120" y="816"/>
                    <a:pt x="133" y="816"/>
                  </a:cubicBezTo>
                  <a:cubicBezTo>
                    <a:pt x="280" y="816"/>
                    <a:pt x="729" y="502"/>
                    <a:pt x="1402" y="441"/>
                  </a:cubicBezTo>
                  <a:cubicBezTo>
                    <a:pt x="1466" y="435"/>
                    <a:pt x="1529" y="432"/>
                    <a:pt x="1589" y="432"/>
                  </a:cubicBezTo>
                  <a:cubicBezTo>
                    <a:pt x="2130" y="432"/>
                    <a:pt x="2525" y="650"/>
                    <a:pt x="2665" y="650"/>
                  </a:cubicBezTo>
                  <a:cubicBezTo>
                    <a:pt x="2681" y="650"/>
                    <a:pt x="2694" y="647"/>
                    <a:pt x="2703" y="641"/>
                  </a:cubicBezTo>
                  <a:cubicBezTo>
                    <a:pt x="2736" y="574"/>
                    <a:pt x="2636" y="441"/>
                    <a:pt x="2403" y="274"/>
                  </a:cubicBezTo>
                  <a:cubicBezTo>
                    <a:pt x="2140" y="99"/>
                    <a:pt x="1828" y="1"/>
                    <a:pt x="15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325;p73">
              <a:extLst>
                <a:ext uri="{FF2B5EF4-FFF2-40B4-BE49-F238E27FC236}">
                  <a16:creationId xmlns:a16="http://schemas.microsoft.com/office/drawing/2014/main" id="{4A6C3662-EA50-47C5-A1D6-DCACE3B50A39}"/>
                </a:ext>
              </a:extLst>
            </p:cNvPr>
            <p:cNvSpPr/>
            <p:nvPr/>
          </p:nvSpPr>
          <p:spPr>
            <a:xfrm>
              <a:off x="4132300" y="15806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670" y="1"/>
                  </a:moveTo>
                  <a:cubicBezTo>
                    <a:pt x="647" y="1"/>
                    <a:pt x="624" y="2"/>
                    <a:pt x="601" y="4"/>
                  </a:cubicBezTo>
                  <a:cubicBezTo>
                    <a:pt x="267" y="71"/>
                    <a:pt x="1" y="371"/>
                    <a:pt x="34" y="738"/>
                  </a:cubicBezTo>
                  <a:cubicBezTo>
                    <a:pt x="63" y="1033"/>
                    <a:pt x="328" y="1250"/>
                    <a:pt x="619" y="1250"/>
                  </a:cubicBezTo>
                  <a:cubicBezTo>
                    <a:pt x="657" y="1250"/>
                    <a:pt x="696" y="1246"/>
                    <a:pt x="734" y="1238"/>
                  </a:cubicBezTo>
                  <a:cubicBezTo>
                    <a:pt x="1101" y="1205"/>
                    <a:pt x="1368" y="905"/>
                    <a:pt x="1335" y="538"/>
                  </a:cubicBezTo>
                  <a:cubicBezTo>
                    <a:pt x="1272" y="226"/>
                    <a:pt x="1005" y="1"/>
                    <a:pt x="6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326;p73">
              <a:extLst>
                <a:ext uri="{FF2B5EF4-FFF2-40B4-BE49-F238E27FC236}">
                  <a16:creationId xmlns:a16="http://schemas.microsoft.com/office/drawing/2014/main" id="{3B7D6469-4126-4D86-93B1-904CB73F5545}"/>
                </a:ext>
              </a:extLst>
            </p:cNvPr>
            <p:cNvSpPr/>
            <p:nvPr/>
          </p:nvSpPr>
          <p:spPr>
            <a:xfrm>
              <a:off x="4085600" y="1538850"/>
              <a:ext cx="68400" cy="19800"/>
            </a:xfrm>
            <a:custGeom>
              <a:avLst/>
              <a:gdLst/>
              <a:ahLst/>
              <a:cxnLst/>
              <a:rect l="l" t="t" r="r" b="b"/>
              <a:pathLst>
                <a:path w="2736" h="792" extrusionOk="0">
                  <a:moveTo>
                    <a:pt x="1513" y="0"/>
                  </a:moveTo>
                  <a:cubicBezTo>
                    <a:pt x="1454" y="0"/>
                    <a:pt x="1394" y="3"/>
                    <a:pt x="1335" y="8"/>
                  </a:cubicBezTo>
                  <a:cubicBezTo>
                    <a:pt x="968" y="8"/>
                    <a:pt x="601" y="175"/>
                    <a:pt x="334" y="409"/>
                  </a:cubicBezTo>
                  <a:cubicBezTo>
                    <a:pt x="101" y="575"/>
                    <a:pt x="1" y="709"/>
                    <a:pt x="67" y="775"/>
                  </a:cubicBezTo>
                  <a:cubicBezTo>
                    <a:pt x="78" y="786"/>
                    <a:pt x="94" y="791"/>
                    <a:pt x="115" y="791"/>
                  </a:cubicBezTo>
                  <a:cubicBezTo>
                    <a:pt x="280" y="791"/>
                    <a:pt x="745" y="468"/>
                    <a:pt x="1368" y="409"/>
                  </a:cubicBezTo>
                  <a:cubicBezTo>
                    <a:pt x="1402" y="407"/>
                    <a:pt x="1435" y="406"/>
                    <a:pt x="1468" y="406"/>
                  </a:cubicBezTo>
                  <a:cubicBezTo>
                    <a:pt x="2029" y="406"/>
                    <a:pt x="2468" y="627"/>
                    <a:pt x="2619" y="627"/>
                  </a:cubicBezTo>
                  <a:cubicBezTo>
                    <a:pt x="2644" y="627"/>
                    <a:pt x="2660" y="622"/>
                    <a:pt x="2669" y="609"/>
                  </a:cubicBezTo>
                  <a:cubicBezTo>
                    <a:pt x="2736" y="575"/>
                    <a:pt x="2636" y="409"/>
                    <a:pt x="2402" y="242"/>
                  </a:cubicBezTo>
                  <a:cubicBezTo>
                    <a:pt x="2123" y="74"/>
                    <a:pt x="1820" y="0"/>
                    <a:pt x="15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327;p73">
              <a:extLst>
                <a:ext uri="{FF2B5EF4-FFF2-40B4-BE49-F238E27FC236}">
                  <a16:creationId xmlns:a16="http://schemas.microsoft.com/office/drawing/2014/main" id="{FAB3BA40-37EE-4F5F-B287-A0C2FBCED5CA}"/>
                </a:ext>
              </a:extLst>
            </p:cNvPr>
            <p:cNvSpPr/>
            <p:nvPr/>
          </p:nvSpPr>
          <p:spPr>
            <a:xfrm>
              <a:off x="4205675" y="1533200"/>
              <a:ext cx="65075" cy="147625"/>
            </a:xfrm>
            <a:custGeom>
              <a:avLst/>
              <a:gdLst/>
              <a:ahLst/>
              <a:cxnLst/>
              <a:rect l="l" t="t" r="r" b="b"/>
              <a:pathLst>
                <a:path w="2603" h="5905" extrusionOk="0">
                  <a:moveTo>
                    <a:pt x="70" y="0"/>
                  </a:moveTo>
                  <a:cubicBezTo>
                    <a:pt x="69" y="0"/>
                    <a:pt x="68" y="0"/>
                    <a:pt x="68" y="1"/>
                  </a:cubicBezTo>
                  <a:cubicBezTo>
                    <a:pt x="1" y="67"/>
                    <a:pt x="668" y="1635"/>
                    <a:pt x="1535" y="3537"/>
                  </a:cubicBezTo>
                  <a:lnTo>
                    <a:pt x="2169" y="4871"/>
                  </a:lnTo>
                  <a:cubicBezTo>
                    <a:pt x="2269" y="5004"/>
                    <a:pt x="2336" y="5204"/>
                    <a:pt x="2336" y="5405"/>
                  </a:cubicBezTo>
                  <a:cubicBezTo>
                    <a:pt x="2336" y="5505"/>
                    <a:pt x="2169" y="5571"/>
                    <a:pt x="1969" y="5605"/>
                  </a:cubicBezTo>
                  <a:cubicBezTo>
                    <a:pt x="1569" y="5638"/>
                    <a:pt x="1202" y="5738"/>
                    <a:pt x="835" y="5905"/>
                  </a:cubicBezTo>
                  <a:cubicBezTo>
                    <a:pt x="1235" y="5905"/>
                    <a:pt x="1635" y="5872"/>
                    <a:pt x="2002" y="5805"/>
                  </a:cubicBezTo>
                  <a:cubicBezTo>
                    <a:pt x="2102" y="5805"/>
                    <a:pt x="2203" y="5772"/>
                    <a:pt x="2303" y="5738"/>
                  </a:cubicBezTo>
                  <a:cubicBezTo>
                    <a:pt x="2436" y="5671"/>
                    <a:pt x="2536" y="5571"/>
                    <a:pt x="2569" y="5438"/>
                  </a:cubicBezTo>
                  <a:cubicBezTo>
                    <a:pt x="2603" y="5204"/>
                    <a:pt x="2569" y="4971"/>
                    <a:pt x="2436" y="4737"/>
                  </a:cubicBezTo>
                  <a:lnTo>
                    <a:pt x="1836" y="3403"/>
                  </a:lnTo>
                  <a:cubicBezTo>
                    <a:pt x="945" y="1522"/>
                    <a:pt x="151" y="0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328;p73">
              <a:extLst>
                <a:ext uri="{FF2B5EF4-FFF2-40B4-BE49-F238E27FC236}">
                  <a16:creationId xmlns:a16="http://schemas.microsoft.com/office/drawing/2014/main" id="{89A22D03-9CBC-478F-B8C7-3BCB4DE94684}"/>
                </a:ext>
              </a:extLst>
            </p:cNvPr>
            <p:cNvSpPr/>
            <p:nvPr/>
          </p:nvSpPr>
          <p:spPr>
            <a:xfrm>
              <a:off x="4172325" y="1696650"/>
              <a:ext cx="63400" cy="47725"/>
            </a:xfrm>
            <a:custGeom>
              <a:avLst/>
              <a:gdLst/>
              <a:ahLst/>
              <a:cxnLst/>
              <a:rect l="l" t="t" r="r" b="b"/>
              <a:pathLst>
                <a:path w="2536" h="1909" extrusionOk="0">
                  <a:moveTo>
                    <a:pt x="134" y="1"/>
                  </a:moveTo>
                  <a:cubicBezTo>
                    <a:pt x="67" y="1"/>
                    <a:pt x="1" y="201"/>
                    <a:pt x="67" y="501"/>
                  </a:cubicBezTo>
                  <a:cubicBezTo>
                    <a:pt x="167" y="935"/>
                    <a:pt x="401" y="1302"/>
                    <a:pt x="768" y="1569"/>
                  </a:cubicBezTo>
                  <a:cubicBezTo>
                    <a:pt x="1060" y="1803"/>
                    <a:pt x="1455" y="1908"/>
                    <a:pt x="1841" y="1908"/>
                  </a:cubicBezTo>
                  <a:cubicBezTo>
                    <a:pt x="1895" y="1908"/>
                    <a:pt x="1949" y="1906"/>
                    <a:pt x="2002" y="1902"/>
                  </a:cubicBezTo>
                  <a:cubicBezTo>
                    <a:pt x="2336" y="1869"/>
                    <a:pt x="2536" y="1802"/>
                    <a:pt x="2536" y="1702"/>
                  </a:cubicBezTo>
                  <a:cubicBezTo>
                    <a:pt x="2502" y="1602"/>
                    <a:pt x="1702" y="1735"/>
                    <a:pt x="1001" y="1235"/>
                  </a:cubicBezTo>
                  <a:cubicBezTo>
                    <a:pt x="301" y="735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329;p73">
              <a:extLst>
                <a:ext uri="{FF2B5EF4-FFF2-40B4-BE49-F238E27FC236}">
                  <a16:creationId xmlns:a16="http://schemas.microsoft.com/office/drawing/2014/main" id="{3E500E83-55A5-4846-9853-2395DC07787C}"/>
                </a:ext>
              </a:extLst>
            </p:cNvPr>
            <p:cNvSpPr/>
            <p:nvPr/>
          </p:nvSpPr>
          <p:spPr>
            <a:xfrm>
              <a:off x="4071425" y="1473250"/>
              <a:ext cx="80925" cy="27100"/>
            </a:xfrm>
            <a:custGeom>
              <a:avLst/>
              <a:gdLst/>
              <a:ahLst/>
              <a:cxnLst/>
              <a:rect l="l" t="t" r="r" b="b"/>
              <a:pathLst>
                <a:path w="3237" h="1084" extrusionOk="0">
                  <a:moveTo>
                    <a:pt x="2056" y="0"/>
                  </a:moveTo>
                  <a:cubicBezTo>
                    <a:pt x="1447" y="0"/>
                    <a:pt x="847" y="205"/>
                    <a:pt x="367" y="564"/>
                  </a:cubicBezTo>
                  <a:cubicBezTo>
                    <a:pt x="101" y="764"/>
                    <a:pt x="0" y="964"/>
                    <a:pt x="34" y="1031"/>
                  </a:cubicBezTo>
                  <a:cubicBezTo>
                    <a:pt x="64" y="1068"/>
                    <a:pt x="120" y="1084"/>
                    <a:pt x="198" y="1084"/>
                  </a:cubicBezTo>
                  <a:cubicBezTo>
                    <a:pt x="471" y="1084"/>
                    <a:pt x="1013" y="894"/>
                    <a:pt x="1635" y="764"/>
                  </a:cubicBezTo>
                  <a:cubicBezTo>
                    <a:pt x="2469" y="597"/>
                    <a:pt x="3169" y="631"/>
                    <a:pt x="3236" y="431"/>
                  </a:cubicBezTo>
                  <a:cubicBezTo>
                    <a:pt x="3236" y="364"/>
                    <a:pt x="3103" y="231"/>
                    <a:pt x="2769" y="97"/>
                  </a:cubicBezTo>
                  <a:cubicBezTo>
                    <a:pt x="2534" y="31"/>
                    <a:pt x="2294" y="0"/>
                    <a:pt x="20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330;p73">
              <a:extLst>
                <a:ext uri="{FF2B5EF4-FFF2-40B4-BE49-F238E27FC236}">
                  <a16:creationId xmlns:a16="http://schemas.microsoft.com/office/drawing/2014/main" id="{9ADD47B7-3D1D-450B-82CC-2C2C766BF63F}"/>
                </a:ext>
              </a:extLst>
            </p:cNvPr>
            <p:cNvSpPr/>
            <p:nvPr/>
          </p:nvSpPr>
          <p:spPr>
            <a:xfrm>
              <a:off x="4254900" y="1470650"/>
              <a:ext cx="62550" cy="21050"/>
            </a:xfrm>
            <a:custGeom>
              <a:avLst/>
              <a:gdLst/>
              <a:ahLst/>
              <a:cxnLst/>
              <a:rect l="l" t="t" r="r" b="b"/>
              <a:pathLst>
                <a:path w="2502" h="842" extrusionOk="0">
                  <a:moveTo>
                    <a:pt x="1234" y="1"/>
                  </a:moveTo>
                  <a:cubicBezTo>
                    <a:pt x="867" y="1"/>
                    <a:pt x="534" y="134"/>
                    <a:pt x="267" y="335"/>
                  </a:cubicBezTo>
                  <a:cubicBezTo>
                    <a:pt x="33" y="501"/>
                    <a:pt x="0" y="701"/>
                    <a:pt x="33" y="768"/>
                  </a:cubicBezTo>
                  <a:cubicBezTo>
                    <a:pt x="76" y="822"/>
                    <a:pt x="158" y="841"/>
                    <a:pt x="267" y="841"/>
                  </a:cubicBezTo>
                  <a:cubicBezTo>
                    <a:pt x="497" y="841"/>
                    <a:pt x="850" y="757"/>
                    <a:pt x="1234" y="735"/>
                  </a:cubicBezTo>
                  <a:cubicBezTo>
                    <a:pt x="1306" y="731"/>
                    <a:pt x="1377" y="729"/>
                    <a:pt x="1446" y="729"/>
                  </a:cubicBezTo>
                  <a:cubicBezTo>
                    <a:pt x="1717" y="729"/>
                    <a:pt x="1957" y="754"/>
                    <a:pt x="2135" y="754"/>
                  </a:cubicBezTo>
                  <a:cubicBezTo>
                    <a:pt x="2288" y="754"/>
                    <a:pt x="2394" y="736"/>
                    <a:pt x="2435" y="668"/>
                  </a:cubicBezTo>
                  <a:cubicBezTo>
                    <a:pt x="2502" y="568"/>
                    <a:pt x="2402" y="435"/>
                    <a:pt x="2202" y="268"/>
                  </a:cubicBezTo>
                  <a:cubicBezTo>
                    <a:pt x="1901" y="68"/>
                    <a:pt x="1568" y="1"/>
                    <a:pt x="1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331;p73">
              <a:extLst>
                <a:ext uri="{FF2B5EF4-FFF2-40B4-BE49-F238E27FC236}">
                  <a16:creationId xmlns:a16="http://schemas.microsoft.com/office/drawing/2014/main" id="{6DEECFA8-2A76-4E59-B0BB-CAA06A7C0555}"/>
                </a:ext>
              </a:extLst>
            </p:cNvPr>
            <p:cNvSpPr/>
            <p:nvPr/>
          </p:nvSpPr>
          <p:spPr>
            <a:xfrm>
              <a:off x="3916325" y="1282125"/>
              <a:ext cx="415300" cy="420850"/>
            </a:xfrm>
            <a:custGeom>
              <a:avLst/>
              <a:gdLst/>
              <a:ahLst/>
              <a:cxnLst/>
              <a:rect l="l" t="t" r="r" b="b"/>
              <a:pathLst>
                <a:path w="16612" h="16834" extrusionOk="0">
                  <a:moveTo>
                    <a:pt x="9845" y="1"/>
                  </a:moveTo>
                  <a:cubicBezTo>
                    <a:pt x="7730" y="1"/>
                    <a:pt x="4830" y="329"/>
                    <a:pt x="2802" y="2071"/>
                  </a:cubicBezTo>
                  <a:cubicBezTo>
                    <a:pt x="1468" y="3239"/>
                    <a:pt x="734" y="4273"/>
                    <a:pt x="400" y="5707"/>
                  </a:cubicBezTo>
                  <a:cubicBezTo>
                    <a:pt x="0" y="7409"/>
                    <a:pt x="300" y="10244"/>
                    <a:pt x="701" y="12579"/>
                  </a:cubicBezTo>
                  <a:cubicBezTo>
                    <a:pt x="1001" y="14380"/>
                    <a:pt x="2235" y="14614"/>
                    <a:pt x="2302" y="15047"/>
                  </a:cubicBezTo>
                  <a:cubicBezTo>
                    <a:pt x="2528" y="16243"/>
                    <a:pt x="2813" y="16834"/>
                    <a:pt x="3092" y="16834"/>
                  </a:cubicBezTo>
                  <a:cubicBezTo>
                    <a:pt x="3717" y="16834"/>
                    <a:pt x="4318" y="13882"/>
                    <a:pt x="4203" y="8142"/>
                  </a:cubicBezTo>
                  <a:cubicBezTo>
                    <a:pt x="4170" y="6108"/>
                    <a:pt x="3236" y="5207"/>
                    <a:pt x="4937" y="3706"/>
                  </a:cubicBezTo>
                  <a:cubicBezTo>
                    <a:pt x="5655" y="3079"/>
                    <a:pt x="6388" y="2880"/>
                    <a:pt x="7128" y="2880"/>
                  </a:cubicBezTo>
                  <a:cubicBezTo>
                    <a:pt x="8003" y="2880"/>
                    <a:pt x="8888" y="3158"/>
                    <a:pt x="9774" y="3339"/>
                  </a:cubicBezTo>
                  <a:cubicBezTo>
                    <a:pt x="9910" y="3366"/>
                    <a:pt x="10039" y="3379"/>
                    <a:pt x="10162" y="3379"/>
                  </a:cubicBezTo>
                  <a:cubicBezTo>
                    <a:pt x="11305" y="3379"/>
                    <a:pt x="11919" y="2315"/>
                    <a:pt x="13001" y="2315"/>
                  </a:cubicBezTo>
                  <a:cubicBezTo>
                    <a:pt x="13225" y="2315"/>
                    <a:pt x="13470" y="2361"/>
                    <a:pt x="13743" y="2472"/>
                  </a:cubicBezTo>
                  <a:cubicBezTo>
                    <a:pt x="15211" y="3039"/>
                    <a:pt x="16612" y="5841"/>
                    <a:pt x="16612" y="5841"/>
                  </a:cubicBezTo>
                  <a:cubicBezTo>
                    <a:pt x="16545" y="2205"/>
                    <a:pt x="12309" y="37"/>
                    <a:pt x="10174" y="3"/>
                  </a:cubicBezTo>
                  <a:cubicBezTo>
                    <a:pt x="10067" y="2"/>
                    <a:pt x="9957" y="1"/>
                    <a:pt x="98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332;p73">
              <a:extLst>
                <a:ext uri="{FF2B5EF4-FFF2-40B4-BE49-F238E27FC236}">
                  <a16:creationId xmlns:a16="http://schemas.microsoft.com/office/drawing/2014/main" id="{6CDD2C72-FFF6-4314-8A6D-F9C3360FB69C}"/>
                </a:ext>
              </a:extLst>
            </p:cNvPr>
            <p:cNvSpPr/>
            <p:nvPr/>
          </p:nvSpPr>
          <p:spPr>
            <a:xfrm>
              <a:off x="3900475" y="1626450"/>
              <a:ext cx="90075" cy="119225"/>
            </a:xfrm>
            <a:custGeom>
              <a:avLst/>
              <a:gdLst/>
              <a:ahLst/>
              <a:cxnLst/>
              <a:rect l="l" t="t" r="r" b="b"/>
              <a:pathLst>
                <a:path w="3603" h="4769" extrusionOk="0">
                  <a:moveTo>
                    <a:pt x="1960" y="1"/>
                  </a:moveTo>
                  <a:cubicBezTo>
                    <a:pt x="1919" y="1"/>
                    <a:pt x="1877" y="3"/>
                    <a:pt x="1835" y="7"/>
                  </a:cubicBezTo>
                  <a:lnTo>
                    <a:pt x="1768" y="7"/>
                  </a:lnTo>
                  <a:cubicBezTo>
                    <a:pt x="934" y="140"/>
                    <a:pt x="0" y="707"/>
                    <a:pt x="200" y="2475"/>
                  </a:cubicBezTo>
                  <a:cubicBezTo>
                    <a:pt x="403" y="4376"/>
                    <a:pt x="1610" y="4769"/>
                    <a:pt x="2529" y="4769"/>
                  </a:cubicBezTo>
                  <a:cubicBezTo>
                    <a:pt x="3127" y="4769"/>
                    <a:pt x="3603" y="4603"/>
                    <a:pt x="3603" y="4577"/>
                  </a:cubicBezTo>
                  <a:cubicBezTo>
                    <a:pt x="3603" y="4477"/>
                    <a:pt x="3369" y="2442"/>
                    <a:pt x="3236" y="1141"/>
                  </a:cubicBezTo>
                  <a:cubicBezTo>
                    <a:pt x="3142" y="482"/>
                    <a:pt x="2606" y="1"/>
                    <a:pt x="1960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333;p73">
              <a:extLst>
                <a:ext uri="{FF2B5EF4-FFF2-40B4-BE49-F238E27FC236}">
                  <a16:creationId xmlns:a16="http://schemas.microsoft.com/office/drawing/2014/main" id="{C8F40A82-F9AB-44DA-A7C7-36F053E9DE51}"/>
                </a:ext>
              </a:extLst>
            </p:cNvPr>
            <p:cNvSpPr/>
            <p:nvPr/>
          </p:nvSpPr>
          <p:spPr>
            <a:xfrm>
              <a:off x="3930500" y="1652125"/>
              <a:ext cx="40875" cy="68125"/>
            </a:xfrm>
            <a:custGeom>
              <a:avLst/>
              <a:gdLst/>
              <a:ahLst/>
              <a:cxnLst/>
              <a:rect l="l" t="t" r="r" b="b"/>
              <a:pathLst>
                <a:path w="1635" h="2725" extrusionOk="0">
                  <a:moveTo>
                    <a:pt x="728" y="0"/>
                  </a:moveTo>
                  <a:cubicBezTo>
                    <a:pt x="695" y="0"/>
                    <a:pt x="663" y="4"/>
                    <a:pt x="634" y="14"/>
                  </a:cubicBezTo>
                  <a:cubicBezTo>
                    <a:pt x="400" y="81"/>
                    <a:pt x="200" y="314"/>
                    <a:pt x="134" y="581"/>
                  </a:cubicBezTo>
                  <a:cubicBezTo>
                    <a:pt x="33" y="848"/>
                    <a:pt x="0" y="1148"/>
                    <a:pt x="33" y="1448"/>
                  </a:cubicBezTo>
                  <a:cubicBezTo>
                    <a:pt x="134" y="2082"/>
                    <a:pt x="534" y="2649"/>
                    <a:pt x="1001" y="2716"/>
                  </a:cubicBezTo>
                  <a:cubicBezTo>
                    <a:pt x="1036" y="2722"/>
                    <a:pt x="1071" y="2724"/>
                    <a:pt x="1104" y="2724"/>
                  </a:cubicBezTo>
                  <a:cubicBezTo>
                    <a:pt x="1259" y="2724"/>
                    <a:pt x="1391" y="2665"/>
                    <a:pt x="1501" y="2582"/>
                  </a:cubicBezTo>
                  <a:cubicBezTo>
                    <a:pt x="1635" y="2482"/>
                    <a:pt x="1635" y="2416"/>
                    <a:pt x="1635" y="2416"/>
                  </a:cubicBezTo>
                  <a:lnTo>
                    <a:pt x="1635" y="2416"/>
                  </a:lnTo>
                  <a:cubicBezTo>
                    <a:pt x="1635" y="2416"/>
                    <a:pt x="1568" y="2449"/>
                    <a:pt x="1468" y="2516"/>
                  </a:cubicBezTo>
                  <a:cubicBezTo>
                    <a:pt x="1385" y="2557"/>
                    <a:pt x="1303" y="2585"/>
                    <a:pt x="1220" y="2585"/>
                  </a:cubicBezTo>
                  <a:cubicBezTo>
                    <a:pt x="1169" y="2585"/>
                    <a:pt x="1119" y="2574"/>
                    <a:pt x="1068" y="2549"/>
                  </a:cubicBezTo>
                  <a:cubicBezTo>
                    <a:pt x="701" y="2482"/>
                    <a:pt x="367" y="1982"/>
                    <a:pt x="267" y="1415"/>
                  </a:cubicBezTo>
                  <a:cubicBezTo>
                    <a:pt x="234" y="1148"/>
                    <a:pt x="267" y="881"/>
                    <a:pt x="334" y="614"/>
                  </a:cubicBezTo>
                  <a:cubicBezTo>
                    <a:pt x="367" y="414"/>
                    <a:pt x="500" y="247"/>
                    <a:pt x="701" y="147"/>
                  </a:cubicBezTo>
                  <a:cubicBezTo>
                    <a:pt x="732" y="139"/>
                    <a:pt x="764" y="135"/>
                    <a:pt x="794" y="135"/>
                  </a:cubicBezTo>
                  <a:cubicBezTo>
                    <a:pt x="893" y="135"/>
                    <a:pt x="983" y="179"/>
                    <a:pt x="1034" y="281"/>
                  </a:cubicBezTo>
                  <a:cubicBezTo>
                    <a:pt x="1101" y="347"/>
                    <a:pt x="1068" y="414"/>
                    <a:pt x="1101" y="414"/>
                  </a:cubicBezTo>
                  <a:cubicBezTo>
                    <a:pt x="1101" y="414"/>
                    <a:pt x="1168" y="347"/>
                    <a:pt x="1101" y="214"/>
                  </a:cubicBezTo>
                  <a:cubicBezTo>
                    <a:pt x="1068" y="147"/>
                    <a:pt x="1034" y="81"/>
                    <a:pt x="934" y="47"/>
                  </a:cubicBezTo>
                  <a:cubicBezTo>
                    <a:pt x="887" y="24"/>
                    <a:pt x="806" y="0"/>
                    <a:pt x="728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334;p73">
              <a:extLst>
                <a:ext uri="{FF2B5EF4-FFF2-40B4-BE49-F238E27FC236}">
                  <a16:creationId xmlns:a16="http://schemas.microsoft.com/office/drawing/2014/main" id="{B0CF0F64-BF7E-476F-AEFF-AAFCA4D1105B}"/>
                </a:ext>
              </a:extLst>
            </p:cNvPr>
            <p:cNvSpPr/>
            <p:nvPr/>
          </p:nvSpPr>
          <p:spPr>
            <a:xfrm>
              <a:off x="3890450" y="1256725"/>
              <a:ext cx="381150" cy="258375"/>
            </a:xfrm>
            <a:custGeom>
              <a:avLst/>
              <a:gdLst/>
              <a:ahLst/>
              <a:cxnLst/>
              <a:rect l="l" t="t" r="r" b="b"/>
              <a:pathLst>
                <a:path w="15246" h="10335" extrusionOk="0">
                  <a:moveTo>
                    <a:pt x="9953" y="0"/>
                  </a:moveTo>
                  <a:cubicBezTo>
                    <a:pt x="8937" y="0"/>
                    <a:pt x="7925" y="535"/>
                    <a:pt x="7440" y="1620"/>
                  </a:cubicBezTo>
                  <a:cubicBezTo>
                    <a:pt x="6922" y="1228"/>
                    <a:pt x="6310" y="1036"/>
                    <a:pt x="5705" y="1036"/>
                  </a:cubicBezTo>
                  <a:cubicBezTo>
                    <a:pt x="4869" y="1036"/>
                    <a:pt x="4046" y="1404"/>
                    <a:pt x="3503" y="2120"/>
                  </a:cubicBezTo>
                  <a:cubicBezTo>
                    <a:pt x="3303" y="2387"/>
                    <a:pt x="3137" y="2654"/>
                    <a:pt x="3036" y="2987"/>
                  </a:cubicBezTo>
                  <a:cubicBezTo>
                    <a:pt x="2900" y="2962"/>
                    <a:pt x="2767" y="2949"/>
                    <a:pt x="2637" y="2949"/>
                  </a:cubicBezTo>
                  <a:cubicBezTo>
                    <a:pt x="1082" y="2949"/>
                    <a:pt x="45" y="4707"/>
                    <a:pt x="968" y="6123"/>
                  </a:cubicBezTo>
                  <a:cubicBezTo>
                    <a:pt x="368" y="6456"/>
                    <a:pt x="34" y="7057"/>
                    <a:pt x="1" y="7724"/>
                  </a:cubicBezTo>
                  <a:cubicBezTo>
                    <a:pt x="29" y="8291"/>
                    <a:pt x="539" y="8809"/>
                    <a:pt x="1060" y="8809"/>
                  </a:cubicBezTo>
                  <a:cubicBezTo>
                    <a:pt x="1152" y="8809"/>
                    <a:pt x="1245" y="8793"/>
                    <a:pt x="1335" y="8758"/>
                  </a:cubicBezTo>
                  <a:lnTo>
                    <a:pt x="1335" y="8758"/>
                  </a:lnTo>
                  <a:cubicBezTo>
                    <a:pt x="982" y="9641"/>
                    <a:pt x="1710" y="10335"/>
                    <a:pt x="2437" y="10335"/>
                  </a:cubicBezTo>
                  <a:cubicBezTo>
                    <a:pt x="2761" y="10335"/>
                    <a:pt x="3085" y="10196"/>
                    <a:pt x="3312" y="9874"/>
                  </a:cubicBezTo>
                  <a:lnTo>
                    <a:pt x="3312" y="9874"/>
                  </a:lnTo>
                  <a:cubicBezTo>
                    <a:pt x="3695" y="10113"/>
                    <a:pt x="4135" y="10263"/>
                    <a:pt x="4604" y="10326"/>
                  </a:cubicBezTo>
                  <a:cubicBezTo>
                    <a:pt x="4629" y="10327"/>
                    <a:pt x="4653" y="10328"/>
                    <a:pt x="4677" y="10328"/>
                  </a:cubicBezTo>
                  <a:cubicBezTo>
                    <a:pt x="5177" y="10328"/>
                    <a:pt x="5578" y="10003"/>
                    <a:pt x="5705" y="9525"/>
                  </a:cubicBezTo>
                  <a:cubicBezTo>
                    <a:pt x="5705" y="9292"/>
                    <a:pt x="5638" y="9058"/>
                    <a:pt x="5772" y="8858"/>
                  </a:cubicBezTo>
                  <a:cubicBezTo>
                    <a:pt x="5905" y="8691"/>
                    <a:pt x="6272" y="8691"/>
                    <a:pt x="6506" y="8691"/>
                  </a:cubicBezTo>
                  <a:cubicBezTo>
                    <a:pt x="7473" y="8691"/>
                    <a:pt x="8307" y="8024"/>
                    <a:pt x="8507" y="7090"/>
                  </a:cubicBezTo>
                  <a:cubicBezTo>
                    <a:pt x="8661" y="7261"/>
                    <a:pt x="8868" y="7345"/>
                    <a:pt x="9078" y="7345"/>
                  </a:cubicBezTo>
                  <a:cubicBezTo>
                    <a:pt x="9277" y="7345"/>
                    <a:pt x="9479" y="7270"/>
                    <a:pt x="9641" y="7124"/>
                  </a:cubicBezTo>
                  <a:cubicBezTo>
                    <a:pt x="9941" y="6823"/>
                    <a:pt x="10208" y="6523"/>
                    <a:pt x="10442" y="6156"/>
                  </a:cubicBezTo>
                  <a:cubicBezTo>
                    <a:pt x="10642" y="5789"/>
                    <a:pt x="11042" y="5556"/>
                    <a:pt x="11476" y="5522"/>
                  </a:cubicBezTo>
                  <a:cubicBezTo>
                    <a:pt x="11709" y="5589"/>
                    <a:pt x="11943" y="5623"/>
                    <a:pt x="12176" y="5623"/>
                  </a:cubicBezTo>
                  <a:cubicBezTo>
                    <a:pt x="12610" y="5556"/>
                    <a:pt x="12743" y="5055"/>
                    <a:pt x="12777" y="4655"/>
                  </a:cubicBezTo>
                  <a:cubicBezTo>
                    <a:pt x="12810" y="4222"/>
                    <a:pt x="12843" y="3755"/>
                    <a:pt x="13177" y="3488"/>
                  </a:cubicBezTo>
                  <a:cubicBezTo>
                    <a:pt x="13344" y="3371"/>
                    <a:pt x="13527" y="3338"/>
                    <a:pt x="13715" y="3338"/>
                  </a:cubicBezTo>
                  <a:cubicBezTo>
                    <a:pt x="13903" y="3338"/>
                    <a:pt x="14094" y="3371"/>
                    <a:pt x="14278" y="3388"/>
                  </a:cubicBezTo>
                  <a:cubicBezTo>
                    <a:pt x="14317" y="3391"/>
                    <a:pt x="14357" y="3393"/>
                    <a:pt x="14398" y="3393"/>
                  </a:cubicBezTo>
                  <a:cubicBezTo>
                    <a:pt x="14772" y="3393"/>
                    <a:pt x="15185" y="3252"/>
                    <a:pt x="15245" y="2921"/>
                  </a:cubicBezTo>
                  <a:cubicBezTo>
                    <a:pt x="15245" y="2720"/>
                    <a:pt x="15178" y="2487"/>
                    <a:pt x="15045" y="2354"/>
                  </a:cubicBezTo>
                  <a:cubicBezTo>
                    <a:pt x="14647" y="1844"/>
                    <a:pt x="14057" y="1570"/>
                    <a:pt x="13462" y="1570"/>
                  </a:cubicBezTo>
                  <a:cubicBezTo>
                    <a:pt x="13160" y="1570"/>
                    <a:pt x="12857" y="1641"/>
                    <a:pt x="12577" y="1786"/>
                  </a:cubicBezTo>
                  <a:cubicBezTo>
                    <a:pt x="12113" y="602"/>
                    <a:pt x="11031" y="0"/>
                    <a:pt x="99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335;p73">
              <a:extLst>
                <a:ext uri="{FF2B5EF4-FFF2-40B4-BE49-F238E27FC236}">
                  <a16:creationId xmlns:a16="http://schemas.microsoft.com/office/drawing/2014/main" id="{28E77643-A13D-4D3E-863F-BD0177D302E5}"/>
                </a:ext>
              </a:extLst>
            </p:cNvPr>
            <p:cNvSpPr/>
            <p:nvPr/>
          </p:nvSpPr>
          <p:spPr>
            <a:xfrm>
              <a:off x="3899625" y="1323050"/>
              <a:ext cx="312750" cy="184450"/>
            </a:xfrm>
            <a:custGeom>
              <a:avLst/>
              <a:gdLst/>
              <a:ahLst/>
              <a:cxnLst/>
              <a:rect l="l" t="t" r="r" b="b"/>
              <a:pathLst>
                <a:path w="12510" h="7378" extrusionOk="0">
                  <a:moveTo>
                    <a:pt x="12510" y="1"/>
                  </a:moveTo>
                  <a:cubicBezTo>
                    <a:pt x="12410" y="635"/>
                    <a:pt x="12110" y="1235"/>
                    <a:pt x="11576" y="1602"/>
                  </a:cubicBezTo>
                  <a:cubicBezTo>
                    <a:pt x="11242" y="1869"/>
                    <a:pt x="10809" y="2036"/>
                    <a:pt x="10375" y="2036"/>
                  </a:cubicBezTo>
                  <a:lnTo>
                    <a:pt x="10308" y="2036"/>
                  </a:lnTo>
                  <a:lnTo>
                    <a:pt x="10342" y="2102"/>
                  </a:lnTo>
                  <a:cubicBezTo>
                    <a:pt x="10442" y="2369"/>
                    <a:pt x="10442" y="2636"/>
                    <a:pt x="10342" y="2903"/>
                  </a:cubicBezTo>
                  <a:cubicBezTo>
                    <a:pt x="10208" y="3170"/>
                    <a:pt x="10041" y="3437"/>
                    <a:pt x="9875" y="3670"/>
                  </a:cubicBezTo>
                  <a:cubicBezTo>
                    <a:pt x="9775" y="3803"/>
                    <a:pt x="9674" y="3937"/>
                    <a:pt x="9541" y="4037"/>
                  </a:cubicBezTo>
                  <a:cubicBezTo>
                    <a:pt x="9441" y="4137"/>
                    <a:pt x="9274" y="4204"/>
                    <a:pt x="9141" y="4237"/>
                  </a:cubicBezTo>
                  <a:cubicBezTo>
                    <a:pt x="9073" y="4251"/>
                    <a:pt x="9005" y="4257"/>
                    <a:pt x="8937" y="4257"/>
                  </a:cubicBezTo>
                  <a:cubicBezTo>
                    <a:pt x="8674" y="4257"/>
                    <a:pt x="8419" y="4156"/>
                    <a:pt x="8207" y="3970"/>
                  </a:cubicBezTo>
                  <a:lnTo>
                    <a:pt x="8107" y="3870"/>
                  </a:lnTo>
                  <a:lnTo>
                    <a:pt x="8107" y="4004"/>
                  </a:lnTo>
                  <a:cubicBezTo>
                    <a:pt x="8073" y="4637"/>
                    <a:pt x="7773" y="5238"/>
                    <a:pt x="7273" y="5638"/>
                  </a:cubicBezTo>
                  <a:cubicBezTo>
                    <a:pt x="7006" y="5838"/>
                    <a:pt x="6672" y="5972"/>
                    <a:pt x="6339" y="6005"/>
                  </a:cubicBezTo>
                  <a:cubicBezTo>
                    <a:pt x="6280" y="6011"/>
                    <a:pt x="6221" y="6014"/>
                    <a:pt x="6161" y="6014"/>
                  </a:cubicBezTo>
                  <a:cubicBezTo>
                    <a:pt x="5887" y="6014"/>
                    <a:pt x="5613" y="5954"/>
                    <a:pt x="5338" y="5872"/>
                  </a:cubicBezTo>
                  <a:lnTo>
                    <a:pt x="5305" y="5872"/>
                  </a:lnTo>
                  <a:lnTo>
                    <a:pt x="5305" y="5938"/>
                  </a:lnTo>
                  <a:cubicBezTo>
                    <a:pt x="5171" y="6305"/>
                    <a:pt x="4938" y="6639"/>
                    <a:pt x="4671" y="6906"/>
                  </a:cubicBezTo>
                  <a:cubicBezTo>
                    <a:pt x="4431" y="7146"/>
                    <a:pt x="4110" y="7278"/>
                    <a:pt x="3781" y="7278"/>
                  </a:cubicBezTo>
                  <a:cubicBezTo>
                    <a:pt x="3744" y="7278"/>
                    <a:pt x="3707" y="7276"/>
                    <a:pt x="3670" y="7273"/>
                  </a:cubicBezTo>
                  <a:cubicBezTo>
                    <a:pt x="3036" y="7173"/>
                    <a:pt x="2503" y="6706"/>
                    <a:pt x="2336" y="6105"/>
                  </a:cubicBezTo>
                  <a:lnTo>
                    <a:pt x="2303" y="6038"/>
                  </a:lnTo>
                  <a:lnTo>
                    <a:pt x="2269" y="6072"/>
                  </a:lnTo>
                  <a:cubicBezTo>
                    <a:pt x="2018" y="6239"/>
                    <a:pt x="1719" y="6313"/>
                    <a:pt x="1413" y="6313"/>
                  </a:cubicBezTo>
                  <a:cubicBezTo>
                    <a:pt x="1354" y="6313"/>
                    <a:pt x="1295" y="6311"/>
                    <a:pt x="1235" y="6305"/>
                  </a:cubicBezTo>
                  <a:cubicBezTo>
                    <a:pt x="968" y="6305"/>
                    <a:pt x="701" y="6205"/>
                    <a:pt x="501" y="6072"/>
                  </a:cubicBezTo>
                  <a:cubicBezTo>
                    <a:pt x="301" y="5938"/>
                    <a:pt x="134" y="5772"/>
                    <a:pt x="1" y="5605"/>
                  </a:cubicBezTo>
                  <a:lnTo>
                    <a:pt x="1" y="5605"/>
                  </a:lnTo>
                  <a:cubicBezTo>
                    <a:pt x="1" y="5638"/>
                    <a:pt x="34" y="5705"/>
                    <a:pt x="68" y="5738"/>
                  </a:cubicBezTo>
                  <a:cubicBezTo>
                    <a:pt x="168" y="5905"/>
                    <a:pt x="301" y="6005"/>
                    <a:pt x="468" y="6105"/>
                  </a:cubicBezTo>
                  <a:cubicBezTo>
                    <a:pt x="701" y="6272"/>
                    <a:pt x="968" y="6372"/>
                    <a:pt x="1235" y="6405"/>
                  </a:cubicBezTo>
                  <a:cubicBezTo>
                    <a:pt x="1282" y="6410"/>
                    <a:pt x="1329" y="6412"/>
                    <a:pt x="1376" y="6412"/>
                  </a:cubicBezTo>
                  <a:cubicBezTo>
                    <a:pt x="1679" y="6412"/>
                    <a:pt x="1993" y="6326"/>
                    <a:pt x="2247" y="6174"/>
                  </a:cubicBezTo>
                  <a:lnTo>
                    <a:pt x="2247" y="6174"/>
                  </a:lnTo>
                  <a:cubicBezTo>
                    <a:pt x="2455" y="6822"/>
                    <a:pt x="2982" y="7274"/>
                    <a:pt x="3670" y="7373"/>
                  </a:cubicBezTo>
                  <a:cubicBezTo>
                    <a:pt x="3711" y="7376"/>
                    <a:pt x="3751" y="7378"/>
                    <a:pt x="3791" y="7378"/>
                  </a:cubicBezTo>
                  <a:cubicBezTo>
                    <a:pt x="4150" y="7378"/>
                    <a:pt x="4498" y="7246"/>
                    <a:pt x="4738" y="7006"/>
                  </a:cubicBezTo>
                  <a:cubicBezTo>
                    <a:pt x="5026" y="6718"/>
                    <a:pt x="5252" y="6399"/>
                    <a:pt x="5388" y="6020"/>
                  </a:cubicBezTo>
                  <a:lnTo>
                    <a:pt x="5388" y="6020"/>
                  </a:lnTo>
                  <a:cubicBezTo>
                    <a:pt x="5705" y="6112"/>
                    <a:pt x="6024" y="6172"/>
                    <a:pt x="6372" y="6172"/>
                  </a:cubicBezTo>
                  <a:cubicBezTo>
                    <a:pt x="6739" y="6138"/>
                    <a:pt x="7106" y="5972"/>
                    <a:pt x="7373" y="5738"/>
                  </a:cubicBezTo>
                  <a:cubicBezTo>
                    <a:pt x="7871" y="5365"/>
                    <a:pt x="8165" y="4788"/>
                    <a:pt x="8257" y="4171"/>
                  </a:cubicBezTo>
                  <a:lnTo>
                    <a:pt x="8257" y="4171"/>
                  </a:lnTo>
                  <a:cubicBezTo>
                    <a:pt x="8456" y="4317"/>
                    <a:pt x="8704" y="4391"/>
                    <a:pt x="8951" y="4391"/>
                  </a:cubicBezTo>
                  <a:cubicBezTo>
                    <a:pt x="9026" y="4391"/>
                    <a:pt x="9101" y="4384"/>
                    <a:pt x="9174" y="4371"/>
                  </a:cubicBezTo>
                  <a:cubicBezTo>
                    <a:pt x="9374" y="4337"/>
                    <a:pt x="9541" y="4237"/>
                    <a:pt x="9674" y="4137"/>
                  </a:cubicBezTo>
                  <a:cubicBezTo>
                    <a:pt x="9775" y="4037"/>
                    <a:pt x="9908" y="3904"/>
                    <a:pt x="10008" y="3737"/>
                  </a:cubicBezTo>
                  <a:cubicBezTo>
                    <a:pt x="10208" y="3503"/>
                    <a:pt x="10342" y="3203"/>
                    <a:pt x="10475" y="2903"/>
                  </a:cubicBezTo>
                  <a:cubicBezTo>
                    <a:pt x="10568" y="2655"/>
                    <a:pt x="10575" y="2379"/>
                    <a:pt x="10495" y="2101"/>
                  </a:cubicBezTo>
                  <a:lnTo>
                    <a:pt x="10495" y="2101"/>
                  </a:lnTo>
                  <a:cubicBezTo>
                    <a:pt x="10911" y="2088"/>
                    <a:pt x="11324" y="1924"/>
                    <a:pt x="11676" y="1669"/>
                  </a:cubicBezTo>
                  <a:cubicBezTo>
                    <a:pt x="11943" y="1435"/>
                    <a:pt x="12176" y="1168"/>
                    <a:pt x="12310" y="868"/>
                  </a:cubicBezTo>
                  <a:cubicBezTo>
                    <a:pt x="12410" y="668"/>
                    <a:pt x="12476" y="468"/>
                    <a:pt x="12510" y="234"/>
                  </a:cubicBezTo>
                  <a:cubicBezTo>
                    <a:pt x="12510" y="168"/>
                    <a:pt x="12510" y="134"/>
                    <a:pt x="12510" y="67"/>
                  </a:cubicBezTo>
                  <a:lnTo>
                    <a:pt x="1251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4336;p73">
            <a:extLst>
              <a:ext uri="{FF2B5EF4-FFF2-40B4-BE49-F238E27FC236}">
                <a16:creationId xmlns:a16="http://schemas.microsoft.com/office/drawing/2014/main" id="{018EED07-E252-48D5-9F4C-93940A9D6C04}"/>
              </a:ext>
            </a:extLst>
          </p:cNvPr>
          <p:cNvGrpSpPr/>
          <p:nvPr/>
        </p:nvGrpSpPr>
        <p:grpSpPr>
          <a:xfrm flipH="1">
            <a:off x="157515" y="-349071"/>
            <a:ext cx="1510362" cy="2141562"/>
            <a:chOff x="2709625" y="904525"/>
            <a:chExt cx="2566025" cy="3638400"/>
          </a:xfrm>
        </p:grpSpPr>
        <p:sp>
          <p:nvSpPr>
            <p:cNvPr id="95" name="Google Shape;4337;p73">
              <a:extLst>
                <a:ext uri="{FF2B5EF4-FFF2-40B4-BE49-F238E27FC236}">
                  <a16:creationId xmlns:a16="http://schemas.microsoft.com/office/drawing/2014/main" id="{03C5BF82-DCC3-4B1A-B8AD-101E4F019B5E}"/>
                </a:ext>
              </a:extLst>
            </p:cNvPr>
            <p:cNvSpPr/>
            <p:nvPr/>
          </p:nvSpPr>
          <p:spPr>
            <a:xfrm>
              <a:off x="3416800" y="1664175"/>
              <a:ext cx="609025" cy="566950"/>
            </a:xfrm>
            <a:custGeom>
              <a:avLst/>
              <a:gdLst/>
              <a:ahLst/>
              <a:cxnLst/>
              <a:rect l="l" t="t" r="r" b="b"/>
              <a:pathLst>
                <a:path w="24361" h="22678" extrusionOk="0">
                  <a:moveTo>
                    <a:pt x="16178" y="1"/>
                  </a:moveTo>
                  <a:cubicBezTo>
                    <a:pt x="15011" y="1"/>
                    <a:pt x="13827" y="475"/>
                    <a:pt x="12943" y="1500"/>
                  </a:cubicBezTo>
                  <a:cubicBezTo>
                    <a:pt x="11708" y="966"/>
                    <a:pt x="10408" y="633"/>
                    <a:pt x="9073" y="466"/>
                  </a:cubicBezTo>
                  <a:cubicBezTo>
                    <a:pt x="8857" y="440"/>
                    <a:pt x="8642" y="426"/>
                    <a:pt x="8429" y="426"/>
                  </a:cubicBezTo>
                  <a:cubicBezTo>
                    <a:pt x="7290" y="426"/>
                    <a:pt x="6198" y="798"/>
                    <a:pt x="5271" y="1500"/>
                  </a:cubicBezTo>
                  <a:cubicBezTo>
                    <a:pt x="4270" y="2367"/>
                    <a:pt x="3769" y="3902"/>
                    <a:pt x="4370" y="5102"/>
                  </a:cubicBezTo>
                  <a:cubicBezTo>
                    <a:pt x="1801" y="5603"/>
                    <a:pt x="0" y="8538"/>
                    <a:pt x="767" y="11007"/>
                  </a:cubicBezTo>
                  <a:cubicBezTo>
                    <a:pt x="1134" y="12208"/>
                    <a:pt x="1968" y="13142"/>
                    <a:pt x="3069" y="13709"/>
                  </a:cubicBezTo>
                  <a:cubicBezTo>
                    <a:pt x="3369" y="14109"/>
                    <a:pt x="3703" y="14476"/>
                    <a:pt x="4070" y="14776"/>
                  </a:cubicBezTo>
                  <a:cubicBezTo>
                    <a:pt x="2735" y="17044"/>
                    <a:pt x="3302" y="19946"/>
                    <a:pt x="5371" y="21581"/>
                  </a:cubicBezTo>
                  <a:cubicBezTo>
                    <a:pt x="6319" y="22316"/>
                    <a:pt x="7458" y="22678"/>
                    <a:pt x="8593" y="22678"/>
                  </a:cubicBezTo>
                  <a:cubicBezTo>
                    <a:pt x="9931" y="22678"/>
                    <a:pt x="11265" y="22174"/>
                    <a:pt x="12276" y="21181"/>
                  </a:cubicBezTo>
                  <a:lnTo>
                    <a:pt x="17980" y="9205"/>
                  </a:lnTo>
                  <a:lnTo>
                    <a:pt x="23817" y="6670"/>
                  </a:lnTo>
                  <a:cubicBezTo>
                    <a:pt x="24361" y="4868"/>
                    <a:pt x="22966" y="3188"/>
                    <a:pt x="21232" y="3188"/>
                  </a:cubicBezTo>
                  <a:cubicBezTo>
                    <a:pt x="20944" y="3188"/>
                    <a:pt x="20647" y="3235"/>
                    <a:pt x="20348" y="3335"/>
                  </a:cubicBezTo>
                  <a:cubicBezTo>
                    <a:pt x="19875" y="1219"/>
                    <a:pt x="18049" y="1"/>
                    <a:pt x="161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338;p73">
              <a:extLst>
                <a:ext uri="{FF2B5EF4-FFF2-40B4-BE49-F238E27FC236}">
                  <a16:creationId xmlns:a16="http://schemas.microsoft.com/office/drawing/2014/main" id="{403989B8-23B6-4B6E-AFF2-7D5EBA6E625D}"/>
                </a:ext>
              </a:extLst>
            </p:cNvPr>
            <p:cNvSpPr/>
            <p:nvPr/>
          </p:nvSpPr>
          <p:spPr>
            <a:xfrm>
              <a:off x="3582750" y="1773500"/>
              <a:ext cx="423650" cy="754925"/>
            </a:xfrm>
            <a:custGeom>
              <a:avLst/>
              <a:gdLst/>
              <a:ahLst/>
              <a:cxnLst/>
              <a:rect l="l" t="t" r="r" b="b"/>
              <a:pathLst>
                <a:path w="16946" h="30197" extrusionOk="0">
                  <a:moveTo>
                    <a:pt x="6391" y="1"/>
                  </a:moveTo>
                  <a:cubicBezTo>
                    <a:pt x="3876" y="1"/>
                    <a:pt x="1849" y="2962"/>
                    <a:pt x="1334" y="5566"/>
                  </a:cubicBezTo>
                  <a:cubicBezTo>
                    <a:pt x="667" y="8769"/>
                    <a:pt x="0" y="12705"/>
                    <a:pt x="67" y="15173"/>
                  </a:cubicBezTo>
                  <a:cubicBezTo>
                    <a:pt x="200" y="20082"/>
                    <a:pt x="3796" y="21231"/>
                    <a:pt x="3836" y="21244"/>
                  </a:cubicBezTo>
                  <a:lnTo>
                    <a:pt x="3836" y="21244"/>
                  </a:lnTo>
                  <a:cubicBezTo>
                    <a:pt x="3827" y="21274"/>
                    <a:pt x="3631" y="22557"/>
                    <a:pt x="3403" y="24413"/>
                  </a:cubicBezTo>
                  <a:cubicBezTo>
                    <a:pt x="3403" y="24513"/>
                    <a:pt x="3369" y="24613"/>
                    <a:pt x="3369" y="24713"/>
                  </a:cubicBezTo>
                  <a:cubicBezTo>
                    <a:pt x="3169" y="27549"/>
                    <a:pt x="5304" y="29984"/>
                    <a:pt x="8139" y="30184"/>
                  </a:cubicBezTo>
                  <a:cubicBezTo>
                    <a:pt x="8248" y="30192"/>
                    <a:pt x="8357" y="30196"/>
                    <a:pt x="8467" y="30196"/>
                  </a:cubicBezTo>
                  <a:cubicBezTo>
                    <a:pt x="11048" y="30196"/>
                    <a:pt x="13826" y="27976"/>
                    <a:pt x="14210" y="25481"/>
                  </a:cubicBezTo>
                  <a:lnTo>
                    <a:pt x="14511" y="19710"/>
                  </a:lnTo>
                  <a:lnTo>
                    <a:pt x="16812" y="5900"/>
                  </a:lnTo>
                  <a:lnTo>
                    <a:pt x="16812" y="5500"/>
                  </a:lnTo>
                  <a:cubicBezTo>
                    <a:pt x="16946" y="4599"/>
                    <a:pt x="16745" y="3832"/>
                    <a:pt x="15878" y="3598"/>
                  </a:cubicBezTo>
                  <a:lnTo>
                    <a:pt x="7172" y="96"/>
                  </a:lnTo>
                  <a:cubicBezTo>
                    <a:pt x="6907" y="31"/>
                    <a:pt x="6647" y="1"/>
                    <a:pt x="6391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339;p73">
              <a:extLst>
                <a:ext uri="{FF2B5EF4-FFF2-40B4-BE49-F238E27FC236}">
                  <a16:creationId xmlns:a16="http://schemas.microsoft.com/office/drawing/2014/main" id="{34E11F67-C85A-47EE-9749-81DAF32E9F5D}"/>
                </a:ext>
              </a:extLst>
            </p:cNvPr>
            <p:cNvSpPr/>
            <p:nvPr/>
          </p:nvSpPr>
          <p:spPr>
            <a:xfrm>
              <a:off x="3631100" y="2013800"/>
              <a:ext cx="33400" cy="29275"/>
            </a:xfrm>
            <a:custGeom>
              <a:avLst/>
              <a:gdLst/>
              <a:ahLst/>
              <a:cxnLst/>
              <a:rect l="l" t="t" r="r" b="b"/>
              <a:pathLst>
                <a:path w="1336" h="1171" extrusionOk="0">
                  <a:moveTo>
                    <a:pt x="611" y="0"/>
                  </a:moveTo>
                  <a:cubicBezTo>
                    <a:pt x="344" y="0"/>
                    <a:pt x="124" y="205"/>
                    <a:pt x="68" y="458"/>
                  </a:cubicBezTo>
                  <a:cubicBezTo>
                    <a:pt x="1" y="791"/>
                    <a:pt x="234" y="1125"/>
                    <a:pt x="568" y="1158"/>
                  </a:cubicBezTo>
                  <a:cubicBezTo>
                    <a:pt x="611" y="1167"/>
                    <a:pt x="654" y="1171"/>
                    <a:pt x="696" y="1171"/>
                  </a:cubicBezTo>
                  <a:cubicBezTo>
                    <a:pt x="976" y="1171"/>
                    <a:pt x="1210" y="985"/>
                    <a:pt x="1268" y="724"/>
                  </a:cubicBezTo>
                  <a:cubicBezTo>
                    <a:pt x="1335" y="391"/>
                    <a:pt x="1102" y="57"/>
                    <a:pt x="768" y="24"/>
                  </a:cubicBezTo>
                  <a:cubicBezTo>
                    <a:pt x="715" y="8"/>
                    <a:pt x="662" y="0"/>
                    <a:pt x="61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340;p73">
              <a:extLst>
                <a:ext uri="{FF2B5EF4-FFF2-40B4-BE49-F238E27FC236}">
                  <a16:creationId xmlns:a16="http://schemas.microsoft.com/office/drawing/2014/main" id="{D8407B87-4991-4082-8CC3-02EF9247EE63}"/>
                </a:ext>
              </a:extLst>
            </p:cNvPr>
            <p:cNvSpPr/>
            <p:nvPr/>
          </p:nvSpPr>
          <p:spPr>
            <a:xfrm>
              <a:off x="3631100" y="1967050"/>
              <a:ext cx="64250" cy="20850"/>
            </a:xfrm>
            <a:custGeom>
              <a:avLst/>
              <a:gdLst/>
              <a:ahLst/>
              <a:cxnLst/>
              <a:rect l="l" t="t" r="r" b="b"/>
              <a:pathLst>
                <a:path w="2570" h="834" extrusionOk="0">
                  <a:moveTo>
                    <a:pt x="1072" y="0"/>
                  </a:moveTo>
                  <a:cubicBezTo>
                    <a:pt x="816" y="0"/>
                    <a:pt x="557" y="69"/>
                    <a:pt x="334" y="193"/>
                  </a:cubicBezTo>
                  <a:cubicBezTo>
                    <a:pt x="101" y="326"/>
                    <a:pt x="1" y="493"/>
                    <a:pt x="34" y="493"/>
                  </a:cubicBezTo>
                  <a:cubicBezTo>
                    <a:pt x="45" y="509"/>
                    <a:pt x="68" y="516"/>
                    <a:pt x="102" y="516"/>
                  </a:cubicBezTo>
                  <a:cubicBezTo>
                    <a:pt x="253" y="516"/>
                    <a:pt x="621" y="382"/>
                    <a:pt x="1080" y="382"/>
                  </a:cubicBezTo>
                  <a:cubicBezTo>
                    <a:pt x="1152" y="382"/>
                    <a:pt x="1226" y="385"/>
                    <a:pt x="1302" y="393"/>
                  </a:cubicBezTo>
                  <a:cubicBezTo>
                    <a:pt x="1918" y="485"/>
                    <a:pt x="2335" y="834"/>
                    <a:pt x="2474" y="834"/>
                  </a:cubicBezTo>
                  <a:cubicBezTo>
                    <a:pt x="2486" y="834"/>
                    <a:pt x="2495" y="832"/>
                    <a:pt x="2503" y="826"/>
                  </a:cubicBezTo>
                  <a:cubicBezTo>
                    <a:pt x="2569" y="760"/>
                    <a:pt x="2503" y="626"/>
                    <a:pt x="2269" y="460"/>
                  </a:cubicBezTo>
                  <a:cubicBezTo>
                    <a:pt x="2002" y="226"/>
                    <a:pt x="1702" y="59"/>
                    <a:pt x="1335" y="26"/>
                  </a:cubicBezTo>
                  <a:cubicBezTo>
                    <a:pt x="1249" y="9"/>
                    <a:pt x="1161" y="0"/>
                    <a:pt x="10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341;p73">
              <a:extLst>
                <a:ext uri="{FF2B5EF4-FFF2-40B4-BE49-F238E27FC236}">
                  <a16:creationId xmlns:a16="http://schemas.microsoft.com/office/drawing/2014/main" id="{8FDEA7AF-3E9D-4674-A2E3-58C3D2CADC6C}"/>
                </a:ext>
              </a:extLst>
            </p:cNvPr>
            <p:cNvSpPr/>
            <p:nvPr/>
          </p:nvSpPr>
          <p:spPr>
            <a:xfrm>
              <a:off x="3775375" y="2030125"/>
              <a:ext cx="32550" cy="29900"/>
            </a:xfrm>
            <a:custGeom>
              <a:avLst/>
              <a:gdLst/>
              <a:ahLst/>
              <a:cxnLst/>
              <a:rect l="l" t="t" r="r" b="b"/>
              <a:pathLst>
                <a:path w="1302" h="1196" extrusionOk="0">
                  <a:moveTo>
                    <a:pt x="685" y="0"/>
                  </a:moveTo>
                  <a:cubicBezTo>
                    <a:pt x="386" y="0"/>
                    <a:pt x="129" y="166"/>
                    <a:pt x="67" y="472"/>
                  </a:cubicBezTo>
                  <a:lnTo>
                    <a:pt x="34" y="472"/>
                  </a:lnTo>
                  <a:cubicBezTo>
                    <a:pt x="1" y="805"/>
                    <a:pt x="234" y="1139"/>
                    <a:pt x="568" y="1172"/>
                  </a:cubicBezTo>
                  <a:cubicBezTo>
                    <a:pt x="616" y="1188"/>
                    <a:pt x="665" y="1196"/>
                    <a:pt x="713" y="1196"/>
                  </a:cubicBezTo>
                  <a:cubicBezTo>
                    <a:pt x="968" y="1196"/>
                    <a:pt x="1212" y="991"/>
                    <a:pt x="1268" y="739"/>
                  </a:cubicBezTo>
                  <a:cubicBezTo>
                    <a:pt x="1302" y="405"/>
                    <a:pt x="1101" y="71"/>
                    <a:pt x="768" y="5"/>
                  </a:cubicBezTo>
                  <a:cubicBezTo>
                    <a:pt x="740" y="2"/>
                    <a:pt x="712" y="0"/>
                    <a:pt x="6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342;p73">
              <a:extLst>
                <a:ext uri="{FF2B5EF4-FFF2-40B4-BE49-F238E27FC236}">
                  <a16:creationId xmlns:a16="http://schemas.microsoft.com/office/drawing/2014/main" id="{668909B0-F0CD-4161-B795-BA89A10FE287}"/>
                </a:ext>
              </a:extLst>
            </p:cNvPr>
            <p:cNvSpPr/>
            <p:nvPr/>
          </p:nvSpPr>
          <p:spPr>
            <a:xfrm>
              <a:off x="3791225" y="1986125"/>
              <a:ext cx="64225" cy="20125"/>
            </a:xfrm>
            <a:custGeom>
              <a:avLst/>
              <a:gdLst/>
              <a:ahLst/>
              <a:cxnLst/>
              <a:rect l="l" t="t" r="r" b="b"/>
              <a:pathLst>
                <a:path w="2569" h="805" extrusionOk="0">
                  <a:moveTo>
                    <a:pt x="1128" y="0"/>
                  </a:moveTo>
                  <a:cubicBezTo>
                    <a:pt x="858" y="0"/>
                    <a:pt x="585" y="65"/>
                    <a:pt x="334" y="197"/>
                  </a:cubicBezTo>
                  <a:cubicBezTo>
                    <a:pt x="101" y="297"/>
                    <a:pt x="0" y="430"/>
                    <a:pt x="34" y="497"/>
                  </a:cubicBezTo>
                  <a:cubicBezTo>
                    <a:pt x="41" y="505"/>
                    <a:pt x="55" y="508"/>
                    <a:pt x="74" y="508"/>
                  </a:cubicBezTo>
                  <a:cubicBezTo>
                    <a:pt x="196" y="508"/>
                    <a:pt x="544" y="374"/>
                    <a:pt x="991" y="374"/>
                  </a:cubicBezTo>
                  <a:cubicBezTo>
                    <a:pt x="1090" y="374"/>
                    <a:pt x="1194" y="381"/>
                    <a:pt x="1301" y="397"/>
                  </a:cubicBezTo>
                  <a:cubicBezTo>
                    <a:pt x="1918" y="459"/>
                    <a:pt x="2335" y="805"/>
                    <a:pt x="2474" y="805"/>
                  </a:cubicBezTo>
                  <a:cubicBezTo>
                    <a:pt x="2485" y="805"/>
                    <a:pt x="2495" y="802"/>
                    <a:pt x="2502" y="797"/>
                  </a:cubicBezTo>
                  <a:cubicBezTo>
                    <a:pt x="2569" y="731"/>
                    <a:pt x="2502" y="597"/>
                    <a:pt x="2269" y="430"/>
                  </a:cubicBezTo>
                  <a:cubicBezTo>
                    <a:pt x="1947" y="149"/>
                    <a:pt x="1540" y="0"/>
                    <a:pt x="11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343;p73">
              <a:extLst>
                <a:ext uri="{FF2B5EF4-FFF2-40B4-BE49-F238E27FC236}">
                  <a16:creationId xmlns:a16="http://schemas.microsoft.com/office/drawing/2014/main" id="{5B8F816F-41DC-40E1-85BC-7D9D72AB181F}"/>
                </a:ext>
              </a:extLst>
            </p:cNvPr>
            <p:cNvSpPr/>
            <p:nvPr/>
          </p:nvSpPr>
          <p:spPr>
            <a:xfrm>
              <a:off x="3675300" y="1970175"/>
              <a:ext cx="69250" cy="138475"/>
            </a:xfrm>
            <a:custGeom>
              <a:avLst/>
              <a:gdLst/>
              <a:ahLst/>
              <a:cxnLst/>
              <a:rect l="l" t="t" r="r" b="b"/>
              <a:pathLst>
                <a:path w="2770" h="5539" extrusionOk="0">
                  <a:moveTo>
                    <a:pt x="2700" y="0"/>
                  </a:moveTo>
                  <a:cubicBezTo>
                    <a:pt x="2617" y="0"/>
                    <a:pt x="1791" y="1389"/>
                    <a:pt x="835" y="3103"/>
                  </a:cubicBezTo>
                  <a:lnTo>
                    <a:pt x="168" y="4371"/>
                  </a:lnTo>
                  <a:cubicBezTo>
                    <a:pt x="68" y="4538"/>
                    <a:pt x="1" y="4771"/>
                    <a:pt x="1" y="5005"/>
                  </a:cubicBezTo>
                  <a:cubicBezTo>
                    <a:pt x="34" y="5138"/>
                    <a:pt x="134" y="5238"/>
                    <a:pt x="234" y="5305"/>
                  </a:cubicBezTo>
                  <a:cubicBezTo>
                    <a:pt x="334" y="5338"/>
                    <a:pt x="434" y="5371"/>
                    <a:pt x="535" y="5371"/>
                  </a:cubicBezTo>
                  <a:cubicBezTo>
                    <a:pt x="901" y="5472"/>
                    <a:pt x="1268" y="5538"/>
                    <a:pt x="1635" y="5538"/>
                  </a:cubicBezTo>
                  <a:cubicBezTo>
                    <a:pt x="1302" y="5371"/>
                    <a:pt x="935" y="5238"/>
                    <a:pt x="568" y="5171"/>
                  </a:cubicBezTo>
                  <a:cubicBezTo>
                    <a:pt x="401" y="5138"/>
                    <a:pt x="268" y="5071"/>
                    <a:pt x="234" y="4971"/>
                  </a:cubicBezTo>
                  <a:cubicBezTo>
                    <a:pt x="234" y="4771"/>
                    <a:pt x="301" y="4604"/>
                    <a:pt x="434" y="4471"/>
                  </a:cubicBezTo>
                  <a:cubicBezTo>
                    <a:pt x="635" y="4071"/>
                    <a:pt x="868" y="3670"/>
                    <a:pt x="1102" y="3237"/>
                  </a:cubicBezTo>
                  <a:cubicBezTo>
                    <a:pt x="2069" y="1502"/>
                    <a:pt x="2769" y="34"/>
                    <a:pt x="2703" y="1"/>
                  </a:cubicBezTo>
                  <a:cubicBezTo>
                    <a:pt x="2702" y="1"/>
                    <a:pt x="2701" y="0"/>
                    <a:pt x="27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344;p73">
              <a:extLst>
                <a:ext uri="{FF2B5EF4-FFF2-40B4-BE49-F238E27FC236}">
                  <a16:creationId xmlns:a16="http://schemas.microsoft.com/office/drawing/2014/main" id="{711ECE63-159B-4835-907D-CD3993766F73}"/>
                </a:ext>
              </a:extLst>
            </p:cNvPr>
            <p:cNvSpPr/>
            <p:nvPr/>
          </p:nvSpPr>
          <p:spPr>
            <a:xfrm>
              <a:off x="3673650" y="2283750"/>
              <a:ext cx="171800" cy="57525"/>
            </a:xfrm>
            <a:custGeom>
              <a:avLst/>
              <a:gdLst/>
              <a:ahLst/>
              <a:cxnLst/>
              <a:rect l="l" t="t" r="r" b="b"/>
              <a:pathLst>
                <a:path w="6872" h="2301" extrusionOk="0">
                  <a:moveTo>
                    <a:pt x="6872" y="0"/>
                  </a:moveTo>
                  <a:lnTo>
                    <a:pt x="6872" y="0"/>
                  </a:lnTo>
                  <a:cubicBezTo>
                    <a:pt x="5331" y="636"/>
                    <a:pt x="3665" y="967"/>
                    <a:pt x="1992" y="967"/>
                  </a:cubicBezTo>
                  <a:cubicBezTo>
                    <a:pt x="1383" y="967"/>
                    <a:pt x="772" y="923"/>
                    <a:pt x="167" y="834"/>
                  </a:cubicBezTo>
                  <a:lnTo>
                    <a:pt x="0" y="2068"/>
                  </a:lnTo>
                  <a:cubicBezTo>
                    <a:pt x="711" y="2231"/>
                    <a:pt x="1362" y="2301"/>
                    <a:pt x="1955" y="2301"/>
                  </a:cubicBezTo>
                  <a:cubicBezTo>
                    <a:pt x="5370" y="2301"/>
                    <a:pt x="6872" y="0"/>
                    <a:pt x="687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345;p73">
              <a:extLst>
                <a:ext uri="{FF2B5EF4-FFF2-40B4-BE49-F238E27FC236}">
                  <a16:creationId xmlns:a16="http://schemas.microsoft.com/office/drawing/2014/main" id="{89771FAF-6E70-4CBE-8771-9EACC67251C2}"/>
                </a:ext>
              </a:extLst>
            </p:cNvPr>
            <p:cNvSpPr/>
            <p:nvPr/>
          </p:nvSpPr>
          <p:spPr>
            <a:xfrm>
              <a:off x="3797900" y="1941800"/>
              <a:ext cx="77575" cy="24725"/>
            </a:xfrm>
            <a:custGeom>
              <a:avLst/>
              <a:gdLst/>
              <a:ahLst/>
              <a:cxnLst/>
              <a:rect l="l" t="t" r="r" b="b"/>
              <a:pathLst>
                <a:path w="3103" h="989" extrusionOk="0">
                  <a:moveTo>
                    <a:pt x="1201" y="0"/>
                  </a:moveTo>
                  <a:cubicBezTo>
                    <a:pt x="936" y="0"/>
                    <a:pt x="671" y="37"/>
                    <a:pt x="434" y="102"/>
                  </a:cubicBezTo>
                  <a:cubicBezTo>
                    <a:pt x="134" y="235"/>
                    <a:pt x="0" y="369"/>
                    <a:pt x="0" y="435"/>
                  </a:cubicBezTo>
                  <a:cubicBezTo>
                    <a:pt x="67" y="636"/>
                    <a:pt x="734" y="569"/>
                    <a:pt x="1535" y="702"/>
                  </a:cubicBezTo>
                  <a:cubicBezTo>
                    <a:pt x="2129" y="806"/>
                    <a:pt x="2643" y="989"/>
                    <a:pt x="2891" y="989"/>
                  </a:cubicBezTo>
                  <a:cubicBezTo>
                    <a:pt x="2964" y="989"/>
                    <a:pt x="3013" y="973"/>
                    <a:pt x="3036" y="936"/>
                  </a:cubicBezTo>
                  <a:cubicBezTo>
                    <a:pt x="3103" y="869"/>
                    <a:pt x="3002" y="669"/>
                    <a:pt x="2736" y="502"/>
                  </a:cubicBezTo>
                  <a:cubicBezTo>
                    <a:pt x="2402" y="235"/>
                    <a:pt x="2035" y="102"/>
                    <a:pt x="1635" y="35"/>
                  </a:cubicBezTo>
                  <a:cubicBezTo>
                    <a:pt x="1493" y="12"/>
                    <a:pt x="1347" y="0"/>
                    <a:pt x="12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346;p73">
              <a:extLst>
                <a:ext uri="{FF2B5EF4-FFF2-40B4-BE49-F238E27FC236}">
                  <a16:creationId xmlns:a16="http://schemas.microsoft.com/office/drawing/2014/main" id="{C34081C7-0347-4BDC-B549-D518B7026DD2}"/>
                </a:ext>
              </a:extLst>
            </p:cNvPr>
            <p:cNvSpPr/>
            <p:nvPr/>
          </p:nvSpPr>
          <p:spPr>
            <a:xfrm>
              <a:off x="3636950" y="1917000"/>
              <a:ext cx="70075" cy="22650"/>
            </a:xfrm>
            <a:custGeom>
              <a:avLst/>
              <a:gdLst/>
              <a:ahLst/>
              <a:cxnLst/>
              <a:rect l="l" t="t" r="r" b="b"/>
              <a:pathLst>
                <a:path w="2803" h="906" extrusionOk="0">
                  <a:moveTo>
                    <a:pt x="1154" y="0"/>
                  </a:moveTo>
                  <a:cubicBezTo>
                    <a:pt x="874" y="0"/>
                    <a:pt x="612" y="62"/>
                    <a:pt x="367" y="160"/>
                  </a:cubicBezTo>
                  <a:cubicBezTo>
                    <a:pt x="100" y="327"/>
                    <a:pt x="0" y="460"/>
                    <a:pt x="67" y="560"/>
                  </a:cubicBezTo>
                  <a:cubicBezTo>
                    <a:pt x="167" y="727"/>
                    <a:pt x="734" y="660"/>
                    <a:pt x="1401" y="727"/>
                  </a:cubicBezTo>
                  <a:cubicBezTo>
                    <a:pt x="1883" y="778"/>
                    <a:pt x="2326" y="905"/>
                    <a:pt x="2569" y="905"/>
                  </a:cubicBezTo>
                  <a:cubicBezTo>
                    <a:pt x="2646" y="905"/>
                    <a:pt x="2704" y="892"/>
                    <a:pt x="2736" y="860"/>
                  </a:cubicBezTo>
                  <a:cubicBezTo>
                    <a:pt x="2802" y="794"/>
                    <a:pt x="2736" y="627"/>
                    <a:pt x="2502" y="427"/>
                  </a:cubicBezTo>
                  <a:cubicBezTo>
                    <a:pt x="2202" y="193"/>
                    <a:pt x="1835" y="60"/>
                    <a:pt x="1468" y="26"/>
                  </a:cubicBezTo>
                  <a:cubicBezTo>
                    <a:pt x="1361" y="9"/>
                    <a:pt x="1256" y="0"/>
                    <a:pt x="11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347;p73">
              <a:extLst>
                <a:ext uri="{FF2B5EF4-FFF2-40B4-BE49-F238E27FC236}">
                  <a16:creationId xmlns:a16="http://schemas.microsoft.com/office/drawing/2014/main" id="{1CAB644D-C8A8-44D9-AFDA-3C29CF886E62}"/>
                </a:ext>
              </a:extLst>
            </p:cNvPr>
            <p:cNvSpPr/>
            <p:nvPr/>
          </p:nvSpPr>
          <p:spPr>
            <a:xfrm>
              <a:off x="3523525" y="1741625"/>
              <a:ext cx="406150" cy="205750"/>
            </a:xfrm>
            <a:custGeom>
              <a:avLst/>
              <a:gdLst/>
              <a:ahLst/>
              <a:cxnLst/>
              <a:rect l="l" t="t" r="r" b="b"/>
              <a:pathLst>
                <a:path w="16246" h="8230" extrusionOk="0">
                  <a:moveTo>
                    <a:pt x="12992" y="0"/>
                  </a:moveTo>
                  <a:cubicBezTo>
                    <a:pt x="12954" y="0"/>
                    <a:pt x="12915" y="1"/>
                    <a:pt x="12877" y="3"/>
                  </a:cubicBezTo>
                  <a:cubicBezTo>
                    <a:pt x="12143" y="36"/>
                    <a:pt x="11476" y="403"/>
                    <a:pt x="10775" y="503"/>
                  </a:cubicBezTo>
                  <a:cubicBezTo>
                    <a:pt x="10668" y="514"/>
                    <a:pt x="10562" y="519"/>
                    <a:pt x="10455" y="519"/>
                  </a:cubicBezTo>
                  <a:cubicBezTo>
                    <a:pt x="9601" y="519"/>
                    <a:pt x="8767" y="200"/>
                    <a:pt x="7906" y="170"/>
                  </a:cubicBezTo>
                  <a:cubicBezTo>
                    <a:pt x="7872" y="169"/>
                    <a:pt x="7838" y="168"/>
                    <a:pt x="7803" y="168"/>
                  </a:cubicBezTo>
                  <a:cubicBezTo>
                    <a:pt x="6672" y="168"/>
                    <a:pt x="5584" y="699"/>
                    <a:pt x="4904" y="1638"/>
                  </a:cubicBezTo>
                  <a:cubicBezTo>
                    <a:pt x="4371" y="2338"/>
                    <a:pt x="4070" y="3305"/>
                    <a:pt x="3303" y="3772"/>
                  </a:cubicBezTo>
                  <a:cubicBezTo>
                    <a:pt x="2936" y="4006"/>
                    <a:pt x="2536" y="4073"/>
                    <a:pt x="2136" y="4239"/>
                  </a:cubicBezTo>
                  <a:cubicBezTo>
                    <a:pt x="1469" y="4606"/>
                    <a:pt x="935" y="5207"/>
                    <a:pt x="635" y="5907"/>
                  </a:cubicBezTo>
                  <a:cubicBezTo>
                    <a:pt x="334" y="6641"/>
                    <a:pt x="134" y="7342"/>
                    <a:pt x="1" y="8109"/>
                  </a:cubicBezTo>
                  <a:cubicBezTo>
                    <a:pt x="183" y="8192"/>
                    <a:pt x="372" y="8229"/>
                    <a:pt x="563" y="8229"/>
                  </a:cubicBezTo>
                  <a:cubicBezTo>
                    <a:pt x="1211" y="8229"/>
                    <a:pt x="1880" y="7805"/>
                    <a:pt x="2369" y="7342"/>
                  </a:cubicBezTo>
                  <a:cubicBezTo>
                    <a:pt x="3036" y="6741"/>
                    <a:pt x="3637" y="6007"/>
                    <a:pt x="4537" y="5874"/>
                  </a:cubicBezTo>
                  <a:cubicBezTo>
                    <a:pt x="4637" y="5859"/>
                    <a:pt x="4739" y="5852"/>
                    <a:pt x="4841" y="5852"/>
                  </a:cubicBezTo>
                  <a:cubicBezTo>
                    <a:pt x="5556" y="5852"/>
                    <a:pt x="6321" y="6176"/>
                    <a:pt x="7017" y="6176"/>
                  </a:cubicBezTo>
                  <a:cubicBezTo>
                    <a:pt x="7318" y="6176"/>
                    <a:pt x="7607" y="6115"/>
                    <a:pt x="7873" y="5941"/>
                  </a:cubicBezTo>
                  <a:cubicBezTo>
                    <a:pt x="8540" y="5507"/>
                    <a:pt x="8740" y="4473"/>
                    <a:pt x="9408" y="4173"/>
                  </a:cubicBezTo>
                  <a:cubicBezTo>
                    <a:pt x="9561" y="4107"/>
                    <a:pt x="9719" y="4079"/>
                    <a:pt x="9878" y="4079"/>
                  </a:cubicBezTo>
                  <a:cubicBezTo>
                    <a:pt x="10444" y="4079"/>
                    <a:pt x="11036" y="4424"/>
                    <a:pt x="11609" y="4606"/>
                  </a:cubicBezTo>
                  <a:cubicBezTo>
                    <a:pt x="11809" y="4673"/>
                    <a:pt x="12009" y="4706"/>
                    <a:pt x="12210" y="4740"/>
                  </a:cubicBezTo>
                  <a:cubicBezTo>
                    <a:pt x="12353" y="4758"/>
                    <a:pt x="12495" y="4767"/>
                    <a:pt x="12636" y="4767"/>
                  </a:cubicBezTo>
                  <a:cubicBezTo>
                    <a:pt x="14296" y="4767"/>
                    <a:pt x="15730" y="3529"/>
                    <a:pt x="15946" y="1838"/>
                  </a:cubicBezTo>
                  <a:lnTo>
                    <a:pt x="16246" y="2171"/>
                  </a:lnTo>
                  <a:cubicBezTo>
                    <a:pt x="15403" y="1102"/>
                    <a:pt x="14308" y="0"/>
                    <a:pt x="129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348;p73">
              <a:extLst>
                <a:ext uri="{FF2B5EF4-FFF2-40B4-BE49-F238E27FC236}">
                  <a16:creationId xmlns:a16="http://schemas.microsoft.com/office/drawing/2014/main" id="{BFCDF2A8-3655-4B62-943C-1911A52C08CB}"/>
                </a:ext>
              </a:extLst>
            </p:cNvPr>
            <p:cNvSpPr/>
            <p:nvPr/>
          </p:nvSpPr>
          <p:spPr>
            <a:xfrm>
              <a:off x="3800400" y="1765125"/>
              <a:ext cx="314425" cy="501150"/>
            </a:xfrm>
            <a:custGeom>
              <a:avLst/>
              <a:gdLst/>
              <a:ahLst/>
              <a:cxnLst/>
              <a:rect l="l" t="t" r="r" b="b"/>
              <a:pathLst>
                <a:path w="12577" h="20046" extrusionOk="0">
                  <a:moveTo>
                    <a:pt x="5589" y="0"/>
                  </a:moveTo>
                  <a:cubicBezTo>
                    <a:pt x="4423" y="0"/>
                    <a:pt x="3306" y="526"/>
                    <a:pt x="2602" y="1465"/>
                  </a:cubicBezTo>
                  <a:cubicBezTo>
                    <a:pt x="2202" y="1965"/>
                    <a:pt x="901" y="2165"/>
                    <a:pt x="267" y="2265"/>
                  </a:cubicBezTo>
                  <a:cubicBezTo>
                    <a:pt x="0" y="2299"/>
                    <a:pt x="2402" y="3466"/>
                    <a:pt x="2969" y="3500"/>
                  </a:cubicBezTo>
                  <a:cubicBezTo>
                    <a:pt x="2802" y="4634"/>
                    <a:pt x="2902" y="5801"/>
                    <a:pt x="3269" y="6902"/>
                  </a:cubicBezTo>
                  <a:cubicBezTo>
                    <a:pt x="3670" y="7603"/>
                    <a:pt x="4137" y="8236"/>
                    <a:pt x="4704" y="8837"/>
                  </a:cubicBezTo>
                  <a:cubicBezTo>
                    <a:pt x="4216" y="9682"/>
                    <a:pt x="4014" y="12746"/>
                    <a:pt x="5548" y="12746"/>
                  </a:cubicBezTo>
                  <a:cubicBezTo>
                    <a:pt x="5588" y="12746"/>
                    <a:pt x="5629" y="12744"/>
                    <a:pt x="5671" y="12740"/>
                  </a:cubicBezTo>
                  <a:cubicBezTo>
                    <a:pt x="5771" y="12740"/>
                    <a:pt x="5905" y="12706"/>
                    <a:pt x="6005" y="12673"/>
                  </a:cubicBezTo>
                  <a:lnTo>
                    <a:pt x="6005" y="12673"/>
                  </a:lnTo>
                  <a:lnTo>
                    <a:pt x="5805" y="20045"/>
                  </a:lnTo>
                  <a:cubicBezTo>
                    <a:pt x="5809" y="20045"/>
                    <a:pt x="5814" y="20045"/>
                    <a:pt x="5819" y="20045"/>
                  </a:cubicBezTo>
                  <a:cubicBezTo>
                    <a:pt x="6510" y="20045"/>
                    <a:pt x="6845" y="17676"/>
                    <a:pt x="7739" y="17610"/>
                  </a:cubicBezTo>
                  <a:cubicBezTo>
                    <a:pt x="8607" y="17543"/>
                    <a:pt x="10008" y="17476"/>
                    <a:pt x="9907" y="15942"/>
                  </a:cubicBezTo>
                  <a:cubicBezTo>
                    <a:pt x="9907" y="15942"/>
                    <a:pt x="12576" y="14908"/>
                    <a:pt x="11409" y="12740"/>
                  </a:cubicBezTo>
                  <a:cubicBezTo>
                    <a:pt x="11175" y="12339"/>
                    <a:pt x="10875" y="11939"/>
                    <a:pt x="10541" y="11605"/>
                  </a:cubicBezTo>
                  <a:cubicBezTo>
                    <a:pt x="10741" y="11205"/>
                    <a:pt x="10942" y="10838"/>
                    <a:pt x="11208" y="10505"/>
                  </a:cubicBezTo>
                  <a:cubicBezTo>
                    <a:pt x="12209" y="9137"/>
                    <a:pt x="12509" y="7369"/>
                    <a:pt x="11976" y="5768"/>
                  </a:cubicBezTo>
                  <a:cubicBezTo>
                    <a:pt x="11442" y="4233"/>
                    <a:pt x="10108" y="3099"/>
                    <a:pt x="8506" y="2832"/>
                  </a:cubicBezTo>
                  <a:cubicBezTo>
                    <a:pt x="8406" y="1465"/>
                    <a:pt x="7406" y="331"/>
                    <a:pt x="6071" y="30"/>
                  </a:cubicBezTo>
                  <a:cubicBezTo>
                    <a:pt x="5910" y="10"/>
                    <a:pt x="5749" y="0"/>
                    <a:pt x="55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349;p73">
              <a:extLst>
                <a:ext uri="{FF2B5EF4-FFF2-40B4-BE49-F238E27FC236}">
                  <a16:creationId xmlns:a16="http://schemas.microsoft.com/office/drawing/2014/main" id="{9B8A443F-5023-4A03-8650-45DB72F883AB}"/>
                </a:ext>
              </a:extLst>
            </p:cNvPr>
            <p:cNvSpPr/>
            <p:nvPr/>
          </p:nvSpPr>
          <p:spPr>
            <a:xfrm>
              <a:off x="3931775" y="2062250"/>
              <a:ext cx="87975" cy="107775"/>
            </a:xfrm>
            <a:custGeom>
              <a:avLst/>
              <a:gdLst/>
              <a:ahLst/>
              <a:cxnLst/>
              <a:rect l="l" t="t" r="r" b="b"/>
              <a:pathLst>
                <a:path w="3519" h="4311" extrusionOk="0">
                  <a:moveTo>
                    <a:pt x="1913" y="0"/>
                  </a:moveTo>
                  <a:cubicBezTo>
                    <a:pt x="1232" y="0"/>
                    <a:pt x="606" y="500"/>
                    <a:pt x="516" y="1188"/>
                  </a:cubicBezTo>
                  <a:cubicBezTo>
                    <a:pt x="283" y="2389"/>
                    <a:pt x="49" y="3957"/>
                    <a:pt x="16" y="4023"/>
                  </a:cubicBezTo>
                  <a:cubicBezTo>
                    <a:pt x="1" y="4068"/>
                    <a:pt x="554" y="4311"/>
                    <a:pt x="1217" y="4311"/>
                  </a:cubicBezTo>
                  <a:cubicBezTo>
                    <a:pt x="2043" y="4311"/>
                    <a:pt x="3040" y="3933"/>
                    <a:pt x="3318" y="2322"/>
                  </a:cubicBezTo>
                  <a:cubicBezTo>
                    <a:pt x="3518" y="1221"/>
                    <a:pt x="3218" y="621"/>
                    <a:pt x="2784" y="254"/>
                  </a:cubicBezTo>
                  <a:cubicBezTo>
                    <a:pt x="2584" y="121"/>
                    <a:pt x="2384" y="54"/>
                    <a:pt x="2151" y="21"/>
                  </a:cubicBezTo>
                  <a:cubicBezTo>
                    <a:pt x="2071" y="7"/>
                    <a:pt x="1992" y="0"/>
                    <a:pt x="1913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350;p73">
              <a:extLst>
                <a:ext uri="{FF2B5EF4-FFF2-40B4-BE49-F238E27FC236}">
                  <a16:creationId xmlns:a16="http://schemas.microsoft.com/office/drawing/2014/main" id="{74DA750F-9899-493E-86A1-ED5B7C089226}"/>
                </a:ext>
              </a:extLst>
            </p:cNvPr>
            <p:cNvSpPr/>
            <p:nvPr/>
          </p:nvSpPr>
          <p:spPr>
            <a:xfrm>
              <a:off x="3958000" y="2084100"/>
              <a:ext cx="40075" cy="63125"/>
            </a:xfrm>
            <a:custGeom>
              <a:avLst/>
              <a:gdLst/>
              <a:ahLst/>
              <a:cxnLst/>
              <a:rect l="l" t="t" r="r" b="b"/>
              <a:pathLst>
                <a:path w="1603" h="2525" extrusionOk="0">
                  <a:moveTo>
                    <a:pt x="980" y="0"/>
                  </a:moveTo>
                  <a:cubicBezTo>
                    <a:pt x="910" y="0"/>
                    <a:pt x="839" y="24"/>
                    <a:pt x="768" y="47"/>
                  </a:cubicBezTo>
                  <a:cubicBezTo>
                    <a:pt x="701" y="81"/>
                    <a:pt x="635" y="147"/>
                    <a:pt x="635" y="214"/>
                  </a:cubicBezTo>
                  <a:cubicBezTo>
                    <a:pt x="568" y="314"/>
                    <a:pt x="601" y="381"/>
                    <a:pt x="635" y="381"/>
                  </a:cubicBezTo>
                  <a:cubicBezTo>
                    <a:pt x="635" y="381"/>
                    <a:pt x="635" y="314"/>
                    <a:pt x="668" y="247"/>
                  </a:cubicBezTo>
                  <a:cubicBezTo>
                    <a:pt x="743" y="172"/>
                    <a:pt x="837" y="135"/>
                    <a:pt x="921" y="135"/>
                  </a:cubicBezTo>
                  <a:cubicBezTo>
                    <a:pt x="949" y="135"/>
                    <a:pt x="977" y="139"/>
                    <a:pt x="1002" y="147"/>
                  </a:cubicBezTo>
                  <a:cubicBezTo>
                    <a:pt x="1168" y="247"/>
                    <a:pt x="1302" y="414"/>
                    <a:pt x="1335" y="614"/>
                  </a:cubicBezTo>
                  <a:cubicBezTo>
                    <a:pt x="1369" y="848"/>
                    <a:pt x="1369" y="1115"/>
                    <a:pt x="1335" y="1382"/>
                  </a:cubicBezTo>
                  <a:cubicBezTo>
                    <a:pt x="1268" y="1815"/>
                    <a:pt x="968" y="2215"/>
                    <a:pt x="535" y="2382"/>
                  </a:cubicBezTo>
                  <a:cubicBezTo>
                    <a:pt x="499" y="2391"/>
                    <a:pt x="463" y="2395"/>
                    <a:pt x="428" y="2395"/>
                  </a:cubicBezTo>
                  <a:cubicBezTo>
                    <a:pt x="332" y="2395"/>
                    <a:pt x="241" y="2364"/>
                    <a:pt x="168" y="2316"/>
                  </a:cubicBezTo>
                  <a:cubicBezTo>
                    <a:pt x="134" y="2282"/>
                    <a:pt x="68" y="2249"/>
                    <a:pt x="34" y="2215"/>
                  </a:cubicBezTo>
                  <a:cubicBezTo>
                    <a:pt x="1" y="2215"/>
                    <a:pt x="34" y="2282"/>
                    <a:pt x="134" y="2382"/>
                  </a:cubicBezTo>
                  <a:cubicBezTo>
                    <a:pt x="244" y="2465"/>
                    <a:pt x="376" y="2524"/>
                    <a:pt x="513" y="2524"/>
                  </a:cubicBezTo>
                  <a:cubicBezTo>
                    <a:pt x="542" y="2524"/>
                    <a:pt x="572" y="2522"/>
                    <a:pt x="601" y="2516"/>
                  </a:cubicBezTo>
                  <a:cubicBezTo>
                    <a:pt x="1035" y="2482"/>
                    <a:pt x="1435" y="1982"/>
                    <a:pt x="1535" y="1415"/>
                  </a:cubicBezTo>
                  <a:cubicBezTo>
                    <a:pt x="1602" y="1115"/>
                    <a:pt x="1602" y="848"/>
                    <a:pt x="1502" y="581"/>
                  </a:cubicBezTo>
                  <a:cubicBezTo>
                    <a:pt x="1469" y="314"/>
                    <a:pt x="1302" y="114"/>
                    <a:pt x="1068" y="14"/>
                  </a:cubicBezTo>
                  <a:cubicBezTo>
                    <a:pt x="1039" y="4"/>
                    <a:pt x="1010" y="0"/>
                    <a:pt x="9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351;p73">
              <a:extLst>
                <a:ext uri="{FF2B5EF4-FFF2-40B4-BE49-F238E27FC236}">
                  <a16:creationId xmlns:a16="http://schemas.microsoft.com/office/drawing/2014/main" id="{8D7BF30A-16F6-48A0-A300-C06E891B4901}"/>
                </a:ext>
              </a:extLst>
            </p:cNvPr>
            <p:cNvSpPr/>
            <p:nvPr/>
          </p:nvSpPr>
          <p:spPr>
            <a:xfrm>
              <a:off x="3506025" y="1785050"/>
              <a:ext cx="377800" cy="235200"/>
            </a:xfrm>
            <a:custGeom>
              <a:avLst/>
              <a:gdLst/>
              <a:ahLst/>
              <a:cxnLst/>
              <a:rect l="l" t="t" r="r" b="b"/>
              <a:pathLst>
                <a:path w="15112" h="9408" extrusionOk="0">
                  <a:moveTo>
                    <a:pt x="15111" y="1"/>
                  </a:moveTo>
                  <a:cubicBezTo>
                    <a:pt x="14944" y="234"/>
                    <a:pt x="14778" y="434"/>
                    <a:pt x="14544" y="601"/>
                  </a:cubicBezTo>
                  <a:cubicBezTo>
                    <a:pt x="14056" y="953"/>
                    <a:pt x="13458" y="1130"/>
                    <a:pt x="12858" y="1130"/>
                  </a:cubicBezTo>
                  <a:cubicBezTo>
                    <a:pt x="12719" y="1130"/>
                    <a:pt x="12580" y="1120"/>
                    <a:pt x="12443" y="1101"/>
                  </a:cubicBezTo>
                  <a:cubicBezTo>
                    <a:pt x="11942" y="1068"/>
                    <a:pt x="11408" y="935"/>
                    <a:pt x="10941" y="801"/>
                  </a:cubicBezTo>
                  <a:cubicBezTo>
                    <a:pt x="10341" y="601"/>
                    <a:pt x="9741" y="468"/>
                    <a:pt x="9174" y="334"/>
                  </a:cubicBezTo>
                  <a:cubicBezTo>
                    <a:pt x="8981" y="315"/>
                    <a:pt x="8777" y="296"/>
                    <a:pt x="8575" y="296"/>
                  </a:cubicBezTo>
                  <a:cubicBezTo>
                    <a:pt x="8427" y="296"/>
                    <a:pt x="8280" y="306"/>
                    <a:pt x="8139" y="334"/>
                  </a:cubicBezTo>
                  <a:cubicBezTo>
                    <a:pt x="7806" y="368"/>
                    <a:pt x="7439" y="468"/>
                    <a:pt x="7139" y="634"/>
                  </a:cubicBezTo>
                  <a:cubicBezTo>
                    <a:pt x="6805" y="801"/>
                    <a:pt x="6538" y="1035"/>
                    <a:pt x="6305" y="1335"/>
                  </a:cubicBezTo>
                  <a:cubicBezTo>
                    <a:pt x="6108" y="1616"/>
                    <a:pt x="5982" y="1922"/>
                    <a:pt x="5968" y="2250"/>
                  </a:cubicBezTo>
                  <a:lnTo>
                    <a:pt x="5968" y="2250"/>
                  </a:lnTo>
                  <a:cubicBezTo>
                    <a:pt x="5891" y="2212"/>
                    <a:pt x="5814" y="2174"/>
                    <a:pt x="5738" y="2135"/>
                  </a:cubicBezTo>
                  <a:cubicBezTo>
                    <a:pt x="5604" y="2102"/>
                    <a:pt x="5471" y="2035"/>
                    <a:pt x="5337" y="2002"/>
                  </a:cubicBezTo>
                  <a:cubicBezTo>
                    <a:pt x="4962" y="1904"/>
                    <a:pt x="4578" y="1856"/>
                    <a:pt x="4197" y="1856"/>
                  </a:cubicBezTo>
                  <a:cubicBezTo>
                    <a:pt x="3020" y="1856"/>
                    <a:pt x="1866" y="2313"/>
                    <a:pt x="1034" y="3170"/>
                  </a:cubicBezTo>
                  <a:cubicBezTo>
                    <a:pt x="567" y="3670"/>
                    <a:pt x="234" y="4270"/>
                    <a:pt x="100" y="4937"/>
                  </a:cubicBezTo>
                  <a:cubicBezTo>
                    <a:pt x="0" y="5505"/>
                    <a:pt x="0" y="6105"/>
                    <a:pt x="100" y="6672"/>
                  </a:cubicBezTo>
                  <a:cubicBezTo>
                    <a:pt x="267" y="7473"/>
                    <a:pt x="667" y="8240"/>
                    <a:pt x="1235" y="8840"/>
                  </a:cubicBezTo>
                  <a:cubicBezTo>
                    <a:pt x="1401" y="9007"/>
                    <a:pt x="1568" y="9141"/>
                    <a:pt x="1768" y="9274"/>
                  </a:cubicBezTo>
                  <a:cubicBezTo>
                    <a:pt x="1835" y="9307"/>
                    <a:pt x="1902" y="9374"/>
                    <a:pt x="1968" y="9407"/>
                  </a:cubicBezTo>
                  <a:cubicBezTo>
                    <a:pt x="1735" y="9207"/>
                    <a:pt x="1501" y="9007"/>
                    <a:pt x="1301" y="8807"/>
                  </a:cubicBezTo>
                  <a:cubicBezTo>
                    <a:pt x="768" y="8207"/>
                    <a:pt x="401" y="7439"/>
                    <a:pt x="267" y="6639"/>
                  </a:cubicBezTo>
                  <a:cubicBezTo>
                    <a:pt x="167" y="6105"/>
                    <a:pt x="167" y="5538"/>
                    <a:pt x="301" y="4971"/>
                  </a:cubicBezTo>
                  <a:cubicBezTo>
                    <a:pt x="434" y="4337"/>
                    <a:pt x="734" y="3770"/>
                    <a:pt x="1201" y="3303"/>
                  </a:cubicBezTo>
                  <a:cubicBezTo>
                    <a:pt x="1978" y="2526"/>
                    <a:pt x="3038" y="2088"/>
                    <a:pt x="4125" y="2088"/>
                  </a:cubicBezTo>
                  <a:cubicBezTo>
                    <a:pt x="4485" y="2088"/>
                    <a:pt x="4847" y="2136"/>
                    <a:pt x="5204" y="2236"/>
                  </a:cubicBezTo>
                  <a:cubicBezTo>
                    <a:pt x="5337" y="2269"/>
                    <a:pt x="5471" y="2336"/>
                    <a:pt x="5604" y="2369"/>
                  </a:cubicBezTo>
                  <a:cubicBezTo>
                    <a:pt x="5738" y="2402"/>
                    <a:pt x="5838" y="2469"/>
                    <a:pt x="5971" y="2536"/>
                  </a:cubicBezTo>
                  <a:lnTo>
                    <a:pt x="6138" y="2602"/>
                  </a:lnTo>
                  <a:lnTo>
                    <a:pt x="6138" y="2436"/>
                  </a:lnTo>
                  <a:cubicBezTo>
                    <a:pt x="6138" y="2069"/>
                    <a:pt x="6238" y="1735"/>
                    <a:pt x="6438" y="1468"/>
                  </a:cubicBezTo>
                  <a:cubicBezTo>
                    <a:pt x="6638" y="1201"/>
                    <a:pt x="6905" y="968"/>
                    <a:pt x="7205" y="835"/>
                  </a:cubicBezTo>
                  <a:cubicBezTo>
                    <a:pt x="7631" y="622"/>
                    <a:pt x="8089" y="510"/>
                    <a:pt x="8546" y="510"/>
                  </a:cubicBezTo>
                  <a:cubicBezTo>
                    <a:pt x="8734" y="510"/>
                    <a:pt x="8922" y="529"/>
                    <a:pt x="9107" y="568"/>
                  </a:cubicBezTo>
                  <a:cubicBezTo>
                    <a:pt x="10341" y="734"/>
                    <a:pt x="11408" y="1235"/>
                    <a:pt x="12409" y="1268"/>
                  </a:cubicBezTo>
                  <a:cubicBezTo>
                    <a:pt x="12505" y="1277"/>
                    <a:pt x="12602" y="1281"/>
                    <a:pt x="12698" y="1281"/>
                  </a:cubicBezTo>
                  <a:cubicBezTo>
                    <a:pt x="13374" y="1281"/>
                    <a:pt x="14056" y="1076"/>
                    <a:pt x="14611" y="668"/>
                  </a:cubicBezTo>
                  <a:cubicBezTo>
                    <a:pt x="14744" y="534"/>
                    <a:pt x="14911" y="368"/>
                    <a:pt x="15011" y="201"/>
                  </a:cubicBezTo>
                  <a:cubicBezTo>
                    <a:pt x="15044" y="134"/>
                    <a:pt x="15078" y="67"/>
                    <a:pt x="1511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352;p73">
              <a:extLst>
                <a:ext uri="{FF2B5EF4-FFF2-40B4-BE49-F238E27FC236}">
                  <a16:creationId xmlns:a16="http://schemas.microsoft.com/office/drawing/2014/main" id="{801058A7-9F81-4DE2-9A76-B4006C6FA559}"/>
                </a:ext>
              </a:extLst>
            </p:cNvPr>
            <p:cNvSpPr/>
            <p:nvPr/>
          </p:nvSpPr>
          <p:spPr>
            <a:xfrm>
              <a:off x="3551875" y="1715225"/>
              <a:ext cx="320275" cy="66525"/>
            </a:xfrm>
            <a:custGeom>
              <a:avLst/>
              <a:gdLst/>
              <a:ahLst/>
              <a:cxnLst/>
              <a:rect l="l" t="t" r="r" b="b"/>
              <a:pathLst>
                <a:path w="12811" h="2661" extrusionOk="0">
                  <a:moveTo>
                    <a:pt x="6497" y="0"/>
                  </a:moveTo>
                  <a:cubicBezTo>
                    <a:pt x="6300" y="0"/>
                    <a:pt x="6103" y="19"/>
                    <a:pt x="5905" y="58"/>
                  </a:cubicBezTo>
                  <a:cubicBezTo>
                    <a:pt x="4693" y="282"/>
                    <a:pt x="3664" y="1115"/>
                    <a:pt x="3256" y="2266"/>
                  </a:cubicBezTo>
                  <a:lnTo>
                    <a:pt x="3256" y="2266"/>
                  </a:lnTo>
                  <a:cubicBezTo>
                    <a:pt x="2934" y="1936"/>
                    <a:pt x="2515" y="1715"/>
                    <a:pt x="2069" y="1626"/>
                  </a:cubicBezTo>
                  <a:cubicBezTo>
                    <a:pt x="1901" y="1584"/>
                    <a:pt x="1728" y="1566"/>
                    <a:pt x="1556" y="1566"/>
                  </a:cubicBezTo>
                  <a:cubicBezTo>
                    <a:pt x="1317" y="1566"/>
                    <a:pt x="1082" y="1601"/>
                    <a:pt x="868" y="1659"/>
                  </a:cubicBezTo>
                  <a:cubicBezTo>
                    <a:pt x="601" y="1726"/>
                    <a:pt x="401" y="1826"/>
                    <a:pt x="168" y="1960"/>
                  </a:cubicBezTo>
                  <a:cubicBezTo>
                    <a:pt x="101" y="2026"/>
                    <a:pt x="34" y="2060"/>
                    <a:pt x="1" y="2160"/>
                  </a:cubicBezTo>
                  <a:cubicBezTo>
                    <a:pt x="268" y="1960"/>
                    <a:pt x="568" y="1826"/>
                    <a:pt x="902" y="1760"/>
                  </a:cubicBezTo>
                  <a:cubicBezTo>
                    <a:pt x="1085" y="1726"/>
                    <a:pt x="1269" y="1710"/>
                    <a:pt x="1452" y="1710"/>
                  </a:cubicBezTo>
                  <a:cubicBezTo>
                    <a:pt x="1635" y="1710"/>
                    <a:pt x="1819" y="1726"/>
                    <a:pt x="2002" y="1760"/>
                  </a:cubicBezTo>
                  <a:cubicBezTo>
                    <a:pt x="2469" y="1860"/>
                    <a:pt x="2870" y="2126"/>
                    <a:pt x="3170" y="2493"/>
                  </a:cubicBezTo>
                  <a:lnTo>
                    <a:pt x="3303" y="2660"/>
                  </a:lnTo>
                  <a:lnTo>
                    <a:pt x="3370" y="2493"/>
                  </a:lnTo>
                  <a:cubicBezTo>
                    <a:pt x="3770" y="1326"/>
                    <a:pt x="4738" y="492"/>
                    <a:pt x="5905" y="292"/>
                  </a:cubicBezTo>
                  <a:cubicBezTo>
                    <a:pt x="6084" y="255"/>
                    <a:pt x="6261" y="238"/>
                    <a:pt x="6437" y="238"/>
                  </a:cubicBezTo>
                  <a:cubicBezTo>
                    <a:pt x="7212" y="238"/>
                    <a:pt x="7948" y="560"/>
                    <a:pt x="8574" y="859"/>
                  </a:cubicBezTo>
                  <a:cubicBezTo>
                    <a:pt x="9241" y="1226"/>
                    <a:pt x="9975" y="1526"/>
                    <a:pt x="10709" y="1760"/>
                  </a:cubicBezTo>
                  <a:cubicBezTo>
                    <a:pt x="10991" y="1854"/>
                    <a:pt x="11283" y="1895"/>
                    <a:pt x="11580" y="1895"/>
                  </a:cubicBezTo>
                  <a:cubicBezTo>
                    <a:pt x="11810" y="1895"/>
                    <a:pt x="12043" y="1870"/>
                    <a:pt x="12276" y="1826"/>
                  </a:cubicBezTo>
                  <a:cubicBezTo>
                    <a:pt x="12410" y="1793"/>
                    <a:pt x="12543" y="1760"/>
                    <a:pt x="12677" y="1693"/>
                  </a:cubicBezTo>
                  <a:cubicBezTo>
                    <a:pt x="12777" y="1659"/>
                    <a:pt x="12810" y="1626"/>
                    <a:pt x="12810" y="1626"/>
                  </a:cubicBezTo>
                  <a:lnTo>
                    <a:pt x="12810" y="1626"/>
                  </a:lnTo>
                  <a:cubicBezTo>
                    <a:pt x="12643" y="1659"/>
                    <a:pt x="12443" y="1726"/>
                    <a:pt x="12276" y="1760"/>
                  </a:cubicBezTo>
                  <a:cubicBezTo>
                    <a:pt x="12147" y="1777"/>
                    <a:pt x="12016" y="1785"/>
                    <a:pt x="11884" y="1785"/>
                  </a:cubicBezTo>
                  <a:cubicBezTo>
                    <a:pt x="11505" y="1785"/>
                    <a:pt x="11122" y="1716"/>
                    <a:pt x="10775" y="1593"/>
                  </a:cubicBezTo>
                  <a:cubicBezTo>
                    <a:pt x="10041" y="1359"/>
                    <a:pt x="9341" y="1026"/>
                    <a:pt x="8674" y="659"/>
                  </a:cubicBezTo>
                  <a:cubicBezTo>
                    <a:pt x="8274" y="459"/>
                    <a:pt x="7840" y="258"/>
                    <a:pt x="7406" y="125"/>
                  </a:cubicBezTo>
                  <a:cubicBezTo>
                    <a:pt x="7103" y="44"/>
                    <a:pt x="6800" y="0"/>
                    <a:pt x="649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353;p73">
              <a:extLst>
                <a:ext uri="{FF2B5EF4-FFF2-40B4-BE49-F238E27FC236}">
                  <a16:creationId xmlns:a16="http://schemas.microsoft.com/office/drawing/2014/main" id="{4F5ABF32-5E29-4409-ABA8-183D156DEFC6}"/>
                </a:ext>
              </a:extLst>
            </p:cNvPr>
            <p:cNvSpPr/>
            <p:nvPr/>
          </p:nvSpPr>
          <p:spPr>
            <a:xfrm>
              <a:off x="3917150" y="1722525"/>
              <a:ext cx="181825" cy="225175"/>
            </a:xfrm>
            <a:custGeom>
              <a:avLst/>
              <a:gdLst/>
              <a:ahLst/>
              <a:cxnLst/>
              <a:rect l="l" t="t" r="r" b="b"/>
              <a:pathLst>
                <a:path w="7273" h="9007" extrusionOk="0">
                  <a:moveTo>
                    <a:pt x="26" y="836"/>
                  </a:moveTo>
                  <a:cubicBezTo>
                    <a:pt x="18" y="846"/>
                    <a:pt x="9" y="856"/>
                    <a:pt x="0" y="867"/>
                  </a:cubicBezTo>
                  <a:cubicBezTo>
                    <a:pt x="9" y="858"/>
                    <a:pt x="18" y="848"/>
                    <a:pt x="26" y="836"/>
                  </a:cubicBezTo>
                  <a:close/>
                  <a:moveTo>
                    <a:pt x="1711" y="1"/>
                  </a:moveTo>
                  <a:cubicBezTo>
                    <a:pt x="1246" y="1"/>
                    <a:pt x="799" y="139"/>
                    <a:pt x="434" y="400"/>
                  </a:cubicBezTo>
                  <a:cubicBezTo>
                    <a:pt x="301" y="500"/>
                    <a:pt x="201" y="600"/>
                    <a:pt x="100" y="734"/>
                  </a:cubicBezTo>
                  <a:cubicBezTo>
                    <a:pt x="76" y="758"/>
                    <a:pt x="51" y="801"/>
                    <a:pt x="26" y="836"/>
                  </a:cubicBezTo>
                  <a:lnTo>
                    <a:pt x="26" y="836"/>
                  </a:lnTo>
                  <a:cubicBezTo>
                    <a:pt x="155" y="683"/>
                    <a:pt x="311" y="561"/>
                    <a:pt x="467" y="467"/>
                  </a:cubicBezTo>
                  <a:cubicBezTo>
                    <a:pt x="820" y="215"/>
                    <a:pt x="1230" y="96"/>
                    <a:pt x="1653" y="96"/>
                  </a:cubicBezTo>
                  <a:cubicBezTo>
                    <a:pt x="1791" y="96"/>
                    <a:pt x="1930" y="109"/>
                    <a:pt x="2069" y="133"/>
                  </a:cubicBezTo>
                  <a:cubicBezTo>
                    <a:pt x="2869" y="333"/>
                    <a:pt x="3536" y="934"/>
                    <a:pt x="3836" y="1701"/>
                  </a:cubicBezTo>
                  <a:cubicBezTo>
                    <a:pt x="4203" y="2668"/>
                    <a:pt x="4170" y="3736"/>
                    <a:pt x="3770" y="4670"/>
                  </a:cubicBezTo>
                  <a:lnTo>
                    <a:pt x="3770" y="4703"/>
                  </a:lnTo>
                  <a:lnTo>
                    <a:pt x="3603" y="5170"/>
                  </a:lnTo>
                  <a:lnTo>
                    <a:pt x="3903" y="4803"/>
                  </a:lnTo>
                  <a:cubicBezTo>
                    <a:pt x="4213" y="4432"/>
                    <a:pt x="4666" y="4233"/>
                    <a:pt x="5156" y="4233"/>
                  </a:cubicBezTo>
                  <a:cubicBezTo>
                    <a:pt x="5194" y="4233"/>
                    <a:pt x="5232" y="4234"/>
                    <a:pt x="5271" y="4236"/>
                  </a:cubicBezTo>
                  <a:cubicBezTo>
                    <a:pt x="5738" y="4270"/>
                    <a:pt x="6171" y="4470"/>
                    <a:pt x="6505" y="4837"/>
                  </a:cubicBezTo>
                  <a:cubicBezTo>
                    <a:pt x="6805" y="5137"/>
                    <a:pt x="7005" y="5537"/>
                    <a:pt x="7072" y="5971"/>
                  </a:cubicBezTo>
                  <a:cubicBezTo>
                    <a:pt x="7139" y="6371"/>
                    <a:pt x="7139" y="6738"/>
                    <a:pt x="7039" y="7105"/>
                  </a:cubicBezTo>
                  <a:cubicBezTo>
                    <a:pt x="6872" y="7639"/>
                    <a:pt x="6572" y="8139"/>
                    <a:pt x="6205" y="8539"/>
                  </a:cubicBezTo>
                  <a:cubicBezTo>
                    <a:pt x="5938" y="8873"/>
                    <a:pt x="5771" y="9006"/>
                    <a:pt x="5771" y="9006"/>
                  </a:cubicBezTo>
                  <a:cubicBezTo>
                    <a:pt x="5838" y="8973"/>
                    <a:pt x="5871" y="8940"/>
                    <a:pt x="5905" y="8906"/>
                  </a:cubicBezTo>
                  <a:cubicBezTo>
                    <a:pt x="6038" y="8840"/>
                    <a:pt x="6171" y="8706"/>
                    <a:pt x="6272" y="8606"/>
                  </a:cubicBezTo>
                  <a:cubicBezTo>
                    <a:pt x="6672" y="8206"/>
                    <a:pt x="6972" y="7705"/>
                    <a:pt x="7139" y="7172"/>
                  </a:cubicBezTo>
                  <a:cubicBezTo>
                    <a:pt x="7239" y="6771"/>
                    <a:pt x="7272" y="6371"/>
                    <a:pt x="7206" y="5971"/>
                  </a:cubicBezTo>
                  <a:cubicBezTo>
                    <a:pt x="7139" y="5504"/>
                    <a:pt x="6939" y="5070"/>
                    <a:pt x="6605" y="4737"/>
                  </a:cubicBezTo>
                  <a:cubicBezTo>
                    <a:pt x="6272" y="4336"/>
                    <a:pt x="5771" y="4103"/>
                    <a:pt x="5271" y="4069"/>
                  </a:cubicBezTo>
                  <a:cubicBezTo>
                    <a:pt x="5235" y="4067"/>
                    <a:pt x="5199" y="4066"/>
                    <a:pt x="5163" y="4066"/>
                  </a:cubicBezTo>
                  <a:cubicBezTo>
                    <a:pt x="4749" y="4066"/>
                    <a:pt x="4342" y="4205"/>
                    <a:pt x="4020" y="4445"/>
                  </a:cubicBezTo>
                  <a:lnTo>
                    <a:pt x="4020" y="4445"/>
                  </a:lnTo>
                  <a:cubicBezTo>
                    <a:pt x="4339" y="3546"/>
                    <a:pt x="4331" y="2539"/>
                    <a:pt x="3970" y="1668"/>
                  </a:cubicBezTo>
                  <a:cubicBezTo>
                    <a:pt x="3670" y="834"/>
                    <a:pt x="2969" y="233"/>
                    <a:pt x="2102" y="33"/>
                  </a:cubicBezTo>
                  <a:cubicBezTo>
                    <a:pt x="1971" y="11"/>
                    <a:pt x="1841" y="1"/>
                    <a:pt x="17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354;p73">
              <a:extLst>
                <a:ext uri="{FF2B5EF4-FFF2-40B4-BE49-F238E27FC236}">
                  <a16:creationId xmlns:a16="http://schemas.microsoft.com/office/drawing/2014/main" id="{72D746FD-E152-4D57-992C-283470193508}"/>
                </a:ext>
              </a:extLst>
            </p:cNvPr>
            <p:cNvSpPr/>
            <p:nvPr/>
          </p:nvSpPr>
          <p:spPr>
            <a:xfrm>
              <a:off x="3702000" y="2136975"/>
              <a:ext cx="60900" cy="48225"/>
            </a:xfrm>
            <a:custGeom>
              <a:avLst/>
              <a:gdLst/>
              <a:ahLst/>
              <a:cxnLst/>
              <a:rect l="l" t="t" r="r" b="b"/>
              <a:pathLst>
                <a:path w="2436" h="1929" extrusionOk="0">
                  <a:moveTo>
                    <a:pt x="2202" y="0"/>
                  </a:moveTo>
                  <a:cubicBezTo>
                    <a:pt x="1501" y="201"/>
                    <a:pt x="734" y="334"/>
                    <a:pt x="0" y="401"/>
                  </a:cubicBezTo>
                  <a:lnTo>
                    <a:pt x="267" y="1401"/>
                  </a:lnTo>
                  <a:cubicBezTo>
                    <a:pt x="334" y="1668"/>
                    <a:pt x="567" y="1835"/>
                    <a:pt x="801" y="1868"/>
                  </a:cubicBezTo>
                  <a:cubicBezTo>
                    <a:pt x="955" y="1910"/>
                    <a:pt x="1114" y="1929"/>
                    <a:pt x="1272" y="1929"/>
                  </a:cubicBezTo>
                  <a:cubicBezTo>
                    <a:pt x="1491" y="1929"/>
                    <a:pt x="1708" y="1893"/>
                    <a:pt x="1902" y="1835"/>
                  </a:cubicBezTo>
                  <a:cubicBezTo>
                    <a:pt x="2235" y="1635"/>
                    <a:pt x="2435" y="1268"/>
                    <a:pt x="2435" y="868"/>
                  </a:cubicBezTo>
                  <a:cubicBezTo>
                    <a:pt x="2402" y="567"/>
                    <a:pt x="2335" y="267"/>
                    <a:pt x="220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355;p73">
              <a:extLst>
                <a:ext uri="{FF2B5EF4-FFF2-40B4-BE49-F238E27FC236}">
                  <a16:creationId xmlns:a16="http://schemas.microsoft.com/office/drawing/2014/main" id="{B45FB2AB-4B24-47A4-846E-12247A48158C}"/>
                </a:ext>
              </a:extLst>
            </p:cNvPr>
            <p:cNvSpPr/>
            <p:nvPr/>
          </p:nvSpPr>
          <p:spPr>
            <a:xfrm>
              <a:off x="3702000" y="2132800"/>
              <a:ext cx="64225" cy="55700"/>
            </a:xfrm>
            <a:custGeom>
              <a:avLst/>
              <a:gdLst/>
              <a:ahLst/>
              <a:cxnLst/>
              <a:rect l="l" t="t" r="r" b="b"/>
              <a:pathLst>
                <a:path w="2569" h="2228" extrusionOk="0">
                  <a:moveTo>
                    <a:pt x="2269" y="1"/>
                  </a:moveTo>
                  <a:lnTo>
                    <a:pt x="2168" y="34"/>
                  </a:lnTo>
                  <a:cubicBezTo>
                    <a:pt x="968" y="401"/>
                    <a:pt x="0" y="468"/>
                    <a:pt x="0" y="534"/>
                  </a:cubicBezTo>
                  <a:cubicBezTo>
                    <a:pt x="96" y="538"/>
                    <a:pt x="192" y="541"/>
                    <a:pt x="288" y="541"/>
                  </a:cubicBezTo>
                  <a:cubicBezTo>
                    <a:pt x="925" y="541"/>
                    <a:pt x="1556" y="448"/>
                    <a:pt x="2143" y="264"/>
                  </a:cubicBezTo>
                  <a:lnTo>
                    <a:pt x="2143" y="264"/>
                  </a:lnTo>
                  <a:cubicBezTo>
                    <a:pt x="2186" y="377"/>
                    <a:pt x="2217" y="506"/>
                    <a:pt x="2269" y="634"/>
                  </a:cubicBezTo>
                  <a:cubicBezTo>
                    <a:pt x="2369" y="935"/>
                    <a:pt x="2369" y="1268"/>
                    <a:pt x="2202" y="1568"/>
                  </a:cubicBezTo>
                  <a:cubicBezTo>
                    <a:pt x="2068" y="1802"/>
                    <a:pt x="1835" y="1969"/>
                    <a:pt x="1568" y="2035"/>
                  </a:cubicBezTo>
                  <a:cubicBezTo>
                    <a:pt x="1451" y="2069"/>
                    <a:pt x="1326" y="2085"/>
                    <a:pt x="1201" y="2085"/>
                  </a:cubicBezTo>
                  <a:cubicBezTo>
                    <a:pt x="1076" y="2085"/>
                    <a:pt x="951" y="2069"/>
                    <a:pt x="834" y="2035"/>
                  </a:cubicBezTo>
                  <a:lnTo>
                    <a:pt x="834" y="2035"/>
                  </a:lnTo>
                  <a:cubicBezTo>
                    <a:pt x="983" y="2159"/>
                    <a:pt x="1186" y="2228"/>
                    <a:pt x="1390" y="2228"/>
                  </a:cubicBezTo>
                  <a:cubicBezTo>
                    <a:pt x="1461" y="2228"/>
                    <a:pt x="1532" y="2219"/>
                    <a:pt x="1601" y="2202"/>
                  </a:cubicBezTo>
                  <a:cubicBezTo>
                    <a:pt x="1935" y="2135"/>
                    <a:pt x="2202" y="1935"/>
                    <a:pt x="2369" y="1668"/>
                  </a:cubicBezTo>
                  <a:cubicBezTo>
                    <a:pt x="2469" y="1502"/>
                    <a:pt x="2535" y="1335"/>
                    <a:pt x="2535" y="1135"/>
                  </a:cubicBezTo>
                  <a:cubicBezTo>
                    <a:pt x="2569" y="935"/>
                    <a:pt x="2535" y="734"/>
                    <a:pt x="2469" y="568"/>
                  </a:cubicBezTo>
                  <a:cubicBezTo>
                    <a:pt x="2435" y="401"/>
                    <a:pt x="2369" y="234"/>
                    <a:pt x="2335" y="101"/>
                  </a:cubicBezTo>
                  <a:lnTo>
                    <a:pt x="226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356;p73">
              <a:extLst>
                <a:ext uri="{FF2B5EF4-FFF2-40B4-BE49-F238E27FC236}">
                  <a16:creationId xmlns:a16="http://schemas.microsoft.com/office/drawing/2014/main" id="{650B7BCE-0924-4843-AA01-28BD14C2B5BD}"/>
                </a:ext>
              </a:extLst>
            </p:cNvPr>
            <p:cNvSpPr/>
            <p:nvPr/>
          </p:nvSpPr>
          <p:spPr>
            <a:xfrm>
              <a:off x="3792900" y="2070400"/>
              <a:ext cx="109650" cy="95850"/>
            </a:xfrm>
            <a:custGeom>
              <a:avLst/>
              <a:gdLst/>
              <a:ahLst/>
              <a:cxnLst/>
              <a:rect l="l" t="t" r="r" b="b"/>
              <a:pathLst>
                <a:path w="4386" h="3834" extrusionOk="0">
                  <a:moveTo>
                    <a:pt x="2528" y="1"/>
                  </a:moveTo>
                  <a:cubicBezTo>
                    <a:pt x="2288" y="1"/>
                    <a:pt x="2049" y="118"/>
                    <a:pt x="1902" y="328"/>
                  </a:cubicBezTo>
                  <a:cubicBezTo>
                    <a:pt x="1835" y="428"/>
                    <a:pt x="1801" y="529"/>
                    <a:pt x="1801" y="629"/>
                  </a:cubicBezTo>
                  <a:cubicBezTo>
                    <a:pt x="1663" y="538"/>
                    <a:pt x="1522" y="499"/>
                    <a:pt x="1388" y="499"/>
                  </a:cubicBezTo>
                  <a:cubicBezTo>
                    <a:pt x="782" y="499"/>
                    <a:pt x="321" y="1304"/>
                    <a:pt x="867" y="1796"/>
                  </a:cubicBezTo>
                  <a:cubicBezTo>
                    <a:pt x="334" y="1896"/>
                    <a:pt x="0" y="2397"/>
                    <a:pt x="100" y="2930"/>
                  </a:cubicBezTo>
                  <a:cubicBezTo>
                    <a:pt x="100" y="2964"/>
                    <a:pt x="100" y="2964"/>
                    <a:pt x="100" y="2997"/>
                  </a:cubicBezTo>
                  <a:cubicBezTo>
                    <a:pt x="259" y="3506"/>
                    <a:pt x="753" y="3833"/>
                    <a:pt x="1261" y="3833"/>
                  </a:cubicBezTo>
                  <a:cubicBezTo>
                    <a:pt x="1285" y="3833"/>
                    <a:pt x="1310" y="3832"/>
                    <a:pt x="1334" y="3831"/>
                  </a:cubicBezTo>
                  <a:cubicBezTo>
                    <a:pt x="1902" y="3764"/>
                    <a:pt x="2369" y="3464"/>
                    <a:pt x="2669" y="2997"/>
                  </a:cubicBezTo>
                  <a:cubicBezTo>
                    <a:pt x="2853" y="3158"/>
                    <a:pt x="3073" y="3232"/>
                    <a:pt x="3289" y="3232"/>
                  </a:cubicBezTo>
                  <a:cubicBezTo>
                    <a:pt x="3699" y="3232"/>
                    <a:pt x="4094" y="2967"/>
                    <a:pt x="4203" y="2530"/>
                  </a:cubicBezTo>
                  <a:cubicBezTo>
                    <a:pt x="4385" y="1893"/>
                    <a:pt x="3905" y="1311"/>
                    <a:pt x="3290" y="1311"/>
                  </a:cubicBezTo>
                  <a:cubicBezTo>
                    <a:pt x="3241" y="1311"/>
                    <a:pt x="3191" y="1315"/>
                    <a:pt x="3140" y="1323"/>
                  </a:cubicBezTo>
                  <a:lnTo>
                    <a:pt x="3140" y="1323"/>
                  </a:lnTo>
                  <a:cubicBezTo>
                    <a:pt x="3402" y="956"/>
                    <a:pt x="3334" y="427"/>
                    <a:pt x="2969" y="162"/>
                  </a:cubicBezTo>
                  <a:lnTo>
                    <a:pt x="2936" y="128"/>
                  </a:lnTo>
                  <a:cubicBezTo>
                    <a:pt x="2812" y="42"/>
                    <a:pt x="2670" y="1"/>
                    <a:pt x="252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357;p73">
              <a:extLst>
                <a:ext uri="{FF2B5EF4-FFF2-40B4-BE49-F238E27FC236}">
                  <a16:creationId xmlns:a16="http://schemas.microsoft.com/office/drawing/2014/main" id="{0C033DEB-A3B3-4FC7-BB21-5C97D3099870}"/>
                </a:ext>
              </a:extLst>
            </p:cNvPr>
            <p:cNvSpPr/>
            <p:nvPr/>
          </p:nvSpPr>
          <p:spPr>
            <a:xfrm>
              <a:off x="3832925" y="2190525"/>
              <a:ext cx="41850" cy="35450"/>
            </a:xfrm>
            <a:custGeom>
              <a:avLst/>
              <a:gdLst/>
              <a:ahLst/>
              <a:cxnLst/>
              <a:rect l="l" t="t" r="r" b="b"/>
              <a:pathLst>
                <a:path w="1674" h="1418" extrusionOk="0">
                  <a:moveTo>
                    <a:pt x="845" y="1"/>
                  </a:moveTo>
                  <a:cubicBezTo>
                    <a:pt x="785" y="1"/>
                    <a:pt x="725" y="9"/>
                    <a:pt x="667" y="27"/>
                  </a:cubicBezTo>
                  <a:lnTo>
                    <a:pt x="567" y="93"/>
                  </a:lnTo>
                  <a:cubicBezTo>
                    <a:pt x="0" y="327"/>
                    <a:pt x="34" y="1127"/>
                    <a:pt x="567" y="1361"/>
                  </a:cubicBezTo>
                  <a:cubicBezTo>
                    <a:pt x="661" y="1399"/>
                    <a:pt x="755" y="1417"/>
                    <a:pt x="845" y="1417"/>
                  </a:cubicBezTo>
                  <a:cubicBezTo>
                    <a:pt x="1302" y="1417"/>
                    <a:pt x="1674" y="967"/>
                    <a:pt x="1535" y="494"/>
                  </a:cubicBezTo>
                  <a:cubicBezTo>
                    <a:pt x="1424" y="190"/>
                    <a:pt x="1132" y="1"/>
                    <a:pt x="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358;p73">
              <a:extLst>
                <a:ext uri="{FF2B5EF4-FFF2-40B4-BE49-F238E27FC236}">
                  <a16:creationId xmlns:a16="http://schemas.microsoft.com/office/drawing/2014/main" id="{39CA3D5D-B43C-4EC7-AEF9-4AE57A80B720}"/>
                </a:ext>
              </a:extLst>
            </p:cNvPr>
            <p:cNvSpPr/>
            <p:nvPr/>
          </p:nvSpPr>
          <p:spPr>
            <a:xfrm>
              <a:off x="3942175" y="1754200"/>
              <a:ext cx="167950" cy="209425"/>
            </a:xfrm>
            <a:custGeom>
              <a:avLst/>
              <a:gdLst/>
              <a:ahLst/>
              <a:cxnLst/>
              <a:rect l="l" t="t" r="r" b="b"/>
              <a:pathLst>
                <a:path w="6718" h="8377" extrusionOk="0">
                  <a:moveTo>
                    <a:pt x="1468" y="0"/>
                  </a:moveTo>
                  <a:lnTo>
                    <a:pt x="1468" y="0"/>
                  </a:lnTo>
                  <a:cubicBezTo>
                    <a:pt x="0" y="834"/>
                    <a:pt x="267" y="3036"/>
                    <a:pt x="1868" y="3470"/>
                  </a:cubicBezTo>
                  <a:cubicBezTo>
                    <a:pt x="146" y="4553"/>
                    <a:pt x="1222" y="6884"/>
                    <a:pt x="2824" y="6884"/>
                  </a:cubicBezTo>
                  <a:cubicBezTo>
                    <a:pt x="3146" y="6884"/>
                    <a:pt x="3490" y="6790"/>
                    <a:pt x="3836" y="6572"/>
                  </a:cubicBezTo>
                  <a:lnTo>
                    <a:pt x="3836" y="6572"/>
                  </a:lnTo>
                  <a:cubicBezTo>
                    <a:pt x="3703" y="7306"/>
                    <a:pt x="4103" y="8040"/>
                    <a:pt x="4837" y="8306"/>
                  </a:cubicBezTo>
                  <a:cubicBezTo>
                    <a:pt x="4980" y="8354"/>
                    <a:pt x="5143" y="8377"/>
                    <a:pt x="5312" y="8377"/>
                  </a:cubicBezTo>
                  <a:cubicBezTo>
                    <a:pt x="5973" y="8377"/>
                    <a:pt x="6718" y="8030"/>
                    <a:pt x="6638" y="7472"/>
                  </a:cubicBezTo>
                  <a:cubicBezTo>
                    <a:pt x="6038" y="3536"/>
                    <a:pt x="2902" y="3536"/>
                    <a:pt x="2902" y="3536"/>
                  </a:cubicBezTo>
                  <a:cubicBezTo>
                    <a:pt x="3369" y="801"/>
                    <a:pt x="1468" y="0"/>
                    <a:pt x="146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359;p73">
              <a:extLst>
                <a:ext uri="{FF2B5EF4-FFF2-40B4-BE49-F238E27FC236}">
                  <a16:creationId xmlns:a16="http://schemas.microsoft.com/office/drawing/2014/main" id="{0AF530FC-C266-4B4B-8E09-324ED60A86AE}"/>
                </a:ext>
              </a:extLst>
            </p:cNvPr>
            <p:cNvSpPr/>
            <p:nvPr/>
          </p:nvSpPr>
          <p:spPr>
            <a:xfrm>
              <a:off x="2709625" y="904525"/>
              <a:ext cx="348600" cy="321425"/>
            </a:xfrm>
            <a:custGeom>
              <a:avLst/>
              <a:gdLst/>
              <a:ahLst/>
              <a:cxnLst/>
              <a:rect l="l" t="t" r="r" b="b"/>
              <a:pathLst>
                <a:path w="13944" h="12857" extrusionOk="0">
                  <a:moveTo>
                    <a:pt x="7415" y="1"/>
                  </a:moveTo>
                  <a:cubicBezTo>
                    <a:pt x="6601" y="1"/>
                    <a:pt x="5781" y="249"/>
                    <a:pt x="5071" y="764"/>
                  </a:cubicBezTo>
                  <a:cubicBezTo>
                    <a:pt x="3369" y="1964"/>
                    <a:pt x="2869" y="4266"/>
                    <a:pt x="3936" y="6067"/>
                  </a:cubicBezTo>
                  <a:cubicBezTo>
                    <a:pt x="3665" y="5959"/>
                    <a:pt x="3380" y="5908"/>
                    <a:pt x="3094" y="5908"/>
                  </a:cubicBezTo>
                  <a:cubicBezTo>
                    <a:pt x="1972" y="5908"/>
                    <a:pt x="833" y="6686"/>
                    <a:pt x="434" y="7802"/>
                  </a:cubicBezTo>
                  <a:cubicBezTo>
                    <a:pt x="0" y="9203"/>
                    <a:pt x="467" y="10771"/>
                    <a:pt x="1601" y="11705"/>
                  </a:cubicBezTo>
                  <a:cubicBezTo>
                    <a:pt x="2572" y="12453"/>
                    <a:pt x="3749" y="12856"/>
                    <a:pt x="4961" y="12856"/>
                  </a:cubicBezTo>
                  <a:cubicBezTo>
                    <a:pt x="5208" y="12856"/>
                    <a:pt x="5456" y="12839"/>
                    <a:pt x="5704" y="12806"/>
                  </a:cubicBezTo>
                  <a:cubicBezTo>
                    <a:pt x="7139" y="12572"/>
                    <a:pt x="8506" y="12005"/>
                    <a:pt x="9707" y="11171"/>
                  </a:cubicBezTo>
                  <a:cubicBezTo>
                    <a:pt x="10139" y="11602"/>
                    <a:pt x="10706" y="11821"/>
                    <a:pt x="11278" y="11821"/>
                  </a:cubicBezTo>
                  <a:cubicBezTo>
                    <a:pt x="11767" y="11821"/>
                    <a:pt x="12261" y="11661"/>
                    <a:pt x="12676" y="11338"/>
                  </a:cubicBezTo>
                  <a:cubicBezTo>
                    <a:pt x="13543" y="10604"/>
                    <a:pt x="13944" y="9470"/>
                    <a:pt x="13710" y="8369"/>
                  </a:cubicBezTo>
                  <a:cubicBezTo>
                    <a:pt x="13443" y="7302"/>
                    <a:pt x="12843" y="6334"/>
                    <a:pt x="11976" y="5667"/>
                  </a:cubicBezTo>
                  <a:cubicBezTo>
                    <a:pt x="13176" y="5100"/>
                    <a:pt x="13677" y="3666"/>
                    <a:pt x="13110" y="2498"/>
                  </a:cubicBezTo>
                  <a:cubicBezTo>
                    <a:pt x="12721" y="1624"/>
                    <a:pt x="11856" y="1104"/>
                    <a:pt x="10950" y="1104"/>
                  </a:cubicBezTo>
                  <a:cubicBezTo>
                    <a:pt x="10730" y="1104"/>
                    <a:pt x="10508" y="1134"/>
                    <a:pt x="10289" y="1198"/>
                  </a:cubicBezTo>
                  <a:lnTo>
                    <a:pt x="10289" y="1198"/>
                  </a:lnTo>
                  <a:cubicBezTo>
                    <a:pt x="9508" y="414"/>
                    <a:pt x="8467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360;p73">
              <a:extLst>
                <a:ext uri="{FF2B5EF4-FFF2-40B4-BE49-F238E27FC236}">
                  <a16:creationId xmlns:a16="http://schemas.microsoft.com/office/drawing/2014/main" id="{4DC4C478-385A-4C7B-9575-69168A8B4730}"/>
                </a:ext>
              </a:extLst>
            </p:cNvPr>
            <p:cNvSpPr/>
            <p:nvPr/>
          </p:nvSpPr>
          <p:spPr>
            <a:xfrm>
              <a:off x="2921975" y="1272675"/>
              <a:ext cx="270525" cy="333100"/>
            </a:xfrm>
            <a:custGeom>
              <a:avLst/>
              <a:gdLst/>
              <a:ahLst/>
              <a:cxnLst/>
              <a:rect l="l" t="t" r="r" b="b"/>
              <a:pathLst>
                <a:path w="10821" h="13324" extrusionOk="0">
                  <a:moveTo>
                    <a:pt x="2986" y="1"/>
                  </a:moveTo>
                  <a:cubicBezTo>
                    <a:pt x="2561" y="1"/>
                    <a:pt x="2205" y="631"/>
                    <a:pt x="2548" y="1315"/>
                  </a:cubicBezTo>
                  <a:cubicBezTo>
                    <a:pt x="2548" y="1315"/>
                    <a:pt x="2214" y="1033"/>
                    <a:pt x="1937" y="1033"/>
                  </a:cubicBezTo>
                  <a:cubicBezTo>
                    <a:pt x="1767" y="1033"/>
                    <a:pt x="1618" y="1140"/>
                    <a:pt x="1580" y="1482"/>
                  </a:cubicBezTo>
                  <a:cubicBezTo>
                    <a:pt x="1480" y="2383"/>
                    <a:pt x="3181" y="6452"/>
                    <a:pt x="2881" y="6519"/>
                  </a:cubicBezTo>
                  <a:cubicBezTo>
                    <a:pt x="2878" y="6520"/>
                    <a:pt x="2875" y="6520"/>
                    <a:pt x="2872" y="6520"/>
                  </a:cubicBezTo>
                  <a:cubicBezTo>
                    <a:pt x="2549" y="6520"/>
                    <a:pt x="1007" y="3349"/>
                    <a:pt x="446" y="3283"/>
                  </a:cubicBezTo>
                  <a:cubicBezTo>
                    <a:pt x="425" y="3279"/>
                    <a:pt x="405" y="3277"/>
                    <a:pt x="385" y="3277"/>
                  </a:cubicBezTo>
                  <a:cubicBezTo>
                    <a:pt x="97" y="3277"/>
                    <a:pt x="0" y="3736"/>
                    <a:pt x="313" y="4518"/>
                  </a:cubicBezTo>
                  <a:cubicBezTo>
                    <a:pt x="680" y="5351"/>
                    <a:pt x="3415" y="11689"/>
                    <a:pt x="4015" y="12457"/>
                  </a:cubicBezTo>
                  <a:cubicBezTo>
                    <a:pt x="4249" y="12857"/>
                    <a:pt x="4649" y="13157"/>
                    <a:pt x="5083" y="13324"/>
                  </a:cubicBezTo>
                  <a:lnTo>
                    <a:pt x="9186" y="12957"/>
                  </a:lnTo>
                  <a:cubicBezTo>
                    <a:pt x="9186" y="12957"/>
                    <a:pt x="10453" y="11956"/>
                    <a:pt x="10620" y="10855"/>
                  </a:cubicBezTo>
                  <a:cubicBezTo>
                    <a:pt x="10820" y="9755"/>
                    <a:pt x="10353" y="3283"/>
                    <a:pt x="10353" y="3283"/>
                  </a:cubicBezTo>
                  <a:cubicBezTo>
                    <a:pt x="10353" y="3283"/>
                    <a:pt x="10338" y="3281"/>
                    <a:pt x="10310" y="3281"/>
                  </a:cubicBezTo>
                  <a:cubicBezTo>
                    <a:pt x="10134" y="3281"/>
                    <a:pt x="9469" y="3356"/>
                    <a:pt x="9152" y="4451"/>
                  </a:cubicBezTo>
                  <a:cubicBezTo>
                    <a:pt x="8952" y="5452"/>
                    <a:pt x="8785" y="6452"/>
                    <a:pt x="8685" y="7486"/>
                  </a:cubicBezTo>
                  <a:cubicBezTo>
                    <a:pt x="8685" y="7486"/>
                    <a:pt x="7384" y="3950"/>
                    <a:pt x="6951" y="2750"/>
                  </a:cubicBezTo>
                  <a:cubicBezTo>
                    <a:pt x="6526" y="1704"/>
                    <a:pt x="5909" y="146"/>
                    <a:pt x="5319" y="146"/>
                  </a:cubicBezTo>
                  <a:cubicBezTo>
                    <a:pt x="5307" y="146"/>
                    <a:pt x="5295" y="146"/>
                    <a:pt x="5283" y="148"/>
                  </a:cubicBezTo>
                  <a:cubicBezTo>
                    <a:pt x="4649" y="214"/>
                    <a:pt x="5383" y="2283"/>
                    <a:pt x="5516" y="3217"/>
                  </a:cubicBezTo>
                  <a:cubicBezTo>
                    <a:pt x="5650" y="4151"/>
                    <a:pt x="5850" y="5452"/>
                    <a:pt x="5850" y="5452"/>
                  </a:cubicBezTo>
                  <a:cubicBezTo>
                    <a:pt x="5850" y="5452"/>
                    <a:pt x="4182" y="1282"/>
                    <a:pt x="3448" y="281"/>
                  </a:cubicBezTo>
                  <a:cubicBezTo>
                    <a:pt x="3305" y="85"/>
                    <a:pt x="3141" y="1"/>
                    <a:pt x="2986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361;p73">
              <a:extLst>
                <a:ext uri="{FF2B5EF4-FFF2-40B4-BE49-F238E27FC236}">
                  <a16:creationId xmlns:a16="http://schemas.microsoft.com/office/drawing/2014/main" id="{A69403F5-C1E3-401B-81DF-C87A051401D8}"/>
                </a:ext>
              </a:extLst>
            </p:cNvPr>
            <p:cNvSpPr/>
            <p:nvPr/>
          </p:nvSpPr>
          <p:spPr>
            <a:xfrm>
              <a:off x="3036525" y="1501275"/>
              <a:ext cx="82575" cy="28625"/>
            </a:xfrm>
            <a:custGeom>
              <a:avLst/>
              <a:gdLst/>
              <a:ahLst/>
              <a:cxnLst/>
              <a:rect l="l" t="t" r="r" b="b"/>
              <a:pathLst>
                <a:path w="3303" h="1145" extrusionOk="0">
                  <a:moveTo>
                    <a:pt x="788" y="0"/>
                  </a:moveTo>
                  <a:cubicBezTo>
                    <a:pt x="703" y="0"/>
                    <a:pt x="618" y="3"/>
                    <a:pt x="534" y="10"/>
                  </a:cubicBezTo>
                  <a:cubicBezTo>
                    <a:pt x="401" y="10"/>
                    <a:pt x="267" y="10"/>
                    <a:pt x="134" y="44"/>
                  </a:cubicBezTo>
                  <a:cubicBezTo>
                    <a:pt x="100" y="44"/>
                    <a:pt x="34" y="77"/>
                    <a:pt x="0" y="77"/>
                  </a:cubicBezTo>
                  <a:cubicBezTo>
                    <a:pt x="0" y="88"/>
                    <a:pt x="23" y="92"/>
                    <a:pt x="65" y="92"/>
                  </a:cubicBezTo>
                  <a:cubicBezTo>
                    <a:pt x="149" y="92"/>
                    <a:pt x="312" y="77"/>
                    <a:pt x="534" y="77"/>
                  </a:cubicBezTo>
                  <a:cubicBezTo>
                    <a:pt x="1368" y="77"/>
                    <a:pt x="2202" y="344"/>
                    <a:pt x="2869" y="811"/>
                  </a:cubicBezTo>
                  <a:cubicBezTo>
                    <a:pt x="3136" y="1011"/>
                    <a:pt x="3303" y="1144"/>
                    <a:pt x="3303" y="1144"/>
                  </a:cubicBezTo>
                  <a:cubicBezTo>
                    <a:pt x="3269" y="1111"/>
                    <a:pt x="3236" y="1044"/>
                    <a:pt x="3203" y="1011"/>
                  </a:cubicBezTo>
                  <a:cubicBezTo>
                    <a:pt x="3103" y="911"/>
                    <a:pt x="3002" y="844"/>
                    <a:pt x="2902" y="744"/>
                  </a:cubicBezTo>
                  <a:cubicBezTo>
                    <a:pt x="2303" y="264"/>
                    <a:pt x="1541" y="0"/>
                    <a:pt x="78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362;p73">
              <a:extLst>
                <a:ext uri="{FF2B5EF4-FFF2-40B4-BE49-F238E27FC236}">
                  <a16:creationId xmlns:a16="http://schemas.microsoft.com/office/drawing/2014/main" id="{287E825C-15FE-4BB1-AC8E-40E2F63076DB}"/>
                </a:ext>
              </a:extLst>
            </p:cNvPr>
            <p:cNvSpPr/>
            <p:nvPr/>
          </p:nvSpPr>
          <p:spPr>
            <a:xfrm>
              <a:off x="3117400" y="1479000"/>
              <a:ext cx="19225" cy="48400"/>
            </a:xfrm>
            <a:custGeom>
              <a:avLst/>
              <a:gdLst/>
              <a:ahLst/>
              <a:cxnLst/>
              <a:rect l="l" t="t" r="r" b="b"/>
              <a:pathLst>
                <a:path w="769" h="1936" extrusionOk="0">
                  <a:moveTo>
                    <a:pt x="768" y="1"/>
                  </a:moveTo>
                  <a:lnTo>
                    <a:pt x="768" y="1"/>
                  </a:lnTo>
                  <a:cubicBezTo>
                    <a:pt x="535" y="267"/>
                    <a:pt x="335" y="568"/>
                    <a:pt x="201" y="901"/>
                  </a:cubicBezTo>
                  <a:cubicBezTo>
                    <a:pt x="68" y="1235"/>
                    <a:pt x="1" y="1568"/>
                    <a:pt x="34" y="1935"/>
                  </a:cubicBezTo>
                  <a:cubicBezTo>
                    <a:pt x="68" y="1935"/>
                    <a:pt x="101" y="1468"/>
                    <a:pt x="301" y="935"/>
                  </a:cubicBezTo>
                  <a:cubicBezTo>
                    <a:pt x="435" y="634"/>
                    <a:pt x="601" y="301"/>
                    <a:pt x="768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363;p73">
              <a:extLst>
                <a:ext uri="{FF2B5EF4-FFF2-40B4-BE49-F238E27FC236}">
                  <a16:creationId xmlns:a16="http://schemas.microsoft.com/office/drawing/2014/main" id="{0F28DEFF-CC85-4ADD-971D-8576394E04DB}"/>
                </a:ext>
              </a:extLst>
            </p:cNvPr>
            <p:cNvSpPr/>
            <p:nvPr/>
          </p:nvSpPr>
          <p:spPr>
            <a:xfrm>
              <a:off x="2983150" y="1296375"/>
              <a:ext cx="54225" cy="125950"/>
            </a:xfrm>
            <a:custGeom>
              <a:avLst/>
              <a:gdLst/>
              <a:ahLst/>
              <a:cxnLst/>
              <a:rect l="l" t="t" r="r" b="b"/>
              <a:pathLst>
                <a:path w="2169" h="5038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0"/>
                    <a:pt x="467" y="1134"/>
                    <a:pt x="1035" y="2535"/>
                  </a:cubicBezTo>
                  <a:cubicBezTo>
                    <a:pt x="1635" y="3903"/>
                    <a:pt x="2135" y="5037"/>
                    <a:pt x="2135" y="5037"/>
                  </a:cubicBezTo>
                  <a:cubicBezTo>
                    <a:pt x="2169" y="5004"/>
                    <a:pt x="1702" y="3903"/>
                    <a:pt x="1135" y="2502"/>
                  </a:cubicBezTo>
                  <a:cubicBezTo>
                    <a:pt x="534" y="1101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364;p73">
              <a:extLst>
                <a:ext uri="{FF2B5EF4-FFF2-40B4-BE49-F238E27FC236}">
                  <a16:creationId xmlns:a16="http://schemas.microsoft.com/office/drawing/2014/main" id="{92D70233-8F19-4A72-8945-22C366BFCE4C}"/>
                </a:ext>
              </a:extLst>
            </p:cNvPr>
            <p:cNvSpPr/>
            <p:nvPr/>
          </p:nvSpPr>
          <p:spPr>
            <a:xfrm>
              <a:off x="3029850" y="1562400"/>
              <a:ext cx="530400" cy="969875"/>
            </a:xfrm>
            <a:custGeom>
              <a:avLst/>
              <a:gdLst/>
              <a:ahLst/>
              <a:cxnLst/>
              <a:rect l="l" t="t" r="r" b="b"/>
              <a:pathLst>
                <a:path w="21216" h="38795" extrusionOk="0">
                  <a:moveTo>
                    <a:pt x="5571" y="0"/>
                  </a:moveTo>
                  <a:lnTo>
                    <a:pt x="0" y="401"/>
                  </a:lnTo>
                  <a:cubicBezTo>
                    <a:pt x="101" y="2035"/>
                    <a:pt x="668" y="15578"/>
                    <a:pt x="3837" y="20915"/>
                  </a:cubicBezTo>
                  <a:cubicBezTo>
                    <a:pt x="6972" y="26286"/>
                    <a:pt x="17513" y="38795"/>
                    <a:pt x="17513" y="38795"/>
                  </a:cubicBezTo>
                  <a:lnTo>
                    <a:pt x="21216" y="29288"/>
                  </a:lnTo>
                  <a:cubicBezTo>
                    <a:pt x="21216" y="29288"/>
                    <a:pt x="12276" y="21249"/>
                    <a:pt x="10074" y="15611"/>
                  </a:cubicBezTo>
                  <a:cubicBezTo>
                    <a:pt x="7839" y="10007"/>
                    <a:pt x="6005" y="4170"/>
                    <a:pt x="5571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365;p73">
              <a:extLst>
                <a:ext uri="{FF2B5EF4-FFF2-40B4-BE49-F238E27FC236}">
                  <a16:creationId xmlns:a16="http://schemas.microsoft.com/office/drawing/2014/main" id="{78809B29-4804-4568-98FA-31615DF22288}"/>
                </a:ext>
              </a:extLst>
            </p:cNvPr>
            <p:cNvSpPr/>
            <p:nvPr/>
          </p:nvSpPr>
          <p:spPr>
            <a:xfrm>
              <a:off x="3221650" y="2188425"/>
              <a:ext cx="167675" cy="193750"/>
            </a:xfrm>
            <a:custGeom>
              <a:avLst/>
              <a:gdLst/>
              <a:ahLst/>
              <a:cxnLst/>
              <a:rect l="l" t="t" r="r" b="b"/>
              <a:pathLst>
                <a:path w="6707" h="7750" extrusionOk="0">
                  <a:moveTo>
                    <a:pt x="2077" y="0"/>
                  </a:moveTo>
                  <a:cubicBezTo>
                    <a:pt x="1187" y="0"/>
                    <a:pt x="303" y="542"/>
                    <a:pt x="1" y="1545"/>
                  </a:cubicBezTo>
                  <a:lnTo>
                    <a:pt x="4804" y="7749"/>
                  </a:lnTo>
                  <a:cubicBezTo>
                    <a:pt x="5238" y="7449"/>
                    <a:pt x="5371" y="6882"/>
                    <a:pt x="5104" y="6448"/>
                  </a:cubicBezTo>
                  <a:cubicBezTo>
                    <a:pt x="5071" y="6382"/>
                    <a:pt x="5037" y="6348"/>
                    <a:pt x="4971" y="6282"/>
                  </a:cubicBezTo>
                  <a:lnTo>
                    <a:pt x="4971" y="6282"/>
                  </a:lnTo>
                  <a:cubicBezTo>
                    <a:pt x="5005" y="6284"/>
                    <a:pt x="5038" y="6285"/>
                    <a:pt x="5071" y="6285"/>
                  </a:cubicBezTo>
                  <a:cubicBezTo>
                    <a:pt x="6452" y="6285"/>
                    <a:pt x="6706" y="4273"/>
                    <a:pt x="5338" y="3947"/>
                  </a:cubicBezTo>
                  <a:cubicBezTo>
                    <a:pt x="5971" y="3613"/>
                    <a:pt x="6405" y="3013"/>
                    <a:pt x="6539" y="2312"/>
                  </a:cubicBezTo>
                  <a:cubicBezTo>
                    <a:pt x="6672" y="1578"/>
                    <a:pt x="6338" y="878"/>
                    <a:pt x="5705" y="511"/>
                  </a:cubicBezTo>
                  <a:cubicBezTo>
                    <a:pt x="5498" y="402"/>
                    <a:pt x="5274" y="350"/>
                    <a:pt x="5052" y="350"/>
                  </a:cubicBezTo>
                  <a:cubicBezTo>
                    <a:pt x="4592" y="350"/>
                    <a:pt x="4140" y="573"/>
                    <a:pt x="3870" y="978"/>
                  </a:cubicBezTo>
                  <a:cubicBezTo>
                    <a:pt x="3437" y="314"/>
                    <a:pt x="2755" y="0"/>
                    <a:pt x="207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366;p73">
              <a:extLst>
                <a:ext uri="{FF2B5EF4-FFF2-40B4-BE49-F238E27FC236}">
                  <a16:creationId xmlns:a16="http://schemas.microsoft.com/office/drawing/2014/main" id="{3D2B7EBD-F5EC-4DC1-93A3-5819A5C400AC}"/>
                </a:ext>
              </a:extLst>
            </p:cNvPr>
            <p:cNvSpPr/>
            <p:nvPr/>
          </p:nvSpPr>
          <p:spPr>
            <a:xfrm>
              <a:off x="2921175" y="1272675"/>
              <a:ext cx="267150" cy="244250"/>
            </a:xfrm>
            <a:custGeom>
              <a:avLst/>
              <a:gdLst/>
              <a:ahLst/>
              <a:cxnLst/>
              <a:rect l="l" t="t" r="r" b="b"/>
              <a:pathLst>
                <a:path w="10686" h="9770" extrusionOk="0">
                  <a:moveTo>
                    <a:pt x="3003" y="1"/>
                  </a:moveTo>
                  <a:cubicBezTo>
                    <a:pt x="2573" y="1"/>
                    <a:pt x="2229" y="631"/>
                    <a:pt x="2546" y="1315"/>
                  </a:cubicBezTo>
                  <a:cubicBezTo>
                    <a:pt x="2546" y="1315"/>
                    <a:pt x="2213" y="1033"/>
                    <a:pt x="1944" y="1033"/>
                  </a:cubicBezTo>
                  <a:cubicBezTo>
                    <a:pt x="1779" y="1033"/>
                    <a:pt x="1638" y="1140"/>
                    <a:pt x="1612" y="1482"/>
                  </a:cubicBezTo>
                  <a:cubicBezTo>
                    <a:pt x="1512" y="2383"/>
                    <a:pt x="3213" y="6452"/>
                    <a:pt x="2913" y="6519"/>
                  </a:cubicBezTo>
                  <a:cubicBezTo>
                    <a:pt x="2910" y="6520"/>
                    <a:pt x="2907" y="6520"/>
                    <a:pt x="2904" y="6520"/>
                  </a:cubicBezTo>
                  <a:cubicBezTo>
                    <a:pt x="2581" y="6520"/>
                    <a:pt x="1039" y="3349"/>
                    <a:pt x="478" y="3283"/>
                  </a:cubicBezTo>
                  <a:cubicBezTo>
                    <a:pt x="457" y="3279"/>
                    <a:pt x="437" y="3277"/>
                    <a:pt x="417" y="3277"/>
                  </a:cubicBezTo>
                  <a:cubicBezTo>
                    <a:pt x="126" y="3277"/>
                    <a:pt x="1" y="3736"/>
                    <a:pt x="345" y="4518"/>
                  </a:cubicBezTo>
                  <a:cubicBezTo>
                    <a:pt x="712" y="5351"/>
                    <a:pt x="1579" y="7853"/>
                    <a:pt x="2146" y="8620"/>
                  </a:cubicBezTo>
                  <a:cubicBezTo>
                    <a:pt x="2537" y="9347"/>
                    <a:pt x="3303" y="9769"/>
                    <a:pt x="4110" y="9769"/>
                  </a:cubicBezTo>
                  <a:cubicBezTo>
                    <a:pt x="4267" y="9769"/>
                    <a:pt x="4424" y="9754"/>
                    <a:pt x="4581" y="9721"/>
                  </a:cubicBezTo>
                  <a:cubicBezTo>
                    <a:pt x="6349" y="9388"/>
                    <a:pt x="5915" y="7620"/>
                    <a:pt x="5915" y="7620"/>
                  </a:cubicBezTo>
                  <a:lnTo>
                    <a:pt x="5915" y="7620"/>
                  </a:lnTo>
                  <a:cubicBezTo>
                    <a:pt x="5915" y="7620"/>
                    <a:pt x="6399" y="8587"/>
                    <a:pt x="7033" y="8587"/>
                  </a:cubicBezTo>
                  <a:cubicBezTo>
                    <a:pt x="7124" y="8587"/>
                    <a:pt x="7219" y="8567"/>
                    <a:pt x="7316" y="8520"/>
                  </a:cubicBezTo>
                  <a:cubicBezTo>
                    <a:pt x="7874" y="8229"/>
                    <a:pt x="7903" y="7850"/>
                    <a:pt x="7877" y="7665"/>
                  </a:cubicBezTo>
                  <a:lnTo>
                    <a:pt x="7877" y="7665"/>
                  </a:lnTo>
                  <a:cubicBezTo>
                    <a:pt x="7986" y="8085"/>
                    <a:pt x="8432" y="9547"/>
                    <a:pt x="9364" y="9547"/>
                  </a:cubicBezTo>
                  <a:cubicBezTo>
                    <a:pt x="9494" y="9547"/>
                    <a:pt x="9635" y="9519"/>
                    <a:pt x="9785" y="9454"/>
                  </a:cubicBezTo>
                  <a:cubicBezTo>
                    <a:pt x="10252" y="9221"/>
                    <a:pt x="10552" y="8787"/>
                    <a:pt x="10652" y="8254"/>
                  </a:cubicBezTo>
                  <a:cubicBezTo>
                    <a:pt x="10685" y="7019"/>
                    <a:pt x="10385" y="3283"/>
                    <a:pt x="10385" y="3283"/>
                  </a:cubicBezTo>
                  <a:cubicBezTo>
                    <a:pt x="10385" y="3283"/>
                    <a:pt x="10369" y="3281"/>
                    <a:pt x="10340" y="3281"/>
                  </a:cubicBezTo>
                  <a:cubicBezTo>
                    <a:pt x="10158" y="3281"/>
                    <a:pt x="9472" y="3356"/>
                    <a:pt x="9184" y="4451"/>
                  </a:cubicBezTo>
                  <a:cubicBezTo>
                    <a:pt x="8984" y="5452"/>
                    <a:pt x="8817" y="6452"/>
                    <a:pt x="8717" y="7486"/>
                  </a:cubicBezTo>
                  <a:cubicBezTo>
                    <a:pt x="8717" y="7486"/>
                    <a:pt x="7416" y="3950"/>
                    <a:pt x="6949" y="2750"/>
                  </a:cubicBezTo>
                  <a:cubicBezTo>
                    <a:pt x="6557" y="1704"/>
                    <a:pt x="5941" y="146"/>
                    <a:pt x="5320" y="146"/>
                  </a:cubicBezTo>
                  <a:cubicBezTo>
                    <a:pt x="5307" y="146"/>
                    <a:pt x="5294" y="146"/>
                    <a:pt x="5281" y="148"/>
                  </a:cubicBezTo>
                  <a:cubicBezTo>
                    <a:pt x="4681" y="214"/>
                    <a:pt x="5415" y="2283"/>
                    <a:pt x="5548" y="3217"/>
                  </a:cubicBezTo>
                  <a:cubicBezTo>
                    <a:pt x="5682" y="4151"/>
                    <a:pt x="5882" y="5452"/>
                    <a:pt x="5882" y="5452"/>
                  </a:cubicBezTo>
                  <a:cubicBezTo>
                    <a:pt x="5882" y="5452"/>
                    <a:pt x="4214" y="1282"/>
                    <a:pt x="3480" y="281"/>
                  </a:cubicBezTo>
                  <a:cubicBezTo>
                    <a:pt x="3328" y="85"/>
                    <a:pt x="3160" y="1"/>
                    <a:pt x="300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367;p73">
              <a:extLst>
                <a:ext uri="{FF2B5EF4-FFF2-40B4-BE49-F238E27FC236}">
                  <a16:creationId xmlns:a16="http://schemas.microsoft.com/office/drawing/2014/main" id="{E937CD48-0DE2-4780-A560-38A09FEB07FE}"/>
                </a:ext>
              </a:extLst>
            </p:cNvPr>
            <p:cNvSpPr/>
            <p:nvPr/>
          </p:nvSpPr>
          <p:spPr>
            <a:xfrm>
              <a:off x="3049875" y="1535700"/>
              <a:ext cx="28375" cy="20875"/>
            </a:xfrm>
            <a:custGeom>
              <a:avLst/>
              <a:gdLst/>
              <a:ahLst/>
              <a:cxnLst/>
              <a:rect l="l" t="t" r="r" b="b"/>
              <a:pathLst>
                <a:path w="1135" h="835" extrusionOk="0">
                  <a:moveTo>
                    <a:pt x="500" y="1"/>
                  </a:moveTo>
                  <a:cubicBezTo>
                    <a:pt x="0" y="68"/>
                    <a:pt x="67" y="835"/>
                    <a:pt x="567" y="835"/>
                  </a:cubicBezTo>
                  <a:cubicBezTo>
                    <a:pt x="1101" y="835"/>
                    <a:pt x="1134" y="68"/>
                    <a:pt x="63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368;p73">
              <a:extLst>
                <a:ext uri="{FF2B5EF4-FFF2-40B4-BE49-F238E27FC236}">
                  <a16:creationId xmlns:a16="http://schemas.microsoft.com/office/drawing/2014/main" id="{1349890F-A566-4F4C-8BCC-88BC4F15741B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369;p73">
              <a:extLst>
                <a:ext uri="{FF2B5EF4-FFF2-40B4-BE49-F238E27FC236}">
                  <a16:creationId xmlns:a16="http://schemas.microsoft.com/office/drawing/2014/main" id="{1058F800-84E7-44DF-A607-FB3EAB68A14A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370;p73">
              <a:extLst>
                <a:ext uri="{FF2B5EF4-FFF2-40B4-BE49-F238E27FC236}">
                  <a16:creationId xmlns:a16="http://schemas.microsoft.com/office/drawing/2014/main" id="{1B4C0971-4C72-4EE8-85FF-ADCFB9458F41}"/>
                </a:ext>
              </a:extLst>
            </p:cNvPr>
            <p:cNvSpPr/>
            <p:nvPr/>
          </p:nvSpPr>
          <p:spPr>
            <a:xfrm>
              <a:off x="3991375" y="3770650"/>
              <a:ext cx="494525" cy="354400"/>
            </a:xfrm>
            <a:custGeom>
              <a:avLst/>
              <a:gdLst/>
              <a:ahLst/>
              <a:cxnLst/>
              <a:rect l="l" t="t" r="r" b="b"/>
              <a:pathLst>
                <a:path w="19781" h="14176" extrusionOk="0">
                  <a:moveTo>
                    <a:pt x="11342" y="0"/>
                  </a:moveTo>
                  <a:lnTo>
                    <a:pt x="0" y="6738"/>
                  </a:lnTo>
                  <a:lnTo>
                    <a:pt x="4237" y="13743"/>
                  </a:lnTo>
                  <a:lnTo>
                    <a:pt x="11308" y="9173"/>
                  </a:lnTo>
                  <a:cubicBezTo>
                    <a:pt x="11308" y="9173"/>
                    <a:pt x="17547" y="14176"/>
                    <a:pt x="19466" y="14176"/>
                  </a:cubicBezTo>
                  <a:cubicBezTo>
                    <a:pt x="19590" y="14176"/>
                    <a:pt x="19696" y="14155"/>
                    <a:pt x="19781" y="14110"/>
                  </a:cubicBezTo>
                  <a:lnTo>
                    <a:pt x="11342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371;p73">
              <a:extLst>
                <a:ext uri="{FF2B5EF4-FFF2-40B4-BE49-F238E27FC236}">
                  <a16:creationId xmlns:a16="http://schemas.microsoft.com/office/drawing/2014/main" id="{09584EB4-3776-4368-A756-4F64E423CA1D}"/>
                </a:ext>
              </a:extLst>
            </p:cNvPr>
            <p:cNvSpPr/>
            <p:nvPr/>
          </p:nvSpPr>
          <p:spPr>
            <a:xfrm>
              <a:off x="4192350" y="3879175"/>
              <a:ext cx="34200" cy="31875"/>
            </a:xfrm>
            <a:custGeom>
              <a:avLst/>
              <a:gdLst/>
              <a:ahLst/>
              <a:cxnLst/>
              <a:rect l="l" t="t" r="r" b="b"/>
              <a:pathLst>
                <a:path w="1368" h="1275" extrusionOk="0">
                  <a:moveTo>
                    <a:pt x="681" y="0"/>
                  </a:moveTo>
                  <a:cubicBezTo>
                    <a:pt x="620" y="0"/>
                    <a:pt x="559" y="9"/>
                    <a:pt x="501" y="29"/>
                  </a:cubicBezTo>
                  <a:cubicBezTo>
                    <a:pt x="167" y="129"/>
                    <a:pt x="0" y="463"/>
                    <a:pt x="67" y="796"/>
                  </a:cubicBezTo>
                  <a:lnTo>
                    <a:pt x="67" y="763"/>
                  </a:lnTo>
                  <a:cubicBezTo>
                    <a:pt x="126" y="1058"/>
                    <a:pt x="394" y="1275"/>
                    <a:pt x="709" y="1275"/>
                  </a:cubicBezTo>
                  <a:cubicBezTo>
                    <a:pt x="750" y="1275"/>
                    <a:pt x="792" y="1271"/>
                    <a:pt x="834" y="1263"/>
                  </a:cubicBezTo>
                  <a:cubicBezTo>
                    <a:pt x="1168" y="1163"/>
                    <a:pt x="1368" y="796"/>
                    <a:pt x="1268" y="429"/>
                  </a:cubicBezTo>
                  <a:cubicBezTo>
                    <a:pt x="1187" y="161"/>
                    <a:pt x="934" y="0"/>
                    <a:pt x="68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372;p73">
              <a:extLst>
                <a:ext uri="{FF2B5EF4-FFF2-40B4-BE49-F238E27FC236}">
                  <a16:creationId xmlns:a16="http://schemas.microsoft.com/office/drawing/2014/main" id="{BB4BC380-F738-4B74-8724-F0A2E2293BB5}"/>
                </a:ext>
              </a:extLst>
            </p:cNvPr>
            <p:cNvSpPr/>
            <p:nvPr/>
          </p:nvSpPr>
          <p:spPr>
            <a:xfrm>
              <a:off x="4247375" y="3770650"/>
              <a:ext cx="238525" cy="355775"/>
            </a:xfrm>
            <a:custGeom>
              <a:avLst/>
              <a:gdLst/>
              <a:ahLst/>
              <a:cxnLst/>
              <a:rect l="l" t="t" r="r" b="b"/>
              <a:pathLst>
                <a:path w="9541" h="14231" extrusionOk="0">
                  <a:moveTo>
                    <a:pt x="1135" y="0"/>
                  </a:moveTo>
                  <a:lnTo>
                    <a:pt x="1" y="734"/>
                  </a:lnTo>
                  <a:lnTo>
                    <a:pt x="8507" y="13977"/>
                  </a:lnTo>
                  <a:cubicBezTo>
                    <a:pt x="8507" y="13977"/>
                    <a:pt x="8851" y="14230"/>
                    <a:pt x="9192" y="14230"/>
                  </a:cubicBezTo>
                  <a:cubicBezTo>
                    <a:pt x="9314" y="14230"/>
                    <a:pt x="9436" y="14198"/>
                    <a:pt x="9541" y="14110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373;p73">
              <a:extLst>
                <a:ext uri="{FF2B5EF4-FFF2-40B4-BE49-F238E27FC236}">
                  <a16:creationId xmlns:a16="http://schemas.microsoft.com/office/drawing/2014/main" id="{3717BB0C-E727-4913-8FA5-9FFA2CE11B0B}"/>
                </a:ext>
              </a:extLst>
            </p:cNvPr>
            <p:cNvSpPr/>
            <p:nvPr/>
          </p:nvSpPr>
          <p:spPr>
            <a:xfrm>
              <a:off x="4267400" y="3962400"/>
              <a:ext cx="11700" cy="43625"/>
            </a:xfrm>
            <a:custGeom>
              <a:avLst/>
              <a:gdLst/>
              <a:ahLst/>
              <a:cxnLst/>
              <a:rect l="l" t="t" r="r" b="b"/>
              <a:pathLst>
                <a:path w="468" h="1745" extrusionOk="0">
                  <a:moveTo>
                    <a:pt x="390" y="0"/>
                  </a:moveTo>
                  <a:cubicBezTo>
                    <a:pt x="304" y="0"/>
                    <a:pt x="0" y="329"/>
                    <a:pt x="0" y="870"/>
                  </a:cubicBezTo>
                  <a:cubicBezTo>
                    <a:pt x="0" y="1392"/>
                    <a:pt x="255" y="1745"/>
                    <a:pt x="348" y="1745"/>
                  </a:cubicBezTo>
                  <a:cubicBezTo>
                    <a:pt x="355" y="1745"/>
                    <a:pt x="362" y="1742"/>
                    <a:pt x="367" y="1737"/>
                  </a:cubicBezTo>
                  <a:cubicBezTo>
                    <a:pt x="434" y="1704"/>
                    <a:pt x="267" y="1337"/>
                    <a:pt x="267" y="870"/>
                  </a:cubicBezTo>
                  <a:cubicBezTo>
                    <a:pt x="301" y="403"/>
                    <a:pt x="467" y="36"/>
                    <a:pt x="401" y="2"/>
                  </a:cubicBezTo>
                  <a:cubicBezTo>
                    <a:pt x="398" y="1"/>
                    <a:pt x="394" y="0"/>
                    <a:pt x="3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374;p73">
              <a:extLst>
                <a:ext uri="{FF2B5EF4-FFF2-40B4-BE49-F238E27FC236}">
                  <a16:creationId xmlns:a16="http://schemas.microsoft.com/office/drawing/2014/main" id="{9AEAA07C-BF4B-4AF4-BAF9-BF75B8C0AE7E}"/>
                </a:ext>
              </a:extLst>
            </p:cNvPr>
            <p:cNvSpPr/>
            <p:nvPr/>
          </p:nvSpPr>
          <p:spPr>
            <a:xfrm>
              <a:off x="4306750" y="3995450"/>
              <a:ext cx="21550" cy="38775"/>
            </a:xfrm>
            <a:custGeom>
              <a:avLst/>
              <a:gdLst/>
              <a:ahLst/>
              <a:cxnLst/>
              <a:rect l="l" t="t" r="r" b="b"/>
              <a:pathLst>
                <a:path w="862" h="1551" extrusionOk="0">
                  <a:moveTo>
                    <a:pt x="783" y="1"/>
                  </a:moveTo>
                  <a:cubicBezTo>
                    <a:pt x="655" y="1"/>
                    <a:pt x="334" y="188"/>
                    <a:pt x="161" y="648"/>
                  </a:cubicBezTo>
                  <a:cubicBezTo>
                    <a:pt x="0" y="1131"/>
                    <a:pt x="211" y="1551"/>
                    <a:pt x="257" y="1551"/>
                  </a:cubicBezTo>
                  <a:cubicBezTo>
                    <a:pt x="258" y="1551"/>
                    <a:pt x="260" y="1550"/>
                    <a:pt x="261" y="1549"/>
                  </a:cubicBezTo>
                  <a:cubicBezTo>
                    <a:pt x="361" y="1516"/>
                    <a:pt x="261" y="1149"/>
                    <a:pt x="428" y="748"/>
                  </a:cubicBezTo>
                  <a:cubicBezTo>
                    <a:pt x="595" y="315"/>
                    <a:pt x="861" y="81"/>
                    <a:pt x="828" y="15"/>
                  </a:cubicBezTo>
                  <a:cubicBezTo>
                    <a:pt x="819" y="5"/>
                    <a:pt x="803" y="1"/>
                    <a:pt x="7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375;p73">
              <a:extLst>
                <a:ext uri="{FF2B5EF4-FFF2-40B4-BE49-F238E27FC236}">
                  <a16:creationId xmlns:a16="http://schemas.microsoft.com/office/drawing/2014/main" id="{4B594262-8285-4B45-BA49-EAADB1B047CC}"/>
                </a:ext>
              </a:extLst>
            </p:cNvPr>
            <p:cNvSpPr/>
            <p:nvPr/>
          </p:nvSpPr>
          <p:spPr>
            <a:xfrm>
              <a:off x="4346625" y="4028375"/>
              <a:ext cx="25025" cy="31675"/>
            </a:xfrm>
            <a:custGeom>
              <a:avLst/>
              <a:gdLst/>
              <a:ahLst/>
              <a:cxnLst/>
              <a:rect l="l" t="t" r="r" b="b"/>
              <a:pathLst>
                <a:path w="1001" h="1267" extrusionOk="0">
                  <a:moveTo>
                    <a:pt x="902" y="0"/>
                  </a:moveTo>
                  <a:cubicBezTo>
                    <a:pt x="771" y="0"/>
                    <a:pt x="478" y="150"/>
                    <a:pt x="267" y="466"/>
                  </a:cubicBezTo>
                  <a:cubicBezTo>
                    <a:pt x="0" y="866"/>
                    <a:pt x="34" y="1266"/>
                    <a:pt x="100" y="1266"/>
                  </a:cubicBezTo>
                  <a:cubicBezTo>
                    <a:pt x="200" y="1266"/>
                    <a:pt x="267" y="933"/>
                    <a:pt x="501" y="632"/>
                  </a:cubicBezTo>
                  <a:cubicBezTo>
                    <a:pt x="734" y="299"/>
                    <a:pt x="1001" y="65"/>
                    <a:pt x="968" y="32"/>
                  </a:cubicBezTo>
                  <a:cubicBezTo>
                    <a:pt x="961" y="11"/>
                    <a:pt x="937" y="0"/>
                    <a:pt x="9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376;p73">
              <a:extLst>
                <a:ext uri="{FF2B5EF4-FFF2-40B4-BE49-F238E27FC236}">
                  <a16:creationId xmlns:a16="http://schemas.microsoft.com/office/drawing/2014/main" id="{7ADDA318-FEF6-4ED4-A7D2-136DCE817601}"/>
                </a:ext>
              </a:extLst>
            </p:cNvPr>
            <p:cNvSpPr/>
            <p:nvPr/>
          </p:nvSpPr>
          <p:spPr>
            <a:xfrm>
              <a:off x="4209850" y="3989975"/>
              <a:ext cx="24225" cy="37900"/>
            </a:xfrm>
            <a:custGeom>
              <a:avLst/>
              <a:gdLst/>
              <a:ahLst/>
              <a:cxnLst/>
              <a:rect l="l" t="t" r="r" b="b"/>
              <a:pathLst>
                <a:path w="969" h="1516" extrusionOk="0">
                  <a:moveTo>
                    <a:pt x="134" y="0"/>
                  </a:moveTo>
                  <a:cubicBezTo>
                    <a:pt x="67" y="0"/>
                    <a:pt x="1" y="400"/>
                    <a:pt x="234" y="901"/>
                  </a:cubicBezTo>
                  <a:cubicBezTo>
                    <a:pt x="435" y="1332"/>
                    <a:pt x="785" y="1515"/>
                    <a:pt x="899" y="1515"/>
                  </a:cubicBezTo>
                  <a:cubicBezTo>
                    <a:pt x="918" y="1515"/>
                    <a:pt x="930" y="1510"/>
                    <a:pt x="935" y="1501"/>
                  </a:cubicBezTo>
                  <a:cubicBezTo>
                    <a:pt x="968" y="1434"/>
                    <a:pt x="701" y="1201"/>
                    <a:pt x="501" y="767"/>
                  </a:cubicBezTo>
                  <a:cubicBezTo>
                    <a:pt x="268" y="3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377;p73">
              <a:extLst>
                <a:ext uri="{FF2B5EF4-FFF2-40B4-BE49-F238E27FC236}">
                  <a16:creationId xmlns:a16="http://schemas.microsoft.com/office/drawing/2014/main" id="{0580FE39-7BB9-4500-A42D-559E17F072A5}"/>
                </a:ext>
              </a:extLst>
            </p:cNvPr>
            <p:cNvSpPr/>
            <p:nvPr/>
          </p:nvSpPr>
          <p:spPr>
            <a:xfrm>
              <a:off x="4085600" y="3859875"/>
              <a:ext cx="120950" cy="202675"/>
            </a:xfrm>
            <a:custGeom>
              <a:avLst/>
              <a:gdLst/>
              <a:ahLst/>
              <a:cxnLst/>
              <a:rect l="l" t="t" r="r" b="b"/>
              <a:pathLst>
                <a:path w="4838" h="8107" extrusionOk="0">
                  <a:moveTo>
                    <a:pt x="1602" y="0"/>
                  </a:moveTo>
                  <a:lnTo>
                    <a:pt x="1" y="934"/>
                  </a:lnTo>
                  <a:lnTo>
                    <a:pt x="3737" y="8106"/>
                  </a:lnTo>
                  <a:lnTo>
                    <a:pt x="4837" y="7339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378;p73">
              <a:extLst>
                <a:ext uri="{FF2B5EF4-FFF2-40B4-BE49-F238E27FC236}">
                  <a16:creationId xmlns:a16="http://schemas.microsoft.com/office/drawing/2014/main" id="{66265A4C-8D4D-4772-84DB-E8FB4F4166C5}"/>
                </a:ext>
              </a:extLst>
            </p:cNvPr>
            <p:cNvSpPr/>
            <p:nvPr/>
          </p:nvSpPr>
          <p:spPr>
            <a:xfrm>
              <a:off x="3107400" y="3136800"/>
              <a:ext cx="1094975" cy="1406125"/>
            </a:xfrm>
            <a:custGeom>
              <a:avLst/>
              <a:gdLst/>
              <a:ahLst/>
              <a:cxnLst/>
              <a:rect l="l" t="t" r="r" b="b"/>
              <a:pathLst>
                <a:path w="43799" h="56245" extrusionOk="0">
                  <a:moveTo>
                    <a:pt x="36107" y="0"/>
                  </a:moveTo>
                  <a:cubicBezTo>
                    <a:pt x="34233" y="0"/>
                    <a:pt x="26109" y="161"/>
                    <a:pt x="21483" y="3205"/>
                  </a:cubicBezTo>
                  <a:lnTo>
                    <a:pt x="17380" y="5507"/>
                  </a:lnTo>
                  <a:lnTo>
                    <a:pt x="17513" y="9643"/>
                  </a:lnTo>
                  <a:cubicBezTo>
                    <a:pt x="17513" y="9643"/>
                    <a:pt x="16612" y="11111"/>
                    <a:pt x="16813" y="11978"/>
                  </a:cubicBezTo>
                  <a:cubicBezTo>
                    <a:pt x="17013" y="12845"/>
                    <a:pt x="16779" y="16548"/>
                    <a:pt x="16779" y="16548"/>
                  </a:cubicBezTo>
                  <a:cubicBezTo>
                    <a:pt x="16779" y="16548"/>
                    <a:pt x="15278" y="16648"/>
                    <a:pt x="15078" y="19283"/>
                  </a:cubicBezTo>
                  <a:cubicBezTo>
                    <a:pt x="15078" y="19283"/>
                    <a:pt x="12943" y="20150"/>
                    <a:pt x="12009" y="21718"/>
                  </a:cubicBezTo>
                  <a:cubicBezTo>
                    <a:pt x="11075" y="23286"/>
                    <a:pt x="1535" y="40765"/>
                    <a:pt x="968" y="43601"/>
                  </a:cubicBezTo>
                  <a:cubicBezTo>
                    <a:pt x="401" y="46436"/>
                    <a:pt x="1" y="51406"/>
                    <a:pt x="2136" y="53041"/>
                  </a:cubicBezTo>
                  <a:cubicBezTo>
                    <a:pt x="3377" y="54010"/>
                    <a:pt x="5509" y="54213"/>
                    <a:pt x="7076" y="54213"/>
                  </a:cubicBezTo>
                  <a:cubicBezTo>
                    <a:pt x="8205" y="54213"/>
                    <a:pt x="9040" y="54108"/>
                    <a:pt x="9040" y="54108"/>
                  </a:cubicBezTo>
                  <a:cubicBezTo>
                    <a:pt x="9040" y="54108"/>
                    <a:pt x="9741" y="56143"/>
                    <a:pt x="13911" y="56243"/>
                  </a:cubicBezTo>
                  <a:cubicBezTo>
                    <a:pt x="13953" y="56244"/>
                    <a:pt x="13996" y="56244"/>
                    <a:pt x="14039" y="56244"/>
                  </a:cubicBezTo>
                  <a:cubicBezTo>
                    <a:pt x="18243" y="56244"/>
                    <a:pt x="24518" y="51473"/>
                    <a:pt x="24518" y="51473"/>
                  </a:cubicBezTo>
                  <a:lnTo>
                    <a:pt x="43799" y="38330"/>
                  </a:lnTo>
                  <a:lnTo>
                    <a:pt x="39229" y="28590"/>
                  </a:lnTo>
                  <a:lnTo>
                    <a:pt x="32490" y="32726"/>
                  </a:lnTo>
                  <a:lnTo>
                    <a:pt x="39729" y="24353"/>
                  </a:lnTo>
                  <a:cubicBezTo>
                    <a:pt x="39729" y="24353"/>
                    <a:pt x="43031" y="18683"/>
                    <a:pt x="42064" y="12778"/>
                  </a:cubicBezTo>
                  <a:cubicBezTo>
                    <a:pt x="41330" y="8342"/>
                    <a:pt x="36493" y="3"/>
                    <a:pt x="36493" y="3"/>
                  </a:cubicBezTo>
                  <a:cubicBezTo>
                    <a:pt x="36462" y="3"/>
                    <a:pt x="36328" y="0"/>
                    <a:pt x="36107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379;p73">
              <a:extLst>
                <a:ext uri="{FF2B5EF4-FFF2-40B4-BE49-F238E27FC236}">
                  <a16:creationId xmlns:a16="http://schemas.microsoft.com/office/drawing/2014/main" id="{8F56A532-BC02-403D-9F14-FB9FEADBC836}"/>
                </a:ext>
              </a:extLst>
            </p:cNvPr>
            <p:cNvSpPr/>
            <p:nvPr/>
          </p:nvSpPr>
          <p:spPr>
            <a:xfrm>
              <a:off x="3546050" y="3208575"/>
              <a:ext cx="514550" cy="168475"/>
            </a:xfrm>
            <a:custGeom>
              <a:avLst/>
              <a:gdLst/>
              <a:ahLst/>
              <a:cxnLst/>
              <a:rect l="l" t="t" r="r" b="b"/>
              <a:pathLst>
                <a:path w="20582" h="6739" extrusionOk="0">
                  <a:moveTo>
                    <a:pt x="17346" y="0"/>
                  </a:moveTo>
                  <a:cubicBezTo>
                    <a:pt x="16145" y="0"/>
                    <a:pt x="14978" y="34"/>
                    <a:pt x="13810" y="134"/>
                  </a:cubicBezTo>
                  <a:cubicBezTo>
                    <a:pt x="12343" y="267"/>
                    <a:pt x="10908" y="567"/>
                    <a:pt x="9541" y="1034"/>
                  </a:cubicBezTo>
                  <a:cubicBezTo>
                    <a:pt x="6605" y="2002"/>
                    <a:pt x="4270" y="3603"/>
                    <a:pt x="2602" y="4737"/>
                  </a:cubicBezTo>
                  <a:cubicBezTo>
                    <a:pt x="1802" y="5338"/>
                    <a:pt x="1135" y="5805"/>
                    <a:pt x="701" y="6171"/>
                  </a:cubicBezTo>
                  <a:lnTo>
                    <a:pt x="167" y="6572"/>
                  </a:lnTo>
                  <a:cubicBezTo>
                    <a:pt x="101" y="6605"/>
                    <a:pt x="67" y="6672"/>
                    <a:pt x="0" y="6739"/>
                  </a:cubicBezTo>
                  <a:cubicBezTo>
                    <a:pt x="67" y="6705"/>
                    <a:pt x="134" y="6672"/>
                    <a:pt x="201" y="6605"/>
                  </a:cubicBezTo>
                  <a:lnTo>
                    <a:pt x="734" y="6238"/>
                  </a:lnTo>
                  <a:lnTo>
                    <a:pt x="2702" y="4871"/>
                  </a:lnTo>
                  <a:cubicBezTo>
                    <a:pt x="4370" y="3770"/>
                    <a:pt x="6672" y="2202"/>
                    <a:pt x="9607" y="1235"/>
                  </a:cubicBezTo>
                  <a:cubicBezTo>
                    <a:pt x="10975" y="768"/>
                    <a:pt x="12376" y="501"/>
                    <a:pt x="13810" y="367"/>
                  </a:cubicBezTo>
                  <a:cubicBezTo>
                    <a:pt x="14978" y="234"/>
                    <a:pt x="16145" y="167"/>
                    <a:pt x="17346" y="167"/>
                  </a:cubicBezTo>
                  <a:lnTo>
                    <a:pt x="20582" y="167"/>
                  </a:lnTo>
                  <a:cubicBezTo>
                    <a:pt x="20515" y="134"/>
                    <a:pt x="20448" y="100"/>
                    <a:pt x="20382" y="100"/>
                  </a:cubicBezTo>
                  <a:lnTo>
                    <a:pt x="19715" y="67"/>
                  </a:lnTo>
                  <a:cubicBezTo>
                    <a:pt x="19147" y="34"/>
                    <a:pt x="18347" y="0"/>
                    <a:pt x="1734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380;p73">
              <a:extLst>
                <a:ext uri="{FF2B5EF4-FFF2-40B4-BE49-F238E27FC236}">
                  <a16:creationId xmlns:a16="http://schemas.microsoft.com/office/drawing/2014/main" id="{0999DB15-98AE-4127-A502-D602565DB827}"/>
                </a:ext>
              </a:extLst>
            </p:cNvPr>
            <p:cNvSpPr/>
            <p:nvPr/>
          </p:nvSpPr>
          <p:spPr>
            <a:xfrm>
              <a:off x="3556900" y="3285075"/>
              <a:ext cx="44225" cy="42775"/>
            </a:xfrm>
            <a:custGeom>
              <a:avLst/>
              <a:gdLst/>
              <a:ahLst/>
              <a:cxnLst/>
              <a:rect l="l" t="t" r="r" b="b"/>
              <a:pathLst>
                <a:path w="1769" h="1711" extrusionOk="0">
                  <a:moveTo>
                    <a:pt x="989" y="1"/>
                  </a:moveTo>
                  <a:cubicBezTo>
                    <a:pt x="960" y="1"/>
                    <a:pt x="930" y="3"/>
                    <a:pt x="901" y="9"/>
                  </a:cubicBezTo>
                  <a:cubicBezTo>
                    <a:pt x="834" y="9"/>
                    <a:pt x="767" y="9"/>
                    <a:pt x="701" y="43"/>
                  </a:cubicBezTo>
                  <a:cubicBezTo>
                    <a:pt x="934" y="76"/>
                    <a:pt x="1134" y="143"/>
                    <a:pt x="1301" y="243"/>
                  </a:cubicBezTo>
                  <a:cubicBezTo>
                    <a:pt x="1501" y="376"/>
                    <a:pt x="1601" y="610"/>
                    <a:pt x="1568" y="843"/>
                  </a:cubicBezTo>
                  <a:cubicBezTo>
                    <a:pt x="1568" y="1010"/>
                    <a:pt x="1501" y="1177"/>
                    <a:pt x="1368" y="1310"/>
                  </a:cubicBezTo>
                  <a:cubicBezTo>
                    <a:pt x="1234" y="1444"/>
                    <a:pt x="1059" y="1510"/>
                    <a:pt x="884" y="1510"/>
                  </a:cubicBezTo>
                  <a:cubicBezTo>
                    <a:pt x="709" y="1510"/>
                    <a:pt x="534" y="1444"/>
                    <a:pt x="400" y="1310"/>
                  </a:cubicBezTo>
                  <a:cubicBezTo>
                    <a:pt x="234" y="1143"/>
                    <a:pt x="167" y="943"/>
                    <a:pt x="200" y="710"/>
                  </a:cubicBezTo>
                  <a:cubicBezTo>
                    <a:pt x="234" y="510"/>
                    <a:pt x="334" y="309"/>
                    <a:pt x="500" y="143"/>
                  </a:cubicBezTo>
                  <a:cubicBezTo>
                    <a:pt x="500" y="134"/>
                    <a:pt x="496" y="130"/>
                    <a:pt x="487" y="130"/>
                  </a:cubicBezTo>
                  <a:cubicBezTo>
                    <a:pt x="462" y="130"/>
                    <a:pt x="407" y="161"/>
                    <a:pt x="334" y="209"/>
                  </a:cubicBezTo>
                  <a:cubicBezTo>
                    <a:pt x="200" y="343"/>
                    <a:pt x="100" y="510"/>
                    <a:pt x="67" y="676"/>
                  </a:cubicBezTo>
                  <a:cubicBezTo>
                    <a:pt x="0" y="943"/>
                    <a:pt x="67" y="1243"/>
                    <a:pt x="267" y="1444"/>
                  </a:cubicBezTo>
                  <a:cubicBezTo>
                    <a:pt x="434" y="1610"/>
                    <a:pt x="667" y="1677"/>
                    <a:pt x="901" y="1710"/>
                  </a:cubicBezTo>
                  <a:cubicBezTo>
                    <a:pt x="1368" y="1710"/>
                    <a:pt x="1768" y="1310"/>
                    <a:pt x="1768" y="843"/>
                  </a:cubicBezTo>
                  <a:cubicBezTo>
                    <a:pt x="1768" y="576"/>
                    <a:pt x="1635" y="309"/>
                    <a:pt x="1401" y="143"/>
                  </a:cubicBezTo>
                  <a:cubicBezTo>
                    <a:pt x="1264" y="60"/>
                    <a:pt x="1127" y="1"/>
                    <a:pt x="98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381;p73">
              <a:extLst>
                <a:ext uri="{FF2B5EF4-FFF2-40B4-BE49-F238E27FC236}">
                  <a16:creationId xmlns:a16="http://schemas.microsoft.com/office/drawing/2014/main" id="{7890DC31-0B67-4481-ABAA-366FBA217F34}"/>
                </a:ext>
              </a:extLst>
            </p:cNvPr>
            <p:cNvSpPr/>
            <p:nvPr/>
          </p:nvSpPr>
          <p:spPr>
            <a:xfrm>
              <a:off x="3627775" y="3233600"/>
              <a:ext cx="27550" cy="67575"/>
            </a:xfrm>
            <a:custGeom>
              <a:avLst/>
              <a:gdLst/>
              <a:ahLst/>
              <a:cxnLst/>
              <a:rect l="l" t="t" r="r" b="b"/>
              <a:pathLst>
                <a:path w="1102" h="2703" extrusionOk="0">
                  <a:moveTo>
                    <a:pt x="467" y="0"/>
                  </a:moveTo>
                  <a:lnTo>
                    <a:pt x="467" y="0"/>
                  </a:lnTo>
                  <a:cubicBezTo>
                    <a:pt x="401" y="134"/>
                    <a:pt x="334" y="267"/>
                    <a:pt x="301" y="434"/>
                  </a:cubicBezTo>
                  <a:cubicBezTo>
                    <a:pt x="0" y="1134"/>
                    <a:pt x="167" y="1935"/>
                    <a:pt x="768" y="2402"/>
                  </a:cubicBezTo>
                  <a:cubicBezTo>
                    <a:pt x="868" y="2535"/>
                    <a:pt x="968" y="2635"/>
                    <a:pt x="1101" y="2702"/>
                  </a:cubicBezTo>
                  <a:cubicBezTo>
                    <a:pt x="1101" y="2669"/>
                    <a:pt x="1001" y="2535"/>
                    <a:pt x="868" y="2302"/>
                  </a:cubicBezTo>
                  <a:cubicBezTo>
                    <a:pt x="634" y="2035"/>
                    <a:pt x="467" y="1735"/>
                    <a:pt x="401" y="1434"/>
                  </a:cubicBezTo>
                  <a:cubicBezTo>
                    <a:pt x="334" y="1101"/>
                    <a:pt x="334" y="734"/>
                    <a:pt x="434" y="434"/>
                  </a:cubicBezTo>
                  <a:cubicBezTo>
                    <a:pt x="467" y="300"/>
                    <a:pt x="467" y="134"/>
                    <a:pt x="4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382;p73">
              <a:extLst>
                <a:ext uri="{FF2B5EF4-FFF2-40B4-BE49-F238E27FC236}">
                  <a16:creationId xmlns:a16="http://schemas.microsoft.com/office/drawing/2014/main" id="{1404124C-23B3-42E3-A2BE-6537F3949737}"/>
                </a:ext>
              </a:extLst>
            </p:cNvPr>
            <p:cNvSpPr/>
            <p:nvPr/>
          </p:nvSpPr>
          <p:spPr>
            <a:xfrm>
              <a:off x="3651125" y="3226925"/>
              <a:ext cx="24200" cy="61900"/>
            </a:xfrm>
            <a:custGeom>
              <a:avLst/>
              <a:gdLst/>
              <a:ahLst/>
              <a:cxnLst/>
              <a:rect l="l" t="t" r="r" b="b"/>
              <a:pathLst>
                <a:path w="968" h="2476" extrusionOk="0">
                  <a:moveTo>
                    <a:pt x="134" y="0"/>
                  </a:moveTo>
                  <a:cubicBezTo>
                    <a:pt x="0" y="434"/>
                    <a:pt x="0" y="934"/>
                    <a:pt x="167" y="1368"/>
                  </a:cubicBezTo>
                  <a:cubicBezTo>
                    <a:pt x="267" y="1701"/>
                    <a:pt x="401" y="1968"/>
                    <a:pt x="634" y="2235"/>
                  </a:cubicBezTo>
                  <a:cubicBezTo>
                    <a:pt x="809" y="2380"/>
                    <a:pt x="932" y="2475"/>
                    <a:pt x="961" y="2475"/>
                  </a:cubicBezTo>
                  <a:cubicBezTo>
                    <a:pt x="966" y="2475"/>
                    <a:pt x="968" y="2473"/>
                    <a:pt x="968" y="2469"/>
                  </a:cubicBezTo>
                  <a:cubicBezTo>
                    <a:pt x="701" y="2102"/>
                    <a:pt x="501" y="1735"/>
                    <a:pt x="334" y="1301"/>
                  </a:cubicBezTo>
                  <a:cubicBezTo>
                    <a:pt x="134" y="601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383;p73">
              <a:extLst>
                <a:ext uri="{FF2B5EF4-FFF2-40B4-BE49-F238E27FC236}">
                  <a16:creationId xmlns:a16="http://schemas.microsoft.com/office/drawing/2014/main" id="{8F1F4584-7BE5-4413-BA0B-5AD2C2BBA5AC}"/>
                </a:ext>
              </a:extLst>
            </p:cNvPr>
            <p:cNvSpPr/>
            <p:nvPr/>
          </p:nvSpPr>
          <p:spPr>
            <a:xfrm>
              <a:off x="3903800" y="3145200"/>
              <a:ext cx="31725" cy="67575"/>
            </a:xfrm>
            <a:custGeom>
              <a:avLst/>
              <a:gdLst/>
              <a:ahLst/>
              <a:cxnLst/>
              <a:rect l="l" t="t" r="r" b="b"/>
              <a:pathLst>
                <a:path w="1269" h="2703" extrusionOk="0">
                  <a:moveTo>
                    <a:pt x="1" y="0"/>
                  </a:moveTo>
                  <a:cubicBezTo>
                    <a:pt x="1" y="34"/>
                    <a:pt x="134" y="167"/>
                    <a:pt x="301" y="367"/>
                  </a:cubicBezTo>
                  <a:cubicBezTo>
                    <a:pt x="534" y="601"/>
                    <a:pt x="735" y="901"/>
                    <a:pt x="901" y="1234"/>
                  </a:cubicBezTo>
                  <a:cubicBezTo>
                    <a:pt x="1001" y="1568"/>
                    <a:pt x="1101" y="1902"/>
                    <a:pt x="1135" y="2269"/>
                  </a:cubicBezTo>
                  <a:cubicBezTo>
                    <a:pt x="1135" y="2535"/>
                    <a:pt x="1168" y="2702"/>
                    <a:pt x="1202" y="2702"/>
                  </a:cubicBezTo>
                  <a:cubicBezTo>
                    <a:pt x="1202" y="2702"/>
                    <a:pt x="1235" y="2535"/>
                    <a:pt x="1268" y="2235"/>
                  </a:cubicBezTo>
                  <a:cubicBezTo>
                    <a:pt x="1268" y="1868"/>
                    <a:pt x="1202" y="1501"/>
                    <a:pt x="1068" y="1168"/>
                  </a:cubicBezTo>
                  <a:cubicBezTo>
                    <a:pt x="901" y="801"/>
                    <a:pt x="701" y="501"/>
                    <a:pt x="401" y="267"/>
                  </a:cubicBezTo>
                  <a:cubicBezTo>
                    <a:pt x="201" y="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384;p73">
              <a:extLst>
                <a:ext uri="{FF2B5EF4-FFF2-40B4-BE49-F238E27FC236}">
                  <a16:creationId xmlns:a16="http://schemas.microsoft.com/office/drawing/2014/main" id="{4D42A5C4-1351-4E79-8563-6C4493E3017B}"/>
                </a:ext>
              </a:extLst>
            </p:cNvPr>
            <p:cNvSpPr/>
            <p:nvPr/>
          </p:nvSpPr>
          <p:spPr>
            <a:xfrm>
              <a:off x="3943825" y="3141725"/>
              <a:ext cx="25050" cy="70200"/>
            </a:xfrm>
            <a:custGeom>
              <a:avLst/>
              <a:gdLst/>
              <a:ahLst/>
              <a:cxnLst/>
              <a:rect l="l" t="t" r="r" b="b"/>
              <a:pathLst>
                <a:path w="1002" h="2808" extrusionOk="0">
                  <a:moveTo>
                    <a:pt x="46" y="1"/>
                  </a:moveTo>
                  <a:cubicBezTo>
                    <a:pt x="42" y="1"/>
                    <a:pt x="38" y="2"/>
                    <a:pt x="34" y="6"/>
                  </a:cubicBezTo>
                  <a:cubicBezTo>
                    <a:pt x="1" y="39"/>
                    <a:pt x="101" y="206"/>
                    <a:pt x="234" y="439"/>
                  </a:cubicBezTo>
                  <a:cubicBezTo>
                    <a:pt x="434" y="706"/>
                    <a:pt x="601" y="1007"/>
                    <a:pt x="735" y="1340"/>
                  </a:cubicBezTo>
                  <a:cubicBezTo>
                    <a:pt x="801" y="1674"/>
                    <a:pt x="835" y="2007"/>
                    <a:pt x="801" y="2374"/>
                  </a:cubicBezTo>
                  <a:cubicBezTo>
                    <a:pt x="801" y="2641"/>
                    <a:pt x="801" y="2808"/>
                    <a:pt x="835" y="2808"/>
                  </a:cubicBezTo>
                  <a:cubicBezTo>
                    <a:pt x="835" y="2808"/>
                    <a:pt x="901" y="2641"/>
                    <a:pt x="935" y="2374"/>
                  </a:cubicBezTo>
                  <a:cubicBezTo>
                    <a:pt x="1002" y="2007"/>
                    <a:pt x="1002" y="1607"/>
                    <a:pt x="901" y="1273"/>
                  </a:cubicBezTo>
                  <a:cubicBezTo>
                    <a:pt x="768" y="906"/>
                    <a:pt x="601" y="606"/>
                    <a:pt x="334" y="339"/>
                  </a:cubicBezTo>
                  <a:cubicBezTo>
                    <a:pt x="185" y="130"/>
                    <a:pt x="89" y="1"/>
                    <a:pt x="4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385;p73">
              <a:extLst>
                <a:ext uri="{FF2B5EF4-FFF2-40B4-BE49-F238E27FC236}">
                  <a16:creationId xmlns:a16="http://schemas.microsoft.com/office/drawing/2014/main" id="{C300CF41-A78A-4B8A-8D3F-AE7AE3BB2F18}"/>
                </a:ext>
              </a:extLst>
            </p:cNvPr>
            <p:cNvSpPr/>
            <p:nvPr/>
          </p:nvSpPr>
          <p:spPr>
            <a:xfrm>
              <a:off x="3551875" y="3948250"/>
              <a:ext cx="373625" cy="321950"/>
            </a:xfrm>
            <a:custGeom>
              <a:avLst/>
              <a:gdLst/>
              <a:ahLst/>
              <a:cxnLst/>
              <a:rect l="l" t="t" r="r" b="b"/>
              <a:pathLst>
                <a:path w="14945" h="12878" extrusionOk="0">
                  <a:moveTo>
                    <a:pt x="14877" y="1"/>
                  </a:moveTo>
                  <a:cubicBezTo>
                    <a:pt x="14806" y="1"/>
                    <a:pt x="11452" y="2824"/>
                    <a:pt x="7373" y="6372"/>
                  </a:cubicBezTo>
                  <a:cubicBezTo>
                    <a:pt x="3303" y="9908"/>
                    <a:pt x="1" y="12810"/>
                    <a:pt x="34" y="12877"/>
                  </a:cubicBezTo>
                  <a:cubicBezTo>
                    <a:pt x="35" y="12877"/>
                    <a:pt x="35" y="12877"/>
                    <a:pt x="35" y="12877"/>
                  </a:cubicBezTo>
                  <a:cubicBezTo>
                    <a:pt x="107" y="12877"/>
                    <a:pt x="3461" y="10054"/>
                    <a:pt x="7540" y="6506"/>
                  </a:cubicBezTo>
                  <a:cubicBezTo>
                    <a:pt x="11643" y="2970"/>
                    <a:pt x="14945" y="35"/>
                    <a:pt x="14878" y="1"/>
                  </a:cubicBezTo>
                  <a:cubicBezTo>
                    <a:pt x="14878" y="1"/>
                    <a:pt x="14878" y="1"/>
                    <a:pt x="1487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386;p73">
              <a:extLst>
                <a:ext uri="{FF2B5EF4-FFF2-40B4-BE49-F238E27FC236}">
                  <a16:creationId xmlns:a16="http://schemas.microsoft.com/office/drawing/2014/main" id="{6A223C25-6A1D-4584-A006-860407E48B54}"/>
                </a:ext>
              </a:extLst>
            </p:cNvPr>
            <p:cNvSpPr/>
            <p:nvPr/>
          </p:nvSpPr>
          <p:spPr>
            <a:xfrm>
              <a:off x="3546050" y="3355350"/>
              <a:ext cx="36725" cy="303575"/>
            </a:xfrm>
            <a:custGeom>
              <a:avLst/>
              <a:gdLst/>
              <a:ahLst/>
              <a:cxnLst/>
              <a:rect l="l" t="t" r="r" b="b"/>
              <a:pathLst>
                <a:path w="1469" h="12143" extrusionOk="0">
                  <a:moveTo>
                    <a:pt x="1201" y="0"/>
                  </a:moveTo>
                  <a:cubicBezTo>
                    <a:pt x="1201" y="0"/>
                    <a:pt x="1168" y="34"/>
                    <a:pt x="1101" y="67"/>
                  </a:cubicBezTo>
                  <a:cubicBezTo>
                    <a:pt x="1035" y="167"/>
                    <a:pt x="968" y="267"/>
                    <a:pt x="901" y="401"/>
                  </a:cubicBezTo>
                  <a:cubicBezTo>
                    <a:pt x="701" y="801"/>
                    <a:pt x="568" y="1234"/>
                    <a:pt x="501" y="1701"/>
                  </a:cubicBezTo>
                  <a:cubicBezTo>
                    <a:pt x="401" y="2369"/>
                    <a:pt x="401" y="3036"/>
                    <a:pt x="534" y="3703"/>
                  </a:cubicBezTo>
                  <a:cubicBezTo>
                    <a:pt x="634" y="4470"/>
                    <a:pt x="934" y="5237"/>
                    <a:pt x="1135" y="6071"/>
                  </a:cubicBezTo>
                  <a:cubicBezTo>
                    <a:pt x="1301" y="6872"/>
                    <a:pt x="1301" y="7672"/>
                    <a:pt x="1068" y="8473"/>
                  </a:cubicBezTo>
                  <a:cubicBezTo>
                    <a:pt x="934" y="9107"/>
                    <a:pt x="768" y="9741"/>
                    <a:pt x="534" y="10374"/>
                  </a:cubicBezTo>
                  <a:cubicBezTo>
                    <a:pt x="367" y="10908"/>
                    <a:pt x="234" y="11308"/>
                    <a:pt x="134" y="11675"/>
                  </a:cubicBezTo>
                  <a:cubicBezTo>
                    <a:pt x="67" y="11809"/>
                    <a:pt x="34" y="11976"/>
                    <a:pt x="0" y="12142"/>
                  </a:cubicBezTo>
                  <a:cubicBezTo>
                    <a:pt x="67" y="12009"/>
                    <a:pt x="134" y="11842"/>
                    <a:pt x="201" y="11675"/>
                  </a:cubicBezTo>
                  <a:cubicBezTo>
                    <a:pt x="301" y="11408"/>
                    <a:pt x="467" y="10975"/>
                    <a:pt x="668" y="10441"/>
                  </a:cubicBezTo>
                  <a:cubicBezTo>
                    <a:pt x="901" y="9807"/>
                    <a:pt x="1101" y="9173"/>
                    <a:pt x="1235" y="8506"/>
                  </a:cubicBezTo>
                  <a:cubicBezTo>
                    <a:pt x="1335" y="8139"/>
                    <a:pt x="1401" y="7739"/>
                    <a:pt x="1435" y="7339"/>
                  </a:cubicBezTo>
                  <a:cubicBezTo>
                    <a:pt x="1468" y="6905"/>
                    <a:pt x="1435" y="6472"/>
                    <a:pt x="1335" y="6038"/>
                  </a:cubicBezTo>
                  <a:cubicBezTo>
                    <a:pt x="1101" y="5171"/>
                    <a:pt x="801" y="4437"/>
                    <a:pt x="701" y="3670"/>
                  </a:cubicBezTo>
                  <a:cubicBezTo>
                    <a:pt x="568" y="3036"/>
                    <a:pt x="534" y="2369"/>
                    <a:pt x="634" y="1701"/>
                  </a:cubicBezTo>
                  <a:cubicBezTo>
                    <a:pt x="701" y="1268"/>
                    <a:pt x="834" y="834"/>
                    <a:pt x="1001" y="434"/>
                  </a:cubicBezTo>
                  <a:cubicBezTo>
                    <a:pt x="1068" y="300"/>
                    <a:pt x="1135" y="134"/>
                    <a:pt x="12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387;p73">
              <a:extLst>
                <a:ext uri="{FF2B5EF4-FFF2-40B4-BE49-F238E27FC236}">
                  <a16:creationId xmlns:a16="http://schemas.microsoft.com/office/drawing/2014/main" id="{AAC62BD8-7C9F-4C1F-B28E-85DD466ECD24}"/>
                </a:ext>
              </a:extLst>
            </p:cNvPr>
            <p:cNvSpPr/>
            <p:nvPr/>
          </p:nvSpPr>
          <p:spPr>
            <a:xfrm>
              <a:off x="3586900" y="3327825"/>
              <a:ext cx="35050" cy="307750"/>
            </a:xfrm>
            <a:custGeom>
              <a:avLst/>
              <a:gdLst/>
              <a:ahLst/>
              <a:cxnLst/>
              <a:rect l="l" t="t" r="r" b="b"/>
              <a:pathLst>
                <a:path w="1402" h="12310" extrusionOk="0">
                  <a:moveTo>
                    <a:pt x="1102" y="0"/>
                  </a:moveTo>
                  <a:cubicBezTo>
                    <a:pt x="1102" y="1"/>
                    <a:pt x="1068" y="34"/>
                    <a:pt x="1035" y="101"/>
                  </a:cubicBezTo>
                  <a:cubicBezTo>
                    <a:pt x="968" y="201"/>
                    <a:pt x="935" y="334"/>
                    <a:pt x="868" y="434"/>
                  </a:cubicBezTo>
                  <a:cubicBezTo>
                    <a:pt x="701" y="868"/>
                    <a:pt x="601" y="1335"/>
                    <a:pt x="568" y="1768"/>
                  </a:cubicBezTo>
                  <a:cubicBezTo>
                    <a:pt x="468" y="2469"/>
                    <a:pt x="468" y="3136"/>
                    <a:pt x="501" y="3837"/>
                  </a:cubicBezTo>
                  <a:cubicBezTo>
                    <a:pt x="601" y="4670"/>
                    <a:pt x="735" y="5471"/>
                    <a:pt x="935" y="6305"/>
                  </a:cubicBezTo>
                  <a:cubicBezTo>
                    <a:pt x="1102" y="7106"/>
                    <a:pt x="1202" y="7906"/>
                    <a:pt x="1235" y="8740"/>
                  </a:cubicBezTo>
                  <a:cubicBezTo>
                    <a:pt x="1235" y="9407"/>
                    <a:pt x="1168" y="10074"/>
                    <a:pt x="935" y="10708"/>
                  </a:cubicBezTo>
                  <a:cubicBezTo>
                    <a:pt x="735" y="11309"/>
                    <a:pt x="435" y="11842"/>
                    <a:pt x="1" y="12309"/>
                  </a:cubicBezTo>
                  <a:cubicBezTo>
                    <a:pt x="34" y="12276"/>
                    <a:pt x="68" y="12276"/>
                    <a:pt x="101" y="12243"/>
                  </a:cubicBezTo>
                  <a:cubicBezTo>
                    <a:pt x="201" y="12142"/>
                    <a:pt x="268" y="12076"/>
                    <a:pt x="368" y="11976"/>
                  </a:cubicBezTo>
                  <a:cubicBezTo>
                    <a:pt x="668" y="11609"/>
                    <a:pt x="902" y="11208"/>
                    <a:pt x="1068" y="10775"/>
                  </a:cubicBezTo>
                  <a:cubicBezTo>
                    <a:pt x="1302" y="10141"/>
                    <a:pt x="1402" y="9441"/>
                    <a:pt x="1402" y="8740"/>
                  </a:cubicBezTo>
                  <a:cubicBezTo>
                    <a:pt x="1369" y="7906"/>
                    <a:pt x="1302" y="7072"/>
                    <a:pt x="1102" y="6238"/>
                  </a:cubicBezTo>
                  <a:cubicBezTo>
                    <a:pt x="935" y="5371"/>
                    <a:pt x="768" y="4570"/>
                    <a:pt x="701" y="3803"/>
                  </a:cubicBezTo>
                  <a:cubicBezTo>
                    <a:pt x="635" y="3136"/>
                    <a:pt x="635" y="2469"/>
                    <a:pt x="701" y="1802"/>
                  </a:cubicBezTo>
                  <a:cubicBezTo>
                    <a:pt x="735" y="1335"/>
                    <a:pt x="802" y="901"/>
                    <a:pt x="935" y="467"/>
                  </a:cubicBezTo>
                  <a:cubicBezTo>
                    <a:pt x="1035" y="167"/>
                    <a:pt x="1102" y="1"/>
                    <a:pt x="11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388;p73">
              <a:extLst>
                <a:ext uri="{FF2B5EF4-FFF2-40B4-BE49-F238E27FC236}">
                  <a16:creationId xmlns:a16="http://schemas.microsoft.com/office/drawing/2014/main" id="{75958B05-736A-4A01-93E2-D711FAFF8446}"/>
                </a:ext>
              </a:extLst>
            </p:cNvPr>
            <p:cNvSpPr/>
            <p:nvPr/>
          </p:nvSpPr>
          <p:spPr>
            <a:xfrm>
              <a:off x="4001375" y="3392875"/>
              <a:ext cx="150975" cy="398650"/>
            </a:xfrm>
            <a:custGeom>
              <a:avLst/>
              <a:gdLst/>
              <a:ahLst/>
              <a:cxnLst/>
              <a:rect l="l" t="t" r="r" b="b"/>
              <a:pathLst>
                <a:path w="6039" h="15946" extrusionOk="0">
                  <a:moveTo>
                    <a:pt x="901" y="0"/>
                  </a:moveTo>
                  <a:lnTo>
                    <a:pt x="901" y="67"/>
                  </a:lnTo>
                  <a:cubicBezTo>
                    <a:pt x="934" y="1668"/>
                    <a:pt x="901" y="3570"/>
                    <a:pt x="768" y="5604"/>
                  </a:cubicBezTo>
                  <a:cubicBezTo>
                    <a:pt x="634" y="7572"/>
                    <a:pt x="367" y="9540"/>
                    <a:pt x="0" y="11475"/>
                  </a:cubicBezTo>
                  <a:lnTo>
                    <a:pt x="0" y="11509"/>
                  </a:lnTo>
                  <a:cubicBezTo>
                    <a:pt x="367" y="12643"/>
                    <a:pt x="801" y="13744"/>
                    <a:pt x="1301" y="14811"/>
                  </a:cubicBezTo>
                  <a:cubicBezTo>
                    <a:pt x="1468" y="15111"/>
                    <a:pt x="1635" y="15378"/>
                    <a:pt x="1802" y="15678"/>
                  </a:cubicBezTo>
                  <a:cubicBezTo>
                    <a:pt x="1868" y="15778"/>
                    <a:pt x="1935" y="15845"/>
                    <a:pt x="2002" y="15945"/>
                  </a:cubicBezTo>
                  <a:cubicBezTo>
                    <a:pt x="1969" y="15845"/>
                    <a:pt x="1902" y="15745"/>
                    <a:pt x="1835" y="15645"/>
                  </a:cubicBezTo>
                  <a:cubicBezTo>
                    <a:pt x="1735" y="15445"/>
                    <a:pt x="1568" y="15145"/>
                    <a:pt x="1401" y="14778"/>
                  </a:cubicBezTo>
                  <a:cubicBezTo>
                    <a:pt x="938" y="13685"/>
                    <a:pt x="507" y="12593"/>
                    <a:pt x="142" y="11468"/>
                  </a:cubicBezTo>
                  <a:lnTo>
                    <a:pt x="142" y="11468"/>
                  </a:lnTo>
                  <a:cubicBezTo>
                    <a:pt x="538" y="9514"/>
                    <a:pt x="802" y="7592"/>
                    <a:pt x="934" y="5604"/>
                  </a:cubicBezTo>
                  <a:cubicBezTo>
                    <a:pt x="1065" y="3615"/>
                    <a:pt x="1100" y="1753"/>
                    <a:pt x="1039" y="175"/>
                  </a:cubicBezTo>
                  <a:lnTo>
                    <a:pt x="1039" y="175"/>
                  </a:lnTo>
                  <a:cubicBezTo>
                    <a:pt x="2251" y="312"/>
                    <a:pt x="3493" y="608"/>
                    <a:pt x="4670" y="1001"/>
                  </a:cubicBezTo>
                  <a:cubicBezTo>
                    <a:pt x="5104" y="1134"/>
                    <a:pt x="5438" y="1268"/>
                    <a:pt x="5671" y="1368"/>
                  </a:cubicBezTo>
                  <a:cubicBezTo>
                    <a:pt x="5805" y="1401"/>
                    <a:pt x="5905" y="1435"/>
                    <a:pt x="6038" y="1468"/>
                  </a:cubicBezTo>
                  <a:cubicBezTo>
                    <a:pt x="5938" y="1401"/>
                    <a:pt x="5838" y="1368"/>
                    <a:pt x="5738" y="1301"/>
                  </a:cubicBezTo>
                  <a:cubicBezTo>
                    <a:pt x="5504" y="1201"/>
                    <a:pt x="5171" y="1034"/>
                    <a:pt x="4737" y="901"/>
                  </a:cubicBezTo>
                  <a:cubicBezTo>
                    <a:pt x="3536" y="467"/>
                    <a:pt x="2269" y="167"/>
                    <a:pt x="10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389;p73">
              <a:extLst>
                <a:ext uri="{FF2B5EF4-FFF2-40B4-BE49-F238E27FC236}">
                  <a16:creationId xmlns:a16="http://schemas.microsoft.com/office/drawing/2014/main" id="{9962EDB9-C78F-4855-8DC3-9007B83F4361}"/>
                </a:ext>
              </a:extLst>
            </p:cNvPr>
            <p:cNvSpPr/>
            <p:nvPr/>
          </p:nvSpPr>
          <p:spPr>
            <a:xfrm>
              <a:off x="4026400" y="3436225"/>
              <a:ext cx="134275" cy="34225"/>
            </a:xfrm>
            <a:custGeom>
              <a:avLst/>
              <a:gdLst/>
              <a:ahLst/>
              <a:cxnLst/>
              <a:rect l="l" t="t" r="r" b="b"/>
              <a:pathLst>
                <a:path w="5371" h="1369" extrusionOk="0">
                  <a:moveTo>
                    <a:pt x="0" y="1"/>
                  </a:moveTo>
                  <a:cubicBezTo>
                    <a:pt x="0" y="68"/>
                    <a:pt x="1201" y="301"/>
                    <a:pt x="2702" y="635"/>
                  </a:cubicBezTo>
                  <a:cubicBezTo>
                    <a:pt x="3436" y="835"/>
                    <a:pt x="4103" y="1002"/>
                    <a:pt x="4570" y="1135"/>
                  </a:cubicBezTo>
                  <a:cubicBezTo>
                    <a:pt x="4837" y="1235"/>
                    <a:pt x="5104" y="1302"/>
                    <a:pt x="5371" y="1369"/>
                  </a:cubicBezTo>
                  <a:cubicBezTo>
                    <a:pt x="4537" y="935"/>
                    <a:pt x="3636" y="635"/>
                    <a:pt x="2735" y="468"/>
                  </a:cubicBezTo>
                  <a:cubicBezTo>
                    <a:pt x="2002" y="268"/>
                    <a:pt x="1301" y="168"/>
                    <a:pt x="801" y="101"/>
                  </a:cubicBezTo>
                  <a:cubicBezTo>
                    <a:pt x="534" y="34"/>
                    <a:pt x="267" y="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390;p73">
              <a:extLst>
                <a:ext uri="{FF2B5EF4-FFF2-40B4-BE49-F238E27FC236}">
                  <a16:creationId xmlns:a16="http://schemas.microsoft.com/office/drawing/2014/main" id="{C4AB0EC7-D88B-4535-A1C2-F36D1571EB50}"/>
                </a:ext>
              </a:extLst>
            </p:cNvPr>
            <p:cNvSpPr/>
            <p:nvPr/>
          </p:nvSpPr>
          <p:spPr>
            <a:xfrm>
              <a:off x="3278350" y="3638050"/>
              <a:ext cx="304425" cy="853125"/>
            </a:xfrm>
            <a:custGeom>
              <a:avLst/>
              <a:gdLst/>
              <a:ahLst/>
              <a:cxnLst/>
              <a:rect l="l" t="t" r="r" b="b"/>
              <a:pathLst>
                <a:path w="12177" h="34125" extrusionOk="0">
                  <a:moveTo>
                    <a:pt x="12176" y="0"/>
                  </a:moveTo>
                  <a:lnTo>
                    <a:pt x="12076" y="100"/>
                  </a:lnTo>
                  <a:lnTo>
                    <a:pt x="11943" y="367"/>
                  </a:lnTo>
                  <a:lnTo>
                    <a:pt x="11442" y="1335"/>
                  </a:lnTo>
                  <a:cubicBezTo>
                    <a:pt x="11042" y="2169"/>
                    <a:pt x="10408" y="3369"/>
                    <a:pt x="9574" y="4871"/>
                  </a:cubicBezTo>
                  <a:cubicBezTo>
                    <a:pt x="8774" y="6338"/>
                    <a:pt x="7806" y="8073"/>
                    <a:pt x="6739" y="10041"/>
                  </a:cubicBezTo>
                  <a:cubicBezTo>
                    <a:pt x="5672" y="12009"/>
                    <a:pt x="4504" y="14177"/>
                    <a:pt x="3403" y="16512"/>
                  </a:cubicBezTo>
                  <a:cubicBezTo>
                    <a:pt x="2269" y="18647"/>
                    <a:pt x="1368" y="20915"/>
                    <a:pt x="668" y="23217"/>
                  </a:cubicBezTo>
                  <a:cubicBezTo>
                    <a:pt x="368" y="24251"/>
                    <a:pt x="168" y="25285"/>
                    <a:pt x="68" y="26353"/>
                  </a:cubicBezTo>
                  <a:cubicBezTo>
                    <a:pt x="1" y="27287"/>
                    <a:pt x="1" y="28221"/>
                    <a:pt x="134" y="29121"/>
                  </a:cubicBezTo>
                  <a:cubicBezTo>
                    <a:pt x="268" y="30455"/>
                    <a:pt x="701" y="31756"/>
                    <a:pt x="1335" y="32924"/>
                  </a:cubicBezTo>
                  <a:cubicBezTo>
                    <a:pt x="1569" y="33358"/>
                    <a:pt x="1869" y="33758"/>
                    <a:pt x="2169" y="34125"/>
                  </a:cubicBezTo>
                  <a:cubicBezTo>
                    <a:pt x="2169" y="34125"/>
                    <a:pt x="2169" y="34091"/>
                    <a:pt x="2136" y="34058"/>
                  </a:cubicBezTo>
                  <a:lnTo>
                    <a:pt x="1969" y="33825"/>
                  </a:lnTo>
                  <a:cubicBezTo>
                    <a:pt x="1869" y="33691"/>
                    <a:pt x="1802" y="33558"/>
                    <a:pt x="1735" y="33424"/>
                  </a:cubicBezTo>
                  <a:cubicBezTo>
                    <a:pt x="1602" y="33257"/>
                    <a:pt x="1502" y="33091"/>
                    <a:pt x="1402" y="32891"/>
                  </a:cubicBezTo>
                  <a:cubicBezTo>
                    <a:pt x="768" y="31723"/>
                    <a:pt x="401" y="30422"/>
                    <a:pt x="268" y="29121"/>
                  </a:cubicBezTo>
                  <a:cubicBezTo>
                    <a:pt x="168" y="28187"/>
                    <a:pt x="168" y="27287"/>
                    <a:pt x="268" y="26386"/>
                  </a:cubicBezTo>
                  <a:cubicBezTo>
                    <a:pt x="368" y="25318"/>
                    <a:pt x="568" y="24284"/>
                    <a:pt x="868" y="23284"/>
                  </a:cubicBezTo>
                  <a:cubicBezTo>
                    <a:pt x="1569" y="20982"/>
                    <a:pt x="2503" y="18747"/>
                    <a:pt x="3603" y="16579"/>
                  </a:cubicBezTo>
                  <a:cubicBezTo>
                    <a:pt x="4704" y="14277"/>
                    <a:pt x="5872" y="12109"/>
                    <a:pt x="6939" y="10141"/>
                  </a:cubicBezTo>
                  <a:cubicBezTo>
                    <a:pt x="8007" y="8173"/>
                    <a:pt x="8974" y="6405"/>
                    <a:pt x="9741" y="4904"/>
                  </a:cubicBezTo>
                  <a:cubicBezTo>
                    <a:pt x="10542" y="3436"/>
                    <a:pt x="11142" y="2202"/>
                    <a:pt x="11576" y="1368"/>
                  </a:cubicBezTo>
                  <a:cubicBezTo>
                    <a:pt x="11776" y="934"/>
                    <a:pt x="11909" y="601"/>
                    <a:pt x="12009" y="367"/>
                  </a:cubicBezTo>
                  <a:cubicBezTo>
                    <a:pt x="12076" y="267"/>
                    <a:pt x="12109" y="167"/>
                    <a:pt x="12143" y="100"/>
                  </a:cubicBezTo>
                  <a:cubicBezTo>
                    <a:pt x="12143" y="67"/>
                    <a:pt x="12143" y="34"/>
                    <a:pt x="1217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391;p73">
              <a:extLst>
                <a:ext uri="{FF2B5EF4-FFF2-40B4-BE49-F238E27FC236}">
                  <a16:creationId xmlns:a16="http://schemas.microsoft.com/office/drawing/2014/main" id="{02D49D5D-8516-4817-AFA0-E121033E52EA}"/>
                </a:ext>
              </a:extLst>
            </p:cNvPr>
            <p:cNvSpPr/>
            <p:nvPr/>
          </p:nvSpPr>
          <p:spPr>
            <a:xfrm>
              <a:off x="3621100" y="3546100"/>
              <a:ext cx="229350" cy="79450"/>
            </a:xfrm>
            <a:custGeom>
              <a:avLst/>
              <a:gdLst/>
              <a:ahLst/>
              <a:cxnLst/>
              <a:rect l="l" t="t" r="r" b="b"/>
              <a:pathLst>
                <a:path w="9174" h="3178" extrusionOk="0">
                  <a:moveTo>
                    <a:pt x="7289" y="0"/>
                  </a:moveTo>
                  <a:cubicBezTo>
                    <a:pt x="5035" y="0"/>
                    <a:pt x="2859" y="761"/>
                    <a:pt x="1068" y="2144"/>
                  </a:cubicBezTo>
                  <a:cubicBezTo>
                    <a:pt x="801" y="2377"/>
                    <a:pt x="534" y="2611"/>
                    <a:pt x="267" y="2878"/>
                  </a:cubicBezTo>
                  <a:cubicBezTo>
                    <a:pt x="167" y="2944"/>
                    <a:pt x="67" y="3045"/>
                    <a:pt x="1" y="3178"/>
                  </a:cubicBezTo>
                  <a:cubicBezTo>
                    <a:pt x="34" y="3178"/>
                    <a:pt x="434" y="2811"/>
                    <a:pt x="1168" y="2277"/>
                  </a:cubicBezTo>
                  <a:cubicBezTo>
                    <a:pt x="3069" y="910"/>
                    <a:pt x="5371" y="176"/>
                    <a:pt x="7706" y="142"/>
                  </a:cubicBezTo>
                  <a:cubicBezTo>
                    <a:pt x="8382" y="142"/>
                    <a:pt x="8869" y="199"/>
                    <a:pt x="9071" y="199"/>
                  </a:cubicBezTo>
                  <a:cubicBezTo>
                    <a:pt x="9138" y="199"/>
                    <a:pt x="9174" y="193"/>
                    <a:pt x="9174" y="176"/>
                  </a:cubicBezTo>
                  <a:cubicBezTo>
                    <a:pt x="9040" y="142"/>
                    <a:pt x="8907" y="109"/>
                    <a:pt x="8774" y="109"/>
                  </a:cubicBezTo>
                  <a:cubicBezTo>
                    <a:pt x="8407" y="42"/>
                    <a:pt x="8073" y="9"/>
                    <a:pt x="7706" y="9"/>
                  </a:cubicBezTo>
                  <a:cubicBezTo>
                    <a:pt x="7567" y="3"/>
                    <a:pt x="7428" y="0"/>
                    <a:pt x="728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392;p73">
              <a:extLst>
                <a:ext uri="{FF2B5EF4-FFF2-40B4-BE49-F238E27FC236}">
                  <a16:creationId xmlns:a16="http://schemas.microsoft.com/office/drawing/2014/main" id="{FEBEE52C-854D-42D4-A5F8-3D487239655B}"/>
                </a:ext>
              </a:extLst>
            </p:cNvPr>
            <p:cNvSpPr/>
            <p:nvPr/>
          </p:nvSpPr>
          <p:spPr>
            <a:xfrm>
              <a:off x="3551875" y="4252650"/>
              <a:ext cx="15875" cy="89250"/>
            </a:xfrm>
            <a:custGeom>
              <a:avLst/>
              <a:gdLst/>
              <a:ahLst/>
              <a:cxnLst/>
              <a:rect l="l" t="t" r="r" b="b"/>
              <a:pathLst>
                <a:path w="635" h="3570" extrusionOk="0">
                  <a:moveTo>
                    <a:pt x="635" y="1"/>
                  </a:moveTo>
                  <a:lnTo>
                    <a:pt x="635" y="1"/>
                  </a:lnTo>
                  <a:cubicBezTo>
                    <a:pt x="1" y="1101"/>
                    <a:pt x="1" y="2436"/>
                    <a:pt x="635" y="3570"/>
                  </a:cubicBezTo>
                  <a:cubicBezTo>
                    <a:pt x="501" y="2969"/>
                    <a:pt x="401" y="2369"/>
                    <a:pt x="368" y="1769"/>
                  </a:cubicBezTo>
                  <a:cubicBezTo>
                    <a:pt x="401" y="1168"/>
                    <a:pt x="501" y="568"/>
                    <a:pt x="6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393;p73">
              <a:extLst>
                <a:ext uri="{FF2B5EF4-FFF2-40B4-BE49-F238E27FC236}">
                  <a16:creationId xmlns:a16="http://schemas.microsoft.com/office/drawing/2014/main" id="{353D1150-8DBB-413A-80B5-6A2CA3608F9C}"/>
                </a:ext>
              </a:extLst>
            </p:cNvPr>
            <p:cNvSpPr/>
            <p:nvPr/>
          </p:nvSpPr>
          <p:spPr>
            <a:xfrm>
              <a:off x="3832925" y="3258600"/>
              <a:ext cx="19200" cy="66750"/>
            </a:xfrm>
            <a:custGeom>
              <a:avLst/>
              <a:gdLst/>
              <a:ahLst/>
              <a:cxnLst/>
              <a:rect l="l" t="t" r="r" b="b"/>
              <a:pathLst>
                <a:path w="768" h="2670" extrusionOk="0">
                  <a:moveTo>
                    <a:pt x="34" y="1"/>
                  </a:moveTo>
                  <a:cubicBezTo>
                    <a:pt x="0" y="1"/>
                    <a:pt x="234" y="568"/>
                    <a:pt x="401" y="1335"/>
                  </a:cubicBezTo>
                  <a:cubicBezTo>
                    <a:pt x="567" y="2069"/>
                    <a:pt x="567" y="2669"/>
                    <a:pt x="634" y="2669"/>
                  </a:cubicBezTo>
                  <a:cubicBezTo>
                    <a:pt x="768" y="2202"/>
                    <a:pt x="734" y="1735"/>
                    <a:pt x="601" y="1268"/>
                  </a:cubicBezTo>
                  <a:cubicBezTo>
                    <a:pt x="534" y="801"/>
                    <a:pt x="334" y="334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394;p73">
              <a:extLst>
                <a:ext uri="{FF2B5EF4-FFF2-40B4-BE49-F238E27FC236}">
                  <a16:creationId xmlns:a16="http://schemas.microsoft.com/office/drawing/2014/main" id="{953DE359-C899-4DD4-82EE-C5240B13DA94}"/>
                </a:ext>
              </a:extLst>
            </p:cNvPr>
            <p:cNvSpPr/>
            <p:nvPr/>
          </p:nvSpPr>
          <p:spPr>
            <a:xfrm>
              <a:off x="3870450" y="3242775"/>
              <a:ext cx="24200" cy="69225"/>
            </a:xfrm>
            <a:custGeom>
              <a:avLst/>
              <a:gdLst/>
              <a:ahLst/>
              <a:cxnLst/>
              <a:rect l="l" t="t" r="r" b="b"/>
              <a:pathLst>
                <a:path w="968" h="2769" extrusionOk="0">
                  <a:moveTo>
                    <a:pt x="67" y="0"/>
                  </a:moveTo>
                  <a:lnTo>
                    <a:pt x="67" y="0"/>
                  </a:lnTo>
                  <a:cubicBezTo>
                    <a:pt x="0" y="33"/>
                    <a:pt x="301" y="600"/>
                    <a:pt x="534" y="1368"/>
                  </a:cubicBezTo>
                  <a:cubicBezTo>
                    <a:pt x="768" y="2135"/>
                    <a:pt x="801" y="2769"/>
                    <a:pt x="868" y="2769"/>
                  </a:cubicBezTo>
                  <a:cubicBezTo>
                    <a:pt x="968" y="2268"/>
                    <a:pt x="901" y="1768"/>
                    <a:pt x="734" y="1301"/>
                  </a:cubicBezTo>
                  <a:cubicBezTo>
                    <a:pt x="634" y="801"/>
                    <a:pt x="401" y="334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395;p73">
              <a:extLst>
                <a:ext uri="{FF2B5EF4-FFF2-40B4-BE49-F238E27FC236}">
                  <a16:creationId xmlns:a16="http://schemas.microsoft.com/office/drawing/2014/main" id="{E1A7FB50-EFF1-4A95-9801-6398EB511C06}"/>
                </a:ext>
              </a:extLst>
            </p:cNvPr>
            <p:cNvSpPr/>
            <p:nvPr/>
          </p:nvSpPr>
          <p:spPr>
            <a:xfrm>
              <a:off x="3300875" y="3931175"/>
              <a:ext cx="233525" cy="361650"/>
            </a:xfrm>
            <a:custGeom>
              <a:avLst/>
              <a:gdLst/>
              <a:ahLst/>
              <a:cxnLst/>
              <a:rect l="l" t="t" r="r" b="b"/>
              <a:pathLst>
                <a:path w="9341" h="14466" extrusionOk="0">
                  <a:moveTo>
                    <a:pt x="5739" y="0"/>
                  </a:moveTo>
                  <a:cubicBezTo>
                    <a:pt x="5485" y="0"/>
                    <a:pt x="5216" y="47"/>
                    <a:pt x="4937" y="151"/>
                  </a:cubicBezTo>
                  <a:cubicBezTo>
                    <a:pt x="4937" y="151"/>
                    <a:pt x="301" y="8690"/>
                    <a:pt x="1" y="11759"/>
                  </a:cubicBezTo>
                  <a:lnTo>
                    <a:pt x="1" y="12559"/>
                  </a:lnTo>
                  <a:cubicBezTo>
                    <a:pt x="34" y="12659"/>
                    <a:pt x="67" y="12760"/>
                    <a:pt x="101" y="12860"/>
                  </a:cubicBezTo>
                  <a:cubicBezTo>
                    <a:pt x="544" y="13873"/>
                    <a:pt x="1770" y="14466"/>
                    <a:pt x="2920" y="14466"/>
                  </a:cubicBezTo>
                  <a:cubicBezTo>
                    <a:pt x="2981" y="14466"/>
                    <a:pt x="3042" y="14464"/>
                    <a:pt x="3103" y="14461"/>
                  </a:cubicBezTo>
                  <a:cubicBezTo>
                    <a:pt x="5438" y="14361"/>
                    <a:pt x="7239" y="12359"/>
                    <a:pt x="7106" y="9991"/>
                  </a:cubicBezTo>
                  <a:cubicBezTo>
                    <a:pt x="7072" y="9390"/>
                    <a:pt x="6905" y="8757"/>
                    <a:pt x="6605" y="8223"/>
                  </a:cubicBezTo>
                  <a:cubicBezTo>
                    <a:pt x="7139" y="8223"/>
                    <a:pt x="7639" y="8023"/>
                    <a:pt x="8040" y="7689"/>
                  </a:cubicBezTo>
                  <a:cubicBezTo>
                    <a:pt x="8573" y="7289"/>
                    <a:pt x="9174" y="6855"/>
                    <a:pt x="9274" y="6188"/>
                  </a:cubicBezTo>
                  <a:cubicBezTo>
                    <a:pt x="9340" y="5588"/>
                    <a:pt x="9074" y="4987"/>
                    <a:pt x="8573" y="4620"/>
                  </a:cubicBezTo>
                  <a:cubicBezTo>
                    <a:pt x="8073" y="4253"/>
                    <a:pt x="7539" y="4020"/>
                    <a:pt x="6972" y="3853"/>
                  </a:cubicBezTo>
                  <a:cubicBezTo>
                    <a:pt x="8705" y="2561"/>
                    <a:pt x="7619" y="0"/>
                    <a:pt x="573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396;p73">
              <a:extLst>
                <a:ext uri="{FF2B5EF4-FFF2-40B4-BE49-F238E27FC236}">
                  <a16:creationId xmlns:a16="http://schemas.microsoft.com/office/drawing/2014/main" id="{D5162B92-6184-48B8-A766-7EFE9B736FBD}"/>
                </a:ext>
              </a:extLst>
            </p:cNvPr>
            <p:cNvSpPr/>
            <p:nvPr/>
          </p:nvSpPr>
          <p:spPr>
            <a:xfrm>
              <a:off x="4003875" y="2229550"/>
              <a:ext cx="1057450" cy="411775"/>
            </a:xfrm>
            <a:custGeom>
              <a:avLst/>
              <a:gdLst/>
              <a:ahLst/>
              <a:cxnLst/>
              <a:rect l="l" t="t" r="r" b="b"/>
              <a:pathLst>
                <a:path w="42298" h="16471" extrusionOk="0">
                  <a:moveTo>
                    <a:pt x="41930" y="0"/>
                  </a:moveTo>
                  <a:lnTo>
                    <a:pt x="24918" y="2802"/>
                  </a:lnTo>
                  <a:cubicBezTo>
                    <a:pt x="24918" y="2802"/>
                    <a:pt x="13410" y="5571"/>
                    <a:pt x="10408" y="6438"/>
                  </a:cubicBezTo>
                  <a:cubicBezTo>
                    <a:pt x="7372" y="7339"/>
                    <a:pt x="2369" y="7505"/>
                    <a:pt x="2369" y="7505"/>
                  </a:cubicBezTo>
                  <a:lnTo>
                    <a:pt x="1" y="12742"/>
                  </a:lnTo>
                  <a:lnTo>
                    <a:pt x="1802" y="16412"/>
                  </a:lnTo>
                  <a:cubicBezTo>
                    <a:pt x="1972" y="16451"/>
                    <a:pt x="2187" y="16470"/>
                    <a:pt x="2440" y="16470"/>
                  </a:cubicBezTo>
                  <a:cubicBezTo>
                    <a:pt x="6442" y="16470"/>
                    <a:pt x="20113" y="11774"/>
                    <a:pt x="23250" y="10708"/>
                  </a:cubicBezTo>
                  <a:cubicBezTo>
                    <a:pt x="26586" y="9540"/>
                    <a:pt x="42297" y="4770"/>
                    <a:pt x="42297" y="4770"/>
                  </a:cubicBezTo>
                  <a:lnTo>
                    <a:pt x="41930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397;p73">
              <a:extLst>
                <a:ext uri="{FF2B5EF4-FFF2-40B4-BE49-F238E27FC236}">
                  <a16:creationId xmlns:a16="http://schemas.microsoft.com/office/drawing/2014/main" id="{C8070152-6A9C-48D2-ADB8-1F28EC682F20}"/>
                </a:ext>
              </a:extLst>
            </p:cNvPr>
            <p:cNvSpPr/>
            <p:nvPr/>
          </p:nvSpPr>
          <p:spPr>
            <a:xfrm>
              <a:off x="5033775" y="2068600"/>
              <a:ext cx="241875" cy="277100"/>
            </a:xfrm>
            <a:custGeom>
              <a:avLst/>
              <a:gdLst/>
              <a:ahLst/>
              <a:cxnLst/>
              <a:rect l="l" t="t" r="r" b="b"/>
              <a:pathLst>
                <a:path w="9675" h="11084" extrusionOk="0">
                  <a:moveTo>
                    <a:pt x="7639" y="0"/>
                  </a:moveTo>
                  <a:lnTo>
                    <a:pt x="5571" y="1001"/>
                  </a:lnTo>
                  <a:cubicBezTo>
                    <a:pt x="5037" y="1568"/>
                    <a:pt x="4470" y="2068"/>
                    <a:pt x="3870" y="2569"/>
                  </a:cubicBezTo>
                  <a:cubicBezTo>
                    <a:pt x="2903" y="3436"/>
                    <a:pt x="2035" y="4370"/>
                    <a:pt x="1235" y="5404"/>
                  </a:cubicBezTo>
                  <a:lnTo>
                    <a:pt x="1" y="6538"/>
                  </a:lnTo>
                  <a:lnTo>
                    <a:pt x="801" y="11075"/>
                  </a:lnTo>
                  <a:cubicBezTo>
                    <a:pt x="890" y="11080"/>
                    <a:pt x="980" y="11083"/>
                    <a:pt x="1070" y="11083"/>
                  </a:cubicBezTo>
                  <a:cubicBezTo>
                    <a:pt x="1522" y="11083"/>
                    <a:pt x="1985" y="11014"/>
                    <a:pt x="2402" y="10875"/>
                  </a:cubicBezTo>
                  <a:cubicBezTo>
                    <a:pt x="3036" y="10574"/>
                    <a:pt x="3970" y="9373"/>
                    <a:pt x="3970" y="9373"/>
                  </a:cubicBezTo>
                  <a:lnTo>
                    <a:pt x="5705" y="9240"/>
                  </a:lnTo>
                  <a:cubicBezTo>
                    <a:pt x="5938" y="9240"/>
                    <a:pt x="6105" y="9140"/>
                    <a:pt x="6272" y="9007"/>
                  </a:cubicBezTo>
                  <a:cubicBezTo>
                    <a:pt x="6605" y="8706"/>
                    <a:pt x="6739" y="8273"/>
                    <a:pt x="6705" y="7839"/>
                  </a:cubicBezTo>
                  <a:cubicBezTo>
                    <a:pt x="7806" y="7172"/>
                    <a:pt x="7172" y="6371"/>
                    <a:pt x="7172" y="6371"/>
                  </a:cubicBezTo>
                  <a:cubicBezTo>
                    <a:pt x="7506" y="6338"/>
                    <a:pt x="7839" y="6171"/>
                    <a:pt x="8073" y="5871"/>
                  </a:cubicBezTo>
                  <a:cubicBezTo>
                    <a:pt x="8273" y="5571"/>
                    <a:pt x="8240" y="5170"/>
                    <a:pt x="8006" y="4904"/>
                  </a:cubicBezTo>
                  <a:cubicBezTo>
                    <a:pt x="7877" y="4666"/>
                    <a:pt x="7161" y="4624"/>
                    <a:pt x="6671" y="4624"/>
                  </a:cubicBezTo>
                  <a:cubicBezTo>
                    <a:pt x="6404" y="4624"/>
                    <a:pt x="6205" y="4637"/>
                    <a:pt x="6205" y="4637"/>
                  </a:cubicBezTo>
                  <a:lnTo>
                    <a:pt x="6105" y="4170"/>
                  </a:lnTo>
                  <a:cubicBezTo>
                    <a:pt x="6105" y="4170"/>
                    <a:pt x="8573" y="2235"/>
                    <a:pt x="9107" y="1801"/>
                  </a:cubicBezTo>
                  <a:cubicBezTo>
                    <a:pt x="9641" y="1368"/>
                    <a:pt x="9674" y="701"/>
                    <a:pt x="9407" y="634"/>
                  </a:cubicBezTo>
                  <a:cubicBezTo>
                    <a:pt x="9394" y="631"/>
                    <a:pt x="9377" y="629"/>
                    <a:pt x="9359" y="629"/>
                  </a:cubicBezTo>
                  <a:cubicBezTo>
                    <a:pt x="8974" y="629"/>
                    <a:pt x="7606" y="1268"/>
                    <a:pt x="7606" y="1268"/>
                  </a:cubicBezTo>
                  <a:cubicBezTo>
                    <a:pt x="7906" y="901"/>
                    <a:pt x="7906" y="367"/>
                    <a:pt x="7639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398;p73">
              <a:extLst>
                <a:ext uri="{FF2B5EF4-FFF2-40B4-BE49-F238E27FC236}">
                  <a16:creationId xmlns:a16="http://schemas.microsoft.com/office/drawing/2014/main" id="{F10FEFEA-2EE3-49B5-B7F3-0CFD5798493E}"/>
                </a:ext>
              </a:extLst>
            </p:cNvPr>
            <p:cNvSpPr/>
            <p:nvPr/>
          </p:nvSpPr>
          <p:spPr>
            <a:xfrm>
              <a:off x="5111325" y="2098600"/>
              <a:ext cx="113450" cy="160150"/>
            </a:xfrm>
            <a:custGeom>
              <a:avLst/>
              <a:gdLst/>
              <a:ahLst/>
              <a:cxnLst/>
              <a:rect l="l" t="t" r="r" b="b"/>
              <a:pathLst>
                <a:path w="4538" h="6406" extrusionOk="0">
                  <a:moveTo>
                    <a:pt x="4537" y="1"/>
                  </a:moveTo>
                  <a:lnTo>
                    <a:pt x="4537" y="1"/>
                  </a:lnTo>
                  <a:cubicBezTo>
                    <a:pt x="4270" y="301"/>
                    <a:pt x="4004" y="568"/>
                    <a:pt x="3703" y="802"/>
                  </a:cubicBezTo>
                  <a:cubicBezTo>
                    <a:pt x="3370" y="1068"/>
                    <a:pt x="3036" y="1369"/>
                    <a:pt x="2769" y="1669"/>
                  </a:cubicBezTo>
                  <a:cubicBezTo>
                    <a:pt x="2436" y="2102"/>
                    <a:pt x="2169" y="2569"/>
                    <a:pt x="2069" y="3070"/>
                  </a:cubicBezTo>
                  <a:cubicBezTo>
                    <a:pt x="1935" y="3570"/>
                    <a:pt x="1735" y="4071"/>
                    <a:pt x="1535" y="4538"/>
                  </a:cubicBezTo>
                  <a:cubicBezTo>
                    <a:pt x="1335" y="4904"/>
                    <a:pt x="1102" y="5238"/>
                    <a:pt x="835" y="5572"/>
                  </a:cubicBezTo>
                  <a:cubicBezTo>
                    <a:pt x="368" y="6105"/>
                    <a:pt x="1" y="6372"/>
                    <a:pt x="1" y="6406"/>
                  </a:cubicBezTo>
                  <a:cubicBezTo>
                    <a:pt x="101" y="6372"/>
                    <a:pt x="201" y="6305"/>
                    <a:pt x="268" y="6239"/>
                  </a:cubicBezTo>
                  <a:cubicBezTo>
                    <a:pt x="501" y="6072"/>
                    <a:pt x="735" y="5872"/>
                    <a:pt x="935" y="5672"/>
                  </a:cubicBezTo>
                  <a:cubicBezTo>
                    <a:pt x="1202" y="5338"/>
                    <a:pt x="1468" y="5005"/>
                    <a:pt x="1669" y="4604"/>
                  </a:cubicBezTo>
                  <a:cubicBezTo>
                    <a:pt x="1902" y="4137"/>
                    <a:pt x="2102" y="3670"/>
                    <a:pt x="2236" y="3137"/>
                  </a:cubicBezTo>
                  <a:cubicBezTo>
                    <a:pt x="2336" y="2670"/>
                    <a:pt x="2569" y="2203"/>
                    <a:pt x="2869" y="1802"/>
                  </a:cubicBezTo>
                  <a:cubicBezTo>
                    <a:pt x="3170" y="1469"/>
                    <a:pt x="3470" y="1202"/>
                    <a:pt x="3770" y="902"/>
                  </a:cubicBezTo>
                  <a:cubicBezTo>
                    <a:pt x="4104" y="668"/>
                    <a:pt x="4337" y="368"/>
                    <a:pt x="453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399;p73">
              <a:extLst>
                <a:ext uri="{FF2B5EF4-FFF2-40B4-BE49-F238E27FC236}">
                  <a16:creationId xmlns:a16="http://schemas.microsoft.com/office/drawing/2014/main" id="{D5235CCB-BAEA-44B0-9E83-03734A97FFAA}"/>
                </a:ext>
              </a:extLst>
            </p:cNvPr>
            <p:cNvSpPr/>
            <p:nvPr/>
          </p:nvSpPr>
          <p:spPr>
            <a:xfrm>
              <a:off x="5118000" y="2232050"/>
              <a:ext cx="84250" cy="46725"/>
            </a:xfrm>
            <a:custGeom>
              <a:avLst/>
              <a:gdLst/>
              <a:ahLst/>
              <a:cxnLst/>
              <a:rect l="l" t="t" r="r" b="b"/>
              <a:pathLst>
                <a:path w="3370" h="1869" extrusionOk="0">
                  <a:moveTo>
                    <a:pt x="2169" y="0"/>
                  </a:moveTo>
                  <a:cubicBezTo>
                    <a:pt x="1869" y="0"/>
                    <a:pt x="1568" y="33"/>
                    <a:pt x="1268" y="100"/>
                  </a:cubicBezTo>
                  <a:lnTo>
                    <a:pt x="835" y="234"/>
                  </a:lnTo>
                  <a:cubicBezTo>
                    <a:pt x="668" y="267"/>
                    <a:pt x="501" y="367"/>
                    <a:pt x="368" y="500"/>
                  </a:cubicBezTo>
                  <a:cubicBezTo>
                    <a:pt x="167" y="634"/>
                    <a:pt x="67" y="834"/>
                    <a:pt x="34" y="1034"/>
                  </a:cubicBezTo>
                  <a:cubicBezTo>
                    <a:pt x="1" y="1268"/>
                    <a:pt x="134" y="1501"/>
                    <a:pt x="334" y="1635"/>
                  </a:cubicBezTo>
                  <a:cubicBezTo>
                    <a:pt x="534" y="1768"/>
                    <a:pt x="734" y="1835"/>
                    <a:pt x="968" y="1868"/>
                  </a:cubicBezTo>
                  <a:lnTo>
                    <a:pt x="1568" y="1868"/>
                  </a:lnTo>
                  <a:cubicBezTo>
                    <a:pt x="1902" y="1835"/>
                    <a:pt x="2202" y="1768"/>
                    <a:pt x="2536" y="1668"/>
                  </a:cubicBezTo>
                  <a:cubicBezTo>
                    <a:pt x="2836" y="1568"/>
                    <a:pt x="3103" y="1434"/>
                    <a:pt x="3370" y="1268"/>
                  </a:cubicBezTo>
                  <a:cubicBezTo>
                    <a:pt x="3367" y="1265"/>
                    <a:pt x="3362" y="1263"/>
                    <a:pt x="3355" y="1263"/>
                  </a:cubicBezTo>
                  <a:cubicBezTo>
                    <a:pt x="3282" y="1263"/>
                    <a:pt x="2989" y="1413"/>
                    <a:pt x="2502" y="1535"/>
                  </a:cubicBezTo>
                  <a:cubicBezTo>
                    <a:pt x="2202" y="1635"/>
                    <a:pt x="1869" y="1668"/>
                    <a:pt x="1568" y="1701"/>
                  </a:cubicBezTo>
                  <a:cubicBezTo>
                    <a:pt x="1502" y="1707"/>
                    <a:pt x="1436" y="1710"/>
                    <a:pt x="1371" y="1710"/>
                  </a:cubicBezTo>
                  <a:cubicBezTo>
                    <a:pt x="1047" y="1710"/>
                    <a:pt x="746" y="1640"/>
                    <a:pt x="468" y="1501"/>
                  </a:cubicBezTo>
                  <a:cubicBezTo>
                    <a:pt x="301" y="1401"/>
                    <a:pt x="234" y="1234"/>
                    <a:pt x="234" y="1034"/>
                  </a:cubicBezTo>
                  <a:cubicBezTo>
                    <a:pt x="267" y="867"/>
                    <a:pt x="368" y="734"/>
                    <a:pt x="468" y="634"/>
                  </a:cubicBezTo>
                  <a:cubicBezTo>
                    <a:pt x="601" y="500"/>
                    <a:pt x="734" y="434"/>
                    <a:pt x="901" y="367"/>
                  </a:cubicBezTo>
                  <a:lnTo>
                    <a:pt x="1302" y="234"/>
                  </a:lnTo>
                  <a:cubicBezTo>
                    <a:pt x="1869" y="100"/>
                    <a:pt x="2169" y="33"/>
                    <a:pt x="21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400;p73">
              <a:extLst>
                <a:ext uri="{FF2B5EF4-FFF2-40B4-BE49-F238E27FC236}">
                  <a16:creationId xmlns:a16="http://schemas.microsoft.com/office/drawing/2014/main" id="{F6919C4C-5EA4-4575-85CA-4BCAB5811EC7}"/>
                </a:ext>
              </a:extLst>
            </p:cNvPr>
            <p:cNvSpPr/>
            <p:nvPr/>
          </p:nvSpPr>
          <p:spPr>
            <a:xfrm>
              <a:off x="5153850" y="2186175"/>
              <a:ext cx="60075" cy="48400"/>
            </a:xfrm>
            <a:custGeom>
              <a:avLst/>
              <a:gdLst/>
              <a:ahLst/>
              <a:cxnLst/>
              <a:rect l="l" t="t" r="r" b="b"/>
              <a:pathLst>
                <a:path w="2403" h="1936" extrusionOk="0">
                  <a:moveTo>
                    <a:pt x="1369" y="0"/>
                  </a:moveTo>
                  <a:cubicBezTo>
                    <a:pt x="1135" y="0"/>
                    <a:pt x="902" y="67"/>
                    <a:pt x="735" y="167"/>
                  </a:cubicBezTo>
                  <a:cubicBezTo>
                    <a:pt x="501" y="267"/>
                    <a:pt x="301" y="467"/>
                    <a:pt x="168" y="668"/>
                  </a:cubicBezTo>
                  <a:cubicBezTo>
                    <a:pt x="1" y="968"/>
                    <a:pt x="1" y="1335"/>
                    <a:pt x="201" y="1602"/>
                  </a:cubicBezTo>
                  <a:cubicBezTo>
                    <a:pt x="435" y="1835"/>
                    <a:pt x="735" y="1935"/>
                    <a:pt x="1035" y="1935"/>
                  </a:cubicBezTo>
                  <a:cubicBezTo>
                    <a:pt x="1302" y="1935"/>
                    <a:pt x="1535" y="1902"/>
                    <a:pt x="1769" y="1868"/>
                  </a:cubicBezTo>
                  <a:cubicBezTo>
                    <a:pt x="2002" y="1868"/>
                    <a:pt x="2203" y="1802"/>
                    <a:pt x="2403" y="1702"/>
                  </a:cubicBezTo>
                  <a:cubicBezTo>
                    <a:pt x="2203" y="1702"/>
                    <a:pt x="1969" y="1702"/>
                    <a:pt x="1769" y="1735"/>
                  </a:cubicBezTo>
                  <a:cubicBezTo>
                    <a:pt x="1652" y="1752"/>
                    <a:pt x="1535" y="1760"/>
                    <a:pt x="1419" y="1760"/>
                  </a:cubicBezTo>
                  <a:cubicBezTo>
                    <a:pt x="1302" y="1760"/>
                    <a:pt x="1185" y="1752"/>
                    <a:pt x="1068" y="1735"/>
                  </a:cubicBezTo>
                  <a:cubicBezTo>
                    <a:pt x="1035" y="1739"/>
                    <a:pt x="1001" y="1741"/>
                    <a:pt x="968" y="1741"/>
                  </a:cubicBezTo>
                  <a:cubicBezTo>
                    <a:pt x="743" y="1741"/>
                    <a:pt x="543" y="1643"/>
                    <a:pt x="368" y="1468"/>
                  </a:cubicBezTo>
                  <a:cubicBezTo>
                    <a:pt x="234" y="1268"/>
                    <a:pt x="201" y="968"/>
                    <a:pt x="335" y="768"/>
                  </a:cubicBezTo>
                  <a:cubicBezTo>
                    <a:pt x="435" y="568"/>
                    <a:pt x="601" y="401"/>
                    <a:pt x="802" y="301"/>
                  </a:cubicBezTo>
                  <a:cubicBezTo>
                    <a:pt x="1135" y="101"/>
                    <a:pt x="1369" y="34"/>
                    <a:pt x="13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401;p73">
              <a:extLst>
                <a:ext uri="{FF2B5EF4-FFF2-40B4-BE49-F238E27FC236}">
                  <a16:creationId xmlns:a16="http://schemas.microsoft.com/office/drawing/2014/main" id="{D91626A6-4226-4BA8-B6BE-02CA0A174CD1}"/>
                </a:ext>
              </a:extLst>
            </p:cNvPr>
            <p:cNvSpPr/>
            <p:nvPr/>
          </p:nvSpPr>
          <p:spPr>
            <a:xfrm>
              <a:off x="5125500" y="2275975"/>
              <a:ext cx="59250" cy="30525"/>
            </a:xfrm>
            <a:custGeom>
              <a:avLst/>
              <a:gdLst/>
              <a:ahLst/>
              <a:cxnLst/>
              <a:rect l="l" t="t" r="r" b="b"/>
              <a:pathLst>
                <a:path w="2370" h="1221" extrusionOk="0">
                  <a:moveTo>
                    <a:pt x="664" y="1"/>
                  </a:moveTo>
                  <a:cubicBezTo>
                    <a:pt x="569" y="1"/>
                    <a:pt x="444" y="25"/>
                    <a:pt x="301" y="111"/>
                  </a:cubicBezTo>
                  <a:cubicBezTo>
                    <a:pt x="134" y="245"/>
                    <a:pt x="1" y="445"/>
                    <a:pt x="1" y="678"/>
                  </a:cubicBezTo>
                  <a:cubicBezTo>
                    <a:pt x="1" y="812"/>
                    <a:pt x="34" y="945"/>
                    <a:pt x="101" y="1045"/>
                  </a:cubicBezTo>
                  <a:cubicBezTo>
                    <a:pt x="184" y="1156"/>
                    <a:pt x="312" y="1220"/>
                    <a:pt x="449" y="1220"/>
                  </a:cubicBezTo>
                  <a:cubicBezTo>
                    <a:pt x="477" y="1220"/>
                    <a:pt x="506" y="1218"/>
                    <a:pt x="535" y="1212"/>
                  </a:cubicBezTo>
                  <a:cubicBezTo>
                    <a:pt x="968" y="1212"/>
                    <a:pt x="1402" y="1179"/>
                    <a:pt x="1835" y="1045"/>
                  </a:cubicBezTo>
                  <a:cubicBezTo>
                    <a:pt x="2002" y="1045"/>
                    <a:pt x="2202" y="978"/>
                    <a:pt x="2369" y="912"/>
                  </a:cubicBezTo>
                  <a:cubicBezTo>
                    <a:pt x="2269" y="895"/>
                    <a:pt x="2169" y="887"/>
                    <a:pt x="2069" y="887"/>
                  </a:cubicBezTo>
                  <a:cubicBezTo>
                    <a:pt x="1969" y="887"/>
                    <a:pt x="1869" y="895"/>
                    <a:pt x="1769" y="912"/>
                  </a:cubicBezTo>
                  <a:cubicBezTo>
                    <a:pt x="1469" y="987"/>
                    <a:pt x="1150" y="1024"/>
                    <a:pt x="840" y="1024"/>
                  </a:cubicBezTo>
                  <a:cubicBezTo>
                    <a:pt x="737" y="1024"/>
                    <a:pt x="635" y="1020"/>
                    <a:pt x="535" y="1012"/>
                  </a:cubicBezTo>
                  <a:cubicBezTo>
                    <a:pt x="510" y="1020"/>
                    <a:pt x="485" y="1024"/>
                    <a:pt x="460" y="1024"/>
                  </a:cubicBezTo>
                  <a:cubicBezTo>
                    <a:pt x="387" y="1024"/>
                    <a:pt x="318" y="987"/>
                    <a:pt x="268" y="912"/>
                  </a:cubicBezTo>
                  <a:cubicBezTo>
                    <a:pt x="201" y="845"/>
                    <a:pt x="168" y="745"/>
                    <a:pt x="168" y="678"/>
                  </a:cubicBezTo>
                  <a:cubicBezTo>
                    <a:pt x="168" y="478"/>
                    <a:pt x="268" y="345"/>
                    <a:pt x="401" y="211"/>
                  </a:cubicBezTo>
                  <a:cubicBezTo>
                    <a:pt x="535" y="144"/>
                    <a:pt x="701" y="78"/>
                    <a:pt x="868" y="44"/>
                  </a:cubicBezTo>
                  <a:cubicBezTo>
                    <a:pt x="868" y="44"/>
                    <a:pt x="792" y="1"/>
                    <a:pt x="66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402;p73">
              <a:extLst>
                <a:ext uri="{FF2B5EF4-FFF2-40B4-BE49-F238E27FC236}">
                  <a16:creationId xmlns:a16="http://schemas.microsoft.com/office/drawing/2014/main" id="{19EB78DC-B3F8-41C5-B4A3-8E131360F100}"/>
                </a:ext>
              </a:extLst>
            </p:cNvPr>
            <p:cNvSpPr/>
            <p:nvPr/>
          </p:nvSpPr>
          <p:spPr>
            <a:xfrm>
              <a:off x="4460025" y="2251225"/>
              <a:ext cx="458700" cy="160225"/>
            </a:xfrm>
            <a:custGeom>
              <a:avLst/>
              <a:gdLst/>
              <a:ahLst/>
              <a:cxnLst/>
              <a:rect l="l" t="t" r="r" b="b"/>
              <a:pathLst>
                <a:path w="18348" h="6409" extrusionOk="0">
                  <a:moveTo>
                    <a:pt x="18014" y="0"/>
                  </a:moveTo>
                  <a:lnTo>
                    <a:pt x="6572" y="1902"/>
                  </a:lnTo>
                  <a:lnTo>
                    <a:pt x="1" y="3570"/>
                  </a:lnTo>
                  <a:cubicBezTo>
                    <a:pt x="435" y="5137"/>
                    <a:pt x="2269" y="6305"/>
                    <a:pt x="3870" y="6405"/>
                  </a:cubicBezTo>
                  <a:cubicBezTo>
                    <a:pt x="3924" y="6407"/>
                    <a:pt x="3977" y="6408"/>
                    <a:pt x="4031" y="6408"/>
                  </a:cubicBezTo>
                  <a:cubicBezTo>
                    <a:pt x="5667" y="6408"/>
                    <a:pt x="7126" y="5423"/>
                    <a:pt x="7740" y="3936"/>
                  </a:cubicBezTo>
                  <a:cubicBezTo>
                    <a:pt x="8465" y="4736"/>
                    <a:pt x="9460" y="5142"/>
                    <a:pt x="10465" y="5142"/>
                  </a:cubicBezTo>
                  <a:cubicBezTo>
                    <a:pt x="11262" y="5142"/>
                    <a:pt x="12064" y="4887"/>
                    <a:pt x="12743" y="4370"/>
                  </a:cubicBezTo>
                  <a:cubicBezTo>
                    <a:pt x="13310" y="3870"/>
                    <a:pt x="13744" y="3203"/>
                    <a:pt x="14444" y="2902"/>
                  </a:cubicBezTo>
                  <a:cubicBezTo>
                    <a:pt x="15145" y="2636"/>
                    <a:pt x="15912" y="2802"/>
                    <a:pt x="16613" y="2569"/>
                  </a:cubicBezTo>
                  <a:cubicBezTo>
                    <a:pt x="17713" y="2235"/>
                    <a:pt x="18347" y="1101"/>
                    <a:pt x="1801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403;p73">
              <a:extLst>
                <a:ext uri="{FF2B5EF4-FFF2-40B4-BE49-F238E27FC236}">
                  <a16:creationId xmlns:a16="http://schemas.microsoft.com/office/drawing/2014/main" id="{BEBFFED2-677E-4D54-91CF-7360E0280C75}"/>
                </a:ext>
              </a:extLst>
            </p:cNvPr>
            <p:cNvSpPr/>
            <p:nvPr/>
          </p:nvSpPr>
          <p:spPr>
            <a:xfrm>
              <a:off x="4856150" y="2319350"/>
              <a:ext cx="158475" cy="92850"/>
            </a:xfrm>
            <a:custGeom>
              <a:avLst/>
              <a:gdLst/>
              <a:ahLst/>
              <a:cxnLst/>
              <a:rect l="l" t="t" r="r" b="b"/>
              <a:pathLst>
                <a:path w="6339" h="3714" extrusionOk="0">
                  <a:moveTo>
                    <a:pt x="4470" y="1"/>
                  </a:moveTo>
                  <a:cubicBezTo>
                    <a:pt x="3510" y="1"/>
                    <a:pt x="2551" y="661"/>
                    <a:pt x="2602" y="1945"/>
                  </a:cubicBezTo>
                  <a:cubicBezTo>
                    <a:pt x="2419" y="1897"/>
                    <a:pt x="2235" y="1873"/>
                    <a:pt x="2055" y="1873"/>
                  </a:cubicBezTo>
                  <a:cubicBezTo>
                    <a:pt x="1123" y="1873"/>
                    <a:pt x="285" y="2496"/>
                    <a:pt x="34" y="3446"/>
                  </a:cubicBezTo>
                  <a:cubicBezTo>
                    <a:pt x="0" y="3513"/>
                    <a:pt x="0" y="3613"/>
                    <a:pt x="0" y="3713"/>
                  </a:cubicBezTo>
                  <a:lnTo>
                    <a:pt x="6338" y="1812"/>
                  </a:lnTo>
                  <a:cubicBezTo>
                    <a:pt x="6290" y="594"/>
                    <a:pt x="5380" y="1"/>
                    <a:pt x="447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404;p73">
              <a:extLst>
                <a:ext uri="{FF2B5EF4-FFF2-40B4-BE49-F238E27FC236}">
                  <a16:creationId xmlns:a16="http://schemas.microsoft.com/office/drawing/2014/main" id="{C8F64B8E-C377-4286-B0C8-C271AB1A8E8E}"/>
                </a:ext>
              </a:extLst>
            </p:cNvPr>
            <p:cNvSpPr/>
            <p:nvPr/>
          </p:nvSpPr>
          <p:spPr>
            <a:xfrm>
              <a:off x="3392600" y="2246225"/>
              <a:ext cx="891500" cy="1185875"/>
            </a:xfrm>
            <a:custGeom>
              <a:avLst/>
              <a:gdLst/>
              <a:ahLst/>
              <a:cxnLst/>
              <a:rect l="l" t="t" r="r" b="b"/>
              <a:pathLst>
                <a:path w="35660" h="47435" extrusionOk="0">
                  <a:moveTo>
                    <a:pt x="5905" y="0"/>
                  </a:moveTo>
                  <a:lnTo>
                    <a:pt x="1" y="9841"/>
                  </a:lnTo>
                  <a:lnTo>
                    <a:pt x="4237" y="14611"/>
                  </a:lnTo>
                  <a:cubicBezTo>
                    <a:pt x="4237" y="14611"/>
                    <a:pt x="2936" y="18413"/>
                    <a:pt x="2069" y="20815"/>
                  </a:cubicBezTo>
                  <a:cubicBezTo>
                    <a:pt x="1202" y="23217"/>
                    <a:pt x="3470" y="27120"/>
                    <a:pt x="4504" y="29822"/>
                  </a:cubicBezTo>
                  <a:cubicBezTo>
                    <a:pt x="5571" y="32523"/>
                    <a:pt x="4104" y="47434"/>
                    <a:pt x="4104" y="47434"/>
                  </a:cubicBezTo>
                  <a:cubicBezTo>
                    <a:pt x="5305" y="46600"/>
                    <a:pt x="7539" y="41830"/>
                    <a:pt x="18214" y="39695"/>
                  </a:cubicBezTo>
                  <a:cubicBezTo>
                    <a:pt x="19509" y="39436"/>
                    <a:pt x="20868" y="39311"/>
                    <a:pt x="22085" y="39311"/>
                  </a:cubicBezTo>
                  <a:cubicBezTo>
                    <a:pt x="23218" y="39311"/>
                    <a:pt x="24228" y="39419"/>
                    <a:pt x="24952" y="39629"/>
                  </a:cubicBezTo>
                  <a:cubicBezTo>
                    <a:pt x="29866" y="41004"/>
                    <a:pt x="30243" y="43667"/>
                    <a:pt x="30319" y="43667"/>
                  </a:cubicBezTo>
                  <a:cubicBezTo>
                    <a:pt x="30320" y="43667"/>
                    <a:pt x="30321" y="43667"/>
                    <a:pt x="30322" y="43665"/>
                  </a:cubicBezTo>
                  <a:cubicBezTo>
                    <a:pt x="30856" y="42797"/>
                    <a:pt x="27120" y="35325"/>
                    <a:pt x="25319" y="30422"/>
                  </a:cubicBezTo>
                  <a:cubicBezTo>
                    <a:pt x="24452" y="28054"/>
                    <a:pt x="25152" y="24418"/>
                    <a:pt x="25152" y="24418"/>
                  </a:cubicBezTo>
                  <a:lnTo>
                    <a:pt x="26720" y="17746"/>
                  </a:lnTo>
                  <a:lnTo>
                    <a:pt x="35660" y="15811"/>
                  </a:lnTo>
                  <a:cubicBezTo>
                    <a:pt x="33024" y="13577"/>
                    <a:pt x="35193" y="5237"/>
                    <a:pt x="35193" y="5237"/>
                  </a:cubicBezTo>
                  <a:lnTo>
                    <a:pt x="35193" y="5237"/>
                  </a:lnTo>
                  <a:lnTo>
                    <a:pt x="25019" y="5271"/>
                  </a:lnTo>
                  <a:lnTo>
                    <a:pt x="21750" y="5204"/>
                  </a:lnTo>
                  <a:cubicBezTo>
                    <a:pt x="20882" y="6505"/>
                    <a:pt x="19515" y="7405"/>
                    <a:pt x="17947" y="7672"/>
                  </a:cubicBezTo>
                  <a:cubicBezTo>
                    <a:pt x="17136" y="7807"/>
                    <a:pt x="16259" y="7887"/>
                    <a:pt x="15412" y="7887"/>
                  </a:cubicBezTo>
                  <a:cubicBezTo>
                    <a:pt x="13334" y="7887"/>
                    <a:pt x="11446" y="7408"/>
                    <a:pt x="11209" y="6105"/>
                  </a:cubicBezTo>
                  <a:lnTo>
                    <a:pt x="11209" y="4070"/>
                  </a:lnTo>
                  <a:lnTo>
                    <a:pt x="590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405;p73">
              <a:extLst>
                <a:ext uri="{FF2B5EF4-FFF2-40B4-BE49-F238E27FC236}">
                  <a16:creationId xmlns:a16="http://schemas.microsoft.com/office/drawing/2014/main" id="{C0416699-1816-4D36-B3CF-CACE0646B5B1}"/>
                </a:ext>
              </a:extLst>
            </p:cNvPr>
            <p:cNvSpPr/>
            <p:nvPr/>
          </p:nvSpPr>
          <p:spPr>
            <a:xfrm>
              <a:off x="3582750" y="2729050"/>
              <a:ext cx="167625" cy="161600"/>
            </a:xfrm>
            <a:custGeom>
              <a:avLst/>
              <a:gdLst/>
              <a:ahLst/>
              <a:cxnLst/>
              <a:rect l="l" t="t" r="r" b="b"/>
              <a:pathLst>
                <a:path w="6705" h="6464" extrusionOk="0">
                  <a:moveTo>
                    <a:pt x="34" y="1"/>
                  </a:moveTo>
                  <a:cubicBezTo>
                    <a:pt x="34" y="134"/>
                    <a:pt x="0" y="268"/>
                    <a:pt x="34" y="401"/>
                  </a:cubicBezTo>
                  <a:cubicBezTo>
                    <a:pt x="34" y="768"/>
                    <a:pt x="100" y="1135"/>
                    <a:pt x="167" y="1502"/>
                  </a:cubicBezTo>
                  <a:cubicBezTo>
                    <a:pt x="467" y="2703"/>
                    <a:pt x="1101" y="3804"/>
                    <a:pt x="2002" y="4638"/>
                  </a:cubicBezTo>
                  <a:cubicBezTo>
                    <a:pt x="2902" y="5472"/>
                    <a:pt x="4003" y="6039"/>
                    <a:pt x="5204" y="6306"/>
                  </a:cubicBezTo>
                  <a:cubicBezTo>
                    <a:pt x="5571" y="6406"/>
                    <a:pt x="5938" y="6439"/>
                    <a:pt x="6305" y="6439"/>
                  </a:cubicBezTo>
                  <a:cubicBezTo>
                    <a:pt x="6371" y="6456"/>
                    <a:pt x="6438" y="6464"/>
                    <a:pt x="6505" y="6464"/>
                  </a:cubicBezTo>
                  <a:cubicBezTo>
                    <a:pt x="6572" y="6464"/>
                    <a:pt x="6638" y="6456"/>
                    <a:pt x="6705" y="6439"/>
                  </a:cubicBezTo>
                  <a:cubicBezTo>
                    <a:pt x="6705" y="6406"/>
                    <a:pt x="6138" y="6406"/>
                    <a:pt x="5237" y="6172"/>
                  </a:cubicBezTo>
                  <a:cubicBezTo>
                    <a:pt x="4070" y="5872"/>
                    <a:pt x="3002" y="5305"/>
                    <a:pt x="2135" y="4504"/>
                  </a:cubicBezTo>
                  <a:cubicBezTo>
                    <a:pt x="1268" y="3670"/>
                    <a:pt x="634" y="2603"/>
                    <a:pt x="300" y="1469"/>
                  </a:cubicBezTo>
                  <a:cubicBezTo>
                    <a:pt x="200" y="968"/>
                    <a:pt x="100" y="468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406;p73">
              <a:extLst>
                <a:ext uri="{FF2B5EF4-FFF2-40B4-BE49-F238E27FC236}">
                  <a16:creationId xmlns:a16="http://schemas.microsoft.com/office/drawing/2014/main" id="{A67161C0-55F0-45F4-9F29-44E2EE07324A}"/>
                </a:ext>
              </a:extLst>
            </p:cNvPr>
            <p:cNvSpPr/>
            <p:nvPr/>
          </p:nvSpPr>
          <p:spPr>
            <a:xfrm>
              <a:off x="3475175" y="2525575"/>
              <a:ext cx="24200" cy="105100"/>
            </a:xfrm>
            <a:custGeom>
              <a:avLst/>
              <a:gdLst/>
              <a:ahLst/>
              <a:cxnLst/>
              <a:rect l="l" t="t" r="r" b="b"/>
              <a:pathLst>
                <a:path w="968" h="4204" extrusionOk="0">
                  <a:moveTo>
                    <a:pt x="0" y="1"/>
                  </a:moveTo>
                  <a:lnTo>
                    <a:pt x="0" y="1"/>
                  </a:lnTo>
                  <a:cubicBezTo>
                    <a:pt x="267" y="668"/>
                    <a:pt x="467" y="1335"/>
                    <a:pt x="634" y="2036"/>
                  </a:cubicBezTo>
                  <a:cubicBezTo>
                    <a:pt x="701" y="2769"/>
                    <a:pt x="701" y="3470"/>
                    <a:pt x="634" y="4204"/>
                  </a:cubicBezTo>
                  <a:cubicBezTo>
                    <a:pt x="901" y="3503"/>
                    <a:pt x="967" y="2736"/>
                    <a:pt x="834" y="2036"/>
                  </a:cubicBezTo>
                  <a:cubicBezTo>
                    <a:pt x="734" y="1268"/>
                    <a:pt x="434" y="568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407;p73">
              <a:extLst>
                <a:ext uri="{FF2B5EF4-FFF2-40B4-BE49-F238E27FC236}">
                  <a16:creationId xmlns:a16="http://schemas.microsoft.com/office/drawing/2014/main" id="{2CB6C5B0-9DCE-462F-9E0D-E2A2B094B135}"/>
                </a:ext>
              </a:extLst>
            </p:cNvPr>
            <p:cNvSpPr/>
            <p:nvPr/>
          </p:nvSpPr>
          <p:spPr>
            <a:xfrm>
              <a:off x="3594425" y="2798275"/>
              <a:ext cx="208500" cy="113075"/>
            </a:xfrm>
            <a:custGeom>
              <a:avLst/>
              <a:gdLst/>
              <a:ahLst/>
              <a:cxnLst/>
              <a:rect l="l" t="t" r="r" b="b"/>
              <a:pathLst>
                <a:path w="8340" h="4523" extrusionOk="0">
                  <a:moveTo>
                    <a:pt x="300" y="1"/>
                  </a:moveTo>
                  <a:cubicBezTo>
                    <a:pt x="0" y="1168"/>
                    <a:pt x="1635" y="3236"/>
                    <a:pt x="3236" y="4004"/>
                  </a:cubicBezTo>
                  <a:cubicBezTo>
                    <a:pt x="4002" y="4347"/>
                    <a:pt x="4819" y="4523"/>
                    <a:pt x="5637" y="4523"/>
                  </a:cubicBezTo>
                  <a:cubicBezTo>
                    <a:pt x="6563" y="4523"/>
                    <a:pt x="7489" y="4298"/>
                    <a:pt x="8339" y="3837"/>
                  </a:cubicBezTo>
                  <a:cubicBezTo>
                    <a:pt x="7039" y="3837"/>
                    <a:pt x="5771" y="3703"/>
                    <a:pt x="4503" y="3436"/>
                  </a:cubicBezTo>
                  <a:cubicBezTo>
                    <a:pt x="3369" y="3203"/>
                    <a:pt x="2335" y="2603"/>
                    <a:pt x="1568" y="1769"/>
                  </a:cubicBezTo>
                  <a:cubicBezTo>
                    <a:pt x="1034" y="1235"/>
                    <a:pt x="601" y="634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408;p73">
              <a:extLst>
                <a:ext uri="{FF2B5EF4-FFF2-40B4-BE49-F238E27FC236}">
                  <a16:creationId xmlns:a16="http://schemas.microsoft.com/office/drawing/2014/main" id="{C0E6A81E-D6E8-4617-8290-FD412B2DF7FA}"/>
                </a:ext>
              </a:extLst>
            </p:cNvPr>
            <p:cNvSpPr/>
            <p:nvPr/>
          </p:nvSpPr>
          <p:spPr>
            <a:xfrm>
              <a:off x="3953000" y="2385475"/>
              <a:ext cx="85925" cy="265225"/>
            </a:xfrm>
            <a:custGeom>
              <a:avLst/>
              <a:gdLst/>
              <a:ahLst/>
              <a:cxnLst/>
              <a:rect l="l" t="t" r="r" b="b"/>
              <a:pathLst>
                <a:path w="3437" h="10609" extrusionOk="0">
                  <a:moveTo>
                    <a:pt x="3437" y="1"/>
                  </a:moveTo>
                  <a:cubicBezTo>
                    <a:pt x="3303" y="68"/>
                    <a:pt x="3170" y="134"/>
                    <a:pt x="3070" y="268"/>
                  </a:cubicBezTo>
                  <a:cubicBezTo>
                    <a:pt x="2703" y="535"/>
                    <a:pt x="2402" y="835"/>
                    <a:pt x="2136" y="1168"/>
                  </a:cubicBezTo>
                  <a:cubicBezTo>
                    <a:pt x="268" y="3470"/>
                    <a:pt x="1" y="6706"/>
                    <a:pt x="1569" y="9241"/>
                  </a:cubicBezTo>
                  <a:cubicBezTo>
                    <a:pt x="1769" y="9608"/>
                    <a:pt x="2036" y="9941"/>
                    <a:pt x="2336" y="10275"/>
                  </a:cubicBezTo>
                  <a:cubicBezTo>
                    <a:pt x="2436" y="10408"/>
                    <a:pt x="2536" y="10508"/>
                    <a:pt x="2669" y="10608"/>
                  </a:cubicBezTo>
                  <a:cubicBezTo>
                    <a:pt x="2302" y="10141"/>
                    <a:pt x="1969" y="9674"/>
                    <a:pt x="1702" y="9174"/>
                  </a:cubicBezTo>
                  <a:cubicBezTo>
                    <a:pt x="268" y="6672"/>
                    <a:pt x="501" y="3537"/>
                    <a:pt x="2269" y="1268"/>
                  </a:cubicBezTo>
                  <a:cubicBezTo>
                    <a:pt x="2636" y="835"/>
                    <a:pt x="3036" y="401"/>
                    <a:pt x="34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409;p73">
              <a:extLst>
                <a:ext uri="{FF2B5EF4-FFF2-40B4-BE49-F238E27FC236}">
                  <a16:creationId xmlns:a16="http://schemas.microsoft.com/office/drawing/2014/main" id="{653A6D58-FE37-4EC0-B8F6-FA154BBAF447}"/>
                </a:ext>
              </a:extLst>
            </p:cNvPr>
            <p:cNvSpPr/>
            <p:nvPr/>
          </p:nvSpPr>
          <p:spPr>
            <a:xfrm>
              <a:off x="3508525" y="2351300"/>
              <a:ext cx="150975" cy="186850"/>
            </a:xfrm>
            <a:custGeom>
              <a:avLst/>
              <a:gdLst/>
              <a:ahLst/>
              <a:cxnLst/>
              <a:rect l="l" t="t" r="r" b="b"/>
              <a:pathLst>
                <a:path w="6039" h="7474" extrusionOk="0">
                  <a:moveTo>
                    <a:pt x="6038" y="0"/>
                  </a:moveTo>
                  <a:lnTo>
                    <a:pt x="6038" y="0"/>
                  </a:lnTo>
                  <a:cubicBezTo>
                    <a:pt x="5905" y="67"/>
                    <a:pt x="5805" y="134"/>
                    <a:pt x="5704" y="234"/>
                  </a:cubicBezTo>
                  <a:cubicBezTo>
                    <a:pt x="5504" y="367"/>
                    <a:pt x="5237" y="601"/>
                    <a:pt x="4904" y="867"/>
                  </a:cubicBezTo>
                  <a:cubicBezTo>
                    <a:pt x="3169" y="2402"/>
                    <a:pt x="1735" y="4203"/>
                    <a:pt x="601" y="6205"/>
                  </a:cubicBezTo>
                  <a:cubicBezTo>
                    <a:pt x="401" y="6572"/>
                    <a:pt x="234" y="6905"/>
                    <a:pt x="134" y="7139"/>
                  </a:cubicBezTo>
                  <a:cubicBezTo>
                    <a:pt x="67" y="7239"/>
                    <a:pt x="0" y="7339"/>
                    <a:pt x="0" y="7472"/>
                  </a:cubicBezTo>
                  <a:cubicBezTo>
                    <a:pt x="0" y="7473"/>
                    <a:pt x="1" y="7474"/>
                    <a:pt x="1" y="7474"/>
                  </a:cubicBezTo>
                  <a:cubicBezTo>
                    <a:pt x="17" y="7474"/>
                    <a:pt x="282" y="6982"/>
                    <a:pt x="734" y="6271"/>
                  </a:cubicBezTo>
                  <a:cubicBezTo>
                    <a:pt x="1335" y="5304"/>
                    <a:pt x="1968" y="4370"/>
                    <a:pt x="2702" y="3503"/>
                  </a:cubicBezTo>
                  <a:cubicBezTo>
                    <a:pt x="3403" y="2602"/>
                    <a:pt x="4170" y="1768"/>
                    <a:pt x="5004" y="1001"/>
                  </a:cubicBezTo>
                  <a:cubicBezTo>
                    <a:pt x="5638" y="400"/>
                    <a:pt x="6038" y="34"/>
                    <a:pt x="60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410;p73">
              <a:extLst>
                <a:ext uri="{FF2B5EF4-FFF2-40B4-BE49-F238E27FC236}">
                  <a16:creationId xmlns:a16="http://schemas.microsoft.com/office/drawing/2014/main" id="{0D496768-EBDE-4E36-B599-FEC23140C5CA}"/>
                </a:ext>
              </a:extLst>
            </p:cNvPr>
            <p:cNvSpPr/>
            <p:nvPr/>
          </p:nvSpPr>
          <p:spPr>
            <a:xfrm>
              <a:off x="3745350" y="2774100"/>
              <a:ext cx="305250" cy="339650"/>
            </a:xfrm>
            <a:custGeom>
              <a:avLst/>
              <a:gdLst/>
              <a:ahLst/>
              <a:cxnLst/>
              <a:rect l="l" t="t" r="r" b="b"/>
              <a:pathLst>
                <a:path w="12210" h="13586" extrusionOk="0">
                  <a:moveTo>
                    <a:pt x="7951" y="1"/>
                  </a:moveTo>
                  <a:cubicBezTo>
                    <a:pt x="7473" y="1"/>
                    <a:pt x="6990" y="108"/>
                    <a:pt x="6539" y="334"/>
                  </a:cubicBezTo>
                  <a:cubicBezTo>
                    <a:pt x="5004" y="1134"/>
                    <a:pt x="4337" y="3002"/>
                    <a:pt x="5104" y="4537"/>
                  </a:cubicBezTo>
                  <a:cubicBezTo>
                    <a:pt x="3904" y="4804"/>
                    <a:pt x="2636" y="5037"/>
                    <a:pt x="1669" y="5771"/>
                  </a:cubicBezTo>
                  <a:cubicBezTo>
                    <a:pt x="668" y="6472"/>
                    <a:pt x="1" y="7806"/>
                    <a:pt x="401" y="8940"/>
                  </a:cubicBezTo>
                  <a:cubicBezTo>
                    <a:pt x="801" y="9841"/>
                    <a:pt x="1602" y="10474"/>
                    <a:pt x="2569" y="10675"/>
                  </a:cubicBezTo>
                  <a:cubicBezTo>
                    <a:pt x="3036" y="10758"/>
                    <a:pt x="3520" y="10800"/>
                    <a:pt x="4004" y="10800"/>
                  </a:cubicBezTo>
                  <a:cubicBezTo>
                    <a:pt x="4487" y="10800"/>
                    <a:pt x="4971" y="10758"/>
                    <a:pt x="5438" y="10675"/>
                  </a:cubicBezTo>
                  <a:cubicBezTo>
                    <a:pt x="5857" y="12530"/>
                    <a:pt x="7480" y="13586"/>
                    <a:pt x="9125" y="13586"/>
                  </a:cubicBezTo>
                  <a:cubicBezTo>
                    <a:pt x="10230" y="13586"/>
                    <a:pt x="11345" y="13108"/>
                    <a:pt x="12109" y="12076"/>
                  </a:cubicBezTo>
                  <a:lnTo>
                    <a:pt x="12210" y="11775"/>
                  </a:lnTo>
                  <a:cubicBezTo>
                    <a:pt x="11676" y="10508"/>
                    <a:pt x="11242" y="9240"/>
                    <a:pt x="10909" y="7906"/>
                  </a:cubicBezTo>
                  <a:cubicBezTo>
                    <a:pt x="10575" y="6372"/>
                    <a:pt x="11142" y="2936"/>
                    <a:pt x="11142" y="2936"/>
                  </a:cubicBezTo>
                  <a:lnTo>
                    <a:pt x="10942" y="2135"/>
                  </a:lnTo>
                  <a:cubicBezTo>
                    <a:pt x="10875" y="2002"/>
                    <a:pt x="10842" y="1868"/>
                    <a:pt x="10775" y="1702"/>
                  </a:cubicBezTo>
                  <a:cubicBezTo>
                    <a:pt x="10210" y="619"/>
                    <a:pt x="9097" y="1"/>
                    <a:pt x="795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411;p73">
              <a:extLst>
                <a:ext uri="{FF2B5EF4-FFF2-40B4-BE49-F238E27FC236}">
                  <a16:creationId xmlns:a16="http://schemas.microsoft.com/office/drawing/2014/main" id="{D8311FEB-575C-495F-949F-BA440565E641}"/>
                </a:ext>
              </a:extLst>
            </p:cNvPr>
            <p:cNvSpPr/>
            <p:nvPr/>
          </p:nvSpPr>
          <p:spPr>
            <a:xfrm>
              <a:off x="3438475" y="2557050"/>
              <a:ext cx="216475" cy="274050"/>
            </a:xfrm>
            <a:custGeom>
              <a:avLst/>
              <a:gdLst/>
              <a:ahLst/>
              <a:cxnLst/>
              <a:rect l="l" t="t" r="r" b="b"/>
              <a:pathLst>
                <a:path w="8659" h="10962" extrusionOk="0">
                  <a:moveTo>
                    <a:pt x="4699" y="0"/>
                  </a:moveTo>
                  <a:cubicBezTo>
                    <a:pt x="3863" y="0"/>
                    <a:pt x="3016" y="299"/>
                    <a:pt x="2335" y="943"/>
                  </a:cubicBezTo>
                  <a:lnTo>
                    <a:pt x="2369" y="2144"/>
                  </a:lnTo>
                  <a:cubicBezTo>
                    <a:pt x="2369" y="2144"/>
                    <a:pt x="167" y="8549"/>
                    <a:pt x="100" y="8782"/>
                  </a:cubicBezTo>
                  <a:lnTo>
                    <a:pt x="100" y="8882"/>
                  </a:lnTo>
                  <a:lnTo>
                    <a:pt x="100" y="9016"/>
                  </a:lnTo>
                  <a:cubicBezTo>
                    <a:pt x="0" y="10017"/>
                    <a:pt x="734" y="10884"/>
                    <a:pt x="1735" y="10951"/>
                  </a:cubicBezTo>
                  <a:cubicBezTo>
                    <a:pt x="1807" y="10958"/>
                    <a:pt x="1880" y="10962"/>
                    <a:pt x="1953" y="10962"/>
                  </a:cubicBezTo>
                  <a:cubicBezTo>
                    <a:pt x="2519" y="10962"/>
                    <a:pt x="3097" y="10738"/>
                    <a:pt x="3570" y="10384"/>
                  </a:cubicBezTo>
                  <a:cubicBezTo>
                    <a:pt x="4537" y="9449"/>
                    <a:pt x="4670" y="7915"/>
                    <a:pt x="3836" y="6814"/>
                  </a:cubicBezTo>
                  <a:lnTo>
                    <a:pt x="3836" y="6814"/>
                  </a:lnTo>
                  <a:cubicBezTo>
                    <a:pt x="4151" y="6900"/>
                    <a:pt x="4461" y="6940"/>
                    <a:pt x="4763" y="6940"/>
                  </a:cubicBezTo>
                  <a:cubicBezTo>
                    <a:pt x="6931" y="6940"/>
                    <a:pt x="8658" y="4866"/>
                    <a:pt x="8073" y="2611"/>
                  </a:cubicBezTo>
                  <a:cubicBezTo>
                    <a:pt x="7666" y="962"/>
                    <a:pt x="6200" y="0"/>
                    <a:pt x="469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412;p73">
              <a:extLst>
                <a:ext uri="{FF2B5EF4-FFF2-40B4-BE49-F238E27FC236}">
                  <a16:creationId xmlns:a16="http://schemas.microsoft.com/office/drawing/2014/main" id="{938C371F-6D53-4D53-8A26-E763047C3AE6}"/>
                </a:ext>
              </a:extLst>
            </p:cNvPr>
            <p:cNvSpPr/>
            <p:nvPr/>
          </p:nvSpPr>
          <p:spPr>
            <a:xfrm>
              <a:off x="3760375" y="2626425"/>
              <a:ext cx="85075" cy="75025"/>
            </a:xfrm>
            <a:custGeom>
              <a:avLst/>
              <a:gdLst/>
              <a:ahLst/>
              <a:cxnLst/>
              <a:rect l="l" t="t" r="r" b="b"/>
              <a:pathLst>
                <a:path w="3403" h="3001" extrusionOk="0">
                  <a:moveTo>
                    <a:pt x="1768" y="0"/>
                  </a:moveTo>
                  <a:cubicBezTo>
                    <a:pt x="1567" y="0"/>
                    <a:pt x="1362" y="44"/>
                    <a:pt x="1168" y="136"/>
                  </a:cubicBezTo>
                  <a:cubicBezTo>
                    <a:pt x="367" y="437"/>
                    <a:pt x="0" y="1337"/>
                    <a:pt x="300" y="2105"/>
                  </a:cubicBezTo>
                  <a:cubicBezTo>
                    <a:pt x="571" y="2671"/>
                    <a:pt x="1133" y="3001"/>
                    <a:pt x="1717" y="3001"/>
                  </a:cubicBezTo>
                  <a:cubicBezTo>
                    <a:pt x="1924" y="3001"/>
                    <a:pt x="2134" y="2959"/>
                    <a:pt x="2335" y="2872"/>
                  </a:cubicBezTo>
                  <a:cubicBezTo>
                    <a:pt x="3069" y="2471"/>
                    <a:pt x="3403" y="1571"/>
                    <a:pt x="3036" y="804"/>
                  </a:cubicBezTo>
                  <a:cubicBezTo>
                    <a:pt x="2795" y="297"/>
                    <a:pt x="2292" y="0"/>
                    <a:pt x="1768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413;p73">
              <a:extLst>
                <a:ext uri="{FF2B5EF4-FFF2-40B4-BE49-F238E27FC236}">
                  <a16:creationId xmlns:a16="http://schemas.microsoft.com/office/drawing/2014/main" id="{D3A465DE-6B0A-4E29-9ABB-3B54FA624E71}"/>
                </a:ext>
              </a:extLst>
            </p:cNvPr>
            <p:cNvSpPr/>
            <p:nvPr/>
          </p:nvSpPr>
          <p:spPr>
            <a:xfrm>
              <a:off x="3760375" y="2621475"/>
              <a:ext cx="85075" cy="85100"/>
            </a:xfrm>
            <a:custGeom>
              <a:avLst/>
              <a:gdLst/>
              <a:ahLst/>
              <a:cxnLst/>
              <a:rect l="l" t="t" r="r" b="b"/>
              <a:pathLst>
                <a:path w="3403" h="3404" fill="none" extrusionOk="0">
                  <a:moveTo>
                    <a:pt x="1168" y="334"/>
                  </a:moveTo>
                  <a:cubicBezTo>
                    <a:pt x="367" y="635"/>
                    <a:pt x="0" y="1535"/>
                    <a:pt x="300" y="2303"/>
                  </a:cubicBezTo>
                  <a:lnTo>
                    <a:pt x="300" y="2303"/>
                  </a:lnTo>
                  <a:cubicBezTo>
                    <a:pt x="667" y="3070"/>
                    <a:pt x="1568" y="3403"/>
                    <a:pt x="2335" y="3070"/>
                  </a:cubicBezTo>
                  <a:cubicBezTo>
                    <a:pt x="3069" y="2669"/>
                    <a:pt x="3403" y="1769"/>
                    <a:pt x="3036" y="1002"/>
                  </a:cubicBezTo>
                  <a:cubicBezTo>
                    <a:pt x="2702" y="301"/>
                    <a:pt x="1868" y="1"/>
                    <a:pt x="1168" y="334"/>
                  </a:cubicBezTo>
                  <a:lnTo>
                    <a:pt x="1168" y="334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4414;p73">
            <a:extLst>
              <a:ext uri="{FF2B5EF4-FFF2-40B4-BE49-F238E27FC236}">
                <a16:creationId xmlns:a16="http://schemas.microsoft.com/office/drawing/2014/main" id="{C451C652-367F-4F2E-B948-7BAA127F0681}"/>
              </a:ext>
            </a:extLst>
          </p:cNvPr>
          <p:cNvGrpSpPr/>
          <p:nvPr/>
        </p:nvGrpSpPr>
        <p:grpSpPr>
          <a:xfrm>
            <a:off x="1435997" y="2260552"/>
            <a:ext cx="999831" cy="2590987"/>
            <a:chOff x="2780500" y="635125"/>
            <a:chExt cx="1760575" cy="4562400"/>
          </a:xfrm>
        </p:grpSpPr>
        <p:sp>
          <p:nvSpPr>
            <p:cNvPr id="173" name="Google Shape;4415;p73">
              <a:extLst>
                <a:ext uri="{FF2B5EF4-FFF2-40B4-BE49-F238E27FC236}">
                  <a16:creationId xmlns:a16="http://schemas.microsoft.com/office/drawing/2014/main" id="{8E5932F6-F886-48C3-89A3-A972247A3AE4}"/>
                </a:ext>
              </a:extLst>
            </p:cNvPr>
            <p:cNvSpPr/>
            <p:nvPr/>
          </p:nvSpPr>
          <p:spPr>
            <a:xfrm>
              <a:off x="4170650" y="635125"/>
              <a:ext cx="370425" cy="499950"/>
            </a:xfrm>
            <a:custGeom>
              <a:avLst/>
              <a:gdLst/>
              <a:ahLst/>
              <a:cxnLst/>
              <a:rect l="l" t="t" r="r" b="b"/>
              <a:pathLst>
                <a:path w="14817" h="19998" extrusionOk="0">
                  <a:moveTo>
                    <a:pt x="4034" y="1"/>
                  </a:moveTo>
                  <a:cubicBezTo>
                    <a:pt x="3356" y="1"/>
                    <a:pt x="2675" y="187"/>
                    <a:pt x="2069" y="565"/>
                  </a:cubicBezTo>
                  <a:cubicBezTo>
                    <a:pt x="768" y="1432"/>
                    <a:pt x="1" y="2900"/>
                    <a:pt x="34" y="4468"/>
                  </a:cubicBezTo>
                  <a:cubicBezTo>
                    <a:pt x="101" y="6002"/>
                    <a:pt x="735" y="7470"/>
                    <a:pt x="1836" y="8537"/>
                  </a:cubicBezTo>
                  <a:lnTo>
                    <a:pt x="1902" y="8037"/>
                  </a:lnTo>
                  <a:cubicBezTo>
                    <a:pt x="2569" y="10772"/>
                    <a:pt x="3270" y="13474"/>
                    <a:pt x="3937" y="16210"/>
                  </a:cubicBezTo>
                  <a:cubicBezTo>
                    <a:pt x="4237" y="17377"/>
                    <a:pt x="4571" y="18611"/>
                    <a:pt x="5472" y="19379"/>
                  </a:cubicBezTo>
                  <a:cubicBezTo>
                    <a:pt x="5984" y="19806"/>
                    <a:pt x="6610" y="19997"/>
                    <a:pt x="7252" y="19997"/>
                  </a:cubicBezTo>
                  <a:cubicBezTo>
                    <a:pt x="8612" y="19997"/>
                    <a:pt x="10042" y="19136"/>
                    <a:pt x="10609" y="17844"/>
                  </a:cubicBezTo>
                  <a:cubicBezTo>
                    <a:pt x="11409" y="15943"/>
                    <a:pt x="10609" y="13641"/>
                    <a:pt x="9041" y="12240"/>
                  </a:cubicBezTo>
                  <a:lnTo>
                    <a:pt x="9041" y="12240"/>
                  </a:lnTo>
                  <a:cubicBezTo>
                    <a:pt x="9118" y="12244"/>
                    <a:pt x="9193" y="12246"/>
                    <a:pt x="9269" y="12246"/>
                  </a:cubicBezTo>
                  <a:cubicBezTo>
                    <a:pt x="13144" y="12246"/>
                    <a:pt x="14817" y="7258"/>
                    <a:pt x="11643" y="4902"/>
                  </a:cubicBezTo>
                  <a:lnTo>
                    <a:pt x="11643" y="4902"/>
                  </a:lnTo>
                  <a:lnTo>
                    <a:pt x="11643" y="4935"/>
                  </a:lnTo>
                  <a:cubicBezTo>
                    <a:pt x="10925" y="4418"/>
                    <a:pt x="10083" y="4159"/>
                    <a:pt x="9237" y="4159"/>
                  </a:cubicBezTo>
                  <a:cubicBezTo>
                    <a:pt x="8390" y="4159"/>
                    <a:pt x="7540" y="4418"/>
                    <a:pt x="6806" y="4935"/>
                  </a:cubicBezTo>
                  <a:cubicBezTo>
                    <a:pt x="7740" y="3634"/>
                    <a:pt x="7506" y="1866"/>
                    <a:pt x="6339" y="799"/>
                  </a:cubicBezTo>
                  <a:cubicBezTo>
                    <a:pt x="5665" y="270"/>
                    <a:pt x="4851" y="1"/>
                    <a:pt x="4034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416;p73">
              <a:extLst>
                <a:ext uri="{FF2B5EF4-FFF2-40B4-BE49-F238E27FC236}">
                  <a16:creationId xmlns:a16="http://schemas.microsoft.com/office/drawing/2014/main" id="{5851C9EC-341D-4441-AAB2-A4EAE8B86D6F}"/>
                </a:ext>
              </a:extLst>
            </p:cNvPr>
            <p:cNvSpPr/>
            <p:nvPr/>
          </p:nvSpPr>
          <p:spPr>
            <a:xfrm>
              <a:off x="4059750" y="1065375"/>
              <a:ext cx="294400" cy="989900"/>
            </a:xfrm>
            <a:custGeom>
              <a:avLst/>
              <a:gdLst/>
              <a:ahLst/>
              <a:cxnLst/>
              <a:rect l="l" t="t" r="r" b="b"/>
              <a:pathLst>
                <a:path w="11776" h="39596" extrusionOk="0">
                  <a:moveTo>
                    <a:pt x="11776" y="0"/>
                  </a:moveTo>
                  <a:lnTo>
                    <a:pt x="7039" y="2069"/>
                  </a:lnTo>
                  <a:lnTo>
                    <a:pt x="3003" y="18847"/>
                  </a:lnTo>
                  <a:lnTo>
                    <a:pt x="0" y="30956"/>
                  </a:lnTo>
                  <a:lnTo>
                    <a:pt x="6038" y="39595"/>
                  </a:lnTo>
                  <a:cubicBezTo>
                    <a:pt x="6038" y="39595"/>
                    <a:pt x="9340" y="23817"/>
                    <a:pt x="9741" y="20882"/>
                  </a:cubicBezTo>
                  <a:cubicBezTo>
                    <a:pt x="9974" y="19247"/>
                    <a:pt x="10875" y="12943"/>
                    <a:pt x="11342" y="7673"/>
                  </a:cubicBezTo>
                  <a:cubicBezTo>
                    <a:pt x="11742" y="3503"/>
                    <a:pt x="11776" y="1"/>
                    <a:pt x="11776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417;p73">
              <a:extLst>
                <a:ext uri="{FF2B5EF4-FFF2-40B4-BE49-F238E27FC236}">
                  <a16:creationId xmlns:a16="http://schemas.microsoft.com/office/drawing/2014/main" id="{39FC5817-94CA-45E5-8D74-0B0D494EE383}"/>
                </a:ext>
              </a:extLst>
            </p:cNvPr>
            <p:cNvSpPr/>
            <p:nvPr/>
          </p:nvSpPr>
          <p:spPr>
            <a:xfrm>
              <a:off x="4118125" y="860050"/>
              <a:ext cx="236025" cy="271225"/>
            </a:xfrm>
            <a:custGeom>
              <a:avLst/>
              <a:gdLst/>
              <a:ahLst/>
              <a:cxnLst/>
              <a:rect l="l" t="t" r="r" b="b"/>
              <a:pathLst>
                <a:path w="9441" h="10849" extrusionOk="0">
                  <a:moveTo>
                    <a:pt x="3963" y="0"/>
                  </a:moveTo>
                  <a:cubicBezTo>
                    <a:pt x="3684" y="0"/>
                    <a:pt x="3157" y="53"/>
                    <a:pt x="3036" y="441"/>
                  </a:cubicBezTo>
                  <a:lnTo>
                    <a:pt x="1802" y="575"/>
                  </a:lnTo>
                  <a:cubicBezTo>
                    <a:pt x="1201" y="675"/>
                    <a:pt x="768" y="1108"/>
                    <a:pt x="701" y="1675"/>
                  </a:cubicBezTo>
                  <a:cubicBezTo>
                    <a:pt x="634" y="2309"/>
                    <a:pt x="601" y="2910"/>
                    <a:pt x="601" y="3543"/>
                  </a:cubicBezTo>
                  <a:cubicBezTo>
                    <a:pt x="634" y="3910"/>
                    <a:pt x="0" y="5611"/>
                    <a:pt x="601" y="6646"/>
                  </a:cubicBezTo>
                  <a:cubicBezTo>
                    <a:pt x="1201" y="7646"/>
                    <a:pt x="5271" y="10849"/>
                    <a:pt x="5271" y="10849"/>
                  </a:cubicBezTo>
                  <a:lnTo>
                    <a:pt x="9441" y="8213"/>
                  </a:lnTo>
                  <a:cubicBezTo>
                    <a:pt x="9307" y="7346"/>
                    <a:pt x="9107" y="6512"/>
                    <a:pt x="8873" y="5678"/>
                  </a:cubicBezTo>
                  <a:cubicBezTo>
                    <a:pt x="8507" y="4544"/>
                    <a:pt x="4137" y="7"/>
                    <a:pt x="4137" y="7"/>
                  </a:cubicBezTo>
                  <a:cubicBezTo>
                    <a:pt x="4137" y="7"/>
                    <a:pt x="4067" y="0"/>
                    <a:pt x="3963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418;p73">
              <a:extLst>
                <a:ext uri="{FF2B5EF4-FFF2-40B4-BE49-F238E27FC236}">
                  <a16:creationId xmlns:a16="http://schemas.microsoft.com/office/drawing/2014/main" id="{851E8AA6-C9B2-4149-8989-73E95414BEBA}"/>
                </a:ext>
              </a:extLst>
            </p:cNvPr>
            <p:cNvSpPr/>
            <p:nvPr/>
          </p:nvSpPr>
          <p:spPr>
            <a:xfrm>
              <a:off x="4170650" y="873575"/>
              <a:ext cx="61750" cy="120925"/>
            </a:xfrm>
            <a:custGeom>
              <a:avLst/>
              <a:gdLst/>
              <a:ahLst/>
              <a:cxnLst/>
              <a:rect l="l" t="t" r="r" b="b"/>
              <a:pathLst>
                <a:path w="2470" h="4837" extrusionOk="0">
                  <a:moveTo>
                    <a:pt x="1035" y="0"/>
                  </a:moveTo>
                  <a:cubicBezTo>
                    <a:pt x="935" y="300"/>
                    <a:pt x="935" y="667"/>
                    <a:pt x="1102" y="968"/>
                  </a:cubicBezTo>
                  <a:cubicBezTo>
                    <a:pt x="1369" y="1568"/>
                    <a:pt x="1802" y="2302"/>
                    <a:pt x="2303" y="3202"/>
                  </a:cubicBezTo>
                  <a:lnTo>
                    <a:pt x="2303" y="4291"/>
                  </a:lnTo>
                  <a:lnTo>
                    <a:pt x="2303" y="4291"/>
                  </a:lnTo>
                  <a:cubicBezTo>
                    <a:pt x="1505" y="3401"/>
                    <a:pt x="745" y="2578"/>
                    <a:pt x="168" y="2002"/>
                  </a:cubicBezTo>
                  <a:lnTo>
                    <a:pt x="168" y="2002"/>
                  </a:lnTo>
                  <a:lnTo>
                    <a:pt x="201" y="2035"/>
                  </a:lnTo>
                  <a:lnTo>
                    <a:pt x="171" y="1367"/>
                  </a:lnTo>
                  <a:lnTo>
                    <a:pt x="171" y="1367"/>
                  </a:lnTo>
                  <a:cubicBezTo>
                    <a:pt x="481" y="1359"/>
                    <a:pt x="789" y="1296"/>
                    <a:pt x="1068" y="1234"/>
                  </a:cubicBezTo>
                  <a:cubicBezTo>
                    <a:pt x="971" y="1225"/>
                    <a:pt x="876" y="1221"/>
                    <a:pt x="782" y="1221"/>
                  </a:cubicBezTo>
                  <a:cubicBezTo>
                    <a:pt x="556" y="1221"/>
                    <a:pt x="337" y="1244"/>
                    <a:pt x="101" y="1268"/>
                  </a:cubicBezTo>
                  <a:lnTo>
                    <a:pt x="1" y="1268"/>
                  </a:lnTo>
                  <a:lnTo>
                    <a:pt x="1" y="2068"/>
                  </a:lnTo>
                  <a:lnTo>
                    <a:pt x="1" y="2102"/>
                  </a:lnTo>
                  <a:cubicBezTo>
                    <a:pt x="601" y="2735"/>
                    <a:pt x="1369" y="3603"/>
                    <a:pt x="2203" y="4537"/>
                  </a:cubicBezTo>
                  <a:lnTo>
                    <a:pt x="2269" y="4603"/>
                  </a:lnTo>
                  <a:lnTo>
                    <a:pt x="2469" y="4837"/>
                  </a:lnTo>
                  <a:lnTo>
                    <a:pt x="2469" y="3102"/>
                  </a:lnTo>
                  <a:cubicBezTo>
                    <a:pt x="1969" y="2202"/>
                    <a:pt x="1502" y="1468"/>
                    <a:pt x="1202" y="934"/>
                  </a:cubicBezTo>
                  <a:cubicBezTo>
                    <a:pt x="1102" y="634"/>
                    <a:pt x="1035" y="300"/>
                    <a:pt x="1035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419;p73">
              <a:extLst>
                <a:ext uri="{FF2B5EF4-FFF2-40B4-BE49-F238E27FC236}">
                  <a16:creationId xmlns:a16="http://schemas.microsoft.com/office/drawing/2014/main" id="{7B09A906-8378-4B3D-B255-408408E715F7}"/>
                </a:ext>
              </a:extLst>
            </p:cNvPr>
            <p:cNvSpPr/>
            <p:nvPr/>
          </p:nvSpPr>
          <p:spPr>
            <a:xfrm>
              <a:off x="4128975" y="949450"/>
              <a:ext cx="31700" cy="65900"/>
            </a:xfrm>
            <a:custGeom>
              <a:avLst/>
              <a:gdLst/>
              <a:ahLst/>
              <a:cxnLst/>
              <a:rect l="l" t="t" r="r" b="b"/>
              <a:pathLst>
                <a:path w="1268" h="2636" extrusionOk="0">
                  <a:moveTo>
                    <a:pt x="134" y="1"/>
                  </a:moveTo>
                  <a:cubicBezTo>
                    <a:pt x="0" y="1001"/>
                    <a:pt x="434" y="2002"/>
                    <a:pt x="1234" y="2636"/>
                  </a:cubicBezTo>
                  <a:cubicBezTo>
                    <a:pt x="1268" y="2603"/>
                    <a:pt x="867" y="2102"/>
                    <a:pt x="534" y="1368"/>
                  </a:cubicBezTo>
                  <a:cubicBezTo>
                    <a:pt x="234" y="6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420;p73">
              <a:extLst>
                <a:ext uri="{FF2B5EF4-FFF2-40B4-BE49-F238E27FC236}">
                  <a16:creationId xmlns:a16="http://schemas.microsoft.com/office/drawing/2014/main" id="{B61B5A71-46BB-4D80-845D-4011C6269D70}"/>
                </a:ext>
              </a:extLst>
            </p:cNvPr>
            <p:cNvSpPr/>
            <p:nvPr/>
          </p:nvSpPr>
          <p:spPr>
            <a:xfrm>
              <a:off x="4259900" y="1047875"/>
              <a:ext cx="100075" cy="168625"/>
            </a:xfrm>
            <a:custGeom>
              <a:avLst/>
              <a:gdLst/>
              <a:ahLst/>
              <a:cxnLst/>
              <a:rect l="l" t="t" r="r" b="b"/>
              <a:pathLst>
                <a:path w="4003" h="6745" extrusionOk="0">
                  <a:moveTo>
                    <a:pt x="2952" y="0"/>
                  </a:moveTo>
                  <a:cubicBezTo>
                    <a:pt x="2556" y="0"/>
                    <a:pt x="2129" y="114"/>
                    <a:pt x="1868" y="300"/>
                  </a:cubicBezTo>
                  <a:cubicBezTo>
                    <a:pt x="1435" y="667"/>
                    <a:pt x="1201" y="1167"/>
                    <a:pt x="1168" y="1734"/>
                  </a:cubicBezTo>
                  <a:cubicBezTo>
                    <a:pt x="1168" y="2302"/>
                    <a:pt x="1268" y="2835"/>
                    <a:pt x="1468" y="3369"/>
                  </a:cubicBezTo>
                  <a:cubicBezTo>
                    <a:pt x="834" y="3369"/>
                    <a:pt x="300" y="3803"/>
                    <a:pt x="134" y="4403"/>
                  </a:cubicBezTo>
                  <a:cubicBezTo>
                    <a:pt x="0" y="5003"/>
                    <a:pt x="200" y="5637"/>
                    <a:pt x="634" y="6071"/>
                  </a:cubicBezTo>
                  <a:cubicBezTo>
                    <a:pt x="1068" y="6471"/>
                    <a:pt x="1635" y="6738"/>
                    <a:pt x="2268" y="6738"/>
                  </a:cubicBezTo>
                  <a:cubicBezTo>
                    <a:pt x="2310" y="6742"/>
                    <a:pt x="2352" y="6744"/>
                    <a:pt x="2395" y="6744"/>
                  </a:cubicBezTo>
                  <a:cubicBezTo>
                    <a:pt x="2692" y="6744"/>
                    <a:pt x="3002" y="6642"/>
                    <a:pt x="3236" y="6438"/>
                  </a:cubicBezTo>
                  <a:cubicBezTo>
                    <a:pt x="3469" y="6138"/>
                    <a:pt x="3603" y="5804"/>
                    <a:pt x="3603" y="5437"/>
                  </a:cubicBezTo>
                  <a:cubicBezTo>
                    <a:pt x="3803" y="3703"/>
                    <a:pt x="4003" y="1935"/>
                    <a:pt x="3736" y="233"/>
                  </a:cubicBezTo>
                  <a:cubicBezTo>
                    <a:pt x="3559" y="71"/>
                    <a:pt x="3266" y="0"/>
                    <a:pt x="2952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421;p73">
              <a:extLst>
                <a:ext uri="{FF2B5EF4-FFF2-40B4-BE49-F238E27FC236}">
                  <a16:creationId xmlns:a16="http://schemas.microsoft.com/office/drawing/2014/main" id="{91F88BCA-949A-43B5-8F67-2AC170BA6800}"/>
                </a:ext>
              </a:extLst>
            </p:cNvPr>
            <p:cNvSpPr/>
            <p:nvPr/>
          </p:nvSpPr>
          <p:spPr>
            <a:xfrm>
              <a:off x="2780500" y="1240025"/>
              <a:ext cx="301900" cy="323225"/>
            </a:xfrm>
            <a:custGeom>
              <a:avLst/>
              <a:gdLst/>
              <a:ahLst/>
              <a:cxnLst/>
              <a:rect l="l" t="t" r="r" b="b"/>
              <a:pathLst>
                <a:path w="12076" h="12929" extrusionOk="0">
                  <a:moveTo>
                    <a:pt x="4487" y="0"/>
                  </a:moveTo>
                  <a:cubicBezTo>
                    <a:pt x="4446" y="0"/>
                    <a:pt x="4407" y="6"/>
                    <a:pt x="4370" y="19"/>
                  </a:cubicBezTo>
                  <a:cubicBezTo>
                    <a:pt x="3803" y="186"/>
                    <a:pt x="4971" y="2054"/>
                    <a:pt x="5304" y="2921"/>
                  </a:cubicBezTo>
                  <a:cubicBezTo>
                    <a:pt x="5638" y="3822"/>
                    <a:pt x="6138" y="5056"/>
                    <a:pt x="6138" y="5056"/>
                  </a:cubicBezTo>
                  <a:cubicBezTo>
                    <a:pt x="6138" y="5056"/>
                    <a:pt x="3603" y="1354"/>
                    <a:pt x="2636" y="553"/>
                  </a:cubicBezTo>
                  <a:cubicBezTo>
                    <a:pt x="2487" y="425"/>
                    <a:pt x="2342" y="370"/>
                    <a:pt x="2213" y="370"/>
                  </a:cubicBezTo>
                  <a:cubicBezTo>
                    <a:pt x="1736" y="370"/>
                    <a:pt x="1470" y="1124"/>
                    <a:pt x="1969" y="1754"/>
                  </a:cubicBezTo>
                  <a:cubicBezTo>
                    <a:pt x="1969" y="1754"/>
                    <a:pt x="1674" y="1597"/>
                    <a:pt x="1421" y="1597"/>
                  </a:cubicBezTo>
                  <a:cubicBezTo>
                    <a:pt x="1207" y="1597"/>
                    <a:pt x="1022" y="1709"/>
                    <a:pt x="1068" y="2121"/>
                  </a:cubicBezTo>
                  <a:cubicBezTo>
                    <a:pt x="1202" y="3022"/>
                    <a:pt x="3770" y="6624"/>
                    <a:pt x="3470" y="6758"/>
                  </a:cubicBezTo>
                  <a:cubicBezTo>
                    <a:pt x="3464" y="6761"/>
                    <a:pt x="3456" y="6762"/>
                    <a:pt x="3448" y="6762"/>
                  </a:cubicBezTo>
                  <a:cubicBezTo>
                    <a:pt x="3104" y="6762"/>
                    <a:pt x="1006" y="4154"/>
                    <a:pt x="422" y="4154"/>
                  </a:cubicBezTo>
                  <a:cubicBezTo>
                    <a:pt x="415" y="4154"/>
                    <a:pt x="408" y="4155"/>
                    <a:pt x="401" y="4156"/>
                  </a:cubicBezTo>
                  <a:cubicBezTo>
                    <a:pt x="67" y="4189"/>
                    <a:pt x="1" y="4656"/>
                    <a:pt x="534" y="5390"/>
                  </a:cubicBezTo>
                  <a:cubicBezTo>
                    <a:pt x="1068" y="6124"/>
                    <a:pt x="5171" y="11661"/>
                    <a:pt x="5905" y="12295"/>
                  </a:cubicBezTo>
                  <a:cubicBezTo>
                    <a:pt x="6272" y="12628"/>
                    <a:pt x="6705" y="12829"/>
                    <a:pt x="7172" y="12929"/>
                  </a:cubicBezTo>
                  <a:lnTo>
                    <a:pt x="11075" y="11628"/>
                  </a:lnTo>
                  <a:cubicBezTo>
                    <a:pt x="11075" y="11628"/>
                    <a:pt x="12076" y="10393"/>
                    <a:pt x="11976" y="9226"/>
                  </a:cubicBezTo>
                  <a:cubicBezTo>
                    <a:pt x="11909" y="8092"/>
                    <a:pt x="10041" y="1921"/>
                    <a:pt x="10041" y="1921"/>
                  </a:cubicBezTo>
                  <a:cubicBezTo>
                    <a:pt x="10041" y="1921"/>
                    <a:pt x="9174" y="2021"/>
                    <a:pt x="9107" y="3322"/>
                  </a:cubicBezTo>
                  <a:cubicBezTo>
                    <a:pt x="9141" y="4356"/>
                    <a:pt x="9207" y="5390"/>
                    <a:pt x="9341" y="6391"/>
                  </a:cubicBezTo>
                  <a:lnTo>
                    <a:pt x="6572" y="2154"/>
                  </a:lnTo>
                  <a:cubicBezTo>
                    <a:pt x="5980" y="1281"/>
                    <a:pt x="5067" y="0"/>
                    <a:pt x="4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422;p73">
              <a:extLst>
                <a:ext uri="{FF2B5EF4-FFF2-40B4-BE49-F238E27FC236}">
                  <a16:creationId xmlns:a16="http://schemas.microsoft.com/office/drawing/2014/main" id="{D0C64E27-D567-406F-9742-128828E25E5B}"/>
                </a:ext>
              </a:extLst>
            </p:cNvPr>
            <p:cNvSpPr/>
            <p:nvPr/>
          </p:nvSpPr>
          <p:spPr>
            <a:xfrm>
              <a:off x="2923950" y="1457025"/>
              <a:ext cx="85900" cy="15325"/>
            </a:xfrm>
            <a:custGeom>
              <a:avLst/>
              <a:gdLst/>
              <a:ahLst/>
              <a:cxnLst/>
              <a:rect l="l" t="t" r="r" b="b"/>
              <a:pathLst>
                <a:path w="3436" h="613" extrusionOk="0">
                  <a:moveTo>
                    <a:pt x="1433" y="0"/>
                  </a:moveTo>
                  <a:cubicBezTo>
                    <a:pt x="1112" y="0"/>
                    <a:pt x="806" y="44"/>
                    <a:pt x="500" y="146"/>
                  </a:cubicBezTo>
                  <a:cubicBezTo>
                    <a:pt x="367" y="179"/>
                    <a:pt x="234" y="212"/>
                    <a:pt x="134" y="279"/>
                  </a:cubicBezTo>
                  <a:cubicBezTo>
                    <a:pt x="67" y="279"/>
                    <a:pt x="33" y="312"/>
                    <a:pt x="0" y="346"/>
                  </a:cubicBezTo>
                  <a:cubicBezTo>
                    <a:pt x="0" y="346"/>
                    <a:pt x="200" y="279"/>
                    <a:pt x="500" y="212"/>
                  </a:cubicBezTo>
                  <a:cubicBezTo>
                    <a:pt x="810" y="126"/>
                    <a:pt x="1119" y="85"/>
                    <a:pt x="1426" y="85"/>
                  </a:cubicBezTo>
                  <a:cubicBezTo>
                    <a:pt x="1948" y="85"/>
                    <a:pt x="2465" y="203"/>
                    <a:pt x="2969" y="413"/>
                  </a:cubicBezTo>
                  <a:cubicBezTo>
                    <a:pt x="3236" y="513"/>
                    <a:pt x="3436" y="613"/>
                    <a:pt x="3436" y="613"/>
                  </a:cubicBezTo>
                  <a:cubicBezTo>
                    <a:pt x="3436" y="613"/>
                    <a:pt x="3403" y="579"/>
                    <a:pt x="3336" y="513"/>
                  </a:cubicBezTo>
                  <a:cubicBezTo>
                    <a:pt x="3202" y="446"/>
                    <a:pt x="3102" y="379"/>
                    <a:pt x="3002" y="346"/>
                  </a:cubicBezTo>
                  <a:cubicBezTo>
                    <a:pt x="2602" y="146"/>
                    <a:pt x="2168" y="46"/>
                    <a:pt x="1735" y="12"/>
                  </a:cubicBezTo>
                  <a:cubicBezTo>
                    <a:pt x="1632" y="4"/>
                    <a:pt x="1532" y="0"/>
                    <a:pt x="1433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423;p73">
              <a:extLst>
                <a:ext uri="{FF2B5EF4-FFF2-40B4-BE49-F238E27FC236}">
                  <a16:creationId xmlns:a16="http://schemas.microsoft.com/office/drawing/2014/main" id="{698A3AE7-3AA8-4AD9-B713-7EEDF0D97DBD}"/>
                </a:ext>
              </a:extLst>
            </p:cNvPr>
            <p:cNvSpPr/>
            <p:nvPr/>
          </p:nvSpPr>
          <p:spPr>
            <a:xfrm>
              <a:off x="3006500" y="1418950"/>
              <a:ext cx="10025" cy="50900"/>
            </a:xfrm>
            <a:custGeom>
              <a:avLst/>
              <a:gdLst/>
              <a:ahLst/>
              <a:cxnLst/>
              <a:rect l="l" t="t" r="r" b="b"/>
              <a:pathLst>
                <a:path w="401" h="2036" extrusionOk="0">
                  <a:moveTo>
                    <a:pt x="401" y="1"/>
                  </a:moveTo>
                  <a:lnTo>
                    <a:pt x="401" y="1"/>
                  </a:lnTo>
                  <a:cubicBezTo>
                    <a:pt x="201" y="301"/>
                    <a:pt x="101" y="635"/>
                    <a:pt x="67" y="1002"/>
                  </a:cubicBezTo>
                  <a:cubicBezTo>
                    <a:pt x="0" y="1335"/>
                    <a:pt x="0" y="1702"/>
                    <a:pt x="101" y="2036"/>
                  </a:cubicBezTo>
                  <a:cubicBezTo>
                    <a:pt x="134" y="2036"/>
                    <a:pt x="67" y="1569"/>
                    <a:pt x="134" y="1002"/>
                  </a:cubicBezTo>
                  <a:cubicBezTo>
                    <a:pt x="201" y="668"/>
                    <a:pt x="301" y="334"/>
                    <a:pt x="401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424;p73">
              <a:extLst>
                <a:ext uri="{FF2B5EF4-FFF2-40B4-BE49-F238E27FC236}">
                  <a16:creationId xmlns:a16="http://schemas.microsoft.com/office/drawing/2014/main" id="{5B0D3E08-9EBA-4A56-8C0E-35CEDACEE21E}"/>
                </a:ext>
              </a:extLst>
            </p:cNvPr>
            <p:cNvSpPr/>
            <p:nvPr/>
          </p:nvSpPr>
          <p:spPr>
            <a:xfrm>
              <a:off x="2825525" y="1274700"/>
              <a:ext cx="80100" cy="110925"/>
            </a:xfrm>
            <a:custGeom>
              <a:avLst/>
              <a:gdLst/>
              <a:ahLst/>
              <a:cxnLst/>
              <a:rect l="l" t="t" r="r" b="b"/>
              <a:pathLst>
                <a:path w="3204" h="4437" extrusionOk="0">
                  <a:moveTo>
                    <a:pt x="1" y="0"/>
                  </a:moveTo>
                  <a:cubicBezTo>
                    <a:pt x="1" y="33"/>
                    <a:pt x="668" y="1034"/>
                    <a:pt x="1569" y="2235"/>
                  </a:cubicBezTo>
                  <a:cubicBezTo>
                    <a:pt x="2436" y="3469"/>
                    <a:pt x="3170" y="4437"/>
                    <a:pt x="3203" y="4437"/>
                  </a:cubicBezTo>
                  <a:cubicBezTo>
                    <a:pt x="3203" y="4403"/>
                    <a:pt x="2536" y="3402"/>
                    <a:pt x="1635" y="2202"/>
                  </a:cubicBezTo>
                  <a:cubicBezTo>
                    <a:pt x="768" y="9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425;p73">
              <a:extLst>
                <a:ext uri="{FF2B5EF4-FFF2-40B4-BE49-F238E27FC236}">
                  <a16:creationId xmlns:a16="http://schemas.microsoft.com/office/drawing/2014/main" id="{FD41023F-F7D1-484B-BF9B-4B7B968ED2EF}"/>
                </a:ext>
              </a:extLst>
            </p:cNvPr>
            <p:cNvSpPr/>
            <p:nvPr/>
          </p:nvSpPr>
          <p:spPr>
            <a:xfrm>
              <a:off x="2931450" y="1491500"/>
              <a:ext cx="678825" cy="879825"/>
            </a:xfrm>
            <a:custGeom>
              <a:avLst/>
              <a:gdLst/>
              <a:ahLst/>
              <a:cxnLst/>
              <a:rect l="l" t="t" r="r" b="b"/>
              <a:pathLst>
                <a:path w="27153" h="35193" extrusionOk="0">
                  <a:moveTo>
                    <a:pt x="5337" y="1"/>
                  </a:moveTo>
                  <a:lnTo>
                    <a:pt x="0" y="1702"/>
                  </a:lnTo>
                  <a:cubicBezTo>
                    <a:pt x="467" y="3270"/>
                    <a:pt x="4070" y="16346"/>
                    <a:pt x="8340" y="20849"/>
                  </a:cubicBezTo>
                  <a:cubicBezTo>
                    <a:pt x="12609" y="25352"/>
                    <a:pt x="25685" y="35193"/>
                    <a:pt x="25685" y="35193"/>
                  </a:cubicBezTo>
                  <a:lnTo>
                    <a:pt x="27153" y="25086"/>
                  </a:lnTo>
                  <a:cubicBezTo>
                    <a:pt x="27153" y="25086"/>
                    <a:pt x="16746" y="19248"/>
                    <a:pt x="13243" y="14244"/>
                  </a:cubicBezTo>
                  <a:cubicBezTo>
                    <a:pt x="9807" y="9241"/>
                    <a:pt x="6705" y="4037"/>
                    <a:pt x="5337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426;p73">
              <a:extLst>
                <a:ext uri="{FF2B5EF4-FFF2-40B4-BE49-F238E27FC236}">
                  <a16:creationId xmlns:a16="http://schemas.microsoft.com/office/drawing/2014/main" id="{E8558D98-C1D0-4E6D-9456-D6C209D47073}"/>
                </a:ext>
              </a:extLst>
            </p:cNvPr>
            <p:cNvSpPr/>
            <p:nvPr/>
          </p:nvSpPr>
          <p:spPr>
            <a:xfrm>
              <a:off x="3198300" y="1852600"/>
              <a:ext cx="236025" cy="229150"/>
            </a:xfrm>
            <a:custGeom>
              <a:avLst/>
              <a:gdLst/>
              <a:ahLst/>
              <a:cxnLst/>
              <a:rect l="l" t="t" r="r" b="b"/>
              <a:pathLst>
                <a:path w="9441" h="9166" extrusionOk="0">
                  <a:moveTo>
                    <a:pt x="2702" y="1"/>
                  </a:moveTo>
                  <a:cubicBezTo>
                    <a:pt x="1001" y="301"/>
                    <a:pt x="1" y="2069"/>
                    <a:pt x="568" y="3670"/>
                  </a:cubicBezTo>
                  <a:cubicBezTo>
                    <a:pt x="1042" y="4842"/>
                    <a:pt x="2170" y="5593"/>
                    <a:pt x="3385" y="5593"/>
                  </a:cubicBezTo>
                  <a:cubicBezTo>
                    <a:pt x="3622" y="5593"/>
                    <a:pt x="3863" y="5565"/>
                    <a:pt x="4104" y="5505"/>
                  </a:cubicBezTo>
                  <a:lnTo>
                    <a:pt x="4104" y="5505"/>
                  </a:lnTo>
                  <a:cubicBezTo>
                    <a:pt x="3136" y="6238"/>
                    <a:pt x="3270" y="7840"/>
                    <a:pt x="4170" y="8607"/>
                  </a:cubicBezTo>
                  <a:cubicBezTo>
                    <a:pt x="4637" y="8990"/>
                    <a:pt x="5221" y="9165"/>
                    <a:pt x="5813" y="9165"/>
                  </a:cubicBezTo>
                  <a:cubicBezTo>
                    <a:pt x="6405" y="9165"/>
                    <a:pt x="7006" y="8990"/>
                    <a:pt x="7506" y="8673"/>
                  </a:cubicBezTo>
                  <a:cubicBezTo>
                    <a:pt x="8440" y="8073"/>
                    <a:pt x="9140" y="7172"/>
                    <a:pt x="9441" y="6105"/>
                  </a:cubicBezTo>
                  <a:cubicBezTo>
                    <a:pt x="9441" y="6105"/>
                    <a:pt x="6238" y="3603"/>
                    <a:pt x="5204" y="2736"/>
                  </a:cubicBezTo>
                  <a:cubicBezTo>
                    <a:pt x="4337" y="1869"/>
                    <a:pt x="3503" y="968"/>
                    <a:pt x="2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427;p73">
              <a:extLst>
                <a:ext uri="{FF2B5EF4-FFF2-40B4-BE49-F238E27FC236}">
                  <a16:creationId xmlns:a16="http://schemas.microsoft.com/office/drawing/2014/main" id="{B768A925-ED7D-4B54-9C7B-B8A1B6D0C5FF}"/>
                </a:ext>
              </a:extLst>
            </p:cNvPr>
            <p:cNvSpPr/>
            <p:nvPr/>
          </p:nvSpPr>
          <p:spPr>
            <a:xfrm>
              <a:off x="3084050" y="1771825"/>
              <a:ext cx="93425" cy="110050"/>
            </a:xfrm>
            <a:custGeom>
              <a:avLst/>
              <a:gdLst/>
              <a:ahLst/>
              <a:cxnLst/>
              <a:rect l="l" t="t" r="r" b="b"/>
              <a:pathLst>
                <a:path w="3737" h="4402" extrusionOk="0">
                  <a:moveTo>
                    <a:pt x="2261" y="0"/>
                  </a:moveTo>
                  <a:cubicBezTo>
                    <a:pt x="2174" y="0"/>
                    <a:pt x="2088" y="10"/>
                    <a:pt x="2002" y="29"/>
                  </a:cubicBezTo>
                  <a:cubicBezTo>
                    <a:pt x="1568" y="129"/>
                    <a:pt x="1302" y="563"/>
                    <a:pt x="1402" y="997"/>
                  </a:cubicBezTo>
                  <a:lnTo>
                    <a:pt x="935" y="863"/>
                  </a:lnTo>
                  <a:cubicBezTo>
                    <a:pt x="34" y="1163"/>
                    <a:pt x="1" y="2431"/>
                    <a:pt x="868" y="2765"/>
                  </a:cubicBezTo>
                  <a:cubicBezTo>
                    <a:pt x="634" y="2765"/>
                    <a:pt x="434" y="2865"/>
                    <a:pt x="301" y="3065"/>
                  </a:cubicBezTo>
                  <a:cubicBezTo>
                    <a:pt x="167" y="3298"/>
                    <a:pt x="201" y="3632"/>
                    <a:pt x="368" y="3865"/>
                  </a:cubicBezTo>
                  <a:cubicBezTo>
                    <a:pt x="534" y="4099"/>
                    <a:pt x="768" y="4266"/>
                    <a:pt x="1035" y="4332"/>
                  </a:cubicBezTo>
                  <a:cubicBezTo>
                    <a:pt x="1199" y="4378"/>
                    <a:pt x="1366" y="4401"/>
                    <a:pt x="1530" y="4401"/>
                  </a:cubicBezTo>
                  <a:cubicBezTo>
                    <a:pt x="1964" y="4401"/>
                    <a:pt x="2378" y="4238"/>
                    <a:pt x="2669" y="3899"/>
                  </a:cubicBezTo>
                  <a:cubicBezTo>
                    <a:pt x="3070" y="3432"/>
                    <a:pt x="3070" y="2731"/>
                    <a:pt x="2636" y="2298"/>
                  </a:cubicBezTo>
                  <a:lnTo>
                    <a:pt x="2636" y="2298"/>
                  </a:lnTo>
                  <a:cubicBezTo>
                    <a:pt x="2718" y="2321"/>
                    <a:pt x="2800" y="2332"/>
                    <a:pt x="2880" y="2332"/>
                  </a:cubicBezTo>
                  <a:cubicBezTo>
                    <a:pt x="3257" y="2332"/>
                    <a:pt x="3593" y="2088"/>
                    <a:pt x="3703" y="1730"/>
                  </a:cubicBezTo>
                  <a:cubicBezTo>
                    <a:pt x="3703" y="1697"/>
                    <a:pt x="3703" y="1664"/>
                    <a:pt x="3703" y="1664"/>
                  </a:cubicBezTo>
                  <a:cubicBezTo>
                    <a:pt x="3737" y="1197"/>
                    <a:pt x="3570" y="696"/>
                    <a:pt x="3203" y="396"/>
                  </a:cubicBezTo>
                  <a:cubicBezTo>
                    <a:pt x="2962" y="155"/>
                    <a:pt x="2613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428;p73">
              <a:extLst>
                <a:ext uri="{FF2B5EF4-FFF2-40B4-BE49-F238E27FC236}">
                  <a16:creationId xmlns:a16="http://schemas.microsoft.com/office/drawing/2014/main" id="{11D20131-AC3D-4646-B0E4-004E24CB8770}"/>
                </a:ext>
              </a:extLst>
            </p:cNvPr>
            <p:cNvSpPr/>
            <p:nvPr/>
          </p:nvSpPr>
          <p:spPr>
            <a:xfrm>
              <a:off x="3548550" y="4750500"/>
              <a:ext cx="426175" cy="447025"/>
            </a:xfrm>
            <a:custGeom>
              <a:avLst/>
              <a:gdLst/>
              <a:ahLst/>
              <a:cxnLst/>
              <a:rect l="l" t="t" r="r" b="b"/>
              <a:pathLst>
                <a:path w="17047" h="17881" extrusionOk="0">
                  <a:moveTo>
                    <a:pt x="3470" y="1"/>
                  </a:moveTo>
                  <a:lnTo>
                    <a:pt x="1" y="13444"/>
                  </a:lnTo>
                  <a:lnTo>
                    <a:pt x="16712" y="17880"/>
                  </a:lnTo>
                  <a:cubicBezTo>
                    <a:pt x="17046" y="16246"/>
                    <a:pt x="9240" y="10742"/>
                    <a:pt x="9240" y="10742"/>
                  </a:cubicBezTo>
                  <a:lnTo>
                    <a:pt x="11809" y="2236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429;p73">
              <a:extLst>
                <a:ext uri="{FF2B5EF4-FFF2-40B4-BE49-F238E27FC236}">
                  <a16:creationId xmlns:a16="http://schemas.microsoft.com/office/drawing/2014/main" id="{0AB5C70B-0881-4191-992B-B8BF2F7D0AE0}"/>
                </a:ext>
              </a:extLst>
            </p:cNvPr>
            <p:cNvSpPr/>
            <p:nvPr/>
          </p:nvSpPr>
          <p:spPr>
            <a:xfrm>
              <a:off x="3637775" y="4967250"/>
              <a:ext cx="34225" cy="33475"/>
            </a:xfrm>
            <a:custGeom>
              <a:avLst/>
              <a:gdLst/>
              <a:ahLst/>
              <a:cxnLst/>
              <a:rect l="l" t="t" r="r" b="b"/>
              <a:pathLst>
                <a:path w="1369" h="1339" extrusionOk="0">
                  <a:moveTo>
                    <a:pt x="696" y="1"/>
                  </a:moveTo>
                  <a:cubicBezTo>
                    <a:pt x="676" y="1"/>
                    <a:pt x="655" y="2"/>
                    <a:pt x="635" y="4"/>
                  </a:cubicBezTo>
                  <a:lnTo>
                    <a:pt x="701" y="4"/>
                  </a:lnTo>
                  <a:cubicBezTo>
                    <a:pt x="334" y="4"/>
                    <a:pt x="34" y="304"/>
                    <a:pt x="1" y="638"/>
                  </a:cubicBezTo>
                  <a:cubicBezTo>
                    <a:pt x="1" y="1004"/>
                    <a:pt x="301" y="1305"/>
                    <a:pt x="668" y="1338"/>
                  </a:cubicBezTo>
                  <a:cubicBezTo>
                    <a:pt x="1035" y="1305"/>
                    <a:pt x="1335" y="1004"/>
                    <a:pt x="1368" y="638"/>
                  </a:cubicBezTo>
                  <a:cubicBezTo>
                    <a:pt x="1337" y="260"/>
                    <a:pt x="1038" y="1"/>
                    <a:pt x="69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430;p73">
              <a:extLst>
                <a:ext uri="{FF2B5EF4-FFF2-40B4-BE49-F238E27FC236}">
                  <a16:creationId xmlns:a16="http://schemas.microsoft.com/office/drawing/2014/main" id="{C616A7C9-6498-4EE4-950C-6178BDFD93DD}"/>
                </a:ext>
              </a:extLst>
            </p:cNvPr>
            <p:cNvSpPr/>
            <p:nvPr/>
          </p:nvSpPr>
          <p:spPr>
            <a:xfrm>
              <a:off x="3544375" y="5071575"/>
              <a:ext cx="429500" cy="117600"/>
            </a:xfrm>
            <a:custGeom>
              <a:avLst/>
              <a:gdLst/>
              <a:ahLst/>
              <a:cxnLst/>
              <a:rect l="l" t="t" r="r" b="b"/>
              <a:pathLst>
                <a:path w="17180" h="4704" extrusionOk="0">
                  <a:moveTo>
                    <a:pt x="301" y="0"/>
                  </a:moveTo>
                  <a:lnTo>
                    <a:pt x="1" y="1301"/>
                  </a:lnTo>
                  <a:lnTo>
                    <a:pt x="16980" y="4704"/>
                  </a:lnTo>
                  <a:cubicBezTo>
                    <a:pt x="17180" y="4203"/>
                    <a:pt x="16513" y="3703"/>
                    <a:pt x="16513" y="3703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431;p73">
              <a:extLst>
                <a:ext uri="{FF2B5EF4-FFF2-40B4-BE49-F238E27FC236}">
                  <a16:creationId xmlns:a16="http://schemas.microsoft.com/office/drawing/2014/main" id="{15DB063D-FB5B-4A57-B3C6-AF35DED5F67D}"/>
                </a:ext>
              </a:extLst>
            </p:cNvPr>
            <p:cNvSpPr/>
            <p:nvPr/>
          </p:nvSpPr>
          <p:spPr>
            <a:xfrm>
              <a:off x="3742025" y="5014550"/>
              <a:ext cx="45650" cy="18750"/>
            </a:xfrm>
            <a:custGeom>
              <a:avLst/>
              <a:gdLst/>
              <a:ahLst/>
              <a:cxnLst/>
              <a:rect l="l" t="t" r="r" b="b"/>
              <a:pathLst>
                <a:path w="1826" h="750" extrusionOk="0">
                  <a:moveTo>
                    <a:pt x="1257" y="0"/>
                  </a:moveTo>
                  <a:cubicBezTo>
                    <a:pt x="1120" y="0"/>
                    <a:pt x="964" y="22"/>
                    <a:pt x="801" y="80"/>
                  </a:cubicBezTo>
                  <a:cubicBezTo>
                    <a:pt x="234" y="247"/>
                    <a:pt x="0" y="680"/>
                    <a:pt x="34" y="747"/>
                  </a:cubicBezTo>
                  <a:cubicBezTo>
                    <a:pt x="38" y="749"/>
                    <a:pt x="42" y="750"/>
                    <a:pt x="48" y="750"/>
                  </a:cubicBezTo>
                  <a:cubicBezTo>
                    <a:pt x="136" y="750"/>
                    <a:pt x="428" y="504"/>
                    <a:pt x="868" y="347"/>
                  </a:cubicBezTo>
                  <a:cubicBezTo>
                    <a:pt x="1368" y="180"/>
                    <a:pt x="1768" y="247"/>
                    <a:pt x="1802" y="180"/>
                  </a:cubicBezTo>
                  <a:cubicBezTo>
                    <a:pt x="1825" y="132"/>
                    <a:pt x="1596" y="0"/>
                    <a:pt x="12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432;p73">
              <a:extLst>
                <a:ext uri="{FF2B5EF4-FFF2-40B4-BE49-F238E27FC236}">
                  <a16:creationId xmlns:a16="http://schemas.microsoft.com/office/drawing/2014/main" id="{914AF753-7AFA-4800-9EBE-78E10A0A8526}"/>
                </a:ext>
              </a:extLst>
            </p:cNvPr>
            <p:cNvSpPr/>
            <p:nvPr/>
          </p:nvSpPr>
          <p:spPr>
            <a:xfrm>
              <a:off x="3789550" y="5047025"/>
              <a:ext cx="36725" cy="27125"/>
            </a:xfrm>
            <a:custGeom>
              <a:avLst/>
              <a:gdLst/>
              <a:ahLst/>
              <a:cxnLst/>
              <a:rect l="l" t="t" r="r" b="b"/>
              <a:pathLst>
                <a:path w="1469" h="1085" extrusionOk="0">
                  <a:moveTo>
                    <a:pt x="1227" y="0"/>
                  </a:moveTo>
                  <a:cubicBezTo>
                    <a:pt x="1042" y="0"/>
                    <a:pt x="778" y="61"/>
                    <a:pt x="534" y="249"/>
                  </a:cubicBezTo>
                  <a:cubicBezTo>
                    <a:pt x="67" y="582"/>
                    <a:pt x="1" y="1049"/>
                    <a:pt x="67" y="1082"/>
                  </a:cubicBezTo>
                  <a:cubicBezTo>
                    <a:pt x="71" y="1084"/>
                    <a:pt x="74" y="1085"/>
                    <a:pt x="78" y="1085"/>
                  </a:cubicBezTo>
                  <a:cubicBezTo>
                    <a:pt x="153" y="1085"/>
                    <a:pt x="351" y="768"/>
                    <a:pt x="701" y="482"/>
                  </a:cubicBezTo>
                  <a:cubicBezTo>
                    <a:pt x="1068" y="215"/>
                    <a:pt x="1468" y="148"/>
                    <a:pt x="1468" y="82"/>
                  </a:cubicBezTo>
                  <a:cubicBezTo>
                    <a:pt x="1468" y="38"/>
                    <a:pt x="1372" y="0"/>
                    <a:pt x="12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433;p73">
              <a:extLst>
                <a:ext uri="{FF2B5EF4-FFF2-40B4-BE49-F238E27FC236}">
                  <a16:creationId xmlns:a16="http://schemas.microsoft.com/office/drawing/2014/main" id="{2F163C12-BF4E-4668-9D18-68B84CD96E65}"/>
                </a:ext>
              </a:extLst>
            </p:cNvPr>
            <p:cNvSpPr/>
            <p:nvPr/>
          </p:nvSpPr>
          <p:spPr>
            <a:xfrm>
              <a:off x="3834600" y="5076500"/>
              <a:ext cx="28375" cy="31025"/>
            </a:xfrm>
            <a:custGeom>
              <a:avLst/>
              <a:gdLst/>
              <a:ahLst/>
              <a:cxnLst/>
              <a:rect l="l" t="t" r="r" b="b"/>
              <a:pathLst>
                <a:path w="1135" h="1241" extrusionOk="0">
                  <a:moveTo>
                    <a:pt x="1033" y="0"/>
                  </a:moveTo>
                  <a:cubicBezTo>
                    <a:pt x="898" y="0"/>
                    <a:pt x="587" y="125"/>
                    <a:pt x="334" y="404"/>
                  </a:cubicBezTo>
                  <a:cubicBezTo>
                    <a:pt x="0" y="804"/>
                    <a:pt x="0" y="1238"/>
                    <a:pt x="100" y="1238"/>
                  </a:cubicBezTo>
                  <a:cubicBezTo>
                    <a:pt x="103" y="1239"/>
                    <a:pt x="106" y="1240"/>
                    <a:pt x="110" y="1240"/>
                  </a:cubicBezTo>
                  <a:cubicBezTo>
                    <a:pt x="180" y="1240"/>
                    <a:pt x="313" y="922"/>
                    <a:pt x="567" y="604"/>
                  </a:cubicBezTo>
                  <a:cubicBezTo>
                    <a:pt x="834" y="270"/>
                    <a:pt x="1134" y="104"/>
                    <a:pt x="1101" y="37"/>
                  </a:cubicBezTo>
                  <a:cubicBezTo>
                    <a:pt x="1101" y="13"/>
                    <a:pt x="1076" y="0"/>
                    <a:pt x="10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434;p73">
              <a:extLst>
                <a:ext uri="{FF2B5EF4-FFF2-40B4-BE49-F238E27FC236}">
                  <a16:creationId xmlns:a16="http://schemas.microsoft.com/office/drawing/2014/main" id="{066E7388-8B1E-41EF-B5FA-8A0571C4D26A}"/>
                </a:ext>
              </a:extLst>
            </p:cNvPr>
            <p:cNvSpPr/>
            <p:nvPr/>
          </p:nvSpPr>
          <p:spPr>
            <a:xfrm>
              <a:off x="3751375" y="4954875"/>
              <a:ext cx="46550" cy="14450"/>
            </a:xfrm>
            <a:custGeom>
              <a:avLst/>
              <a:gdLst/>
              <a:ahLst/>
              <a:cxnLst/>
              <a:rect l="l" t="t" r="r" b="b"/>
              <a:pathLst>
                <a:path w="1862" h="578" extrusionOk="0">
                  <a:moveTo>
                    <a:pt x="661" y="1"/>
                  </a:moveTo>
                  <a:cubicBezTo>
                    <a:pt x="281" y="1"/>
                    <a:pt x="1" y="120"/>
                    <a:pt x="27" y="199"/>
                  </a:cubicBezTo>
                  <a:cubicBezTo>
                    <a:pt x="60" y="299"/>
                    <a:pt x="460" y="232"/>
                    <a:pt x="927" y="332"/>
                  </a:cubicBezTo>
                  <a:cubicBezTo>
                    <a:pt x="1308" y="390"/>
                    <a:pt x="1637" y="577"/>
                    <a:pt x="1757" y="577"/>
                  </a:cubicBezTo>
                  <a:cubicBezTo>
                    <a:pt x="1774" y="577"/>
                    <a:pt x="1786" y="574"/>
                    <a:pt x="1795" y="565"/>
                  </a:cubicBezTo>
                  <a:cubicBezTo>
                    <a:pt x="1861" y="499"/>
                    <a:pt x="1528" y="132"/>
                    <a:pt x="994" y="32"/>
                  </a:cubicBezTo>
                  <a:cubicBezTo>
                    <a:pt x="878" y="10"/>
                    <a:pt x="766" y="1"/>
                    <a:pt x="6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435;p73">
              <a:extLst>
                <a:ext uri="{FF2B5EF4-FFF2-40B4-BE49-F238E27FC236}">
                  <a16:creationId xmlns:a16="http://schemas.microsoft.com/office/drawing/2014/main" id="{0D4BFB81-6B77-4A24-A42A-6662F74DCC68}"/>
                </a:ext>
              </a:extLst>
            </p:cNvPr>
            <p:cNvSpPr/>
            <p:nvPr/>
          </p:nvSpPr>
          <p:spPr>
            <a:xfrm>
              <a:off x="3095725" y="3653900"/>
              <a:ext cx="389475" cy="430325"/>
            </a:xfrm>
            <a:custGeom>
              <a:avLst/>
              <a:gdLst/>
              <a:ahLst/>
              <a:cxnLst/>
              <a:rect l="l" t="t" r="r" b="b"/>
              <a:pathLst>
                <a:path w="15579" h="17213" extrusionOk="0">
                  <a:moveTo>
                    <a:pt x="1735" y="0"/>
                  </a:moveTo>
                  <a:lnTo>
                    <a:pt x="1" y="17212"/>
                  </a:lnTo>
                  <a:cubicBezTo>
                    <a:pt x="7" y="17213"/>
                    <a:pt x="13" y="17213"/>
                    <a:pt x="20" y="17213"/>
                  </a:cubicBezTo>
                  <a:cubicBezTo>
                    <a:pt x="1668" y="17213"/>
                    <a:pt x="5838" y="8706"/>
                    <a:pt x="5838" y="8706"/>
                  </a:cubicBezTo>
                  <a:lnTo>
                    <a:pt x="14644" y="9941"/>
                  </a:lnTo>
                  <a:lnTo>
                    <a:pt x="15578" y="1334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436;p73">
              <a:extLst>
                <a:ext uri="{FF2B5EF4-FFF2-40B4-BE49-F238E27FC236}">
                  <a16:creationId xmlns:a16="http://schemas.microsoft.com/office/drawing/2014/main" id="{AC9F966A-F02D-4C05-85A8-0FE603E5E3DC}"/>
                </a:ext>
              </a:extLst>
            </p:cNvPr>
            <p:cNvSpPr/>
            <p:nvPr/>
          </p:nvSpPr>
          <p:spPr>
            <a:xfrm>
              <a:off x="3239175" y="3726375"/>
              <a:ext cx="35875" cy="33525"/>
            </a:xfrm>
            <a:custGeom>
              <a:avLst/>
              <a:gdLst/>
              <a:ahLst/>
              <a:cxnLst/>
              <a:rect l="l" t="t" r="r" b="b"/>
              <a:pathLst>
                <a:path w="1435" h="1341" extrusionOk="0">
                  <a:moveTo>
                    <a:pt x="697" y="0"/>
                  </a:moveTo>
                  <a:cubicBezTo>
                    <a:pt x="676" y="0"/>
                    <a:pt x="655" y="1"/>
                    <a:pt x="634" y="3"/>
                  </a:cubicBezTo>
                  <a:cubicBezTo>
                    <a:pt x="267" y="70"/>
                    <a:pt x="0" y="370"/>
                    <a:pt x="33" y="737"/>
                  </a:cubicBezTo>
                  <a:cubicBezTo>
                    <a:pt x="128" y="1083"/>
                    <a:pt x="430" y="1340"/>
                    <a:pt x="772" y="1340"/>
                  </a:cubicBezTo>
                  <a:cubicBezTo>
                    <a:pt x="793" y="1340"/>
                    <a:pt x="813" y="1339"/>
                    <a:pt x="834" y="1338"/>
                  </a:cubicBezTo>
                  <a:cubicBezTo>
                    <a:pt x="1201" y="1237"/>
                    <a:pt x="1434" y="871"/>
                    <a:pt x="1368" y="504"/>
                  </a:cubicBezTo>
                  <a:lnTo>
                    <a:pt x="1368" y="504"/>
                  </a:lnTo>
                  <a:lnTo>
                    <a:pt x="1368" y="570"/>
                  </a:lnTo>
                  <a:cubicBezTo>
                    <a:pt x="1305" y="227"/>
                    <a:pt x="1009" y="0"/>
                    <a:pt x="69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437;p73">
              <a:extLst>
                <a:ext uri="{FF2B5EF4-FFF2-40B4-BE49-F238E27FC236}">
                  <a16:creationId xmlns:a16="http://schemas.microsoft.com/office/drawing/2014/main" id="{84EAF279-DFA6-46C9-A62C-8C5BBE153018}"/>
                </a:ext>
              </a:extLst>
            </p:cNvPr>
            <p:cNvSpPr/>
            <p:nvPr/>
          </p:nvSpPr>
          <p:spPr>
            <a:xfrm>
              <a:off x="3104075" y="3653050"/>
              <a:ext cx="50050" cy="432425"/>
            </a:xfrm>
            <a:custGeom>
              <a:avLst/>
              <a:gdLst/>
              <a:ahLst/>
              <a:cxnLst/>
              <a:rect l="l" t="t" r="r" b="b"/>
              <a:pathLst>
                <a:path w="2002" h="17297" extrusionOk="0">
                  <a:moveTo>
                    <a:pt x="667" y="1"/>
                  </a:moveTo>
                  <a:lnTo>
                    <a:pt x="0" y="17280"/>
                  </a:lnTo>
                  <a:cubicBezTo>
                    <a:pt x="45" y="17291"/>
                    <a:pt x="88" y="17296"/>
                    <a:pt x="131" y="17296"/>
                  </a:cubicBezTo>
                  <a:cubicBezTo>
                    <a:pt x="598" y="17296"/>
                    <a:pt x="934" y="16679"/>
                    <a:pt x="934" y="16679"/>
                  </a:cubicBezTo>
                  <a:lnTo>
                    <a:pt x="2002" y="68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438;p73">
              <a:extLst>
                <a:ext uri="{FF2B5EF4-FFF2-40B4-BE49-F238E27FC236}">
                  <a16:creationId xmlns:a16="http://schemas.microsoft.com/office/drawing/2014/main" id="{DB25EF11-B41E-4008-8244-5F3126BDBAFB}"/>
                </a:ext>
              </a:extLst>
            </p:cNvPr>
            <p:cNvSpPr/>
            <p:nvPr/>
          </p:nvSpPr>
          <p:spPr>
            <a:xfrm>
              <a:off x="3220825" y="3837000"/>
              <a:ext cx="27325" cy="42125"/>
            </a:xfrm>
            <a:custGeom>
              <a:avLst/>
              <a:gdLst/>
              <a:ahLst/>
              <a:cxnLst/>
              <a:rect l="l" t="t" r="r" b="b"/>
              <a:pathLst>
                <a:path w="1093" h="1685" extrusionOk="0">
                  <a:moveTo>
                    <a:pt x="103" y="1"/>
                  </a:moveTo>
                  <a:cubicBezTo>
                    <a:pt x="84" y="1"/>
                    <a:pt x="71" y="6"/>
                    <a:pt x="67" y="15"/>
                  </a:cubicBezTo>
                  <a:cubicBezTo>
                    <a:pt x="0" y="115"/>
                    <a:pt x="334" y="348"/>
                    <a:pt x="567" y="815"/>
                  </a:cubicBezTo>
                  <a:cubicBezTo>
                    <a:pt x="801" y="1249"/>
                    <a:pt x="801" y="1683"/>
                    <a:pt x="867" y="1683"/>
                  </a:cubicBezTo>
                  <a:cubicBezTo>
                    <a:pt x="870" y="1684"/>
                    <a:pt x="872" y="1684"/>
                    <a:pt x="874" y="1684"/>
                  </a:cubicBezTo>
                  <a:cubicBezTo>
                    <a:pt x="944" y="1684"/>
                    <a:pt x="1093" y="1199"/>
                    <a:pt x="834" y="682"/>
                  </a:cubicBezTo>
                  <a:cubicBezTo>
                    <a:pt x="604" y="192"/>
                    <a:pt x="224" y="1"/>
                    <a:pt x="1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439;p73">
              <a:extLst>
                <a:ext uri="{FF2B5EF4-FFF2-40B4-BE49-F238E27FC236}">
                  <a16:creationId xmlns:a16="http://schemas.microsoft.com/office/drawing/2014/main" id="{7BD4AF45-C597-4227-ADF5-D9E9A9E266D8}"/>
                </a:ext>
              </a:extLst>
            </p:cNvPr>
            <p:cNvSpPr/>
            <p:nvPr/>
          </p:nvSpPr>
          <p:spPr>
            <a:xfrm>
              <a:off x="3189125" y="3890725"/>
              <a:ext cx="32550" cy="31725"/>
            </a:xfrm>
            <a:custGeom>
              <a:avLst/>
              <a:gdLst/>
              <a:ahLst/>
              <a:cxnLst/>
              <a:rect l="l" t="t" r="r" b="b"/>
              <a:pathLst>
                <a:path w="1302" h="1269" extrusionOk="0">
                  <a:moveTo>
                    <a:pt x="139" y="1"/>
                  </a:moveTo>
                  <a:cubicBezTo>
                    <a:pt x="73" y="1"/>
                    <a:pt x="34" y="15"/>
                    <a:pt x="34" y="34"/>
                  </a:cubicBezTo>
                  <a:cubicBezTo>
                    <a:pt x="1" y="134"/>
                    <a:pt x="368" y="234"/>
                    <a:pt x="701" y="568"/>
                  </a:cubicBezTo>
                  <a:cubicBezTo>
                    <a:pt x="1035" y="901"/>
                    <a:pt x="1135" y="1268"/>
                    <a:pt x="1235" y="1268"/>
                  </a:cubicBezTo>
                  <a:cubicBezTo>
                    <a:pt x="1302" y="1268"/>
                    <a:pt x="1302" y="768"/>
                    <a:pt x="901" y="368"/>
                  </a:cubicBezTo>
                  <a:cubicBezTo>
                    <a:pt x="617" y="83"/>
                    <a:pt x="299" y="1"/>
                    <a:pt x="1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440;p73">
              <a:extLst>
                <a:ext uri="{FF2B5EF4-FFF2-40B4-BE49-F238E27FC236}">
                  <a16:creationId xmlns:a16="http://schemas.microsoft.com/office/drawing/2014/main" id="{14E70038-C865-418B-88C3-8931CFDD1D25}"/>
                </a:ext>
              </a:extLst>
            </p:cNvPr>
            <p:cNvSpPr/>
            <p:nvPr/>
          </p:nvSpPr>
          <p:spPr>
            <a:xfrm>
              <a:off x="3163275" y="3940225"/>
              <a:ext cx="35875" cy="22325"/>
            </a:xfrm>
            <a:custGeom>
              <a:avLst/>
              <a:gdLst/>
              <a:ahLst/>
              <a:cxnLst/>
              <a:rect l="l" t="t" r="r" b="b"/>
              <a:pathLst>
                <a:path w="1435" h="893" extrusionOk="0">
                  <a:moveTo>
                    <a:pt x="234" y="1"/>
                  </a:moveTo>
                  <a:cubicBezTo>
                    <a:pt x="92" y="1"/>
                    <a:pt x="1" y="41"/>
                    <a:pt x="1" y="89"/>
                  </a:cubicBezTo>
                  <a:cubicBezTo>
                    <a:pt x="1" y="155"/>
                    <a:pt x="334" y="222"/>
                    <a:pt x="701" y="456"/>
                  </a:cubicBezTo>
                  <a:cubicBezTo>
                    <a:pt x="1047" y="644"/>
                    <a:pt x="1274" y="892"/>
                    <a:pt x="1355" y="892"/>
                  </a:cubicBezTo>
                  <a:cubicBezTo>
                    <a:pt x="1360" y="892"/>
                    <a:pt x="1364" y="891"/>
                    <a:pt x="1368" y="889"/>
                  </a:cubicBezTo>
                  <a:cubicBezTo>
                    <a:pt x="1435" y="856"/>
                    <a:pt x="1302" y="456"/>
                    <a:pt x="835" y="189"/>
                  </a:cubicBezTo>
                  <a:cubicBezTo>
                    <a:pt x="608" y="49"/>
                    <a:pt x="390" y="1"/>
                    <a:pt x="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441;p73">
              <a:extLst>
                <a:ext uri="{FF2B5EF4-FFF2-40B4-BE49-F238E27FC236}">
                  <a16:creationId xmlns:a16="http://schemas.microsoft.com/office/drawing/2014/main" id="{C27D8E55-7131-4F3A-8596-6B043B1FFFE4}"/>
                </a:ext>
              </a:extLst>
            </p:cNvPr>
            <p:cNvSpPr/>
            <p:nvPr/>
          </p:nvSpPr>
          <p:spPr>
            <a:xfrm>
              <a:off x="3291700" y="3835625"/>
              <a:ext cx="13325" cy="44475"/>
            </a:xfrm>
            <a:custGeom>
              <a:avLst/>
              <a:gdLst/>
              <a:ahLst/>
              <a:cxnLst/>
              <a:rect l="l" t="t" r="r" b="b"/>
              <a:pathLst>
                <a:path w="533" h="1779" extrusionOk="0">
                  <a:moveTo>
                    <a:pt x="210" y="1"/>
                  </a:moveTo>
                  <a:cubicBezTo>
                    <a:pt x="207" y="1"/>
                    <a:pt x="204" y="2"/>
                    <a:pt x="201" y="3"/>
                  </a:cubicBezTo>
                  <a:cubicBezTo>
                    <a:pt x="101" y="36"/>
                    <a:pt x="201" y="403"/>
                    <a:pt x="201" y="904"/>
                  </a:cubicBezTo>
                  <a:cubicBezTo>
                    <a:pt x="167" y="1371"/>
                    <a:pt x="1" y="1738"/>
                    <a:pt x="67" y="1771"/>
                  </a:cubicBezTo>
                  <a:cubicBezTo>
                    <a:pt x="73" y="1776"/>
                    <a:pt x="79" y="1779"/>
                    <a:pt x="88" y="1779"/>
                  </a:cubicBezTo>
                  <a:cubicBezTo>
                    <a:pt x="185" y="1779"/>
                    <a:pt x="470" y="1426"/>
                    <a:pt x="501" y="904"/>
                  </a:cubicBezTo>
                  <a:cubicBezTo>
                    <a:pt x="533" y="360"/>
                    <a:pt x="289" y="1"/>
                    <a:pt x="2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442;p73">
              <a:extLst>
                <a:ext uri="{FF2B5EF4-FFF2-40B4-BE49-F238E27FC236}">
                  <a16:creationId xmlns:a16="http://schemas.microsoft.com/office/drawing/2014/main" id="{5D2EB468-D0F2-4446-9A41-C5A5E8BE5433}"/>
                </a:ext>
              </a:extLst>
            </p:cNvPr>
            <p:cNvSpPr/>
            <p:nvPr/>
          </p:nvSpPr>
          <p:spPr>
            <a:xfrm>
              <a:off x="3560225" y="2858325"/>
              <a:ext cx="764725" cy="2114875"/>
            </a:xfrm>
            <a:custGeom>
              <a:avLst/>
              <a:gdLst/>
              <a:ahLst/>
              <a:cxnLst/>
              <a:rect l="l" t="t" r="r" b="b"/>
              <a:pathLst>
                <a:path w="30589" h="84595" extrusionOk="0">
                  <a:moveTo>
                    <a:pt x="30589" y="0"/>
                  </a:moveTo>
                  <a:lnTo>
                    <a:pt x="7473" y="1101"/>
                  </a:lnTo>
                  <a:cubicBezTo>
                    <a:pt x="4437" y="6739"/>
                    <a:pt x="2736" y="12976"/>
                    <a:pt x="2536" y="19381"/>
                  </a:cubicBezTo>
                  <a:cubicBezTo>
                    <a:pt x="2436" y="23450"/>
                    <a:pt x="6772" y="51137"/>
                    <a:pt x="6772" y="51137"/>
                  </a:cubicBezTo>
                  <a:lnTo>
                    <a:pt x="1" y="82559"/>
                  </a:lnTo>
                  <a:lnTo>
                    <a:pt x="10842" y="84594"/>
                  </a:lnTo>
                  <a:cubicBezTo>
                    <a:pt x="10842" y="84594"/>
                    <a:pt x="20715" y="58275"/>
                    <a:pt x="22383" y="47568"/>
                  </a:cubicBezTo>
                  <a:cubicBezTo>
                    <a:pt x="24084" y="36860"/>
                    <a:pt x="24451" y="20882"/>
                    <a:pt x="24451" y="20882"/>
                  </a:cubicBezTo>
                  <a:cubicBezTo>
                    <a:pt x="24451" y="20882"/>
                    <a:pt x="27654" y="14344"/>
                    <a:pt x="28721" y="9407"/>
                  </a:cubicBezTo>
                  <a:cubicBezTo>
                    <a:pt x="29588" y="5338"/>
                    <a:pt x="30589" y="0"/>
                    <a:pt x="3058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443;p73">
              <a:extLst>
                <a:ext uri="{FF2B5EF4-FFF2-40B4-BE49-F238E27FC236}">
                  <a16:creationId xmlns:a16="http://schemas.microsoft.com/office/drawing/2014/main" id="{50890076-F098-4A63-AC35-6B879A137801}"/>
                </a:ext>
              </a:extLst>
            </p:cNvPr>
            <p:cNvSpPr/>
            <p:nvPr/>
          </p:nvSpPr>
          <p:spPr>
            <a:xfrm>
              <a:off x="3334225" y="3059300"/>
              <a:ext cx="1019100" cy="1023250"/>
            </a:xfrm>
            <a:custGeom>
              <a:avLst/>
              <a:gdLst/>
              <a:ahLst/>
              <a:cxnLst/>
              <a:rect l="l" t="t" r="r" b="b"/>
              <a:pathLst>
                <a:path w="40764" h="40930" extrusionOk="0">
                  <a:moveTo>
                    <a:pt x="38061" y="0"/>
                  </a:moveTo>
                  <a:lnTo>
                    <a:pt x="27354" y="10842"/>
                  </a:lnTo>
                  <a:lnTo>
                    <a:pt x="22217" y="24752"/>
                  </a:lnTo>
                  <a:lnTo>
                    <a:pt x="1468" y="24351"/>
                  </a:lnTo>
                  <a:lnTo>
                    <a:pt x="1" y="33891"/>
                  </a:lnTo>
                  <a:lnTo>
                    <a:pt x="32090" y="40930"/>
                  </a:lnTo>
                  <a:cubicBezTo>
                    <a:pt x="32090" y="40930"/>
                    <a:pt x="35326" y="40229"/>
                    <a:pt x="38061" y="31923"/>
                  </a:cubicBezTo>
                  <a:cubicBezTo>
                    <a:pt x="40763" y="23617"/>
                    <a:pt x="38228" y="834"/>
                    <a:pt x="3806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444;p73">
              <a:extLst>
                <a:ext uri="{FF2B5EF4-FFF2-40B4-BE49-F238E27FC236}">
                  <a16:creationId xmlns:a16="http://schemas.microsoft.com/office/drawing/2014/main" id="{B22B07DA-ED98-4DDD-A722-8D8B6104827B}"/>
                </a:ext>
              </a:extLst>
            </p:cNvPr>
            <p:cNvSpPr/>
            <p:nvPr/>
          </p:nvSpPr>
          <p:spPr>
            <a:xfrm>
              <a:off x="4108125" y="2998425"/>
              <a:ext cx="191825" cy="1113325"/>
            </a:xfrm>
            <a:custGeom>
              <a:avLst/>
              <a:gdLst/>
              <a:ahLst/>
              <a:cxnLst/>
              <a:rect l="l" t="t" r="r" b="b"/>
              <a:pathLst>
                <a:path w="7673" h="44533" extrusionOk="0">
                  <a:moveTo>
                    <a:pt x="7672" y="0"/>
                  </a:moveTo>
                  <a:cubicBezTo>
                    <a:pt x="7639" y="34"/>
                    <a:pt x="7639" y="67"/>
                    <a:pt x="7639" y="100"/>
                  </a:cubicBezTo>
                  <a:lnTo>
                    <a:pt x="7539" y="434"/>
                  </a:lnTo>
                  <a:cubicBezTo>
                    <a:pt x="7472" y="734"/>
                    <a:pt x="7372" y="1168"/>
                    <a:pt x="7239" y="1702"/>
                  </a:cubicBezTo>
                  <a:cubicBezTo>
                    <a:pt x="6938" y="2836"/>
                    <a:pt x="6438" y="4404"/>
                    <a:pt x="5804" y="6372"/>
                  </a:cubicBezTo>
                  <a:cubicBezTo>
                    <a:pt x="5504" y="7339"/>
                    <a:pt x="5137" y="8406"/>
                    <a:pt x="4770" y="9574"/>
                  </a:cubicBezTo>
                  <a:cubicBezTo>
                    <a:pt x="4403" y="10708"/>
                    <a:pt x="4003" y="11942"/>
                    <a:pt x="3636" y="13277"/>
                  </a:cubicBezTo>
                  <a:cubicBezTo>
                    <a:pt x="3403" y="14678"/>
                    <a:pt x="3236" y="16112"/>
                    <a:pt x="3236" y="17513"/>
                  </a:cubicBezTo>
                  <a:cubicBezTo>
                    <a:pt x="3169" y="19014"/>
                    <a:pt x="3269" y="20548"/>
                    <a:pt x="3236" y="22116"/>
                  </a:cubicBezTo>
                  <a:cubicBezTo>
                    <a:pt x="3136" y="28387"/>
                    <a:pt x="2135" y="33991"/>
                    <a:pt x="1334" y="38028"/>
                  </a:cubicBezTo>
                  <a:cubicBezTo>
                    <a:pt x="934" y="40029"/>
                    <a:pt x="601" y="41664"/>
                    <a:pt x="367" y="42798"/>
                  </a:cubicBezTo>
                  <a:cubicBezTo>
                    <a:pt x="234" y="43331"/>
                    <a:pt x="134" y="43765"/>
                    <a:pt x="67" y="44099"/>
                  </a:cubicBezTo>
                  <a:cubicBezTo>
                    <a:pt x="34" y="44199"/>
                    <a:pt x="34" y="44299"/>
                    <a:pt x="0" y="44432"/>
                  </a:cubicBezTo>
                  <a:cubicBezTo>
                    <a:pt x="0" y="44466"/>
                    <a:pt x="0" y="44499"/>
                    <a:pt x="0" y="44532"/>
                  </a:cubicBezTo>
                  <a:cubicBezTo>
                    <a:pt x="34" y="44499"/>
                    <a:pt x="34" y="44466"/>
                    <a:pt x="34" y="44432"/>
                  </a:cubicBezTo>
                  <a:cubicBezTo>
                    <a:pt x="67" y="44332"/>
                    <a:pt x="100" y="44232"/>
                    <a:pt x="134" y="44099"/>
                  </a:cubicBezTo>
                  <a:cubicBezTo>
                    <a:pt x="200" y="43765"/>
                    <a:pt x="300" y="43365"/>
                    <a:pt x="434" y="42798"/>
                  </a:cubicBezTo>
                  <a:cubicBezTo>
                    <a:pt x="701" y="41697"/>
                    <a:pt x="1101" y="40062"/>
                    <a:pt x="1501" y="38061"/>
                  </a:cubicBezTo>
                  <a:cubicBezTo>
                    <a:pt x="2335" y="34025"/>
                    <a:pt x="3369" y="28421"/>
                    <a:pt x="3469" y="22116"/>
                  </a:cubicBezTo>
                  <a:cubicBezTo>
                    <a:pt x="3503" y="20515"/>
                    <a:pt x="3403" y="19014"/>
                    <a:pt x="3436" y="17513"/>
                  </a:cubicBezTo>
                  <a:cubicBezTo>
                    <a:pt x="3469" y="16112"/>
                    <a:pt x="3603" y="14711"/>
                    <a:pt x="3870" y="13310"/>
                  </a:cubicBezTo>
                  <a:cubicBezTo>
                    <a:pt x="4203" y="12009"/>
                    <a:pt x="4603" y="10775"/>
                    <a:pt x="4970" y="9641"/>
                  </a:cubicBezTo>
                  <a:cubicBezTo>
                    <a:pt x="5337" y="8473"/>
                    <a:pt x="5671" y="7406"/>
                    <a:pt x="5971" y="6438"/>
                  </a:cubicBezTo>
                  <a:cubicBezTo>
                    <a:pt x="6572" y="4470"/>
                    <a:pt x="7039" y="2869"/>
                    <a:pt x="7339" y="1735"/>
                  </a:cubicBezTo>
                  <a:cubicBezTo>
                    <a:pt x="7472" y="1168"/>
                    <a:pt x="7572" y="734"/>
                    <a:pt x="7606" y="434"/>
                  </a:cubicBezTo>
                  <a:lnTo>
                    <a:pt x="7672" y="100"/>
                  </a:lnTo>
                  <a:cubicBezTo>
                    <a:pt x="7672" y="67"/>
                    <a:pt x="7672" y="34"/>
                    <a:pt x="76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445;p73">
              <a:extLst>
                <a:ext uri="{FF2B5EF4-FFF2-40B4-BE49-F238E27FC236}">
                  <a16:creationId xmlns:a16="http://schemas.microsoft.com/office/drawing/2014/main" id="{712A071A-90FF-4A0D-87BC-0A74E16DE78C}"/>
                </a:ext>
              </a:extLst>
            </p:cNvPr>
            <p:cNvSpPr/>
            <p:nvPr/>
          </p:nvSpPr>
          <p:spPr>
            <a:xfrm>
              <a:off x="3648625" y="3587175"/>
              <a:ext cx="78400" cy="562925"/>
            </a:xfrm>
            <a:custGeom>
              <a:avLst/>
              <a:gdLst/>
              <a:ahLst/>
              <a:cxnLst/>
              <a:rect l="l" t="t" r="r" b="b"/>
              <a:pathLst>
                <a:path w="3136" h="22517" extrusionOk="0">
                  <a:moveTo>
                    <a:pt x="34" y="0"/>
                  </a:moveTo>
                  <a:cubicBezTo>
                    <a:pt x="34" y="0"/>
                    <a:pt x="34" y="0"/>
                    <a:pt x="34" y="1"/>
                  </a:cubicBezTo>
                  <a:cubicBezTo>
                    <a:pt x="0" y="1"/>
                    <a:pt x="601" y="5038"/>
                    <a:pt x="1468" y="11275"/>
                  </a:cubicBezTo>
                  <a:cubicBezTo>
                    <a:pt x="2302" y="17513"/>
                    <a:pt x="3036" y="22517"/>
                    <a:pt x="3069" y="22517"/>
                  </a:cubicBezTo>
                  <a:cubicBezTo>
                    <a:pt x="3136" y="22517"/>
                    <a:pt x="2502" y="17480"/>
                    <a:pt x="1668" y="11242"/>
                  </a:cubicBezTo>
                  <a:cubicBezTo>
                    <a:pt x="837" y="5025"/>
                    <a:pt x="105" y="0"/>
                    <a:pt x="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446;p73">
              <a:extLst>
                <a:ext uri="{FF2B5EF4-FFF2-40B4-BE49-F238E27FC236}">
                  <a16:creationId xmlns:a16="http://schemas.microsoft.com/office/drawing/2014/main" id="{22E62E12-936D-4BB9-9E12-194133F95B2D}"/>
                </a:ext>
              </a:extLst>
            </p:cNvPr>
            <p:cNvSpPr/>
            <p:nvPr/>
          </p:nvSpPr>
          <p:spPr>
            <a:xfrm>
              <a:off x="3628600" y="3059300"/>
              <a:ext cx="200175" cy="354450"/>
            </a:xfrm>
            <a:custGeom>
              <a:avLst/>
              <a:gdLst/>
              <a:ahLst/>
              <a:cxnLst/>
              <a:rect l="l" t="t" r="r" b="b"/>
              <a:pathLst>
                <a:path w="8007" h="14178" extrusionOk="0">
                  <a:moveTo>
                    <a:pt x="1802" y="0"/>
                  </a:moveTo>
                  <a:lnTo>
                    <a:pt x="1802" y="0"/>
                  </a:lnTo>
                  <a:cubicBezTo>
                    <a:pt x="1936" y="134"/>
                    <a:pt x="2069" y="234"/>
                    <a:pt x="2202" y="334"/>
                  </a:cubicBezTo>
                  <a:cubicBezTo>
                    <a:pt x="2469" y="568"/>
                    <a:pt x="2836" y="834"/>
                    <a:pt x="3370" y="1168"/>
                  </a:cubicBezTo>
                  <a:cubicBezTo>
                    <a:pt x="4747" y="2053"/>
                    <a:pt x="6221" y="2745"/>
                    <a:pt x="7759" y="3307"/>
                  </a:cubicBezTo>
                  <a:lnTo>
                    <a:pt x="7759" y="3307"/>
                  </a:lnTo>
                  <a:cubicBezTo>
                    <a:pt x="7304" y="4311"/>
                    <a:pt x="6786" y="5377"/>
                    <a:pt x="6205" y="6505"/>
                  </a:cubicBezTo>
                  <a:cubicBezTo>
                    <a:pt x="4680" y="9522"/>
                    <a:pt x="3155" y="12110"/>
                    <a:pt x="2154" y="13746"/>
                  </a:cubicBezTo>
                  <a:lnTo>
                    <a:pt x="2154" y="13746"/>
                  </a:lnTo>
                  <a:lnTo>
                    <a:pt x="568" y="14044"/>
                  </a:lnTo>
                  <a:cubicBezTo>
                    <a:pt x="368" y="14077"/>
                    <a:pt x="168" y="14111"/>
                    <a:pt x="1" y="14177"/>
                  </a:cubicBezTo>
                  <a:cubicBezTo>
                    <a:pt x="168" y="14177"/>
                    <a:pt x="368" y="14144"/>
                    <a:pt x="568" y="14111"/>
                  </a:cubicBezTo>
                  <a:lnTo>
                    <a:pt x="2202" y="13877"/>
                  </a:lnTo>
                  <a:lnTo>
                    <a:pt x="2202" y="13844"/>
                  </a:lnTo>
                  <a:cubicBezTo>
                    <a:pt x="3737" y="11509"/>
                    <a:pt x="5138" y="9074"/>
                    <a:pt x="6372" y="6605"/>
                  </a:cubicBezTo>
                  <a:cubicBezTo>
                    <a:pt x="6972" y="5438"/>
                    <a:pt x="7506" y="4337"/>
                    <a:pt x="7940" y="3303"/>
                  </a:cubicBezTo>
                  <a:lnTo>
                    <a:pt x="8007" y="3169"/>
                  </a:lnTo>
                  <a:lnTo>
                    <a:pt x="7906" y="3136"/>
                  </a:lnTo>
                  <a:cubicBezTo>
                    <a:pt x="6339" y="2602"/>
                    <a:pt x="4838" y="1902"/>
                    <a:pt x="3403" y="1068"/>
                  </a:cubicBezTo>
                  <a:cubicBezTo>
                    <a:pt x="2870" y="734"/>
                    <a:pt x="2503" y="467"/>
                    <a:pt x="2202" y="267"/>
                  </a:cubicBezTo>
                  <a:cubicBezTo>
                    <a:pt x="2069" y="167"/>
                    <a:pt x="1936" y="67"/>
                    <a:pt x="18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447;p73">
              <a:extLst>
                <a:ext uri="{FF2B5EF4-FFF2-40B4-BE49-F238E27FC236}">
                  <a16:creationId xmlns:a16="http://schemas.microsoft.com/office/drawing/2014/main" id="{08DA0FC5-72BD-4509-B300-E67CEA421B85}"/>
                </a:ext>
              </a:extLst>
            </p:cNvPr>
            <p:cNvSpPr/>
            <p:nvPr/>
          </p:nvSpPr>
          <p:spPr>
            <a:xfrm>
              <a:off x="4030550" y="3022600"/>
              <a:ext cx="166825" cy="146325"/>
            </a:xfrm>
            <a:custGeom>
              <a:avLst/>
              <a:gdLst/>
              <a:ahLst/>
              <a:cxnLst/>
              <a:rect l="l" t="t" r="r" b="b"/>
              <a:pathLst>
                <a:path w="6673" h="5853" extrusionOk="0">
                  <a:moveTo>
                    <a:pt x="6639" y="1"/>
                  </a:moveTo>
                  <a:cubicBezTo>
                    <a:pt x="6606" y="1"/>
                    <a:pt x="6572" y="568"/>
                    <a:pt x="6305" y="1402"/>
                  </a:cubicBezTo>
                  <a:cubicBezTo>
                    <a:pt x="5605" y="3603"/>
                    <a:pt x="3704" y="5238"/>
                    <a:pt x="1435" y="5638"/>
                  </a:cubicBezTo>
                  <a:cubicBezTo>
                    <a:pt x="568" y="5772"/>
                    <a:pt x="1" y="5738"/>
                    <a:pt x="1" y="5772"/>
                  </a:cubicBezTo>
                  <a:cubicBezTo>
                    <a:pt x="134" y="5838"/>
                    <a:pt x="268" y="5838"/>
                    <a:pt x="401" y="5838"/>
                  </a:cubicBezTo>
                  <a:cubicBezTo>
                    <a:pt x="499" y="5848"/>
                    <a:pt x="600" y="5852"/>
                    <a:pt x="701" y="5852"/>
                  </a:cubicBezTo>
                  <a:cubicBezTo>
                    <a:pt x="947" y="5852"/>
                    <a:pt x="1199" y="5828"/>
                    <a:pt x="1435" y="5805"/>
                  </a:cubicBezTo>
                  <a:cubicBezTo>
                    <a:pt x="3837" y="5471"/>
                    <a:pt x="5805" y="3737"/>
                    <a:pt x="6439" y="1435"/>
                  </a:cubicBezTo>
                  <a:cubicBezTo>
                    <a:pt x="6539" y="1102"/>
                    <a:pt x="6606" y="735"/>
                    <a:pt x="6639" y="401"/>
                  </a:cubicBezTo>
                  <a:cubicBezTo>
                    <a:pt x="6672" y="268"/>
                    <a:pt x="6672" y="134"/>
                    <a:pt x="66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448;p73">
              <a:extLst>
                <a:ext uri="{FF2B5EF4-FFF2-40B4-BE49-F238E27FC236}">
                  <a16:creationId xmlns:a16="http://schemas.microsoft.com/office/drawing/2014/main" id="{4F599D0F-62A1-4787-832C-D5DC51C0F5E7}"/>
                </a:ext>
              </a:extLst>
            </p:cNvPr>
            <p:cNvSpPr/>
            <p:nvPr/>
          </p:nvSpPr>
          <p:spPr>
            <a:xfrm>
              <a:off x="3892125" y="4094975"/>
              <a:ext cx="211025" cy="392025"/>
            </a:xfrm>
            <a:custGeom>
              <a:avLst/>
              <a:gdLst/>
              <a:ahLst/>
              <a:cxnLst/>
              <a:rect l="l" t="t" r="r" b="b"/>
              <a:pathLst>
                <a:path w="8441" h="15681" extrusionOk="0">
                  <a:moveTo>
                    <a:pt x="5749" y="1"/>
                  </a:moveTo>
                  <a:cubicBezTo>
                    <a:pt x="5517" y="1"/>
                    <a:pt x="5298" y="43"/>
                    <a:pt x="5104" y="137"/>
                  </a:cubicBezTo>
                  <a:cubicBezTo>
                    <a:pt x="4037" y="704"/>
                    <a:pt x="3570" y="1938"/>
                    <a:pt x="4004" y="3072"/>
                  </a:cubicBezTo>
                  <a:cubicBezTo>
                    <a:pt x="601" y="3572"/>
                    <a:pt x="1" y="8209"/>
                    <a:pt x="3170" y="9543"/>
                  </a:cubicBezTo>
                  <a:cubicBezTo>
                    <a:pt x="2035" y="10244"/>
                    <a:pt x="1435" y="11478"/>
                    <a:pt x="1602" y="12779"/>
                  </a:cubicBezTo>
                  <a:cubicBezTo>
                    <a:pt x="1769" y="14046"/>
                    <a:pt x="2803" y="15514"/>
                    <a:pt x="4337" y="15681"/>
                  </a:cubicBezTo>
                  <a:lnTo>
                    <a:pt x="5471" y="12145"/>
                  </a:lnTo>
                  <a:lnTo>
                    <a:pt x="6906" y="7308"/>
                  </a:lnTo>
                  <a:cubicBezTo>
                    <a:pt x="7473" y="5440"/>
                    <a:pt x="7973" y="3539"/>
                    <a:pt x="8440" y="1638"/>
                  </a:cubicBezTo>
                  <a:cubicBezTo>
                    <a:pt x="8006" y="797"/>
                    <a:pt x="6757" y="1"/>
                    <a:pt x="5749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449;p73">
              <a:extLst>
                <a:ext uri="{FF2B5EF4-FFF2-40B4-BE49-F238E27FC236}">
                  <a16:creationId xmlns:a16="http://schemas.microsoft.com/office/drawing/2014/main" id="{9455AC0A-0672-4085-AAAA-61BD628682AF}"/>
                </a:ext>
              </a:extLst>
            </p:cNvPr>
            <p:cNvSpPr/>
            <p:nvPr/>
          </p:nvSpPr>
          <p:spPr>
            <a:xfrm>
              <a:off x="3742850" y="3412000"/>
              <a:ext cx="312750" cy="331150"/>
            </a:xfrm>
            <a:custGeom>
              <a:avLst/>
              <a:gdLst/>
              <a:ahLst/>
              <a:cxnLst/>
              <a:rect l="l" t="t" r="r" b="b"/>
              <a:pathLst>
                <a:path w="12510" h="13246" extrusionOk="0">
                  <a:moveTo>
                    <a:pt x="7360" y="0"/>
                  </a:moveTo>
                  <a:cubicBezTo>
                    <a:pt x="6460" y="0"/>
                    <a:pt x="5538" y="306"/>
                    <a:pt x="5305" y="1137"/>
                  </a:cubicBezTo>
                  <a:cubicBezTo>
                    <a:pt x="5075" y="996"/>
                    <a:pt x="4826" y="934"/>
                    <a:pt x="4573" y="934"/>
                  </a:cubicBezTo>
                  <a:cubicBezTo>
                    <a:pt x="3689" y="934"/>
                    <a:pt x="2769" y="1692"/>
                    <a:pt x="2536" y="2471"/>
                  </a:cubicBezTo>
                  <a:cubicBezTo>
                    <a:pt x="2269" y="3505"/>
                    <a:pt x="2569" y="4606"/>
                    <a:pt x="3303" y="5340"/>
                  </a:cubicBezTo>
                  <a:cubicBezTo>
                    <a:pt x="2236" y="5506"/>
                    <a:pt x="1302" y="6174"/>
                    <a:pt x="801" y="7141"/>
                  </a:cubicBezTo>
                  <a:cubicBezTo>
                    <a:pt x="101" y="8342"/>
                    <a:pt x="1" y="9776"/>
                    <a:pt x="534" y="11077"/>
                  </a:cubicBezTo>
                  <a:cubicBezTo>
                    <a:pt x="1102" y="12311"/>
                    <a:pt x="2302" y="13179"/>
                    <a:pt x="3703" y="13245"/>
                  </a:cubicBezTo>
                  <a:cubicBezTo>
                    <a:pt x="5071" y="13245"/>
                    <a:pt x="6339" y="12378"/>
                    <a:pt x="6772" y="11044"/>
                  </a:cubicBezTo>
                  <a:cubicBezTo>
                    <a:pt x="7052" y="12092"/>
                    <a:pt x="8144" y="12700"/>
                    <a:pt x="9231" y="12700"/>
                  </a:cubicBezTo>
                  <a:cubicBezTo>
                    <a:pt x="9702" y="12700"/>
                    <a:pt x="10172" y="12586"/>
                    <a:pt x="10575" y="12345"/>
                  </a:cubicBezTo>
                  <a:cubicBezTo>
                    <a:pt x="11943" y="11578"/>
                    <a:pt x="12510" y="9810"/>
                    <a:pt x="12209" y="8275"/>
                  </a:cubicBezTo>
                  <a:cubicBezTo>
                    <a:pt x="11943" y="6741"/>
                    <a:pt x="10975" y="5440"/>
                    <a:pt x="9874" y="4339"/>
                  </a:cubicBezTo>
                  <a:cubicBezTo>
                    <a:pt x="10942" y="4139"/>
                    <a:pt x="11342" y="2671"/>
                    <a:pt x="10842" y="1704"/>
                  </a:cubicBezTo>
                  <a:cubicBezTo>
                    <a:pt x="10308" y="736"/>
                    <a:pt x="9207" y="269"/>
                    <a:pt x="8107" y="69"/>
                  </a:cubicBezTo>
                  <a:cubicBezTo>
                    <a:pt x="7870" y="25"/>
                    <a:pt x="7616" y="0"/>
                    <a:pt x="7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450;p73">
              <a:extLst>
                <a:ext uri="{FF2B5EF4-FFF2-40B4-BE49-F238E27FC236}">
                  <a16:creationId xmlns:a16="http://schemas.microsoft.com/office/drawing/2014/main" id="{07E63A96-D0F5-4853-91E8-9422050EE863}"/>
                </a:ext>
              </a:extLst>
            </p:cNvPr>
            <p:cNvSpPr/>
            <p:nvPr/>
          </p:nvSpPr>
          <p:spPr>
            <a:xfrm>
              <a:off x="3566075" y="2011025"/>
              <a:ext cx="778900" cy="1017175"/>
            </a:xfrm>
            <a:custGeom>
              <a:avLst/>
              <a:gdLst/>
              <a:ahLst/>
              <a:cxnLst/>
              <a:rect l="l" t="t" r="r" b="b"/>
              <a:pathLst>
                <a:path w="31156" h="40687" extrusionOk="0">
                  <a:moveTo>
                    <a:pt x="18903" y="0"/>
                  </a:moveTo>
                  <a:cubicBezTo>
                    <a:pt x="18477" y="0"/>
                    <a:pt x="10077" y="3249"/>
                    <a:pt x="7072" y="4438"/>
                  </a:cubicBezTo>
                  <a:cubicBezTo>
                    <a:pt x="6371" y="4705"/>
                    <a:pt x="5804" y="5172"/>
                    <a:pt x="5437" y="5806"/>
                  </a:cubicBezTo>
                  <a:lnTo>
                    <a:pt x="0" y="15012"/>
                  </a:lnTo>
                  <a:lnTo>
                    <a:pt x="6872" y="30190"/>
                  </a:lnTo>
                  <a:cubicBezTo>
                    <a:pt x="6872" y="30190"/>
                    <a:pt x="5004" y="34626"/>
                    <a:pt x="5270" y="36161"/>
                  </a:cubicBezTo>
                  <a:cubicBezTo>
                    <a:pt x="5501" y="37337"/>
                    <a:pt x="6143" y="37474"/>
                    <a:pt x="6430" y="37474"/>
                  </a:cubicBezTo>
                  <a:cubicBezTo>
                    <a:pt x="6517" y="37474"/>
                    <a:pt x="6571" y="37462"/>
                    <a:pt x="6571" y="37462"/>
                  </a:cubicBezTo>
                  <a:cubicBezTo>
                    <a:pt x="6571" y="37462"/>
                    <a:pt x="21822" y="40686"/>
                    <a:pt x="27436" y="40686"/>
                  </a:cubicBezTo>
                  <a:cubicBezTo>
                    <a:pt x="28406" y="40686"/>
                    <a:pt x="29089" y="40590"/>
                    <a:pt x="29354" y="40364"/>
                  </a:cubicBezTo>
                  <a:cubicBezTo>
                    <a:pt x="31156" y="38829"/>
                    <a:pt x="31089" y="33892"/>
                    <a:pt x="30388" y="29589"/>
                  </a:cubicBezTo>
                  <a:cubicBezTo>
                    <a:pt x="29688" y="25286"/>
                    <a:pt x="29788" y="17214"/>
                    <a:pt x="26586" y="10442"/>
                  </a:cubicBezTo>
                  <a:cubicBezTo>
                    <a:pt x="23383" y="3671"/>
                    <a:pt x="21449" y="735"/>
                    <a:pt x="18914" y="1"/>
                  </a:cubicBezTo>
                  <a:cubicBezTo>
                    <a:pt x="18911" y="1"/>
                    <a:pt x="18907" y="0"/>
                    <a:pt x="189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451;p73">
              <a:extLst>
                <a:ext uri="{FF2B5EF4-FFF2-40B4-BE49-F238E27FC236}">
                  <a16:creationId xmlns:a16="http://schemas.microsoft.com/office/drawing/2014/main" id="{28335880-2A8C-4F13-B37C-CAA84C570F61}"/>
                </a:ext>
              </a:extLst>
            </p:cNvPr>
            <p:cNvSpPr/>
            <p:nvPr/>
          </p:nvSpPr>
          <p:spPr>
            <a:xfrm>
              <a:off x="3379275" y="2040225"/>
              <a:ext cx="392800" cy="405325"/>
            </a:xfrm>
            <a:custGeom>
              <a:avLst/>
              <a:gdLst/>
              <a:ahLst/>
              <a:cxnLst/>
              <a:rect l="l" t="t" r="r" b="b"/>
              <a:pathLst>
                <a:path w="15712" h="16213" extrusionOk="0">
                  <a:moveTo>
                    <a:pt x="5838" y="1"/>
                  </a:moveTo>
                  <a:lnTo>
                    <a:pt x="0" y="9441"/>
                  </a:lnTo>
                  <a:lnTo>
                    <a:pt x="10441" y="16213"/>
                  </a:lnTo>
                  <a:lnTo>
                    <a:pt x="15711" y="10275"/>
                  </a:lnTo>
                  <a:lnTo>
                    <a:pt x="14410" y="4604"/>
                  </a:lnTo>
                  <a:lnTo>
                    <a:pt x="5838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452;p73">
              <a:extLst>
                <a:ext uri="{FF2B5EF4-FFF2-40B4-BE49-F238E27FC236}">
                  <a16:creationId xmlns:a16="http://schemas.microsoft.com/office/drawing/2014/main" id="{A5A93777-8D0E-4958-800E-77B589FB916E}"/>
                </a:ext>
              </a:extLst>
            </p:cNvPr>
            <p:cNvSpPr/>
            <p:nvPr/>
          </p:nvSpPr>
          <p:spPr>
            <a:xfrm>
              <a:off x="3983025" y="1747525"/>
              <a:ext cx="261875" cy="447850"/>
            </a:xfrm>
            <a:custGeom>
              <a:avLst/>
              <a:gdLst/>
              <a:ahLst/>
              <a:cxnLst/>
              <a:rect l="l" t="t" r="r" b="b"/>
              <a:pathLst>
                <a:path w="10475" h="17914" extrusionOk="0">
                  <a:moveTo>
                    <a:pt x="4070" y="1"/>
                  </a:moveTo>
                  <a:lnTo>
                    <a:pt x="3837" y="734"/>
                  </a:lnTo>
                  <a:lnTo>
                    <a:pt x="1" y="12676"/>
                  </a:lnTo>
                  <a:lnTo>
                    <a:pt x="8006" y="17913"/>
                  </a:lnTo>
                  <a:lnTo>
                    <a:pt x="10475" y="7973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453;p73">
              <a:extLst>
                <a:ext uri="{FF2B5EF4-FFF2-40B4-BE49-F238E27FC236}">
                  <a16:creationId xmlns:a16="http://schemas.microsoft.com/office/drawing/2014/main" id="{BE1DA83D-9BAF-4AA5-80C3-E244A537390D}"/>
                </a:ext>
              </a:extLst>
            </p:cNvPr>
            <p:cNvSpPr/>
            <p:nvPr/>
          </p:nvSpPr>
          <p:spPr>
            <a:xfrm>
              <a:off x="3812900" y="2717375"/>
              <a:ext cx="439500" cy="132625"/>
            </a:xfrm>
            <a:custGeom>
              <a:avLst/>
              <a:gdLst/>
              <a:ahLst/>
              <a:cxnLst/>
              <a:rect l="l" t="t" r="r" b="b"/>
              <a:pathLst>
                <a:path w="17580" h="5305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134"/>
                    <a:pt x="401" y="268"/>
                    <a:pt x="635" y="368"/>
                  </a:cubicBezTo>
                  <a:cubicBezTo>
                    <a:pt x="1035" y="601"/>
                    <a:pt x="1635" y="868"/>
                    <a:pt x="2402" y="1235"/>
                  </a:cubicBezTo>
                  <a:cubicBezTo>
                    <a:pt x="6372" y="3003"/>
                    <a:pt x="10575" y="4271"/>
                    <a:pt x="14878" y="4971"/>
                  </a:cubicBezTo>
                  <a:cubicBezTo>
                    <a:pt x="15712" y="5105"/>
                    <a:pt x="16379" y="5205"/>
                    <a:pt x="16846" y="5238"/>
                  </a:cubicBezTo>
                  <a:cubicBezTo>
                    <a:pt x="17080" y="5271"/>
                    <a:pt x="17313" y="5305"/>
                    <a:pt x="17580" y="5305"/>
                  </a:cubicBezTo>
                  <a:cubicBezTo>
                    <a:pt x="17346" y="5238"/>
                    <a:pt x="17080" y="5205"/>
                    <a:pt x="16846" y="5171"/>
                  </a:cubicBezTo>
                  <a:cubicBezTo>
                    <a:pt x="16379" y="5105"/>
                    <a:pt x="15745" y="5005"/>
                    <a:pt x="14911" y="4838"/>
                  </a:cubicBezTo>
                  <a:cubicBezTo>
                    <a:pt x="10642" y="4037"/>
                    <a:pt x="6472" y="2770"/>
                    <a:pt x="2469" y="1068"/>
                  </a:cubicBezTo>
                  <a:cubicBezTo>
                    <a:pt x="1702" y="768"/>
                    <a:pt x="1068" y="501"/>
                    <a:pt x="668" y="301"/>
                  </a:cubicBezTo>
                  <a:cubicBezTo>
                    <a:pt x="434" y="168"/>
                    <a:pt x="234" y="1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454;p73">
              <a:extLst>
                <a:ext uri="{FF2B5EF4-FFF2-40B4-BE49-F238E27FC236}">
                  <a16:creationId xmlns:a16="http://schemas.microsoft.com/office/drawing/2014/main" id="{C80E892C-0BA5-4F9D-8417-257E9508018F}"/>
                </a:ext>
              </a:extLst>
            </p:cNvPr>
            <p:cNvSpPr/>
            <p:nvPr/>
          </p:nvSpPr>
          <p:spPr>
            <a:xfrm>
              <a:off x="3710325" y="2140300"/>
              <a:ext cx="93425" cy="138475"/>
            </a:xfrm>
            <a:custGeom>
              <a:avLst/>
              <a:gdLst/>
              <a:ahLst/>
              <a:cxnLst/>
              <a:rect l="l" t="t" r="r" b="b"/>
              <a:pathLst>
                <a:path w="3737" h="5539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68"/>
                    <a:pt x="1402" y="835"/>
                    <a:pt x="2436" y="2403"/>
                  </a:cubicBezTo>
                  <a:cubicBezTo>
                    <a:pt x="3459" y="3954"/>
                    <a:pt x="3666" y="5539"/>
                    <a:pt x="3735" y="5539"/>
                  </a:cubicBezTo>
                  <a:cubicBezTo>
                    <a:pt x="3735" y="5539"/>
                    <a:pt x="3736" y="5538"/>
                    <a:pt x="3737" y="5538"/>
                  </a:cubicBezTo>
                  <a:cubicBezTo>
                    <a:pt x="3737" y="5205"/>
                    <a:pt x="3703" y="4838"/>
                    <a:pt x="3603" y="4537"/>
                  </a:cubicBezTo>
                  <a:cubicBezTo>
                    <a:pt x="3403" y="3737"/>
                    <a:pt x="3070" y="2970"/>
                    <a:pt x="2603" y="2269"/>
                  </a:cubicBezTo>
                  <a:cubicBezTo>
                    <a:pt x="2169" y="1602"/>
                    <a:pt x="1569" y="1002"/>
                    <a:pt x="935" y="501"/>
                  </a:cubicBezTo>
                  <a:cubicBezTo>
                    <a:pt x="668" y="301"/>
                    <a:pt x="368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455;p73">
              <a:extLst>
                <a:ext uri="{FF2B5EF4-FFF2-40B4-BE49-F238E27FC236}">
                  <a16:creationId xmlns:a16="http://schemas.microsoft.com/office/drawing/2014/main" id="{E68AEFD0-E15D-4E4E-8884-8DD32FE8AB84}"/>
                </a:ext>
              </a:extLst>
            </p:cNvPr>
            <p:cNvSpPr/>
            <p:nvPr/>
          </p:nvSpPr>
          <p:spPr>
            <a:xfrm>
              <a:off x="3712825" y="2122300"/>
              <a:ext cx="176000" cy="148950"/>
            </a:xfrm>
            <a:custGeom>
              <a:avLst/>
              <a:gdLst/>
              <a:ahLst/>
              <a:cxnLst/>
              <a:rect l="l" t="t" r="r" b="b"/>
              <a:pathLst>
                <a:path w="7040" h="5958" extrusionOk="0">
                  <a:moveTo>
                    <a:pt x="1920" y="0"/>
                  </a:moveTo>
                  <a:cubicBezTo>
                    <a:pt x="1727" y="0"/>
                    <a:pt x="1531" y="19"/>
                    <a:pt x="1335" y="54"/>
                  </a:cubicBezTo>
                  <a:cubicBezTo>
                    <a:pt x="968" y="120"/>
                    <a:pt x="635" y="287"/>
                    <a:pt x="334" y="487"/>
                  </a:cubicBezTo>
                  <a:cubicBezTo>
                    <a:pt x="201" y="521"/>
                    <a:pt x="101" y="621"/>
                    <a:pt x="1" y="721"/>
                  </a:cubicBezTo>
                  <a:cubicBezTo>
                    <a:pt x="435" y="487"/>
                    <a:pt x="902" y="321"/>
                    <a:pt x="1369" y="220"/>
                  </a:cubicBezTo>
                  <a:cubicBezTo>
                    <a:pt x="1502" y="204"/>
                    <a:pt x="1633" y="195"/>
                    <a:pt x="1763" y="195"/>
                  </a:cubicBezTo>
                  <a:cubicBezTo>
                    <a:pt x="2152" y="195"/>
                    <a:pt x="2528" y="270"/>
                    <a:pt x="2903" y="421"/>
                  </a:cubicBezTo>
                  <a:cubicBezTo>
                    <a:pt x="3437" y="754"/>
                    <a:pt x="3937" y="1154"/>
                    <a:pt x="4337" y="1688"/>
                  </a:cubicBezTo>
                  <a:cubicBezTo>
                    <a:pt x="5205" y="2756"/>
                    <a:pt x="5705" y="3956"/>
                    <a:pt x="6172" y="4724"/>
                  </a:cubicBezTo>
                  <a:cubicBezTo>
                    <a:pt x="6339" y="5057"/>
                    <a:pt x="6539" y="5357"/>
                    <a:pt x="6739" y="5658"/>
                  </a:cubicBezTo>
                  <a:cubicBezTo>
                    <a:pt x="6806" y="5758"/>
                    <a:pt x="6906" y="5858"/>
                    <a:pt x="7006" y="5958"/>
                  </a:cubicBezTo>
                  <a:cubicBezTo>
                    <a:pt x="7039" y="5958"/>
                    <a:pt x="6706" y="5491"/>
                    <a:pt x="6305" y="4624"/>
                  </a:cubicBezTo>
                  <a:cubicBezTo>
                    <a:pt x="5805" y="3523"/>
                    <a:pt x="5205" y="2489"/>
                    <a:pt x="4504" y="1521"/>
                  </a:cubicBezTo>
                  <a:cubicBezTo>
                    <a:pt x="4104" y="988"/>
                    <a:pt x="3570" y="554"/>
                    <a:pt x="2970" y="220"/>
                  </a:cubicBezTo>
                  <a:cubicBezTo>
                    <a:pt x="2642" y="68"/>
                    <a:pt x="2286" y="0"/>
                    <a:pt x="19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456;p73">
              <a:extLst>
                <a:ext uri="{FF2B5EF4-FFF2-40B4-BE49-F238E27FC236}">
                  <a16:creationId xmlns:a16="http://schemas.microsoft.com/office/drawing/2014/main" id="{B3E32012-6A7F-4F5B-BA45-1EF65A632EF0}"/>
                </a:ext>
              </a:extLst>
            </p:cNvPr>
            <p:cNvSpPr/>
            <p:nvPr/>
          </p:nvSpPr>
          <p:spPr>
            <a:xfrm>
              <a:off x="3545225" y="2198675"/>
              <a:ext cx="86750" cy="212675"/>
            </a:xfrm>
            <a:custGeom>
              <a:avLst/>
              <a:gdLst/>
              <a:ahLst/>
              <a:cxnLst/>
              <a:rect l="l" t="t" r="r" b="b"/>
              <a:pathLst>
                <a:path w="3470" h="8507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34"/>
                    <a:pt x="367" y="401"/>
                    <a:pt x="834" y="1102"/>
                  </a:cubicBezTo>
                  <a:cubicBezTo>
                    <a:pt x="2135" y="2903"/>
                    <a:pt x="2936" y="4971"/>
                    <a:pt x="3236" y="7139"/>
                  </a:cubicBezTo>
                  <a:cubicBezTo>
                    <a:pt x="3369" y="7973"/>
                    <a:pt x="3369" y="8507"/>
                    <a:pt x="3403" y="8507"/>
                  </a:cubicBezTo>
                  <a:cubicBezTo>
                    <a:pt x="3436" y="8407"/>
                    <a:pt x="3469" y="8273"/>
                    <a:pt x="3436" y="8140"/>
                  </a:cubicBezTo>
                  <a:cubicBezTo>
                    <a:pt x="3436" y="7806"/>
                    <a:pt x="3436" y="7473"/>
                    <a:pt x="3403" y="7139"/>
                  </a:cubicBezTo>
                  <a:cubicBezTo>
                    <a:pt x="3169" y="4904"/>
                    <a:pt x="2335" y="2769"/>
                    <a:pt x="967" y="1002"/>
                  </a:cubicBezTo>
                  <a:cubicBezTo>
                    <a:pt x="767" y="735"/>
                    <a:pt x="534" y="468"/>
                    <a:pt x="300" y="234"/>
                  </a:cubicBezTo>
                  <a:cubicBezTo>
                    <a:pt x="234" y="134"/>
                    <a:pt x="134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457;p73">
              <a:extLst>
                <a:ext uri="{FF2B5EF4-FFF2-40B4-BE49-F238E27FC236}">
                  <a16:creationId xmlns:a16="http://schemas.microsoft.com/office/drawing/2014/main" id="{1DFBBF7C-B5B0-4FCE-89B2-8C2DFEA15DE8}"/>
                </a:ext>
              </a:extLst>
            </p:cNvPr>
            <p:cNvSpPr/>
            <p:nvPr/>
          </p:nvSpPr>
          <p:spPr>
            <a:xfrm>
              <a:off x="4175100" y="2267900"/>
              <a:ext cx="116500" cy="219900"/>
            </a:xfrm>
            <a:custGeom>
              <a:avLst/>
              <a:gdLst/>
              <a:ahLst/>
              <a:cxnLst/>
              <a:rect l="l" t="t" r="r" b="b"/>
              <a:pathLst>
                <a:path w="4660" h="8796" extrusionOk="0">
                  <a:moveTo>
                    <a:pt x="2291" y="0"/>
                  </a:moveTo>
                  <a:lnTo>
                    <a:pt x="2158" y="134"/>
                  </a:lnTo>
                  <a:cubicBezTo>
                    <a:pt x="757" y="634"/>
                    <a:pt x="557" y="2569"/>
                    <a:pt x="1824" y="3370"/>
                  </a:cubicBezTo>
                  <a:cubicBezTo>
                    <a:pt x="1813" y="3369"/>
                    <a:pt x="1802" y="3369"/>
                    <a:pt x="1792" y="3369"/>
                  </a:cubicBezTo>
                  <a:cubicBezTo>
                    <a:pt x="56" y="3369"/>
                    <a:pt x="1" y="6005"/>
                    <a:pt x="1758" y="6038"/>
                  </a:cubicBezTo>
                  <a:cubicBezTo>
                    <a:pt x="1891" y="6038"/>
                    <a:pt x="1991" y="6038"/>
                    <a:pt x="2125" y="6005"/>
                  </a:cubicBezTo>
                  <a:lnTo>
                    <a:pt x="2125" y="6005"/>
                  </a:lnTo>
                  <a:cubicBezTo>
                    <a:pt x="1624" y="7039"/>
                    <a:pt x="2091" y="8240"/>
                    <a:pt x="3092" y="8707"/>
                  </a:cubicBezTo>
                  <a:lnTo>
                    <a:pt x="3125" y="8707"/>
                  </a:lnTo>
                  <a:cubicBezTo>
                    <a:pt x="3291" y="8765"/>
                    <a:pt x="3470" y="8795"/>
                    <a:pt x="3646" y="8795"/>
                  </a:cubicBezTo>
                  <a:cubicBezTo>
                    <a:pt x="4075" y="8795"/>
                    <a:pt x="4485" y="8618"/>
                    <a:pt x="4626" y="8240"/>
                  </a:cubicBezTo>
                  <a:cubicBezTo>
                    <a:pt x="4660" y="7973"/>
                    <a:pt x="4660" y="7706"/>
                    <a:pt x="4593" y="7472"/>
                  </a:cubicBezTo>
                  <a:cubicBezTo>
                    <a:pt x="4059" y="4904"/>
                    <a:pt x="3292" y="2402"/>
                    <a:pt x="229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458;p73">
              <a:extLst>
                <a:ext uri="{FF2B5EF4-FFF2-40B4-BE49-F238E27FC236}">
                  <a16:creationId xmlns:a16="http://schemas.microsoft.com/office/drawing/2014/main" id="{579C0E8F-0DB9-4947-837B-38E48AA61806}"/>
                </a:ext>
              </a:extLst>
            </p:cNvPr>
            <p:cNvSpPr/>
            <p:nvPr/>
          </p:nvSpPr>
          <p:spPr>
            <a:xfrm>
              <a:off x="4086425" y="2048575"/>
              <a:ext cx="186825" cy="341100"/>
            </a:xfrm>
            <a:custGeom>
              <a:avLst/>
              <a:gdLst/>
              <a:ahLst/>
              <a:cxnLst/>
              <a:rect l="l" t="t" r="r" b="b"/>
              <a:pathLst>
                <a:path w="7473" h="13644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167"/>
                    <a:pt x="268" y="334"/>
                    <a:pt x="401" y="468"/>
                  </a:cubicBezTo>
                  <a:lnTo>
                    <a:pt x="868" y="1001"/>
                  </a:lnTo>
                  <a:cubicBezTo>
                    <a:pt x="1068" y="1235"/>
                    <a:pt x="1268" y="1468"/>
                    <a:pt x="1469" y="1768"/>
                  </a:cubicBezTo>
                  <a:cubicBezTo>
                    <a:pt x="2569" y="3236"/>
                    <a:pt x="3570" y="4804"/>
                    <a:pt x="4437" y="6438"/>
                  </a:cubicBezTo>
                  <a:cubicBezTo>
                    <a:pt x="5338" y="8040"/>
                    <a:pt x="6105" y="9741"/>
                    <a:pt x="6739" y="11475"/>
                  </a:cubicBezTo>
                  <a:cubicBezTo>
                    <a:pt x="7006" y="12143"/>
                    <a:pt x="7173" y="12676"/>
                    <a:pt x="7273" y="13077"/>
                  </a:cubicBezTo>
                  <a:cubicBezTo>
                    <a:pt x="7339" y="13277"/>
                    <a:pt x="7406" y="13443"/>
                    <a:pt x="7473" y="13644"/>
                  </a:cubicBezTo>
                  <a:cubicBezTo>
                    <a:pt x="7440" y="13443"/>
                    <a:pt x="7406" y="13243"/>
                    <a:pt x="7373" y="13043"/>
                  </a:cubicBezTo>
                  <a:cubicBezTo>
                    <a:pt x="7239" y="12509"/>
                    <a:pt x="7073" y="11976"/>
                    <a:pt x="6906" y="11442"/>
                  </a:cubicBezTo>
                  <a:cubicBezTo>
                    <a:pt x="5638" y="7906"/>
                    <a:pt x="3870" y="4637"/>
                    <a:pt x="1602" y="1668"/>
                  </a:cubicBezTo>
                  <a:cubicBezTo>
                    <a:pt x="1369" y="1402"/>
                    <a:pt x="1135" y="1168"/>
                    <a:pt x="968" y="935"/>
                  </a:cubicBezTo>
                  <a:lnTo>
                    <a:pt x="468" y="401"/>
                  </a:lnTo>
                  <a:cubicBezTo>
                    <a:pt x="301" y="267"/>
                    <a:pt x="168" y="1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459;p73">
              <a:extLst>
                <a:ext uri="{FF2B5EF4-FFF2-40B4-BE49-F238E27FC236}">
                  <a16:creationId xmlns:a16="http://schemas.microsoft.com/office/drawing/2014/main" id="{DA193BEC-CB13-4F05-BEA1-8866D4C3B2E3}"/>
                </a:ext>
              </a:extLst>
            </p:cNvPr>
            <p:cNvSpPr/>
            <p:nvPr/>
          </p:nvSpPr>
          <p:spPr>
            <a:xfrm>
              <a:off x="3729525" y="2409100"/>
              <a:ext cx="401725" cy="314975"/>
            </a:xfrm>
            <a:custGeom>
              <a:avLst/>
              <a:gdLst/>
              <a:ahLst/>
              <a:cxnLst/>
              <a:rect l="l" t="t" r="r" b="b"/>
              <a:pathLst>
                <a:path w="16069" h="12599" extrusionOk="0">
                  <a:moveTo>
                    <a:pt x="10456" y="1"/>
                  </a:moveTo>
                  <a:cubicBezTo>
                    <a:pt x="9089" y="1"/>
                    <a:pt x="7680" y="872"/>
                    <a:pt x="7272" y="2191"/>
                  </a:cubicBezTo>
                  <a:lnTo>
                    <a:pt x="6705" y="1691"/>
                  </a:lnTo>
                  <a:cubicBezTo>
                    <a:pt x="6409" y="1588"/>
                    <a:pt x="6115" y="1540"/>
                    <a:pt x="5830" y="1540"/>
                  </a:cubicBezTo>
                  <a:cubicBezTo>
                    <a:pt x="4096" y="1540"/>
                    <a:pt x="2719" y="3317"/>
                    <a:pt x="3436" y="5093"/>
                  </a:cubicBezTo>
                  <a:cubicBezTo>
                    <a:pt x="3146" y="4850"/>
                    <a:pt x="2780" y="4740"/>
                    <a:pt x="2401" y="4740"/>
                  </a:cubicBezTo>
                  <a:cubicBezTo>
                    <a:pt x="1691" y="4740"/>
                    <a:pt x="937" y="5129"/>
                    <a:pt x="567" y="5761"/>
                  </a:cubicBezTo>
                  <a:cubicBezTo>
                    <a:pt x="0" y="6728"/>
                    <a:pt x="234" y="7996"/>
                    <a:pt x="867" y="8896"/>
                  </a:cubicBezTo>
                  <a:cubicBezTo>
                    <a:pt x="1627" y="10016"/>
                    <a:pt x="2969" y="10607"/>
                    <a:pt x="4298" y="10607"/>
                  </a:cubicBezTo>
                  <a:cubicBezTo>
                    <a:pt x="5306" y="10607"/>
                    <a:pt x="6305" y="10268"/>
                    <a:pt x="7038" y="9563"/>
                  </a:cubicBezTo>
                  <a:cubicBezTo>
                    <a:pt x="7939" y="11298"/>
                    <a:pt x="9774" y="12599"/>
                    <a:pt x="11708" y="12599"/>
                  </a:cubicBezTo>
                  <a:cubicBezTo>
                    <a:pt x="13676" y="12599"/>
                    <a:pt x="15578" y="11098"/>
                    <a:pt x="15845" y="9196"/>
                  </a:cubicBezTo>
                  <a:cubicBezTo>
                    <a:pt x="16069" y="7338"/>
                    <a:pt x="14477" y="5417"/>
                    <a:pt x="12636" y="5417"/>
                  </a:cubicBezTo>
                  <a:cubicBezTo>
                    <a:pt x="12560" y="5417"/>
                    <a:pt x="12485" y="5421"/>
                    <a:pt x="12409" y="5427"/>
                  </a:cubicBezTo>
                  <a:cubicBezTo>
                    <a:pt x="13843" y="4126"/>
                    <a:pt x="13610" y="1491"/>
                    <a:pt x="11975" y="423"/>
                  </a:cubicBezTo>
                  <a:cubicBezTo>
                    <a:pt x="11517" y="133"/>
                    <a:pt x="10989" y="1"/>
                    <a:pt x="10456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460;p73">
              <a:extLst>
                <a:ext uri="{FF2B5EF4-FFF2-40B4-BE49-F238E27FC236}">
                  <a16:creationId xmlns:a16="http://schemas.microsoft.com/office/drawing/2014/main" id="{D2A5AB50-376D-4BCA-B90E-38BE067AFDF9}"/>
                </a:ext>
              </a:extLst>
            </p:cNvPr>
            <p:cNvSpPr/>
            <p:nvPr/>
          </p:nvSpPr>
          <p:spPr>
            <a:xfrm>
              <a:off x="3712825" y="2140300"/>
              <a:ext cx="119275" cy="158875"/>
            </a:xfrm>
            <a:custGeom>
              <a:avLst/>
              <a:gdLst/>
              <a:ahLst/>
              <a:cxnLst/>
              <a:rect l="l" t="t" r="r" b="b"/>
              <a:pathLst>
                <a:path w="4771" h="6355" extrusionOk="0">
                  <a:moveTo>
                    <a:pt x="1" y="1"/>
                  </a:moveTo>
                  <a:lnTo>
                    <a:pt x="468" y="334"/>
                  </a:lnTo>
                  <a:cubicBezTo>
                    <a:pt x="1402" y="835"/>
                    <a:pt x="2069" y="1835"/>
                    <a:pt x="2569" y="2769"/>
                  </a:cubicBezTo>
                  <a:cubicBezTo>
                    <a:pt x="3036" y="3737"/>
                    <a:pt x="3303" y="4771"/>
                    <a:pt x="3704" y="5738"/>
                  </a:cubicBezTo>
                  <a:cubicBezTo>
                    <a:pt x="3823" y="6006"/>
                    <a:pt x="4075" y="6354"/>
                    <a:pt x="4341" y="6354"/>
                  </a:cubicBezTo>
                  <a:cubicBezTo>
                    <a:pt x="4373" y="6354"/>
                    <a:pt x="4405" y="6349"/>
                    <a:pt x="4437" y="6339"/>
                  </a:cubicBezTo>
                  <a:cubicBezTo>
                    <a:pt x="4771" y="6239"/>
                    <a:pt x="4771" y="5872"/>
                    <a:pt x="4771" y="5571"/>
                  </a:cubicBezTo>
                  <a:cubicBezTo>
                    <a:pt x="4638" y="3136"/>
                    <a:pt x="2336" y="6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461;p73">
              <a:extLst>
                <a:ext uri="{FF2B5EF4-FFF2-40B4-BE49-F238E27FC236}">
                  <a16:creationId xmlns:a16="http://schemas.microsoft.com/office/drawing/2014/main" id="{9F22F004-75AD-4034-ABBD-E2D4F0F9B1C4}"/>
                </a:ext>
              </a:extLst>
            </p:cNvPr>
            <p:cNvSpPr/>
            <p:nvPr/>
          </p:nvSpPr>
          <p:spPr>
            <a:xfrm>
              <a:off x="3901300" y="2821625"/>
              <a:ext cx="4200" cy="2525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01" y="1"/>
                  </a:moveTo>
                  <a:lnTo>
                    <a:pt x="1" y="34"/>
                  </a:lnTo>
                  <a:lnTo>
                    <a:pt x="167" y="10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462;p73">
              <a:extLst>
                <a:ext uri="{FF2B5EF4-FFF2-40B4-BE49-F238E27FC236}">
                  <a16:creationId xmlns:a16="http://schemas.microsoft.com/office/drawing/2014/main" id="{1FC8901A-EED7-46A6-9C18-03A4E3DACB17}"/>
                </a:ext>
              </a:extLst>
            </p:cNvPr>
            <p:cNvSpPr/>
            <p:nvPr/>
          </p:nvSpPr>
          <p:spPr>
            <a:xfrm>
              <a:off x="3905475" y="2824125"/>
              <a:ext cx="349450" cy="115525"/>
            </a:xfrm>
            <a:custGeom>
              <a:avLst/>
              <a:gdLst/>
              <a:ahLst/>
              <a:cxnLst/>
              <a:rect l="l" t="t" r="r" b="b"/>
              <a:pathLst>
                <a:path w="13978" h="4621" extrusionOk="0">
                  <a:moveTo>
                    <a:pt x="0" y="1"/>
                  </a:moveTo>
                  <a:lnTo>
                    <a:pt x="0" y="1"/>
                  </a:lnTo>
                  <a:cubicBezTo>
                    <a:pt x="1501" y="2503"/>
                    <a:pt x="4604" y="3603"/>
                    <a:pt x="7506" y="4237"/>
                  </a:cubicBezTo>
                  <a:cubicBezTo>
                    <a:pt x="8420" y="4487"/>
                    <a:pt x="9381" y="4621"/>
                    <a:pt x="10350" y="4621"/>
                  </a:cubicBezTo>
                  <a:cubicBezTo>
                    <a:pt x="10547" y="4621"/>
                    <a:pt x="10744" y="4615"/>
                    <a:pt x="10942" y="4604"/>
                  </a:cubicBezTo>
                  <a:cubicBezTo>
                    <a:pt x="12142" y="4537"/>
                    <a:pt x="13243" y="3970"/>
                    <a:pt x="13977" y="3070"/>
                  </a:cubicBezTo>
                  <a:cubicBezTo>
                    <a:pt x="9174" y="2836"/>
                    <a:pt x="4437" y="180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463;p73">
              <a:extLst>
                <a:ext uri="{FF2B5EF4-FFF2-40B4-BE49-F238E27FC236}">
                  <a16:creationId xmlns:a16="http://schemas.microsoft.com/office/drawing/2014/main" id="{F2F5291B-9B18-4833-8260-1AD55642FFF1}"/>
                </a:ext>
              </a:extLst>
            </p:cNvPr>
            <p:cNvSpPr/>
            <p:nvPr/>
          </p:nvSpPr>
          <p:spPr>
            <a:xfrm>
              <a:off x="3236675" y="1166200"/>
              <a:ext cx="386950" cy="554925"/>
            </a:xfrm>
            <a:custGeom>
              <a:avLst/>
              <a:gdLst/>
              <a:ahLst/>
              <a:cxnLst/>
              <a:rect l="l" t="t" r="r" b="b"/>
              <a:pathLst>
                <a:path w="15478" h="22197" extrusionOk="0">
                  <a:moveTo>
                    <a:pt x="2898" y="1"/>
                  </a:moveTo>
                  <a:cubicBezTo>
                    <a:pt x="2040" y="1"/>
                    <a:pt x="1212" y="316"/>
                    <a:pt x="734" y="1004"/>
                  </a:cubicBezTo>
                  <a:cubicBezTo>
                    <a:pt x="0" y="2038"/>
                    <a:pt x="334" y="3506"/>
                    <a:pt x="867" y="4640"/>
                  </a:cubicBezTo>
                  <a:cubicBezTo>
                    <a:pt x="1434" y="5741"/>
                    <a:pt x="2268" y="6808"/>
                    <a:pt x="2535" y="8043"/>
                  </a:cubicBezTo>
                  <a:cubicBezTo>
                    <a:pt x="3002" y="9977"/>
                    <a:pt x="2102" y="11979"/>
                    <a:pt x="2135" y="13980"/>
                  </a:cubicBezTo>
                  <a:cubicBezTo>
                    <a:pt x="2168" y="16882"/>
                    <a:pt x="4236" y="19451"/>
                    <a:pt x="6638" y="21152"/>
                  </a:cubicBezTo>
                  <a:cubicBezTo>
                    <a:pt x="7138" y="21586"/>
                    <a:pt x="7739" y="21886"/>
                    <a:pt x="8373" y="22086"/>
                  </a:cubicBezTo>
                  <a:cubicBezTo>
                    <a:pt x="8617" y="22159"/>
                    <a:pt x="8866" y="22197"/>
                    <a:pt x="9112" y="22197"/>
                  </a:cubicBezTo>
                  <a:cubicBezTo>
                    <a:pt x="9535" y="22197"/>
                    <a:pt x="9948" y="22085"/>
                    <a:pt x="10307" y="21853"/>
                  </a:cubicBezTo>
                  <a:lnTo>
                    <a:pt x="13309" y="19851"/>
                  </a:lnTo>
                  <a:cubicBezTo>
                    <a:pt x="12442" y="18817"/>
                    <a:pt x="11475" y="17583"/>
                    <a:pt x="11675" y="16249"/>
                  </a:cubicBezTo>
                  <a:cubicBezTo>
                    <a:pt x="11875" y="14881"/>
                    <a:pt x="13043" y="14047"/>
                    <a:pt x="13910" y="13113"/>
                  </a:cubicBezTo>
                  <a:cubicBezTo>
                    <a:pt x="14544" y="12479"/>
                    <a:pt x="15011" y="11712"/>
                    <a:pt x="15244" y="10878"/>
                  </a:cubicBezTo>
                  <a:cubicBezTo>
                    <a:pt x="15478" y="10011"/>
                    <a:pt x="15211" y="9077"/>
                    <a:pt x="14610" y="8443"/>
                  </a:cubicBezTo>
                  <a:cubicBezTo>
                    <a:pt x="14277" y="8126"/>
                    <a:pt x="13852" y="7968"/>
                    <a:pt x="13426" y="7968"/>
                  </a:cubicBezTo>
                  <a:cubicBezTo>
                    <a:pt x="13001" y="7968"/>
                    <a:pt x="12576" y="8126"/>
                    <a:pt x="12242" y="8443"/>
                  </a:cubicBezTo>
                  <a:cubicBezTo>
                    <a:pt x="12209" y="6575"/>
                    <a:pt x="12009" y="4540"/>
                    <a:pt x="10641" y="3306"/>
                  </a:cubicBezTo>
                  <a:cubicBezTo>
                    <a:pt x="10203" y="2868"/>
                    <a:pt x="9590" y="2636"/>
                    <a:pt x="8993" y="2636"/>
                  </a:cubicBezTo>
                  <a:cubicBezTo>
                    <a:pt x="8953" y="2636"/>
                    <a:pt x="8913" y="2637"/>
                    <a:pt x="8873" y="2639"/>
                  </a:cubicBezTo>
                  <a:cubicBezTo>
                    <a:pt x="8206" y="2706"/>
                    <a:pt x="7639" y="3206"/>
                    <a:pt x="7539" y="3873"/>
                  </a:cubicBezTo>
                  <a:cubicBezTo>
                    <a:pt x="6805" y="2605"/>
                    <a:pt x="6004" y="1271"/>
                    <a:pt x="4737" y="504"/>
                  </a:cubicBezTo>
                  <a:cubicBezTo>
                    <a:pt x="4195" y="176"/>
                    <a:pt x="3538" y="1"/>
                    <a:pt x="289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464;p73">
              <a:extLst>
                <a:ext uri="{FF2B5EF4-FFF2-40B4-BE49-F238E27FC236}">
                  <a16:creationId xmlns:a16="http://schemas.microsoft.com/office/drawing/2014/main" id="{595AB655-31B2-41D1-AE5B-4B1A45393F55}"/>
                </a:ext>
              </a:extLst>
            </p:cNvPr>
            <p:cNvSpPr/>
            <p:nvPr/>
          </p:nvSpPr>
          <p:spPr>
            <a:xfrm>
              <a:off x="3464325" y="1580475"/>
              <a:ext cx="95925" cy="158750"/>
            </a:xfrm>
            <a:custGeom>
              <a:avLst/>
              <a:gdLst/>
              <a:ahLst/>
              <a:cxnLst/>
              <a:rect l="l" t="t" r="r" b="b"/>
              <a:pathLst>
                <a:path w="3837" h="6350" extrusionOk="0">
                  <a:moveTo>
                    <a:pt x="2367" y="0"/>
                  </a:moveTo>
                  <a:cubicBezTo>
                    <a:pt x="2107" y="0"/>
                    <a:pt x="1842" y="70"/>
                    <a:pt x="1602" y="211"/>
                  </a:cubicBezTo>
                  <a:cubicBezTo>
                    <a:pt x="1101" y="578"/>
                    <a:pt x="701" y="1079"/>
                    <a:pt x="501" y="1679"/>
                  </a:cubicBezTo>
                  <a:cubicBezTo>
                    <a:pt x="201" y="2413"/>
                    <a:pt x="67" y="3180"/>
                    <a:pt x="34" y="3947"/>
                  </a:cubicBezTo>
                  <a:cubicBezTo>
                    <a:pt x="0" y="4448"/>
                    <a:pt x="101" y="4948"/>
                    <a:pt x="301" y="5415"/>
                  </a:cubicBezTo>
                  <a:cubicBezTo>
                    <a:pt x="534" y="5882"/>
                    <a:pt x="934" y="6216"/>
                    <a:pt x="1435" y="6316"/>
                  </a:cubicBezTo>
                  <a:cubicBezTo>
                    <a:pt x="1522" y="6339"/>
                    <a:pt x="1609" y="6350"/>
                    <a:pt x="1695" y="6350"/>
                  </a:cubicBezTo>
                  <a:cubicBezTo>
                    <a:pt x="2101" y="6350"/>
                    <a:pt x="2476" y="6101"/>
                    <a:pt x="2669" y="5715"/>
                  </a:cubicBezTo>
                  <a:lnTo>
                    <a:pt x="2669" y="5715"/>
                  </a:lnTo>
                  <a:lnTo>
                    <a:pt x="2536" y="5882"/>
                  </a:lnTo>
                  <a:cubicBezTo>
                    <a:pt x="2869" y="4748"/>
                    <a:pt x="3169" y="3614"/>
                    <a:pt x="3470" y="2446"/>
                  </a:cubicBezTo>
                  <a:cubicBezTo>
                    <a:pt x="3670" y="1746"/>
                    <a:pt x="3837" y="912"/>
                    <a:pt x="3336" y="378"/>
                  </a:cubicBezTo>
                  <a:cubicBezTo>
                    <a:pt x="3067" y="128"/>
                    <a:pt x="2721" y="0"/>
                    <a:pt x="236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465;p73">
              <a:extLst>
                <a:ext uri="{FF2B5EF4-FFF2-40B4-BE49-F238E27FC236}">
                  <a16:creationId xmlns:a16="http://schemas.microsoft.com/office/drawing/2014/main" id="{AD8168CB-F577-478C-A570-26B1EBE1F545}"/>
                </a:ext>
              </a:extLst>
            </p:cNvPr>
            <p:cNvSpPr/>
            <p:nvPr/>
          </p:nvSpPr>
          <p:spPr>
            <a:xfrm>
              <a:off x="3498525" y="1387475"/>
              <a:ext cx="643800" cy="664525"/>
            </a:xfrm>
            <a:custGeom>
              <a:avLst/>
              <a:gdLst/>
              <a:ahLst/>
              <a:cxnLst/>
              <a:rect l="l" t="t" r="r" b="b"/>
              <a:pathLst>
                <a:path w="25752" h="26581" extrusionOk="0">
                  <a:moveTo>
                    <a:pt x="12513" y="1"/>
                  </a:moveTo>
                  <a:cubicBezTo>
                    <a:pt x="10341" y="1"/>
                    <a:pt x="8168" y="1085"/>
                    <a:pt x="6938" y="3261"/>
                  </a:cubicBezTo>
                  <a:cubicBezTo>
                    <a:pt x="6738" y="3628"/>
                    <a:pt x="6571" y="3995"/>
                    <a:pt x="6371" y="4395"/>
                  </a:cubicBezTo>
                  <a:cubicBezTo>
                    <a:pt x="5704" y="5329"/>
                    <a:pt x="4870" y="6197"/>
                    <a:pt x="3903" y="6931"/>
                  </a:cubicBezTo>
                  <a:cubicBezTo>
                    <a:pt x="3636" y="7097"/>
                    <a:pt x="3336" y="7264"/>
                    <a:pt x="3069" y="7464"/>
                  </a:cubicBezTo>
                  <a:cubicBezTo>
                    <a:pt x="2802" y="7698"/>
                    <a:pt x="2535" y="7931"/>
                    <a:pt x="2335" y="8198"/>
                  </a:cubicBezTo>
                  <a:cubicBezTo>
                    <a:pt x="1334" y="9099"/>
                    <a:pt x="534" y="10233"/>
                    <a:pt x="534" y="11534"/>
                  </a:cubicBezTo>
                  <a:cubicBezTo>
                    <a:pt x="500" y="12868"/>
                    <a:pt x="1368" y="14169"/>
                    <a:pt x="1268" y="15537"/>
                  </a:cubicBezTo>
                  <a:cubicBezTo>
                    <a:pt x="1201" y="16471"/>
                    <a:pt x="701" y="17305"/>
                    <a:pt x="467" y="18239"/>
                  </a:cubicBezTo>
                  <a:cubicBezTo>
                    <a:pt x="0" y="20073"/>
                    <a:pt x="734" y="22075"/>
                    <a:pt x="1968" y="23542"/>
                  </a:cubicBezTo>
                  <a:cubicBezTo>
                    <a:pt x="3638" y="25547"/>
                    <a:pt x="6052" y="26581"/>
                    <a:pt x="8485" y="26581"/>
                  </a:cubicBezTo>
                  <a:cubicBezTo>
                    <a:pt x="10426" y="26581"/>
                    <a:pt x="12379" y="25923"/>
                    <a:pt x="13977" y="24577"/>
                  </a:cubicBezTo>
                  <a:cubicBezTo>
                    <a:pt x="14310" y="24310"/>
                    <a:pt x="14611" y="24009"/>
                    <a:pt x="14877" y="23676"/>
                  </a:cubicBezTo>
                  <a:lnTo>
                    <a:pt x="17346" y="24777"/>
                  </a:lnTo>
                  <a:cubicBezTo>
                    <a:pt x="17779" y="24810"/>
                    <a:pt x="18213" y="24843"/>
                    <a:pt x="18580" y="24843"/>
                  </a:cubicBezTo>
                  <a:cubicBezTo>
                    <a:pt x="18634" y="24845"/>
                    <a:pt x="18687" y="24845"/>
                    <a:pt x="18740" y="24845"/>
                  </a:cubicBezTo>
                  <a:cubicBezTo>
                    <a:pt x="21445" y="24845"/>
                    <a:pt x="23870" y="23193"/>
                    <a:pt x="24885" y="20674"/>
                  </a:cubicBezTo>
                  <a:cubicBezTo>
                    <a:pt x="24918" y="20607"/>
                    <a:pt x="24951" y="20507"/>
                    <a:pt x="24985" y="20440"/>
                  </a:cubicBezTo>
                  <a:cubicBezTo>
                    <a:pt x="25485" y="19506"/>
                    <a:pt x="25752" y="18339"/>
                    <a:pt x="25318" y="17371"/>
                  </a:cubicBezTo>
                  <a:cubicBezTo>
                    <a:pt x="24918" y="16371"/>
                    <a:pt x="23817" y="15770"/>
                    <a:pt x="23317" y="14803"/>
                  </a:cubicBezTo>
                  <a:cubicBezTo>
                    <a:pt x="22416" y="12968"/>
                    <a:pt x="23850" y="10633"/>
                    <a:pt x="23050" y="8765"/>
                  </a:cubicBezTo>
                  <a:cubicBezTo>
                    <a:pt x="22583" y="7698"/>
                    <a:pt x="21549" y="7064"/>
                    <a:pt x="20581" y="6430"/>
                  </a:cubicBezTo>
                  <a:cubicBezTo>
                    <a:pt x="19781" y="5896"/>
                    <a:pt x="18947" y="5263"/>
                    <a:pt x="18580" y="4429"/>
                  </a:cubicBezTo>
                  <a:cubicBezTo>
                    <a:pt x="18547" y="4262"/>
                    <a:pt x="18480" y="4129"/>
                    <a:pt x="18447" y="3995"/>
                  </a:cubicBezTo>
                  <a:cubicBezTo>
                    <a:pt x="18413" y="3962"/>
                    <a:pt x="18413" y="3895"/>
                    <a:pt x="18413" y="3862"/>
                  </a:cubicBezTo>
                  <a:lnTo>
                    <a:pt x="18413" y="3895"/>
                  </a:lnTo>
                  <a:cubicBezTo>
                    <a:pt x="18313" y="3695"/>
                    <a:pt x="18213" y="3495"/>
                    <a:pt x="18113" y="3295"/>
                  </a:cubicBezTo>
                  <a:cubicBezTo>
                    <a:pt x="16891" y="1101"/>
                    <a:pt x="14702" y="1"/>
                    <a:pt x="1251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466;p73">
              <a:extLst>
                <a:ext uri="{FF2B5EF4-FFF2-40B4-BE49-F238E27FC236}">
                  <a16:creationId xmlns:a16="http://schemas.microsoft.com/office/drawing/2014/main" id="{4AF8BC7D-AB89-4A5A-90A8-BDDD98755D94}"/>
                </a:ext>
              </a:extLst>
            </p:cNvPr>
            <p:cNvSpPr/>
            <p:nvPr/>
          </p:nvSpPr>
          <p:spPr>
            <a:xfrm>
              <a:off x="3611925" y="1496825"/>
              <a:ext cx="481200" cy="732750"/>
            </a:xfrm>
            <a:custGeom>
              <a:avLst/>
              <a:gdLst/>
              <a:ahLst/>
              <a:cxnLst/>
              <a:rect l="l" t="t" r="r" b="b"/>
              <a:pathLst>
                <a:path w="19248" h="29310" extrusionOk="0">
                  <a:moveTo>
                    <a:pt x="10794" y="1"/>
                  </a:moveTo>
                  <a:cubicBezTo>
                    <a:pt x="10402" y="1"/>
                    <a:pt x="10004" y="70"/>
                    <a:pt x="9608" y="222"/>
                  </a:cubicBezTo>
                  <a:lnTo>
                    <a:pt x="1268" y="4892"/>
                  </a:lnTo>
                  <a:cubicBezTo>
                    <a:pt x="434" y="5225"/>
                    <a:pt x="1" y="6126"/>
                    <a:pt x="234" y="6993"/>
                  </a:cubicBezTo>
                  <a:lnTo>
                    <a:pt x="6072" y="24639"/>
                  </a:lnTo>
                  <a:lnTo>
                    <a:pt x="18747" y="29309"/>
                  </a:lnTo>
                  <a:lnTo>
                    <a:pt x="15745" y="21036"/>
                  </a:lnTo>
                  <a:cubicBezTo>
                    <a:pt x="15745" y="21036"/>
                    <a:pt x="19248" y="19435"/>
                    <a:pt x="18714" y="14465"/>
                  </a:cubicBezTo>
                  <a:cubicBezTo>
                    <a:pt x="18447" y="11997"/>
                    <a:pt x="17280" y="8127"/>
                    <a:pt x="16212" y="4992"/>
                  </a:cubicBezTo>
                  <a:cubicBezTo>
                    <a:pt x="15382" y="2558"/>
                    <a:pt x="13175" y="1"/>
                    <a:pt x="1079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467;p73">
              <a:extLst>
                <a:ext uri="{FF2B5EF4-FFF2-40B4-BE49-F238E27FC236}">
                  <a16:creationId xmlns:a16="http://schemas.microsoft.com/office/drawing/2014/main" id="{D090CCDB-943C-4AE0-8844-97F4D81D9E5D}"/>
                </a:ext>
              </a:extLst>
            </p:cNvPr>
            <p:cNvSpPr/>
            <p:nvPr/>
          </p:nvSpPr>
          <p:spPr>
            <a:xfrm>
              <a:off x="3960500" y="1700700"/>
              <a:ext cx="63425" cy="26325"/>
            </a:xfrm>
            <a:custGeom>
              <a:avLst/>
              <a:gdLst/>
              <a:ahLst/>
              <a:cxnLst/>
              <a:rect l="l" t="t" r="r" b="b"/>
              <a:pathLst>
                <a:path w="2537" h="1053" extrusionOk="0">
                  <a:moveTo>
                    <a:pt x="1628" y="1"/>
                  </a:moveTo>
                  <a:cubicBezTo>
                    <a:pt x="1469" y="1"/>
                    <a:pt x="1305" y="26"/>
                    <a:pt x="1135" y="72"/>
                  </a:cubicBezTo>
                  <a:cubicBezTo>
                    <a:pt x="802" y="139"/>
                    <a:pt x="468" y="339"/>
                    <a:pt x="268" y="639"/>
                  </a:cubicBezTo>
                  <a:cubicBezTo>
                    <a:pt x="101" y="839"/>
                    <a:pt x="1" y="973"/>
                    <a:pt x="101" y="1040"/>
                  </a:cubicBezTo>
                  <a:cubicBezTo>
                    <a:pt x="107" y="1049"/>
                    <a:pt x="116" y="1053"/>
                    <a:pt x="127" y="1053"/>
                  </a:cubicBezTo>
                  <a:cubicBezTo>
                    <a:pt x="242" y="1053"/>
                    <a:pt x="628" y="624"/>
                    <a:pt x="1235" y="473"/>
                  </a:cubicBezTo>
                  <a:cubicBezTo>
                    <a:pt x="1451" y="408"/>
                    <a:pt x="1656" y="388"/>
                    <a:pt x="1836" y="388"/>
                  </a:cubicBezTo>
                  <a:cubicBezTo>
                    <a:pt x="2106" y="388"/>
                    <a:pt x="2319" y="432"/>
                    <a:pt x="2427" y="432"/>
                  </a:cubicBezTo>
                  <a:cubicBezTo>
                    <a:pt x="2470" y="432"/>
                    <a:pt x="2496" y="425"/>
                    <a:pt x="2503" y="406"/>
                  </a:cubicBezTo>
                  <a:cubicBezTo>
                    <a:pt x="2536" y="339"/>
                    <a:pt x="2436" y="239"/>
                    <a:pt x="2169" y="106"/>
                  </a:cubicBezTo>
                  <a:cubicBezTo>
                    <a:pt x="1990" y="34"/>
                    <a:pt x="1812" y="1"/>
                    <a:pt x="16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468;p73">
              <a:extLst>
                <a:ext uri="{FF2B5EF4-FFF2-40B4-BE49-F238E27FC236}">
                  <a16:creationId xmlns:a16="http://schemas.microsoft.com/office/drawing/2014/main" id="{1777E909-1355-4B07-878F-D3AC83F46F9D}"/>
                </a:ext>
              </a:extLst>
            </p:cNvPr>
            <p:cNvSpPr/>
            <p:nvPr/>
          </p:nvSpPr>
          <p:spPr>
            <a:xfrm>
              <a:off x="3800400" y="1746075"/>
              <a:ext cx="69250" cy="28325"/>
            </a:xfrm>
            <a:custGeom>
              <a:avLst/>
              <a:gdLst/>
              <a:ahLst/>
              <a:cxnLst/>
              <a:rect l="l" t="t" r="r" b="b"/>
              <a:pathLst>
                <a:path w="2770" h="1133" extrusionOk="0">
                  <a:moveTo>
                    <a:pt x="1680" y="0"/>
                  </a:moveTo>
                  <a:cubicBezTo>
                    <a:pt x="1529" y="0"/>
                    <a:pt x="1379" y="19"/>
                    <a:pt x="1235" y="59"/>
                  </a:cubicBezTo>
                  <a:cubicBezTo>
                    <a:pt x="868" y="159"/>
                    <a:pt x="534" y="392"/>
                    <a:pt x="301" y="659"/>
                  </a:cubicBezTo>
                  <a:cubicBezTo>
                    <a:pt x="100" y="892"/>
                    <a:pt x="0" y="1059"/>
                    <a:pt x="100" y="1126"/>
                  </a:cubicBezTo>
                  <a:cubicBezTo>
                    <a:pt x="107" y="1130"/>
                    <a:pt x="114" y="1132"/>
                    <a:pt x="123" y="1132"/>
                  </a:cubicBezTo>
                  <a:cubicBezTo>
                    <a:pt x="255" y="1132"/>
                    <a:pt x="679" y="680"/>
                    <a:pt x="1368" y="492"/>
                  </a:cubicBezTo>
                  <a:cubicBezTo>
                    <a:pt x="1594" y="428"/>
                    <a:pt x="1810" y="408"/>
                    <a:pt x="2001" y="408"/>
                  </a:cubicBezTo>
                  <a:cubicBezTo>
                    <a:pt x="2287" y="408"/>
                    <a:pt x="2517" y="452"/>
                    <a:pt x="2641" y="452"/>
                  </a:cubicBezTo>
                  <a:cubicBezTo>
                    <a:pt x="2690" y="452"/>
                    <a:pt x="2723" y="445"/>
                    <a:pt x="2736" y="425"/>
                  </a:cubicBezTo>
                  <a:cubicBezTo>
                    <a:pt x="2769" y="359"/>
                    <a:pt x="2636" y="225"/>
                    <a:pt x="2369" y="125"/>
                  </a:cubicBezTo>
                  <a:cubicBezTo>
                    <a:pt x="2147" y="44"/>
                    <a:pt x="1912" y="0"/>
                    <a:pt x="168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469;p73">
              <a:extLst>
                <a:ext uri="{FF2B5EF4-FFF2-40B4-BE49-F238E27FC236}">
                  <a16:creationId xmlns:a16="http://schemas.microsoft.com/office/drawing/2014/main" id="{6817B3D9-FD11-48C3-B75C-47018A7508E7}"/>
                </a:ext>
              </a:extLst>
            </p:cNvPr>
            <p:cNvSpPr/>
            <p:nvPr/>
          </p:nvSpPr>
          <p:spPr>
            <a:xfrm>
              <a:off x="3895475" y="1695750"/>
              <a:ext cx="85900" cy="135200"/>
            </a:xfrm>
            <a:custGeom>
              <a:avLst/>
              <a:gdLst/>
              <a:ahLst/>
              <a:cxnLst/>
              <a:rect l="l" t="t" r="r" b="b"/>
              <a:pathLst>
                <a:path w="3436" h="5408" extrusionOk="0">
                  <a:moveTo>
                    <a:pt x="73" y="1"/>
                  </a:moveTo>
                  <a:cubicBezTo>
                    <a:pt x="71" y="1"/>
                    <a:pt x="68" y="2"/>
                    <a:pt x="67" y="3"/>
                  </a:cubicBezTo>
                  <a:cubicBezTo>
                    <a:pt x="0" y="37"/>
                    <a:pt x="901" y="1404"/>
                    <a:pt x="2068" y="3039"/>
                  </a:cubicBezTo>
                  <a:lnTo>
                    <a:pt x="2902" y="4206"/>
                  </a:lnTo>
                  <a:cubicBezTo>
                    <a:pt x="3036" y="4306"/>
                    <a:pt x="3136" y="4473"/>
                    <a:pt x="3169" y="4673"/>
                  </a:cubicBezTo>
                  <a:cubicBezTo>
                    <a:pt x="3169" y="4773"/>
                    <a:pt x="3002" y="4840"/>
                    <a:pt x="2869" y="4907"/>
                  </a:cubicBezTo>
                  <a:cubicBezTo>
                    <a:pt x="2502" y="5040"/>
                    <a:pt x="2135" y="5207"/>
                    <a:pt x="1835" y="5407"/>
                  </a:cubicBezTo>
                  <a:cubicBezTo>
                    <a:pt x="2202" y="5341"/>
                    <a:pt x="2569" y="5240"/>
                    <a:pt x="2936" y="5107"/>
                  </a:cubicBezTo>
                  <a:cubicBezTo>
                    <a:pt x="3036" y="5074"/>
                    <a:pt x="3136" y="5040"/>
                    <a:pt x="3202" y="5007"/>
                  </a:cubicBezTo>
                  <a:cubicBezTo>
                    <a:pt x="3336" y="4907"/>
                    <a:pt x="3403" y="4807"/>
                    <a:pt x="3436" y="4673"/>
                  </a:cubicBezTo>
                  <a:cubicBezTo>
                    <a:pt x="3403" y="4440"/>
                    <a:pt x="3302" y="4206"/>
                    <a:pt x="3169" y="4040"/>
                  </a:cubicBezTo>
                  <a:lnTo>
                    <a:pt x="2335" y="2872"/>
                  </a:lnTo>
                  <a:cubicBezTo>
                    <a:pt x="1164" y="1278"/>
                    <a:pt x="183" y="1"/>
                    <a:pt x="7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470;p73">
              <a:extLst>
                <a:ext uri="{FF2B5EF4-FFF2-40B4-BE49-F238E27FC236}">
                  <a16:creationId xmlns:a16="http://schemas.microsoft.com/office/drawing/2014/main" id="{1B9C3B85-F17A-40B0-95C0-9C55012ACADE}"/>
                </a:ext>
              </a:extLst>
            </p:cNvPr>
            <p:cNvSpPr/>
            <p:nvPr/>
          </p:nvSpPr>
          <p:spPr>
            <a:xfrm>
              <a:off x="3833750" y="2022725"/>
              <a:ext cx="181825" cy="42425"/>
            </a:xfrm>
            <a:custGeom>
              <a:avLst/>
              <a:gdLst/>
              <a:ahLst/>
              <a:cxnLst/>
              <a:rect l="l" t="t" r="r" b="b"/>
              <a:pathLst>
                <a:path w="7273" h="1697" extrusionOk="0">
                  <a:moveTo>
                    <a:pt x="6872" y="0"/>
                  </a:moveTo>
                  <a:cubicBezTo>
                    <a:pt x="5740" y="338"/>
                    <a:pt x="4566" y="505"/>
                    <a:pt x="3392" y="505"/>
                  </a:cubicBezTo>
                  <a:cubicBezTo>
                    <a:pt x="2248" y="505"/>
                    <a:pt x="1104" y="347"/>
                    <a:pt x="1" y="34"/>
                  </a:cubicBezTo>
                  <a:lnTo>
                    <a:pt x="1" y="34"/>
                  </a:lnTo>
                  <a:cubicBezTo>
                    <a:pt x="1" y="34"/>
                    <a:pt x="1527" y="1696"/>
                    <a:pt x="4338" y="1696"/>
                  </a:cubicBezTo>
                  <a:cubicBezTo>
                    <a:pt x="5198" y="1696"/>
                    <a:pt x="6179" y="1541"/>
                    <a:pt x="7273" y="1135"/>
                  </a:cubicBezTo>
                  <a:lnTo>
                    <a:pt x="6872" y="0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471;p73">
              <a:extLst>
                <a:ext uri="{FF2B5EF4-FFF2-40B4-BE49-F238E27FC236}">
                  <a16:creationId xmlns:a16="http://schemas.microsoft.com/office/drawing/2014/main" id="{4FEF4096-0D53-434E-866D-9FC014E99443}"/>
                </a:ext>
              </a:extLst>
            </p:cNvPr>
            <p:cNvSpPr/>
            <p:nvPr/>
          </p:nvSpPr>
          <p:spPr>
            <a:xfrm>
              <a:off x="3766200" y="1662250"/>
              <a:ext cx="75075" cy="35925"/>
            </a:xfrm>
            <a:custGeom>
              <a:avLst/>
              <a:gdLst/>
              <a:ahLst/>
              <a:cxnLst/>
              <a:rect l="l" t="t" r="r" b="b"/>
              <a:pathLst>
                <a:path w="3003" h="1437" extrusionOk="0">
                  <a:moveTo>
                    <a:pt x="2291" y="1"/>
                  </a:moveTo>
                  <a:cubicBezTo>
                    <a:pt x="1530" y="1"/>
                    <a:pt x="790" y="327"/>
                    <a:pt x="301" y="876"/>
                  </a:cubicBezTo>
                  <a:cubicBezTo>
                    <a:pt x="67" y="1143"/>
                    <a:pt x="1" y="1343"/>
                    <a:pt x="67" y="1410"/>
                  </a:cubicBezTo>
                  <a:cubicBezTo>
                    <a:pt x="90" y="1428"/>
                    <a:pt x="120" y="1437"/>
                    <a:pt x="157" y="1437"/>
                  </a:cubicBezTo>
                  <a:cubicBezTo>
                    <a:pt x="392" y="1437"/>
                    <a:pt x="901" y="1102"/>
                    <a:pt x="1535" y="843"/>
                  </a:cubicBezTo>
                  <a:cubicBezTo>
                    <a:pt x="2302" y="543"/>
                    <a:pt x="3003" y="443"/>
                    <a:pt x="3003" y="243"/>
                  </a:cubicBezTo>
                  <a:cubicBezTo>
                    <a:pt x="3003" y="176"/>
                    <a:pt x="2803" y="76"/>
                    <a:pt x="2503" y="9"/>
                  </a:cubicBezTo>
                  <a:cubicBezTo>
                    <a:pt x="2432" y="3"/>
                    <a:pt x="2362" y="1"/>
                    <a:pt x="22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472;p73">
              <a:extLst>
                <a:ext uri="{FF2B5EF4-FFF2-40B4-BE49-F238E27FC236}">
                  <a16:creationId xmlns:a16="http://schemas.microsoft.com/office/drawing/2014/main" id="{E1112864-A492-489C-A164-DB8C9FB1804C}"/>
                </a:ext>
              </a:extLst>
            </p:cNvPr>
            <p:cNvSpPr/>
            <p:nvPr/>
          </p:nvSpPr>
          <p:spPr>
            <a:xfrm>
              <a:off x="3933000" y="1621500"/>
              <a:ext cx="58400" cy="24475"/>
            </a:xfrm>
            <a:custGeom>
              <a:avLst/>
              <a:gdLst/>
              <a:ahLst/>
              <a:cxnLst/>
              <a:rect l="l" t="t" r="r" b="b"/>
              <a:pathLst>
                <a:path w="2336" h="979" extrusionOk="0">
                  <a:moveTo>
                    <a:pt x="1417" y="1"/>
                  </a:moveTo>
                  <a:cubicBezTo>
                    <a:pt x="956" y="1"/>
                    <a:pt x="504" y="188"/>
                    <a:pt x="200" y="538"/>
                  </a:cubicBezTo>
                  <a:cubicBezTo>
                    <a:pt x="34" y="705"/>
                    <a:pt x="0" y="872"/>
                    <a:pt x="67" y="939"/>
                  </a:cubicBezTo>
                  <a:cubicBezTo>
                    <a:pt x="95" y="967"/>
                    <a:pt x="136" y="978"/>
                    <a:pt x="189" y="978"/>
                  </a:cubicBezTo>
                  <a:cubicBezTo>
                    <a:pt x="388" y="978"/>
                    <a:pt x="753" y="811"/>
                    <a:pt x="1201" y="705"/>
                  </a:cubicBezTo>
                  <a:cubicBezTo>
                    <a:pt x="1735" y="572"/>
                    <a:pt x="2235" y="605"/>
                    <a:pt x="2302" y="405"/>
                  </a:cubicBezTo>
                  <a:cubicBezTo>
                    <a:pt x="2335" y="305"/>
                    <a:pt x="2235" y="171"/>
                    <a:pt x="2002" y="105"/>
                  </a:cubicBezTo>
                  <a:cubicBezTo>
                    <a:pt x="1812" y="35"/>
                    <a:pt x="1613" y="1"/>
                    <a:pt x="141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473;p73">
              <a:extLst>
                <a:ext uri="{FF2B5EF4-FFF2-40B4-BE49-F238E27FC236}">
                  <a16:creationId xmlns:a16="http://schemas.microsoft.com/office/drawing/2014/main" id="{9DF37F40-F0E0-40F0-ABCD-0D904D7171E9}"/>
                </a:ext>
              </a:extLst>
            </p:cNvPr>
            <p:cNvSpPr/>
            <p:nvPr/>
          </p:nvSpPr>
          <p:spPr>
            <a:xfrm>
              <a:off x="3575225" y="1470650"/>
              <a:ext cx="309425" cy="560425"/>
            </a:xfrm>
            <a:custGeom>
              <a:avLst/>
              <a:gdLst/>
              <a:ahLst/>
              <a:cxnLst/>
              <a:rect l="l" t="t" r="r" b="b"/>
              <a:pathLst>
                <a:path w="12377" h="22417" extrusionOk="0">
                  <a:moveTo>
                    <a:pt x="11743" y="1"/>
                  </a:moveTo>
                  <a:lnTo>
                    <a:pt x="11743" y="1"/>
                  </a:lnTo>
                  <a:cubicBezTo>
                    <a:pt x="8274" y="1369"/>
                    <a:pt x="5005" y="3170"/>
                    <a:pt x="1969" y="5338"/>
                  </a:cubicBezTo>
                  <a:cubicBezTo>
                    <a:pt x="1269" y="5805"/>
                    <a:pt x="535" y="6406"/>
                    <a:pt x="268" y="7206"/>
                  </a:cubicBezTo>
                  <a:cubicBezTo>
                    <a:pt x="1" y="8040"/>
                    <a:pt x="268" y="9007"/>
                    <a:pt x="535" y="9875"/>
                  </a:cubicBezTo>
                  <a:lnTo>
                    <a:pt x="4504" y="22417"/>
                  </a:lnTo>
                  <a:cubicBezTo>
                    <a:pt x="6839" y="21783"/>
                    <a:pt x="8240" y="19382"/>
                    <a:pt x="7606" y="17046"/>
                  </a:cubicBezTo>
                  <a:cubicBezTo>
                    <a:pt x="7573" y="16880"/>
                    <a:pt x="7506" y="16680"/>
                    <a:pt x="7440" y="16513"/>
                  </a:cubicBezTo>
                  <a:cubicBezTo>
                    <a:pt x="6973" y="15379"/>
                    <a:pt x="6005" y="14345"/>
                    <a:pt x="6139" y="13144"/>
                  </a:cubicBezTo>
                  <a:cubicBezTo>
                    <a:pt x="6272" y="11509"/>
                    <a:pt x="8207" y="10508"/>
                    <a:pt x="8374" y="8907"/>
                  </a:cubicBezTo>
                  <a:cubicBezTo>
                    <a:pt x="8440" y="7973"/>
                    <a:pt x="7907" y="7039"/>
                    <a:pt x="8040" y="6105"/>
                  </a:cubicBezTo>
                  <a:cubicBezTo>
                    <a:pt x="8173" y="5171"/>
                    <a:pt x="8874" y="4571"/>
                    <a:pt x="9608" y="4071"/>
                  </a:cubicBezTo>
                  <a:cubicBezTo>
                    <a:pt x="10308" y="3537"/>
                    <a:pt x="11142" y="3103"/>
                    <a:pt x="11676" y="2403"/>
                  </a:cubicBezTo>
                  <a:cubicBezTo>
                    <a:pt x="12243" y="1669"/>
                    <a:pt x="12376" y="601"/>
                    <a:pt x="117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474;p73">
              <a:extLst>
                <a:ext uri="{FF2B5EF4-FFF2-40B4-BE49-F238E27FC236}">
                  <a16:creationId xmlns:a16="http://schemas.microsoft.com/office/drawing/2014/main" id="{53C08144-EB03-4127-AFFD-C245D497F12E}"/>
                </a:ext>
              </a:extLst>
            </p:cNvPr>
            <p:cNvSpPr/>
            <p:nvPr/>
          </p:nvSpPr>
          <p:spPr>
            <a:xfrm>
              <a:off x="3514350" y="1431400"/>
              <a:ext cx="366125" cy="246300"/>
            </a:xfrm>
            <a:custGeom>
              <a:avLst/>
              <a:gdLst/>
              <a:ahLst/>
              <a:cxnLst/>
              <a:rect l="l" t="t" r="r" b="b"/>
              <a:pathLst>
                <a:path w="14645" h="9852" extrusionOk="0">
                  <a:moveTo>
                    <a:pt x="11683" y="1"/>
                  </a:moveTo>
                  <a:cubicBezTo>
                    <a:pt x="10920" y="1"/>
                    <a:pt x="10158" y="252"/>
                    <a:pt x="9541" y="737"/>
                  </a:cubicBezTo>
                  <a:cubicBezTo>
                    <a:pt x="9007" y="1137"/>
                    <a:pt x="8540" y="1671"/>
                    <a:pt x="8273" y="2305"/>
                  </a:cubicBezTo>
                  <a:cubicBezTo>
                    <a:pt x="7973" y="2972"/>
                    <a:pt x="7840" y="3706"/>
                    <a:pt x="7806" y="4440"/>
                  </a:cubicBezTo>
                  <a:cubicBezTo>
                    <a:pt x="7706" y="5807"/>
                    <a:pt x="7073" y="7075"/>
                    <a:pt x="6039" y="7976"/>
                  </a:cubicBezTo>
                  <a:cubicBezTo>
                    <a:pt x="5205" y="8743"/>
                    <a:pt x="4171" y="9243"/>
                    <a:pt x="3103" y="9510"/>
                  </a:cubicBezTo>
                  <a:cubicBezTo>
                    <a:pt x="2369" y="9677"/>
                    <a:pt x="1602" y="9777"/>
                    <a:pt x="835" y="9777"/>
                  </a:cubicBezTo>
                  <a:lnTo>
                    <a:pt x="1" y="9777"/>
                  </a:lnTo>
                  <a:cubicBezTo>
                    <a:pt x="101" y="9810"/>
                    <a:pt x="168" y="9810"/>
                    <a:pt x="234" y="9810"/>
                  </a:cubicBezTo>
                  <a:cubicBezTo>
                    <a:pt x="468" y="9844"/>
                    <a:pt x="668" y="9844"/>
                    <a:pt x="868" y="9844"/>
                  </a:cubicBezTo>
                  <a:cubicBezTo>
                    <a:pt x="996" y="9849"/>
                    <a:pt x="1124" y="9852"/>
                    <a:pt x="1252" y="9852"/>
                  </a:cubicBezTo>
                  <a:cubicBezTo>
                    <a:pt x="1891" y="9852"/>
                    <a:pt x="2530" y="9782"/>
                    <a:pt x="3170" y="9643"/>
                  </a:cubicBezTo>
                  <a:cubicBezTo>
                    <a:pt x="4271" y="9410"/>
                    <a:pt x="5338" y="8876"/>
                    <a:pt x="6205" y="8142"/>
                  </a:cubicBezTo>
                  <a:cubicBezTo>
                    <a:pt x="6706" y="7675"/>
                    <a:pt x="7139" y="7142"/>
                    <a:pt x="7440" y="6541"/>
                  </a:cubicBezTo>
                  <a:cubicBezTo>
                    <a:pt x="7806" y="5907"/>
                    <a:pt x="8007" y="5174"/>
                    <a:pt x="8040" y="4473"/>
                  </a:cubicBezTo>
                  <a:cubicBezTo>
                    <a:pt x="8040" y="3739"/>
                    <a:pt x="8207" y="3039"/>
                    <a:pt x="8474" y="2405"/>
                  </a:cubicBezTo>
                  <a:cubicBezTo>
                    <a:pt x="8740" y="1804"/>
                    <a:pt x="9141" y="1304"/>
                    <a:pt x="9674" y="904"/>
                  </a:cubicBezTo>
                  <a:cubicBezTo>
                    <a:pt x="10291" y="424"/>
                    <a:pt x="11032" y="179"/>
                    <a:pt x="11781" y="179"/>
                  </a:cubicBezTo>
                  <a:cubicBezTo>
                    <a:pt x="12126" y="179"/>
                    <a:pt x="12473" y="231"/>
                    <a:pt x="12810" y="337"/>
                  </a:cubicBezTo>
                  <a:cubicBezTo>
                    <a:pt x="13511" y="604"/>
                    <a:pt x="14078" y="1137"/>
                    <a:pt x="14411" y="1838"/>
                  </a:cubicBezTo>
                  <a:cubicBezTo>
                    <a:pt x="14511" y="2071"/>
                    <a:pt x="14578" y="2338"/>
                    <a:pt x="14611" y="2638"/>
                  </a:cubicBezTo>
                  <a:cubicBezTo>
                    <a:pt x="14645" y="2538"/>
                    <a:pt x="14645" y="2472"/>
                    <a:pt x="14611" y="2405"/>
                  </a:cubicBezTo>
                  <a:cubicBezTo>
                    <a:pt x="14578" y="2205"/>
                    <a:pt x="14545" y="1971"/>
                    <a:pt x="14478" y="1804"/>
                  </a:cubicBezTo>
                  <a:cubicBezTo>
                    <a:pt x="14178" y="1071"/>
                    <a:pt x="13577" y="470"/>
                    <a:pt x="12843" y="203"/>
                  </a:cubicBezTo>
                  <a:cubicBezTo>
                    <a:pt x="12469" y="67"/>
                    <a:pt x="12076" y="1"/>
                    <a:pt x="1168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475;p73">
              <a:extLst>
                <a:ext uri="{FF2B5EF4-FFF2-40B4-BE49-F238E27FC236}">
                  <a16:creationId xmlns:a16="http://schemas.microsoft.com/office/drawing/2014/main" id="{1386CA59-7A33-479D-9223-B036A9522D2C}"/>
                </a:ext>
              </a:extLst>
            </p:cNvPr>
            <p:cNvSpPr/>
            <p:nvPr/>
          </p:nvSpPr>
          <p:spPr>
            <a:xfrm>
              <a:off x="3523525" y="1656625"/>
              <a:ext cx="247700" cy="92425"/>
            </a:xfrm>
            <a:custGeom>
              <a:avLst/>
              <a:gdLst/>
              <a:ahLst/>
              <a:cxnLst/>
              <a:rect l="l" t="t" r="r" b="b"/>
              <a:pathLst>
                <a:path w="9908" h="3697" extrusionOk="0">
                  <a:moveTo>
                    <a:pt x="9908" y="1"/>
                  </a:moveTo>
                  <a:cubicBezTo>
                    <a:pt x="9574" y="434"/>
                    <a:pt x="9207" y="868"/>
                    <a:pt x="8840" y="1268"/>
                  </a:cubicBezTo>
                  <a:cubicBezTo>
                    <a:pt x="7473" y="2709"/>
                    <a:pt x="5587" y="3488"/>
                    <a:pt x="3653" y="3488"/>
                  </a:cubicBezTo>
                  <a:cubicBezTo>
                    <a:pt x="2946" y="3488"/>
                    <a:pt x="2232" y="3384"/>
                    <a:pt x="1535" y="3170"/>
                  </a:cubicBezTo>
                  <a:cubicBezTo>
                    <a:pt x="1002" y="2969"/>
                    <a:pt x="501" y="2769"/>
                    <a:pt x="1" y="2536"/>
                  </a:cubicBezTo>
                  <a:lnTo>
                    <a:pt x="1" y="2536"/>
                  </a:lnTo>
                  <a:cubicBezTo>
                    <a:pt x="101" y="2636"/>
                    <a:pt x="234" y="2736"/>
                    <a:pt x="368" y="2803"/>
                  </a:cubicBezTo>
                  <a:cubicBezTo>
                    <a:pt x="701" y="3003"/>
                    <a:pt x="1102" y="3170"/>
                    <a:pt x="1469" y="3303"/>
                  </a:cubicBezTo>
                  <a:cubicBezTo>
                    <a:pt x="2226" y="3568"/>
                    <a:pt x="3006" y="3696"/>
                    <a:pt x="3777" y="3696"/>
                  </a:cubicBezTo>
                  <a:cubicBezTo>
                    <a:pt x="5721" y="3696"/>
                    <a:pt x="7613" y="2882"/>
                    <a:pt x="8974" y="1402"/>
                  </a:cubicBezTo>
                  <a:cubicBezTo>
                    <a:pt x="9241" y="1101"/>
                    <a:pt x="9474" y="768"/>
                    <a:pt x="9708" y="401"/>
                  </a:cubicBezTo>
                  <a:cubicBezTo>
                    <a:pt x="9774" y="267"/>
                    <a:pt x="9841" y="134"/>
                    <a:pt x="990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476;p73">
              <a:extLst>
                <a:ext uri="{FF2B5EF4-FFF2-40B4-BE49-F238E27FC236}">
                  <a16:creationId xmlns:a16="http://schemas.microsoft.com/office/drawing/2014/main" id="{835DFE5F-93BA-4A94-B0DD-079175709C99}"/>
                </a:ext>
              </a:extLst>
            </p:cNvPr>
            <p:cNvSpPr/>
            <p:nvPr/>
          </p:nvSpPr>
          <p:spPr>
            <a:xfrm>
              <a:off x="3904650" y="1871375"/>
              <a:ext cx="59225" cy="48925"/>
            </a:xfrm>
            <a:custGeom>
              <a:avLst/>
              <a:gdLst/>
              <a:ahLst/>
              <a:cxnLst/>
              <a:rect l="l" t="t" r="r" b="b"/>
              <a:pathLst>
                <a:path w="2369" h="1957" extrusionOk="0">
                  <a:moveTo>
                    <a:pt x="517" y="0"/>
                  </a:moveTo>
                  <a:cubicBezTo>
                    <a:pt x="459" y="0"/>
                    <a:pt x="400" y="17"/>
                    <a:pt x="334" y="50"/>
                  </a:cubicBezTo>
                  <a:cubicBezTo>
                    <a:pt x="67" y="150"/>
                    <a:pt x="0" y="517"/>
                    <a:pt x="67" y="817"/>
                  </a:cubicBezTo>
                  <a:cubicBezTo>
                    <a:pt x="133" y="1151"/>
                    <a:pt x="300" y="1451"/>
                    <a:pt x="567" y="1685"/>
                  </a:cubicBezTo>
                  <a:cubicBezTo>
                    <a:pt x="740" y="1857"/>
                    <a:pt x="985" y="1957"/>
                    <a:pt x="1222" y="1957"/>
                  </a:cubicBezTo>
                  <a:cubicBezTo>
                    <a:pt x="1306" y="1957"/>
                    <a:pt x="1389" y="1944"/>
                    <a:pt x="1468" y="1918"/>
                  </a:cubicBezTo>
                  <a:cubicBezTo>
                    <a:pt x="1768" y="1785"/>
                    <a:pt x="2001" y="1551"/>
                    <a:pt x="2135" y="1251"/>
                  </a:cubicBezTo>
                  <a:cubicBezTo>
                    <a:pt x="2235" y="984"/>
                    <a:pt x="2302" y="651"/>
                    <a:pt x="2335" y="350"/>
                  </a:cubicBezTo>
                  <a:lnTo>
                    <a:pt x="2368" y="250"/>
                  </a:lnTo>
                  <a:lnTo>
                    <a:pt x="701" y="50"/>
                  </a:lnTo>
                  <a:cubicBezTo>
                    <a:pt x="634" y="17"/>
                    <a:pt x="575" y="0"/>
                    <a:pt x="51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477;p73">
              <a:extLst>
                <a:ext uri="{FF2B5EF4-FFF2-40B4-BE49-F238E27FC236}">
                  <a16:creationId xmlns:a16="http://schemas.microsoft.com/office/drawing/2014/main" id="{A5497A6E-52D7-460B-B163-579A9FA5BE8B}"/>
                </a:ext>
              </a:extLst>
            </p:cNvPr>
            <p:cNvSpPr/>
            <p:nvPr/>
          </p:nvSpPr>
          <p:spPr>
            <a:xfrm>
              <a:off x="3900475" y="1868450"/>
              <a:ext cx="72575" cy="54950"/>
            </a:xfrm>
            <a:custGeom>
              <a:avLst/>
              <a:gdLst/>
              <a:ahLst/>
              <a:cxnLst/>
              <a:rect l="l" t="t" r="r" b="b"/>
              <a:pathLst>
                <a:path w="2903" h="2198" extrusionOk="0">
                  <a:moveTo>
                    <a:pt x="501" y="0"/>
                  </a:moveTo>
                  <a:cubicBezTo>
                    <a:pt x="434" y="0"/>
                    <a:pt x="334" y="0"/>
                    <a:pt x="267" y="67"/>
                  </a:cubicBezTo>
                  <a:cubicBezTo>
                    <a:pt x="234" y="100"/>
                    <a:pt x="167" y="167"/>
                    <a:pt x="134" y="234"/>
                  </a:cubicBezTo>
                  <a:cubicBezTo>
                    <a:pt x="100" y="334"/>
                    <a:pt x="67" y="467"/>
                    <a:pt x="34" y="567"/>
                  </a:cubicBezTo>
                  <a:cubicBezTo>
                    <a:pt x="0" y="1001"/>
                    <a:pt x="134" y="1468"/>
                    <a:pt x="434" y="1768"/>
                  </a:cubicBezTo>
                  <a:cubicBezTo>
                    <a:pt x="687" y="2043"/>
                    <a:pt x="1048" y="2197"/>
                    <a:pt x="1414" y="2197"/>
                  </a:cubicBezTo>
                  <a:cubicBezTo>
                    <a:pt x="1625" y="2197"/>
                    <a:pt x="1839" y="2145"/>
                    <a:pt x="2035" y="2035"/>
                  </a:cubicBezTo>
                  <a:cubicBezTo>
                    <a:pt x="2168" y="1968"/>
                    <a:pt x="2235" y="1902"/>
                    <a:pt x="2202" y="1868"/>
                  </a:cubicBezTo>
                  <a:lnTo>
                    <a:pt x="2202" y="1868"/>
                  </a:lnTo>
                  <a:cubicBezTo>
                    <a:pt x="1935" y="1968"/>
                    <a:pt x="1668" y="2002"/>
                    <a:pt x="1368" y="2002"/>
                  </a:cubicBezTo>
                  <a:cubicBezTo>
                    <a:pt x="1101" y="1968"/>
                    <a:pt x="801" y="1835"/>
                    <a:pt x="634" y="1601"/>
                  </a:cubicBezTo>
                  <a:cubicBezTo>
                    <a:pt x="367" y="1335"/>
                    <a:pt x="267" y="968"/>
                    <a:pt x="334" y="601"/>
                  </a:cubicBezTo>
                  <a:cubicBezTo>
                    <a:pt x="334" y="534"/>
                    <a:pt x="367" y="434"/>
                    <a:pt x="401" y="367"/>
                  </a:cubicBezTo>
                  <a:cubicBezTo>
                    <a:pt x="434" y="267"/>
                    <a:pt x="434" y="267"/>
                    <a:pt x="501" y="267"/>
                  </a:cubicBezTo>
                  <a:cubicBezTo>
                    <a:pt x="601" y="267"/>
                    <a:pt x="701" y="267"/>
                    <a:pt x="767" y="301"/>
                  </a:cubicBezTo>
                  <a:lnTo>
                    <a:pt x="1034" y="334"/>
                  </a:lnTo>
                  <a:cubicBezTo>
                    <a:pt x="1401" y="367"/>
                    <a:pt x="1735" y="434"/>
                    <a:pt x="2002" y="434"/>
                  </a:cubicBezTo>
                  <a:cubicBezTo>
                    <a:pt x="2178" y="473"/>
                    <a:pt x="2353" y="489"/>
                    <a:pt x="2529" y="489"/>
                  </a:cubicBezTo>
                  <a:cubicBezTo>
                    <a:pt x="2654" y="489"/>
                    <a:pt x="2778" y="481"/>
                    <a:pt x="2902" y="467"/>
                  </a:cubicBezTo>
                  <a:cubicBezTo>
                    <a:pt x="2635" y="367"/>
                    <a:pt x="2335" y="267"/>
                    <a:pt x="2035" y="234"/>
                  </a:cubicBezTo>
                  <a:cubicBezTo>
                    <a:pt x="1768" y="200"/>
                    <a:pt x="1435" y="134"/>
                    <a:pt x="1101" y="67"/>
                  </a:cubicBezTo>
                  <a:lnTo>
                    <a:pt x="801" y="34"/>
                  </a:lnTo>
                  <a:cubicBezTo>
                    <a:pt x="701" y="0"/>
                    <a:pt x="601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478;p73">
              <a:extLst>
                <a:ext uri="{FF2B5EF4-FFF2-40B4-BE49-F238E27FC236}">
                  <a16:creationId xmlns:a16="http://schemas.microsoft.com/office/drawing/2014/main" id="{F6449EAC-3B3B-4CA8-AC08-E6DEB3B633F4}"/>
                </a:ext>
              </a:extLst>
            </p:cNvPr>
            <p:cNvSpPr/>
            <p:nvPr/>
          </p:nvSpPr>
          <p:spPr>
            <a:xfrm>
              <a:off x="3980425" y="1780050"/>
              <a:ext cx="104375" cy="170775"/>
            </a:xfrm>
            <a:custGeom>
              <a:avLst/>
              <a:gdLst/>
              <a:ahLst/>
              <a:cxnLst/>
              <a:rect l="l" t="t" r="r" b="b"/>
              <a:pathLst>
                <a:path w="4175" h="6831" extrusionOk="0">
                  <a:moveTo>
                    <a:pt x="3274" y="0"/>
                  </a:moveTo>
                  <a:cubicBezTo>
                    <a:pt x="3040" y="67"/>
                    <a:pt x="2807" y="201"/>
                    <a:pt x="2606" y="367"/>
                  </a:cubicBezTo>
                  <a:cubicBezTo>
                    <a:pt x="1873" y="1035"/>
                    <a:pt x="1772" y="2169"/>
                    <a:pt x="2440" y="2936"/>
                  </a:cubicBezTo>
                  <a:cubicBezTo>
                    <a:pt x="2340" y="2969"/>
                    <a:pt x="2239" y="3003"/>
                    <a:pt x="2139" y="3036"/>
                  </a:cubicBezTo>
                  <a:cubicBezTo>
                    <a:pt x="1" y="3932"/>
                    <a:pt x="967" y="6830"/>
                    <a:pt x="2825" y="6830"/>
                  </a:cubicBezTo>
                  <a:cubicBezTo>
                    <a:pt x="3111" y="6830"/>
                    <a:pt x="3419" y="6761"/>
                    <a:pt x="3741" y="6605"/>
                  </a:cubicBezTo>
                  <a:cubicBezTo>
                    <a:pt x="4074" y="5671"/>
                    <a:pt x="4174" y="4637"/>
                    <a:pt x="4074" y="3636"/>
                  </a:cubicBezTo>
                  <a:cubicBezTo>
                    <a:pt x="3907" y="2402"/>
                    <a:pt x="3640" y="1201"/>
                    <a:pt x="3274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Tieng-vo-tay-reo-ho-www_yeualo_com">
            <a:hlinkClick r:id="" action="ppaction://media"/>
            <a:extLst>
              <a:ext uri="{FF2B5EF4-FFF2-40B4-BE49-F238E27FC236}">
                <a16:creationId xmlns:a16="http://schemas.microsoft.com/office/drawing/2014/main" id="{8AB5FFFC-6935-AC56-FE88-0D0E1FF3B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2925" y="4813404"/>
            <a:ext cx="609600" cy="609600"/>
          </a:xfrm>
          <a:prstGeom prst="rect">
            <a:avLst/>
          </a:prstGeom>
        </p:spPr>
      </p:pic>
      <p:pic>
        <p:nvPicPr>
          <p:cNvPr id="3" name="Cartoon Music (3)">
            <a:hlinkClick r:id="" action="ppaction://media"/>
            <a:extLst>
              <a:ext uri="{FF2B5EF4-FFF2-40B4-BE49-F238E27FC236}">
                <a16:creationId xmlns:a16="http://schemas.microsoft.com/office/drawing/2014/main" id="{EF28ADA0-4B3A-87F3-1B02-BD6990DFC2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8395" y="477783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Google Shape;2985;p59"/>
          <p:cNvSpPr txBox="1">
            <a:spLocks noGrp="1"/>
          </p:cNvSpPr>
          <p:nvPr>
            <p:ph type="title"/>
          </p:nvPr>
        </p:nvSpPr>
        <p:spPr>
          <a:xfrm>
            <a:off x="1045368" y="2677610"/>
            <a:ext cx="140361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3">
                    <a:lumMod val="50000"/>
                  </a:schemeClr>
                </a:solidFill>
              </a:rPr>
              <a:t>Tác dụng nhiệt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7" name="Google Shape;2987;p59"/>
          <p:cNvSpPr txBox="1">
            <a:spLocks noGrp="1"/>
          </p:cNvSpPr>
          <p:nvPr>
            <p:ph type="title" idx="2"/>
          </p:nvPr>
        </p:nvSpPr>
        <p:spPr>
          <a:xfrm>
            <a:off x="2857599" y="2681800"/>
            <a:ext cx="140361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dirty="0">
                <a:solidFill>
                  <a:schemeClr val="accent3">
                    <a:lumMod val="50000"/>
                  </a:schemeClr>
                </a:solidFill>
              </a:rPr>
              <a:t>Tác dụng phát sáng</a:t>
            </a:r>
            <a:endParaRPr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9" name="Google Shape;2989;p59"/>
          <p:cNvSpPr txBox="1">
            <a:spLocks noGrp="1"/>
          </p:cNvSpPr>
          <p:nvPr>
            <p:ph type="title" idx="4"/>
          </p:nvPr>
        </p:nvSpPr>
        <p:spPr>
          <a:xfrm>
            <a:off x="4849999" y="2677610"/>
            <a:ext cx="126803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dirty="0">
                <a:solidFill>
                  <a:schemeClr val="accent3">
                    <a:lumMod val="50000"/>
                  </a:schemeClr>
                </a:solidFill>
              </a:rPr>
              <a:t>Tác dụng hóa học</a:t>
            </a:r>
            <a:endParaRPr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91" name="Google Shape;2991;p59"/>
          <p:cNvSpPr txBox="1">
            <a:spLocks noGrp="1"/>
          </p:cNvSpPr>
          <p:nvPr>
            <p:ph type="title" idx="6"/>
          </p:nvPr>
        </p:nvSpPr>
        <p:spPr>
          <a:xfrm>
            <a:off x="711082" y="397235"/>
            <a:ext cx="661362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vi-VN" sz="3600" dirty="0"/>
              <a:t>TÁC DỤNG CỦA DÒNG ĐIỆN</a:t>
            </a:r>
            <a:endParaRPr sz="3600" dirty="0"/>
          </a:p>
        </p:txBody>
      </p:sp>
      <p:sp>
        <p:nvSpPr>
          <p:cNvPr id="2" name="燕尾形箭头 2">
            <a:extLst>
              <a:ext uri="{FF2B5EF4-FFF2-40B4-BE49-F238E27FC236}">
                <a16:creationId xmlns:a16="http://schemas.microsoft.com/office/drawing/2014/main" id="{0C3156F8-1F8B-E4E1-4915-35917693CC21}"/>
              </a:ext>
            </a:extLst>
          </p:cNvPr>
          <p:cNvSpPr/>
          <p:nvPr/>
        </p:nvSpPr>
        <p:spPr>
          <a:xfrm>
            <a:off x="1045368" y="2305050"/>
            <a:ext cx="7053263" cy="171450"/>
          </a:xfrm>
          <a:prstGeom prst="notchedRightArrow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eaLnBrk="1" fontAlgn="auto" hangingPunct="1">
              <a:defRPr/>
            </a:pPr>
            <a:endParaRPr lang="zh-CN" altLang="en-US" sz="1868" noProof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1F142AB8-5B20-6D72-F34A-3ADE2CDFB9D8}"/>
              </a:ext>
            </a:extLst>
          </p:cNvPr>
          <p:cNvSpPr/>
          <p:nvPr/>
        </p:nvSpPr>
        <p:spPr>
          <a:xfrm>
            <a:off x="3550443" y="2324579"/>
            <a:ext cx="125016" cy="125015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eaLnBrk="1" fontAlgn="auto" hangingPunct="1">
              <a:defRPr/>
            </a:pPr>
            <a:endParaRPr lang="zh-CN" altLang="en-US" sz="1868" noProof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070EB907-1F5D-8D3B-4F7D-F36FAFF16188}"/>
              </a:ext>
            </a:extLst>
          </p:cNvPr>
          <p:cNvSpPr/>
          <p:nvPr/>
        </p:nvSpPr>
        <p:spPr>
          <a:xfrm>
            <a:off x="5422105" y="2324579"/>
            <a:ext cx="125016" cy="12501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eaLnBrk="1" fontAlgn="auto" hangingPunct="1">
              <a:defRPr/>
            </a:pPr>
            <a:endParaRPr lang="zh-CN" altLang="en-US" sz="1868" noProof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14E6904-1C8C-8C83-76B0-AE32853BCD4B}"/>
              </a:ext>
            </a:extLst>
          </p:cNvPr>
          <p:cNvSpPr/>
          <p:nvPr/>
        </p:nvSpPr>
        <p:spPr>
          <a:xfrm>
            <a:off x="7281862" y="2324579"/>
            <a:ext cx="125016" cy="12501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eaLnBrk="1" fontAlgn="auto" hangingPunct="1">
              <a:defRPr/>
            </a:pPr>
            <a:endParaRPr lang="zh-CN" altLang="en-US" sz="1868" noProof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BFAF5C7-FDF0-FC64-C8A5-AA780043144C}"/>
              </a:ext>
            </a:extLst>
          </p:cNvPr>
          <p:cNvSpPr/>
          <p:nvPr/>
        </p:nvSpPr>
        <p:spPr>
          <a:xfrm>
            <a:off x="1690687" y="2324579"/>
            <a:ext cx="125016" cy="1250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eaLnBrk="1" fontAlgn="auto" hangingPunct="1">
              <a:defRPr/>
            </a:pPr>
            <a:endParaRPr lang="zh-CN" altLang="en-US" sz="1868" noProof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泪滴形 7">
            <a:extLst>
              <a:ext uri="{FF2B5EF4-FFF2-40B4-BE49-F238E27FC236}">
                <a16:creationId xmlns:a16="http://schemas.microsoft.com/office/drawing/2014/main" id="{5B1388AF-E06A-5324-A0E6-F8F05F397D99}"/>
              </a:ext>
            </a:extLst>
          </p:cNvPr>
          <p:cNvSpPr/>
          <p:nvPr/>
        </p:nvSpPr>
        <p:spPr bwMode="auto">
          <a:xfrm rot="8100000">
            <a:off x="3250406" y="1394700"/>
            <a:ext cx="721519" cy="721519"/>
          </a:xfrm>
          <a:prstGeom prst="teardrop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868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泪滴形 10">
            <a:extLst>
              <a:ext uri="{FF2B5EF4-FFF2-40B4-BE49-F238E27FC236}">
                <a16:creationId xmlns:a16="http://schemas.microsoft.com/office/drawing/2014/main" id="{EBC405E9-4675-F267-5136-FA91C8E5DECA}"/>
              </a:ext>
            </a:extLst>
          </p:cNvPr>
          <p:cNvSpPr/>
          <p:nvPr/>
        </p:nvSpPr>
        <p:spPr bwMode="auto">
          <a:xfrm rot="8100000">
            <a:off x="1389459" y="1394700"/>
            <a:ext cx="721519" cy="721519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868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泪滴形 13">
            <a:extLst>
              <a:ext uri="{FF2B5EF4-FFF2-40B4-BE49-F238E27FC236}">
                <a16:creationId xmlns:a16="http://schemas.microsoft.com/office/drawing/2014/main" id="{4AE0D929-016E-1EAB-375A-6644CDD3D665}"/>
              </a:ext>
            </a:extLst>
          </p:cNvPr>
          <p:cNvSpPr/>
          <p:nvPr/>
        </p:nvSpPr>
        <p:spPr bwMode="auto">
          <a:xfrm rot="8100000">
            <a:off x="6984206" y="1394700"/>
            <a:ext cx="721519" cy="721519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868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泪滴形 16">
            <a:extLst>
              <a:ext uri="{FF2B5EF4-FFF2-40B4-BE49-F238E27FC236}">
                <a16:creationId xmlns:a16="http://schemas.microsoft.com/office/drawing/2014/main" id="{30F9AD3A-0849-E4A4-A122-1B59115D1861}"/>
              </a:ext>
            </a:extLst>
          </p:cNvPr>
          <p:cNvSpPr/>
          <p:nvPr/>
        </p:nvSpPr>
        <p:spPr bwMode="auto">
          <a:xfrm rot="8100000">
            <a:off x="5123259" y="1394700"/>
            <a:ext cx="721519" cy="721519"/>
          </a:xfrm>
          <a:prstGeom prst="teardrop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868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Google Shape;2989;p59">
            <a:extLst>
              <a:ext uri="{FF2B5EF4-FFF2-40B4-BE49-F238E27FC236}">
                <a16:creationId xmlns:a16="http://schemas.microsoft.com/office/drawing/2014/main" id="{3F56BFF3-3527-EA14-F7F0-0CF1AD006397}"/>
              </a:ext>
            </a:extLst>
          </p:cNvPr>
          <p:cNvSpPr txBox="1">
            <a:spLocks/>
          </p:cNvSpPr>
          <p:nvPr/>
        </p:nvSpPr>
        <p:spPr>
          <a:xfrm>
            <a:off x="6587120" y="2677610"/>
            <a:ext cx="126803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erriweather"/>
              <a:buNone/>
              <a:defRPr sz="1800" b="1" i="0" u="none" strike="noStrike" cap="none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r>
              <a:rPr lang="vi-VN" sz="1600" dirty="0">
                <a:solidFill>
                  <a:schemeClr val="accent3">
                    <a:lumMod val="50000"/>
                  </a:schemeClr>
                </a:solidFill>
              </a:rPr>
              <a:t>Tác dụng  sinh lí 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0C43BA-F97A-BCAB-7115-BEDBB154A2F2}"/>
              </a:ext>
            </a:extLst>
          </p:cNvPr>
          <p:cNvSpPr txBox="1"/>
          <p:nvPr/>
        </p:nvSpPr>
        <p:spPr>
          <a:xfrm>
            <a:off x="240030" y="3600766"/>
            <a:ext cx="8389619" cy="138704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301105" algn="l"/>
              </a:tabLst>
            </a:pPr>
            <a:r>
              <a:rPr lang="vi-VN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Chúng 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Ở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thực hành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dây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đốt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Khi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dây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đốt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hoá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đun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nóng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9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9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15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5" grpId="0"/>
      <p:bldP spid="2987" grpId="0"/>
      <p:bldP spid="2989" grpId="0"/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11" grpId="0" animBg="1"/>
      <p:bldP spid="14" grpId="0" animBg="1"/>
      <p:bldP spid="17" grpId="0" animBg="1"/>
      <p:bldP spid="19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42"/>
          <p:cNvSpPr/>
          <p:nvPr/>
        </p:nvSpPr>
        <p:spPr>
          <a:xfrm>
            <a:off x="238687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42"/>
          <p:cNvSpPr/>
          <p:nvPr/>
        </p:nvSpPr>
        <p:spPr>
          <a:xfrm>
            <a:off x="234115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42"/>
          <p:cNvSpPr/>
          <p:nvPr/>
        </p:nvSpPr>
        <p:spPr>
          <a:xfrm>
            <a:off x="1036023" y="3274405"/>
            <a:ext cx="947401" cy="1187559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42"/>
          <p:cNvSpPr/>
          <p:nvPr/>
        </p:nvSpPr>
        <p:spPr>
          <a:xfrm>
            <a:off x="1833157" y="511717"/>
            <a:ext cx="441303" cy="513506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42"/>
          <p:cNvSpPr/>
          <p:nvPr/>
        </p:nvSpPr>
        <p:spPr>
          <a:xfrm>
            <a:off x="1949496" y="800555"/>
            <a:ext cx="123578" cy="30731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42"/>
          <p:cNvSpPr/>
          <p:nvPr/>
        </p:nvSpPr>
        <p:spPr>
          <a:xfrm>
            <a:off x="1949496" y="688233"/>
            <a:ext cx="123578" cy="112346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42"/>
          <p:cNvSpPr/>
          <p:nvPr/>
        </p:nvSpPr>
        <p:spPr>
          <a:xfrm>
            <a:off x="1986392" y="686622"/>
            <a:ext cx="48970" cy="58229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42"/>
          <p:cNvSpPr/>
          <p:nvPr/>
        </p:nvSpPr>
        <p:spPr>
          <a:xfrm>
            <a:off x="1950290" y="1039342"/>
            <a:ext cx="124396" cy="5171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42"/>
          <p:cNvSpPr/>
          <p:nvPr/>
        </p:nvSpPr>
        <p:spPr>
          <a:xfrm>
            <a:off x="1950290" y="1020702"/>
            <a:ext cx="122785" cy="4810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42"/>
          <p:cNvSpPr/>
          <p:nvPr/>
        </p:nvSpPr>
        <p:spPr>
          <a:xfrm>
            <a:off x="1983193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42"/>
          <p:cNvSpPr/>
          <p:nvPr/>
        </p:nvSpPr>
        <p:spPr>
          <a:xfrm>
            <a:off x="2033726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42"/>
          <p:cNvSpPr/>
          <p:nvPr/>
        </p:nvSpPr>
        <p:spPr>
          <a:xfrm>
            <a:off x="1747963" y="2010194"/>
            <a:ext cx="867333" cy="994302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42"/>
          <p:cNvSpPr/>
          <p:nvPr/>
        </p:nvSpPr>
        <p:spPr>
          <a:xfrm>
            <a:off x="1844623" y="2036459"/>
            <a:ext cx="566444" cy="970972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42"/>
          <p:cNvSpPr/>
          <p:nvPr/>
        </p:nvSpPr>
        <p:spPr>
          <a:xfrm>
            <a:off x="3450594" y="3371936"/>
            <a:ext cx="132405" cy="65806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42"/>
          <p:cNvSpPr/>
          <p:nvPr/>
        </p:nvSpPr>
        <p:spPr>
          <a:xfrm>
            <a:off x="1587075" y="2113929"/>
            <a:ext cx="496646" cy="794287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42"/>
          <p:cNvSpPr/>
          <p:nvPr/>
        </p:nvSpPr>
        <p:spPr>
          <a:xfrm>
            <a:off x="94779" y="1295542"/>
            <a:ext cx="1010922" cy="576113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42"/>
          <p:cNvSpPr/>
          <p:nvPr/>
        </p:nvSpPr>
        <p:spPr>
          <a:xfrm>
            <a:off x="1375021" y="3695660"/>
            <a:ext cx="298483" cy="39714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42"/>
          <p:cNvSpPr/>
          <p:nvPr/>
        </p:nvSpPr>
        <p:spPr>
          <a:xfrm>
            <a:off x="3125967" y="3777858"/>
            <a:ext cx="34057" cy="2484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42"/>
          <p:cNvSpPr/>
          <p:nvPr/>
        </p:nvSpPr>
        <p:spPr>
          <a:xfrm>
            <a:off x="3116033" y="3766650"/>
            <a:ext cx="136422" cy="304111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42"/>
          <p:cNvSpPr/>
          <p:nvPr/>
        </p:nvSpPr>
        <p:spPr>
          <a:xfrm>
            <a:off x="1131365" y="4026602"/>
            <a:ext cx="256753" cy="459366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42"/>
          <p:cNvSpPr/>
          <p:nvPr/>
        </p:nvSpPr>
        <p:spPr>
          <a:xfrm>
            <a:off x="499139" y="2444473"/>
            <a:ext cx="960389" cy="1791548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42"/>
          <p:cNvSpPr/>
          <p:nvPr/>
        </p:nvSpPr>
        <p:spPr>
          <a:xfrm>
            <a:off x="904711" y="2699591"/>
            <a:ext cx="227073" cy="1536430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42"/>
          <p:cNvSpPr/>
          <p:nvPr/>
        </p:nvSpPr>
        <p:spPr>
          <a:xfrm>
            <a:off x="2604163" y="2474153"/>
            <a:ext cx="29728" cy="191765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42"/>
          <p:cNvSpPr/>
          <p:nvPr/>
        </p:nvSpPr>
        <p:spPr>
          <a:xfrm>
            <a:off x="2447730" y="2458111"/>
            <a:ext cx="88270" cy="125190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42"/>
          <p:cNvSpPr/>
          <p:nvPr/>
        </p:nvSpPr>
        <p:spPr>
          <a:xfrm>
            <a:off x="1201559" y="2964353"/>
            <a:ext cx="121967" cy="1003707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42"/>
          <p:cNvSpPr/>
          <p:nvPr/>
        </p:nvSpPr>
        <p:spPr>
          <a:xfrm>
            <a:off x="2498262" y="2338573"/>
            <a:ext cx="134810" cy="139621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42"/>
          <p:cNvSpPr/>
          <p:nvPr/>
        </p:nvSpPr>
        <p:spPr>
          <a:xfrm>
            <a:off x="611461" y="1636981"/>
            <a:ext cx="1164180" cy="1080288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42"/>
          <p:cNvSpPr/>
          <p:nvPr/>
        </p:nvSpPr>
        <p:spPr>
          <a:xfrm>
            <a:off x="2749388" y="2269520"/>
            <a:ext cx="235900" cy="65517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42"/>
          <p:cNvSpPr/>
          <p:nvPr/>
        </p:nvSpPr>
        <p:spPr>
          <a:xfrm>
            <a:off x="2520727" y="1628515"/>
            <a:ext cx="449312" cy="296896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42"/>
          <p:cNvSpPr/>
          <p:nvPr/>
        </p:nvSpPr>
        <p:spPr>
          <a:xfrm>
            <a:off x="852567" y="1756086"/>
            <a:ext cx="230272" cy="511101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42"/>
          <p:cNvSpPr/>
          <p:nvPr/>
        </p:nvSpPr>
        <p:spPr>
          <a:xfrm>
            <a:off x="1514449" y="1841133"/>
            <a:ext cx="92287" cy="18055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42"/>
          <p:cNvSpPr/>
          <p:nvPr/>
        </p:nvSpPr>
        <p:spPr>
          <a:xfrm>
            <a:off x="1241282" y="1172012"/>
            <a:ext cx="433270" cy="628113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42"/>
          <p:cNvSpPr/>
          <p:nvPr/>
        </p:nvSpPr>
        <p:spPr>
          <a:xfrm>
            <a:off x="3005323" y="1589215"/>
            <a:ext cx="119562" cy="36679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42"/>
          <p:cNvSpPr/>
          <p:nvPr/>
        </p:nvSpPr>
        <p:spPr>
          <a:xfrm>
            <a:off x="3063889" y="1342275"/>
            <a:ext cx="25687" cy="22945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42"/>
          <p:cNvSpPr/>
          <p:nvPr/>
        </p:nvSpPr>
        <p:spPr>
          <a:xfrm>
            <a:off x="3066294" y="1334049"/>
            <a:ext cx="44159" cy="24172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42"/>
          <p:cNvSpPr/>
          <p:nvPr/>
        </p:nvSpPr>
        <p:spPr>
          <a:xfrm>
            <a:off x="3172194" y="1395597"/>
            <a:ext cx="25711" cy="22585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42"/>
          <p:cNvSpPr/>
          <p:nvPr/>
        </p:nvSpPr>
        <p:spPr>
          <a:xfrm>
            <a:off x="3079932" y="1482376"/>
            <a:ext cx="50581" cy="24028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42"/>
          <p:cNvSpPr/>
          <p:nvPr/>
        </p:nvSpPr>
        <p:spPr>
          <a:xfrm>
            <a:off x="3085560" y="1303287"/>
            <a:ext cx="43341" cy="21839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42"/>
          <p:cNvSpPr/>
          <p:nvPr/>
        </p:nvSpPr>
        <p:spPr>
          <a:xfrm>
            <a:off x="3249208" y="1487331"/>
            <a:ext cx="95510" cy="86755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42"/>
          <p:cNvSpPr/>
          <p:nvPr/>
        </p:nvSpPr>
        <p:spPr>
          <a:xfrm>
            <a:off x="1484173" y="1204818"/>
            <a:ext cx="218246" cy="321621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42"/>
          <p:cNvSpPr/>
          <p:nvPr/>
        </p:nvSpPr>
        <p:spPr>
          <a:xfrm>
            <a:off x="1424591" y="1147431"/>
            <a:ext cx="293673" cy="345528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42"/>
          <p:cNvSpPr/>
          <p:nvPr/>
        </p:nvSpPr>
        <p:spPr>
          <a:xfrm>
            <a:off x="2336995" y="868045"/>
            <a:ext cx="550402" cy="534263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42"/>
          <p:cNvSpPr/>
          <p:nvPr/>
        </p:nvSpPr>
        <p:spPr>
          <a:xfrm>
            <a:off x="2511106" y="1116909"/>
            <a:ext cx="270391" cy="281382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42"/>
          <p:cNvSpPr/>
          <p:nvPr/>
        </p:nvSpPr>
        <p:spPr>
          <a:xfrm>
            <a:off x="2552812" y="1402212"/>
            <a:ext cx="212642" cy="4021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42"/>
          <p:cNvSpPr/>
          <p:nvPr/>
        </p:nvSpPr>
        <p:spPr>
          <a:xfrm>
            <a:off x="2550671" y="1442402"/>
            <a:ext cx="217188" cy="9642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42"/>
          <p:cNvSpPr/>
          <p:nvPr/>
        </p:nvSpPr>
        <p:spPr>
          <a:xfrm>
            <a:off x="2419637" y="918818"/>
            <a:ext cx="150059" cy="284653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42"/>
          <p:cNvSpPr/>
          <p:nvPr/>
        </p:nvSpPr>
        <p:spPr>
          <a:xfrm>
            <a:off x="2596947" y="897436"/>
            <a:ext cx="63401" cy="30305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42"/>
          <p:cNvSpPr/>
          <p:nvPr/>
        </p:nvSpPr>
        <p:spPr>
          <a:xfrm>
            <a:off x="2628238" y="1519031"/>
            <a:ext cx="86683" cy="16572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42"/>
          <p:cNvSpPr/>
          <p:nvPr/>
        </p:nvSpPr>
        <p:spPr>
          <a:xfrm>
            <a:off x="2592137" y="1471770"/>
            <a:ext cx="148448" cy="9164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42"/>
          <p:cNvSpPr/>
          <p:nvPr/>
        </p:nvSpPr>
        <p:spPr>
          <a:xfrm>
            <a:off x="2605774" y="1492935"/>
            <a:ext cx="125190" cy="11064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42"/>
          <p:cNvSpPr/>
          <p:nvPr/>
        </p:nvSpPr>
        <p:spPr>
          <a:xfrm>
            <a:off x="1408739" y="2628494"/>
            <a:ext cx="379514" cy="157780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42"/>
          <p:cNvSpPr/>
          <p:nvPr/>
        </p:nvSpPr>
        <p:spPr>
          <a:xfrm>
            <a:off x="1788229" y="2522064"/>
            <a:ext cx="357843" cy="151887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42"/>
          <p:cNvSpPr/>
          <p:nvPr/>
        </p:nvSpPr>
        <p:spPr>
          <a:xfrm>
            <a:off x="1110280" y="2206072"/>
            <a:ext cx="677973" cy="546505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42"/>
          <p:cNvSpPr/>
          <p:nvPr/>
        </p:nvSpPr>
        <p:spPr>
          <a:xfrm>
            <a:off x="1107081" y="2204075"/>
            <a:ext cx="682783" cy="550715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42"/>
          <p:cNvSpPr/>
          <p:nvPr/>
        </p:nvSpPr>
        <p:spPr>
          <a:xfrm>
            <a:off x="1527483" y="2081964"/>
            <a:ext cx="631432" cy="590376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42"/>
          <p:cNvSpPr/>
          <p:nvPr/>
        </p:nvSpPr>
        <p:spPr>
          <a:xfrm>
            <a:off x="1524284" y="2078236"/>
            <a:ext cx="637037" cy="59410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42"/>
          <p:cNvSpPr/>
          <p:nvPr/>
        </p:nvSpPr>
        <p:spPr>
          <a:xfrm>
            <a:off x="1180078" y="2025659"/>
            <a:ext cx="608174" cy="644276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42"/>
          <p:cNvSpPr/>
          <p:nvPr/>
        </p:nvSpPr>
        <p:spPr>
          <a:xfrm>
            <a:off x="1180078" y="2025659"/>
            <a:ext cx="610580" cy="646681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42"/>
          <p:cNvSpPr/>
          <p:nvPr/>
        </p:nvSpPr>
        <p:spPr>
          <a:xfrm>
            <a:off x="2018501" y="3566082"/>
            <a:ext cx="86659" cy="85071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42"/>
          <p:cNvSpPr/>
          <p:nvPr/>
        </p:nvSpPr>
        <p:spPr>
          <a:xfrm>
            <a:off x="1463288" y="1496952"/>
            <a:ext cx="85889" cy="85865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42"/>
          <p:cNvSpPr/>
          <p:nvPr/>
        </p:nvSpPr>
        <p:spPr>
          <a:xfrm>
            <a:off x="3830878" y="4082763"/>
            <a:ext cx="16884" cy="16884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42"/>
          <p:cNvSpPr/>
          <p:nvPr/>
        </p:nvSpPr>
        <p:spPr>
          <a:xfrm>
            <a:off x="4006600" y="1466454"/>
            <a:ext cx="16860" cy="16884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42"/>
          <p:cNvSpPr/>
          <p:nvPr/>
        </p:nvSpPr>
        <p:spPr>
          <a:xfrm>
            <a:off x="1616547" y="1227379"/>
            <a:ext cx="16860" cy="18472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42"/>
          <p:cNvSpPr/>
          <p:nvPr/>
        </p:nvSpPr>
        <p:spPr>
          <a:xfrm>
            <a:off x="1910989" y="3265218"/>
            <a:ext cx="17678" cy="18472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42"/>
          <p:cNvSpPr/>
          <p:nvPr/>
        </p:nvSpPr>
        <p:spPr>
          <a:xfrm>
            <a:off x="1630978" y="4055488"/>
            <a:ext cx="598554" cy="645888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42"/>
          <p:cNvSpPr/>
          <p:nvPr/>
        </p:nvSpPr>
        <p:spPr>
          <a:xfrm>
            <a:off x="2045776" y="4640357"/>
            <a:ext cx="80237" cy="7946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42"/>
          <p:cNvSpPr/>
          <p:nvPr/>
        </p:nvSpPr>
        <p:spPr>
          <a:xfrm>
            <a:off x="1736878" y="4447004"/>
            <a:ext cx="52168" cy="52986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42"/>
          <p:cNvSpPr/>
          <p:nvPr/>
        </p:nvSpPr>
        <p:spPr>
          <a:xfrm>
            <a:off x="1602092" y="4036223"/>
            <a:ext cx="64218" cy="64218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42"/>
          <p:cNvSpPr/>
          <p:nvPr/>
        </p:nvSpPr>
        <p:spPr>
          <a:xfrm>
            <a:off x="2190976" y="4018593"/>
            <a:ext cx="63425" cy="64194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42"/>
          <p:cNvSpPr/>
          <p:nvPr/>
        </p:nvSpPr>
        <p:spPr>
          <a:xfrm>
            <a:off x="2046569" y="4191068"/>
            <a:ext cx="40142" cy="40960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42"/>
          <p:cNvSpPr/>
          <p:nvPr/>
        </p:nvSpPr>
        <p:spPr>
          <a:xfrm>
            <a:off x="1333336" y="3032564"/>
            <a:ext cx="399549" cy="3995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42"/>
          <p:cNvSpPr/>
          <p:nvPr/>
        </p:nvSpPr>
        <p:spPr>
          <a:xfrm>
            <a:off x="1431203" y="3262019"/>
            <a:ext cx="76244" cy="6546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42"/>
          <p:cNvSpPr/>
          <p:nvPr/>
        </p:nvSpPr>
        <p:spPr>
          <a:xfrm>
            <a:off x="1415954" y="3181782"/>
            <a:ext cx="44953" cy="38483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42"/>
          <p:cNvSpPr/>
          <p:nvPr/>
        </p:nvSpPr>
        <p:spPr>
          <a:xfrm>
            <a:off x="1343751" y="3091564"/>
            <a:ext cx="81055" cy="277342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42"/>
          <p:cNvSpPr/>
          <p:nvPr/>
        </p:nvSpPr>
        <p:spPr>
          <a:xfrm>
            <a:off x="3817240" y="1407094"/>
            <a:ext cx="12868" cy="1166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42"/>
          <p:cNvSpPr txBox="1">
            <a:spLocks noGrp="1"/>
          </p:cNvSpPr>
          <p:nvPr>
            <p:ph type="title" idx="2"/>
          </p:nvPr>
        </p:nvSpPr>
        <p:spPr>
          <a:xfrm>
            <a:off x="3320813" y="130252"/>
            <a:ext cx="2851586" cy="945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vi-VN" sz="3600" dirty="0"/>
              <a:t>I. Chuẩn bị:</a:t>
            </a:r>
            <a:endParaRPr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A7C42A-FCB2-2FF2-8D09-D57D887632A9}"/>
              </a:ext>
            </a:extLst>
          </p:cNvPr>
          <p:cNvSpPr txBox="1"/>
          <p:nvPr/>
        </p:nvSpPr>
        <p:spPr>
          <a:xfrm>
            <a:off x="2976583" y="1176236"/>
            <a:ext cx="5022672" cy="3226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Arial" panose="020B0604020202020204" pitchFamily="34" charset="0"/>
              </a:rPr>
              <a:t>Bình nhiệt lượng kế (1) có dây đốt, que khuấy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Arial" panose="020B0604020202020204" pitchFamily="34" charset="0"/>
              </a:rPr>
              <a:t>Nhiệt kế (2)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Arial" panose="020B0604020202020204" pitchFamily="34" charset="0"/>
              </a:rPr>
              <a:t>Dụng cụ đo năng lượng điện do nguồn điện cung cấp: joulemeter (3)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Arial" panose="020B0604020202020204" pitchFamily="34" charset="0"/>
              </a:rPr>
              <a:t>Nguồn điện 12 V (4)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Arial" panose="020B0604020202020204" pitchFamily="34" charset="0"/>
              </a:rPr>
              <a:t>Bốn dây nối (5)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vi-VN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Arial" panose="020B0604020202020204" pitchFamily="34" charset="0"/>
              </a:rPr>
              <a:t>Một lượng nước sạch</a:t>
            </a:r>
            <a:endParaRPr lang="en-US" sz="24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2E41B50-C6E0-4046-AEED-F1A0D02507DB}"/>
              </a:ext>
            </a:extLst>
          </p:cNvPr>
          <p:cNvSpPr/>
          <p:nvPr/>
        </p:nvSpPr>
        <p:spPr>
          <a:xfrm>
            <a:off x="210065" y="526494"/>
            <a:ext cx="8735972" cy="452278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id="{0421DDF0-87B7-49C1-B21D-26C5DE33A8BB}"/>
              </a:ext>
            </a:extLst>
          </p:cNvPr>
          <p:cNvSpPr/>
          <p:nvPr/>
        </p:nvSpPr>
        <p:spPr>
          <a:xfrm rot="15954295">
            <a:off x="522625" y="101651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378609" y="-74142"/>
            <a:ext cx="2929210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vi-VN" sz="2000" dirty="0"/>
              <a:t>II. CÁCH TIẾN HÀNH</a:t>
            </a:r>
            <a:endParaRPr lang="en-US" sz="2000" dirty="0"/>
          </a:p>
        </p:txBody>
      </p:sp>
      <p:pic>
        <p:nvPicPr>
          <p:cNvPr id="1030" name="Picture 6" descr="Animated GIF 14 – Alarm Clock – Bootgum">
            <a:extLst>
              <a:ext uri="{FF2B5EF4-FFF2-40B4-BE49-F238E27FC236}">
                <a16:creationId xmlns:a16="http://schemas.microsoft.com/office/drawing/2014/main" id="{952069F6-91E3-4FD4-AAE8-59B4E906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89" y="4292099"/>
            <a:ext cx="769803" cy="7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C19F0A-16D9-F20C-52FB-5A5E2BFDADD2}"/>
              </a:ext>
            </a:extLst>
          </p:cNvPr>
          <p:cNvSpPr txBox="1"/>
          <p:nvPr/>
        </p:nvSpPr>
        <p:spPr>
          <a:xfrm>
            <a:off x="652555" y="908657"/>
            <a:ext cx="35497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(1)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ngập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vi-VN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(2)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05FBC5-7C0C-4F97-E4F5-5458E8091E2D}"/>
              </a:ext>
            </a:extLst>
          </p:cNvPr>
          <p:cNvSpPr txBox="1"/>
          <p:nvPr/>
        </p:nvSpPr>
        <p:spPr>
          <a:xfrm>
            <a:off x="652555" y="2433808"/>
            <a:ext cx="37217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  <p:pic>
        <p:nvPicPr>
          <p:cNvPr id="6" name="Picture 5" descr="thực hành đo năng lượng nhiệt">
            <a:extLst>
              <a:ext uri="{FF2B5EF4-FFF2-40B4-BE49-F238E27FC236}">
                <a16:creationId xmlns:a16="http://schemas.microsoft.com/office/drawing/2014/main" id="{C65C9705-D2AF-87D2-C8B9-C95040FCB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93" y="1014442"/>
            <a:ext cx="4391098" cy="3100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082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2E41B50-C6E0-4046-AEED-F1A0D02507DB}"/>
              </a:ext>
            </a:extLst>
          </p:cNvPr>
          <p:cNvSpPr/>
          <p:nvPr/>
        </p:nvSpPr>
        <p:spPr>
          <a:xfrm>
            <a:off x="210065" y="526494"/>
            <a:ext cx="8735972" cy="452278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id="{0421DDF0-87B7-49C1-B21D-26C5DE33A8BB}"/>
              </a:ext>
            </a:extLst>
          </p:cNvPr>
          <p:cNvSpPr/>
          <p:nvPr/>
        </p:nvSpPr>
        <p:spPr>
          <a:xfrm rot="15954295">
            <a:off x="522625" y="101651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378609" y="-74142"/>
            <a:ext cx="2929210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vi-VN" sz="2000" dirty="0"/>
              <a:t>II. CÁCH TIẾN HÀNH</a:t>
            </a:r>
            <a:endParaRPr lang="en-US" sz="2000" dirty="0"/>
          </a:p>
        </p:txBody>
      </p:sp>
      <p:pic>
        <p:nvPicPr>
          <p:cNvPr id="1030" name="Picture 6" descr="Animated GIF 14 – Alarm Clock – Bootgum">
            <a:extLst>
              <a:ext uri="{FF2B5EF4-FFF2-40B4-BE49-F238E27FC236}">
                <a16:creationId xmlns:a16="http://schemas.microsoft.com/office/drawing/2014/main" id="{952069F6-91E3-4FD4-AAE8-59B4E906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89" y="4292099"/>
            <a:ext cx="769803" cy="7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EFE5A3-5B41-11EF-0062-387121B3AA08}"/>
              </a:ext>
            </a:extLst>
          </p:cNvPr>
          <p:cNvSpPr txBox="1"/>
          <p:nvPr/>
        </p:nvSpPr>
        <p:spPr>
          <a:xfrm>
            <a:off x="333631" y="999291"/>
            <a:ext cx="8431759" cy="3773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Khuấy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ban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t</a:t>
            </a:r>
            <a:r>
              <a:rPr lang="en-US" sz="2000" kern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Bật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khuấy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nhẹ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3</a:t>
            </a:r>
            <a:r>
              <a:rPr lang="en-US" sz="20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 so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ban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joulemeter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khuấy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joulemeter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vi-VN" sz="20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C,  </a:t>
            </a:r>
            <a:r>
              <a:rPr lang="vi-VN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vi-VN" sz="20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 so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ban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vở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Tắt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466725" algn="just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Lặp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832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0EA4EC-3F8A-09F0-65C3-142E47C4B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364" y="429858"/>
            <a:ext cx="8958636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MẪU BÁO CÁO THỰC HÀNH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kumimoji="0" lang="vi-VN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ọ  và  tên:  ………………………………………………………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vi-VN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Học sinh lớp: ……………………  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20863" algn="l"/>
              </a:tabLst>
            </a:pP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đích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joulemeter.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20863" algn="l"/>
              </a:tabLst>
            </a:pP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: ……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20863" algn="l"/>
              </a:tabLst>
            </a:pP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tiến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tiến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 …….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882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0FFEF76-0A3D-5EC4-A653-A97EE0AE8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43695"/>
              </p:ext>
            </p:extLst>
          </p:nvPr>
        </p:nvGraphicFramePr>
        <p:xfrm>
          <a:off x="646568" y="1665766"/>
          <a:ext cx="7109453" cy="1361125"/>
        </p:xfrm>
        <a:graphic>
          <a:graphicData uri="http://schemas.openxmlformats.org/drawingml/2006/table">
            <a:tbl>
              <a:tblPr firstRow="1" firstCol="1" bandRow="1">
                <a:tableStyleId>{7BCDCD27-D8CD-446B-BA28-521A8FD0489B}</a:tableStyleId>
              </a:tblPr>
              <a:tblGrid>
                <a:gridCol w="2316260">
                  <a:extLst>
                    <a:ext uri="{9D8B030D-6E8A-4147-A177-3AD203B41FA5}">
                      <a16:colId xmlns:a16="http://schemas.microsoft.com/office/drawing/2014/main" val="4235180194"/>
                    </a:ext>
                  </a:extLst>
                </a:gridCol>
                <a:gridCol w="2142789">
                  <a:extLst>
                    <a:ext uri="{9D8B030D-6E8A-4147-A177-3AD203B41FA5}">
                      <a16:colId xmlns:a16="http://schemas.microsoft.com/office/drawing/2014/main" val="2366240385"/>
                    </a:ext>
                  </a:extLst>
                </a:gridCol>
                <a:gridCol w="2650404">
                  <a:extLst>
                    <a:ext uri="{9D8B030D-6E8A-4147-A177-3AD203B41FA5}">
                      <a16:colId xmlns:a16="http://schemas.microsoft.com/office/drawing/2014/main" val="20922184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Lần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đo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>
                          <a:effectLst/>
                        </a:rPr>
                        <a:t>t (</a:t>
                      </a:r>
                      <a:r>
                        <a:rPr lang="en-US" sz="1800" kern="0" baseline="30000" dirty="0">
                          <a:effectLst/>
                        </a:rPr>
                        <a:t>0</a:t>
                      </a:r>
                      <a:r>
                        <a:rPr lang="en-US" sz="1800" kern="0" dirty="0">
                          <a:effectLst/>
                        </a:rPr>
                        <a:t>C)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Năng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lượng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nhiệt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727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Bắt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đầu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đo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21717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Tăng</a:t>
                      </a:r>
                      <a:r>
                        <a:rPr lang="en-US" sz="1800" kern="0" dirty="0">
                          <a:effectLst/>
                        </a:rPr>
                        <a:t> 3</a:t>
                      </a:r>
                      <a:r>
                        <a:rPr lang="en-US" sz="1800" kern="0" baseline="30000" dirty="0">
                          <a:effectLst/>
                        </a:rPr>
                        <a:t>0</a:t>
                      </a:r>
                      <a:r>
                        <a:rPr lang="en-US" sz="1800" kern="0" dirty="0">
                          <a:effectLst/>
                        </a:rPr>
                        <a:t>C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3784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Tăng</a:t>
                      </a:r>
                      <a:r>
                        <a:rPr lang="en-US" sz="1800" kern="0" dirty="0">
                          <a:effectLst/>
                        </a:rPr>
                        <a:t> 6</a:t>
                      </a:r>
                      <a:r>
                        <a:rPr lang="en-US" sz="1800" kern="0" baseline="30000" dirty="0">
                          <a:effectLst/>
                        </a:rPr>
                        <a:t>0</a:t>
                      </a:r>
                      <a:r>
                        <a:rPr lang="en-US" sz="1800" kern="0" dirty="0">
                          <a:effectLst/>
                        </a:rPr>
                        <a:t>C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7964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>
                          <a:effectLst/>
                        </a:rPr>
                        <a:t>Tăng 9</a:t>
                      </a:r>
                      <a:r>
                        <a:rPr lang="en-US" sz="1800" kern="0" baseline="30000">
                          <a:effectLst/>
                        </a:rPr>
                        <a:t>0</a:t>
                      </a:r>
                      <a:r>
                        <a:rPr lang="en-US" sz="1800" kern="0">
                          <a:effectLst/>
                        </a:rPr>
                        <a:t>C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403614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64526E-50EB-0F70-9859-461E6A30B2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217297"/>
              </p:ext>
            </p:extLst>
          </p:nvPr>
        </p:nvGraphicFramePr>
        <p:xfrm>
          <a:off x="646567" y="3710023"/>
          <a:ext cx="7109453" cy="1361125"/>
        </p:xfrm>
        <a:graphic>
          <a:graphicData uri="http://schemas.openxmlformats.org/drawingml/2006/table">
            <a:tbl>
              <a:tblPr firstRow="1" firstCol="1" bandRow="1">
                <a:tableStyleId>{7BCDCD27-D8CD-446B-BA28-521A8FD0489B}</a:tableStyleId>
              </a:tblPr>
              <a:tblGrid>
                <a:gridCol w="2316260">
                  <a:extLst>
                    <a:ext uri="{9D8B030D-6E8A-4147-A177-3AD203B41FA5}">
                      <a16:colId xmlns:a16="http://schemas.microsoft.com/office/drawing/2014/main" val="3471629954"/>
                    </a:ext>
                  </a:extLst>
                </a:gridCol>
                <a:gridCol w="2142789">
                  <a:extLst>
                    <a:ext uri="{9D8B030D-6E8A-4147-A177-3AD203B41FA5}">
                      <a16:colId xmlns:a16="http://schemas.microsoft.com/office/drawing/2014/main" val="2812165730"/>
                    </a:ext>
                  </a:extLst>
                </a:gridCol>
                <a:gridCol w="2650404">
                  <a:extLst>
                    <a:ext uri="{9D8B030D-6E8A-4147-A177-3AD203B41FA5}">
                      <a16:colId xmlns:a16="http://schemas.microsoft.com/office/drawing/2014/main" val="17634161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Lần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đo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>
                          <a:effectLst/>
                        </a:rPr>
                        <a:t>t (</a:t>
                      </a:r>
                      <a:r>
                        <a:rPr lang="en-US" sz="1800" kern="0" baseline="30000" dirty="0">
                          <a:effectLst/>
                        </a:rPr>
                        <a:t>0</a:t>
                      </a:r>
                      <a:r>
                        <a:rPr lang="en-US" sz="1800" kern="0" dirty="0">
                          <a:effectLst/>
                        </a:rPr>
                        <a:t>C)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Năng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lượng</a:t>
                      </a:r>
                      <a:r>
                        <a:rPr lang="en-US" sz="1800" kern="0" dirty="0">
                          <a:effectLst/>
                        </a:rPr>
                        <a:t> </a:t>
                      </a:r>
                      <a:r>
                        <a:rPr lang="en-US" sz="1800" kern="0" dirty="0" err="1">
                          <a:effectLst/>
                        </a:rPr>
                        <a:t>nhiệt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969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>
                          <a:effectLst/>
                        </a:rPr>
                        <a:t>Bắt đầu đo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5596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Tăng</a:t>
                      </a:r>
                      <a:r>
                        <a:rPr lang="en-US" sz="1800" kern="0" dirty="0">
                          <a:effectLst/>
                        </a:rPr>
                        <a:t> 3</a:t>
                      </a:r>
                      <a:r>
                        <a:rPr lang="en-US" sz="1800" kern="0" baseline="30000" dirty="0">
                          <a:effectLst/>
                        </a:rPr>
                        <a:t>0</a:t>
                      </a:r>
                      <a:r>
                        <a:rPr lang="en-US" sz="1800" kern="0" dirty="0">
                          <a:effectLst/>
                        </a:rPr>
                        <a:t>C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8927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>
                          <a:effectLst/>
                        </a:rPr>
                        <a:t>Tăng 6</a:t>
                      </a:r>
                      <a:r>
                        <a:rPr lang="en-US" sz="1800" kern="0" baseline="30000">
                          <a:effectLst/>
                        </a:rPr>
                        <a:t>0</a:t>
                      </a:r>
                      <a:r>
                        <a:rPr lang="en-US" sz="1800" kern="0">
                          <a:effectLst/>
                        </a:rPr>
                        <a:t>C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7154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en-US" sz="1800" kern="0" dirty="0" err="1">
                          <a:effectLst/>
                        </a:rPr>
                        <a:t>Tăng</a:t>
                      </a:r>
                      <a:r>
                        <a:rPr lang="en-US" sz="1800" kern="0" dirty="0">
                          <a:effectLst/>
                        </a:rPr>
                        <a:t> 9</a:t>
                      </a:r>
                      <a:r>
                        <a:rPr lang="en-US" sz="1800" kern="0" baseline="30000" dirty="0">
                          <a:effectLst/>
                        </a:rPr>
                        <a:t>0</a:t>
                      </a:r>
                      <a:r>
                        <a:rPr lang="en-US" sz="1800" kern="0" dirty="0">
                          <a:effectLst/>
                        </a:rPr>
                        <a:t>C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240"/>
                        </a:spcAft>
                        <a:tabLst>
                          <a:tab pos="341630" algn="l"/>
                        </a:tabLst>
                      </a:pPr>
                      <a:r>
                        <a:rPr lang="vi-VN" sz="1800" kern="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999827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50EA4EC-3F8A-09F0-65C3-142E47C4B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82" y="232467"/>
            <a:ext cx="89586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0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0863" algn="l"/>
              </a:tabLst>
            </a:pP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MẪU BÁO CÁO THỰC HÀNH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20863" algn="l"/>
              </a:tabLst>
            </a:pPr>
            <a:r>
              <a:rPr kumimoji="0" lang="vi-VN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Kết quả t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hí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kumimoji="0" lang="en-US" altLang="en-US" sz="2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altLang="en-US" sz="24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BD1A5-43B0-93CC-7D10-82A5CA637046}"/>
              </a:ext>
            </a:extLst>
          </p:cNvPr>
          <p:cNvSpPr txBox="1"/>
          <p:nvPr/>
        </p:nvSpPr>
        <p:spPr>
          <a:xfrm>
            <a:off x="199864" y="1078853"/>
            <a:ext cx="7556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27.1 .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37459A-4F10-AD9A-3CF2-72BD369698B9}"/>
              </a:ext>
            </a:extLst>
          </p:cNvPr>
          <p:cNvSpPr txBox="1"/>
          <p:nvPr/>
        </p:nvSpPr>
        <p:spPr>
          <a:xfrm>
            <a:off x="1" y="3169506"/>
            <a:ext cx="8674442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0995" algn="just">
              <a:lnSpc>
                <a:spcPct val="107000"/>
              </a:lnSpc>
              <a:spcAft>
                <a:spcPts val="240"/>
              </a:spcAft>
              <a:tabLst>
                <a:tab pos="341630" algn="l"/>
              </a:tabLst>
            </a:pP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27.2 .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endParaRPr lang="en-US" sz="2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9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49"/>
          <p:cNvSpPr/>
          <p:nvPr/>
        </p:nvSpPr>
        <p:spPr>
          <a:xfrm>
            <a:off x="6505014" y="3546600"/>
            <a:ext cx="182327" cy="185562"/>
          </a:xfrm>
          <a:custGeom>
            <a:avLst/>
            <a:gdLst/>
            <a:ahLst/>
            <a:cxnLst/>
            <a:rect l="l" t="t" r="r" b="b"/>
            <a:pathLst>
              <a:path w="8511" h="8662" extrusionOk="0">
                <a:moveTo>
                  <a:pt x="5441" y="1"/>
                </a:moveTo>
                <a:lnTo>
                  <a:pt x="5441" y="1520"/>
                </a:lnTo>
                <a:lnTo>
                  <a:pt x="4560" y="517"/>
                </a:lnTo>
                <a:lnTo>
                  <a:pt x="0" y="1976"/>
                </a:lnTo>
                <a:cubicBezTo>
                  <a:pt x="0" y="1976"/>
                  <a:pt x="2189" y="6141"/>
                  <a:pt x="3009" y="7995"/>
                </a:cubicBezTo>
                <a:cubicBezTo>
                  <a:pt x="3188" y="8403"/>
                  <a:pt x="3582" y="8662"/>
                  <a:pt x="4027" y="8662"/>
                </a:cubicBezTo>
                <a:cubicBezTo>
                  <a:pt x="4112" y="8662"/>
                  <a:pt x="4199" y="8652"/>
                  <a:pt x="4286" y="8633"/>
                </a:cubicBezTo>
                <a:lnTo>
                  <a:pt x="7599" y="7934"/>
                </a:lnTo>
                <a:cubicBezTo>
                  <a:pt x="8116" y="7812"/>
                  <a:pt x="8511" y="7326"/>
                  <a:pt x="8481" y="6779"/>
                </a:cubicBezTo>
                <a:lnTo>
                  <a:pt x="8329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49"/>
          <p:cNvSpPr/>
          <p:nvPr/>
        </p:nvSpPr>
        <p:spPr>
          <a:xfrm>
            <a:off x="6623523" y="3693772"/>
            <a:ext cx="57305" cy="196659"/>
          </a:xfrm>
          <a:custGeom>
            <a:avLst/>
            <a:gdLst/>
            <a:ahLst/>
            <a:cxnLst/>
            <a:rect l="l" t="t" r="r" b="b"/>
            <a:pathLst>
              <a:path w="2675" h="9180" extrusionOk="0">
                <a:moveTo>
                  <a:pt x="0" y="0"/>
                </a:moveTo>
                <a:cubicBezTo>
                  <a:pt x="0" y="365"/>
                  <a:pt x="1429" y="9179"/>
                  <a:pt x="1429" y="9179"/>
                </a:cubicBezTo>
                <a:lnTo>
                  <a:pt x="2675" y="9179"/>
                </a:lnTo>
                <a:lnTo>
                  <a:pt x="88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49"/>
          <p:cNvSpPr/>
          <p:nvPr/>
        </p:nvSpPr>
        <p:spPr>
          <a:xfrm>
            <a:off x="6682778" y="3659903"/>
            <a:ext cx="57969" cy="231170"/>
          </a:xfrm>
          <a:custGeom>
            <a:avLst/>
            <a:gdLst/>
            <a:ahLst/>
            <a:cxnLst/>
            <a:rect l="l" t="t" r="r" b="b"/>
            <a:pathLst>
              <a:path w="2706" h="10791" extrusionOk="0">
                <a:moveTo>
                  <a:pt x="1976" y="0"/>
                </a:moveTo>
                <a:cubicBezTo>
                  <a:pt x="1642" y="0"/>
                  <a:pt x="1338" y="244"/>
                  <a:pt x="1307" y="608"/>
                </a:cubicBezTo>
                <a:lnTo>
                  <a:pt x="0" y="10791"/>
                </a:lnTo>
                <a:lnTo>
                  <a:pt x="1398" y="10791"/>
                </a:lnTo>
                <a:lnTo>
                  <a:pt x="2645" y="760"/>
                </a:lnTo>
                <a:cubicBezTo>
                  <a:pt x="2705" y="396"/>
                  <a:pt x="2432" y="61"/>
                  <a:pt x="2067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49"/>
          <p:cNvSpPr/>
          <p:nvPr/>
        </p:nvSpPr>
        <p:spPr>
          <a:xfrm>
            <a:off x="6366304" y="3952277"/>
            <a:ext cx="131556" cy="226607"/>
          </a:xfrm>
          <a:custGeom>
            <a:avLst/>
            <a:gdLst/>
            <a:ahLst/>
            <a:cxnLst/>
            <a:rect l="l" t="t" r="r" b="b"/>
            <a:pathLst>
              <a:path w="6141" h="10578" extrusionOk="0">
                <a:moveTo>
                  <a:pt x="791" y="0"/>
                </a:moveTo>
                <a:cubicBezTo>
                  <a:pt x="335" y="0"/>
                  <a:pt x="1" y="365"/>
                  <a:pt x="1" y="790"/>
                </a:cubicBezTo>
                <a:lnTo>
                  <a:pt x="1" y="9787"/>
                </a:lnTo>
                <a:cubicBezTo>
                  <a:pt x="1" y="10213"/>
                  <a:pt x="335" y="10578"/>
                  <a:pt x="791" y="10578"/>
                </a:cubicBezTo>
                <a:lnTo>
                  <a:pt x="5320" y="10578"/>
                </a:lnTo>
                <a:cubicBezTo>
                  <a:pt x="5776" y="10578"/>
                  <a:pt x="6141" y="10213"/>
                  <a:pt x="6141" y="9787"/>
                </a:cubicBezTo>
                <a:lnTo>
                  <a:pt x="6141" y="790"/>
                </a:lnTo>
                <a:cubicBezTo>
                  <a:pt x="6141" y="365"/>
                  <a:pt x="5776" y="0"/>
                  <a:pt x="532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49"/>
          <p:cNvSpPr/>
          <p:nvPr/>
        </p:nvSpPr>
        <p:spPr>
          <a:xfrm>
            <a:off x="6388454" y="3912517"/>
            <a:ext cx="84019" cy="39782"/>
          </a:xfrm>
          <a:custGeom>
            <a:avLst/>
            <a:gdLst/>
            <a:ahLst/>
            <a:cxnLst/>
            <a:rect l="l" t="t" r="r" b="b"/>
            <a:pathLst>
              <a:path w="3922" h="1857" extrusionOk="0">
                <a:moveTo>
                  <a:pt x="1436" y="1"/>
                </a:moveTo>
                <a:cubicBezTo>
                  <a:pt x="640" y="1"/>
                  <a:pt x="0" y="658"/>
                  <a:pt x="0" y="1461"/>
                </a:cubicBezTo>
                <a:lnTo>
                  <a:pt x="0" y="1856"/>
                </a:lnTo>
                <a:lnTo>
                  <a:pt x="3921" y="1856"/>
                </a:lnTo>
                <a:lnTo>
                  <a:pt x="3921" y="1461"/>
                </a:lnTo>
                <a:cubicBezTo>
                  <a:pt x="3921" y="640"/>
                  <a:pt x="3253" y="2"/>
                  <a:pt x="2432" y="2"/>
                </a:cubicBezTo>
                <a:lnTo>
                  <a:pt x="1490" y="2"/>
                </a:lnTo>
                <a:cubicBezTo>
                  <a:pt x="1472" y="1"/>
                  <a:pt x="1454" y="1"/>
                  <a:pt x="14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49"/>
          <p:cNvSpPr/>
          <p:nvPr/>
        </p:nvSpPr>
        <p:spPr>
          <a:xfrm>
            <a:off x="6366304" y="4023250"/>
            <a:ext cx="74250" cy="92481"/>
          </a:xfrm>
          <a:custGeom>
            <a:avLst/>
            <a:gdLst/>
            <a:ahLst/>
            <a:cxnLst/>
            <a:rect l="l" t="t" r="r" b="b"/>
            <a:pathLst>
              <a:path w="3466" h="4317" extrusionOk="0">
                <a:moveTo>
                  <a:pt x="1" y="0"/>
                </a:moveTo>
                <a:lnTo>
                  <a:pt x="1" y="4316"/>
                </a:lnTo>
                <a:lnTo>
                  <a:pt x="3466" y="4316"/>
                </a:lnTo>
                <a:lnTo>
                  <a:pt x="34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49"/>
          <p:cNvSpPr/>
          <p:nvPr/>
        </p:nvSpPr>
        <p:spPr>
          <a:xfrm>
            <a:off x="6519989" y="3799257"/>
            <a:ext cx="312576" cy="380292"/>
          </a:xfrm>
          <a:custGeom>
            <a:avLst/>
            <a:gdLst/>
            <a:ahLst/>
            <a:cxnLst/>
            <a:rect l="l" t="t" r="r" b="b"/>
            <a:pathLst>
              <a:path w="14591" h="17752" extrusionOk="0">
                <a:moveTo>
                  <a:pt x="0" y="0"/>
                </a:moveTo>
                <a:lnTo>
                  <a:pt x="0" y="17751"/>
                </a:lnTo>
                <a:lnTo>
                  <a:pt x="14590" y="17751"/>
                </a:lnTo>
                <a:lnTo>
                  <a:pt x="14590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49"/>
          <p:cNvSpPr/>
          <p:nvPr/>
        </p:nvSpPr>
        <p:spPr>
          <a:xfrm>
            <a:off x="6519324" y="3796643"/>
            <a:ext cx="315832" cy="384191"/>
          </a:xfrm>
          <a:custGeom>
            <a:avLst/>
            <a:gdLst/>
            <a:ahLst/>
            <a:cxnLst/>
            <a:rect l="l" t="t" r="r" b="b"/>
            <a:pathLst>
              <a:path w="14743" h="17934" extrusionOk="0">
                <a:moveTo>
                  <a:pt x="92" y="1"/>
                </a:moveTo>
                <a:lnTo>
                  <a:pt x="1" y="92"/>
                </a:lnTo>
                <a:lnTo>
                  <a:pt x="1" y="17934"/>
                </a:lnTo>
                <a:lnTo>
                  <a:pt x="92" y="17934"/>
                </a:lnTo>
                <a:lnTo>
                  <a:pt x="10700" y="17873"/>
                </a:lnTo>
                <a:lnTo>
                  <a:pt x="13588" y="17873"/>
                </a:lnTo>
                <a:lnTo>
                  <a:pt x="10639" y="17843"/>
                </a:lnTo>
                <a:lnTo>
                  <a:pt x="153" y="17782"/>
                </a:lnTo>
                <a:lnTo>
                  <a:pt x="153" y="17782"/>
                </a:lnTo>
                <a:lnTo>
                  <a:pt x="153" y="213"/>
                </a:lnTo>
                <a:lnTo>
                  <a:pt x="14531" y="213"/>
                </a:lnTo>
                <a:cubicBezTo>
                  <a:pt x="14561" y="5431"/>
                  <a:pt x="14591" y="9806"/>
                  <a:pt x="14591" y="12919"/>
                </a:cubicBezTo>
                <a:cubicBezTo>
                  <a:pt x="14621" y="14469"/>
                  <a:pt x="14621" y="15715"/>
                  <a:pt x="14621" y="16566"/>
                </a:cubicBezTo>
                <a:lnTo>
                  <a:pt x="14621" y="17873"/>
                </a:lnTo>
                <a:cubicBezTo>
                  <a:pt x="14621" y="17873"/>
                  <a:pt x="14682" y="17812"/>
                  <a:pt x="14682" y="17782"/>
                </a:cubicBezTo>
                <a:lnTo>
                  <a:pt x="14682" y="16566"/>
                </a:lnTo>
                <a:cubicBezTo>
                  <a:pt x="14712" y="15715"/>
                  <a:pt x="14712" y="14499"/>
                  <a:pt x="14712" y="12949"/>
                </a:cubicBezTo>
                <a:cubicBezTo>
                  <a:pt x="14712" y="9818"/>
                  <a:pt x="14743" y="5381"/>
                  <a:pt x="14743" y="92"/>
                </a:cubicBezTo>
                <a:lnTo>
                  <a:pt x="147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49"/>
          <p:cNvSpPr/>
          <p:nvPr/>
        </p:nvSpPr>
        <p:spPr>
          <a:xfrm>
            <a:off x="6522581" y="3818130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49"/>
          <p:cNvSpPr/>
          <p:nvPr/>
        </p:nvSpPr>
        <p:spPr>
          <a:xfrm>
            <a:off x="6522581" y="3841566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2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49"/>
          <p:cNvSpPr/>
          <p:nvPr/>
        </p:nvSpPr>
        <p:spPr>
          <a:xfrm>
            <a:off x="6522581" y="386566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61"/>
                  <a:pt x="1" y="12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12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49"/>
          <p:cNvSpPr/>
          <p:nvPr/>
        </p:nvSpPr>
        <p:spPr>
          <a:xfrm>
            <a:off x="6522581" y="3889103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49"/>
          <p:cNvSpPr/>
          <p:nvPr/>
        </p:nvSpPr>
        <p:spPr>
          <a:xfrm>
            <a:off x="6522581" y="3913203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49"/>
          <p:cNvSpPr/>
          <p:nvPr/>
        </p:nvSpPr>
        <p:spPr>
          <a:xfrm>
            <a:off x="6522581" y="3936639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49"/>
          <p:cNvSpPr/>
          <p:nvPr/>
        </p:nvSpPr>
        <p:spPr>
          <a:xfrm>
            <a:off x="6522581" y="3960739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1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1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49"/>
          <p:cNvSpPr/>
          <p:nvPr/>
        </p:nvSpPr>
        <p:spPr>
          <a:xfrm>
            <a:off x="6522581" y="398417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49"/>
          <p:cNvSpPr/>
          <p:nvPr/>
        </p:nvSpPr>
        <p:spPr>
          <a:xfrm>
            <a:off x="6522581" y="4008276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0"/>
                  <a:pt x="1" y="91"/>
                </a:cubicBezTo>
                <a:cubicBezTo>
                  <a:pt x="1" y="152"/>
                  <a:pt x="3253" y="182"/>
                  <a:pt x="7235" y="182"/>
                </a:cubicBezTo>
                <a:cubicBezTo>
                  <a:pt x="11247" y="182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49"/>
          <p:cNvSpPr/>
          <p:nvPr/>
        </p:nvSpPr>
        <p:spPr>
          <a:xfrm>
            <a:off x="6522581" y="4031712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49"/>
          <p:cNvSpPr/>
          <p:nvPr/>
        </p:nvSpPr>
        <p:spPr>
          <a:xfrm>
            <a:off x="6522581" y="4055791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49"/>
          <p:cNvSpPr/>
          <p:nvPr/>
        </p:nvSpPr>
        <p:spPr>
          <a:xfrm>
            <a:off x="6522581" y="4079249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49"/>
          <p:cNvSpPr/>
          <p:nvPr/>
        </p:nvSpPr>
        <p:spPr>
          <a:xfrm>
            <a:off x="6522581" y="4103328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49"/>
          <p:cNvSpPr/>
          <p:nvPr/>
        </p:nvSpPr>
        <p:spPr>
          <a:xfrm>
            <a:off x="6522581" y="4126785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49"/>
          <p:cNvSpPr/>
          <p:nvPr/>
        </p:nvSpPr>
        <p:spPr>
          <a:xfrm>
            <a:off x="6522581" y="4150864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49"/>
          <p:cNvSpPr/>
          <p:nvPr/>
        </p:nvSpPr>
        <p:spPr>
          <a:xfrm>
            <a:off x="6567525" y="3938589"/>
            <a:ext cx="217503" cy="95094"/>
          </a:xfrm>
          <a:custGeom>
            <a:avLst/>
            <a:gdLst/>
            <a:ahLst/>
            <a:cxnLst/>
            <a:rect l="l" t="t" r="r" b="b"/>
            <a:pathLst>
              <a:path w="10153" h="4439" extrusionOk="0">
                <a:moveTo>
                  <a:pt x="0" y="1"/>
                </a:moveTo>
                <a:lnTo>
                  <a:pt x="0" y="4439"/>
                </a:lnTo>
                <a:lnTo>
                  <a:pt x="10152" y="4439"/>
                </a:lnTo>
                <a:lnTo>
                  <a:pt x="101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49"/>
          <p:cNvSpPr/>
          <p:nvPr/>
        </p:nvSpPr>
        <p:spPr>
          <a:xfrm>
            <a:off x="6566218" y="3935439"/>
            <a:ext cx="221402" cy="99550"/>
          </a:xfrm>
          <a:custGeom>
            <a:avLst/>
            <a:gdLst/>
            <a:ahLst/>
            <a:cxnLst/>
            <a:rect l="l" t="t" r="r" b="b"/>
            <a:pathLst>
              <a:path w="10335" h="4647" extrusionOk="0">
                <a:moveTo>
                  <a:pt x="144" y="1"/>
                </a:moveTo>
                <a:cubicBezTo>
                  <a:pt x="137" y="1"/>
                  <a:pt x="0" y="117"/>
                  <a:pt x="0" y="117"/>
                </a:cubicBezTo>
                <a:lnTo>
                  <a:pt x="0" y="4646"/>
                </a:lnTo>
                <a:lnTo>
                  <a:pt x="92" y="4646"/>
                </a:lnTo>
                <a:lnTo>
                  <a:pt x="7417" y="4586"/>
                </a:lnTo>
                <a:lnTo>
                  <a:pt x="9514" y="4555"/>
                </a:lnTo>
                <a:lnTo>
                  <a:pt x="7356" y="4555"/>
                </a:lnTo>
                <a:lnTo>
                  <a:pt x="183" y="4495"/>
                </a:lnTo>
                <a:lnTo>
                  <a:pt x="183" y="4495"/>
                </a:lnTo>
                <a:lnTo>
                  <a:pt x="183" y="269"/>
                </a:lnTo>
                <a:lnTo>
                  <a:pt x="183" y="269"/>
                </a:lnTo>
                <a:lnTo>
                  <a:pt x="10155" y="239"/>
                </a:lnTo>
                <a:lnTo>
                  <a:pt x="10155" y="239"/>
                </a:lnTo>
                <a:cubicBezTo>
                  <a:pt x="10184" y="1564"/>
                  <a:pt x="10213" y="2627"/>
                  <a:pt x="10213" y="3400"/>
                </a:cubicBezTo>
                <a:lnTo>
                  <a:pt x="10213" y="4586"/>
                </a:lnTo>
                <a:cubicBezTo>
                  <a:pt x="10244" y="4494"/>
                  <a:pt x="10244" y="4373"/>
                  <a:pt x="10274" y="4251"/>
                </a:cubicBezTo>
                <a:cubicBezTo>
                  <a:pt x="10274" y="4038"/>
                  <a:pt x="10274" y="3765"/>
                  <a:pt x="10274" y="3370"/>
                </a:cubicBezTo>
                <a:cubicBezTo>
                  <a:pt x="10304" y="2579"/>
                  <a:pt x="10335" y="1485"/>
                  <a:pt x="10335" y="117"/>
                </a:cubicBezTo>
                <a:lnTo>
                  <a:pt x="10335" y="26"/>
                </a:lnTo>
                <a:lnTo>
                  <a:pt x="122" y="26"/>
                </a:lnTo>
                <a:cubicBezTo>
                  <a:pt x="140" y="8"/>
                  <a:pt x="146" y="1"/>
                  <a:pt x="1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49"/>
          <p:cNvSpPr/>
          <p:nvPr/>
        </p:nvSpPr>
        <p:spPr>
          <a:xfrm>
            <a:off x="6606578" y="3975864"/>
            <a:ext cx="133505" cy="4434"/>
          </a:xfrm>
          <a:custGeom>
            <a:avLst/>
            <a:gdLst/>
            <a:ahLst/>
            <a:cxnLst/>
            <a:rect l="l" t="t" r="r" b="b"/>
            <a:pathLst>
              <a:path w="6232" h="207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49"/>
          <p:cNvSpPr/>
          <p:nvPr/>
        </p:nvSpPr>
        <p:spPr>
          <a:xfrm>
            <a:off x="6606578" y="3995401"/>
            <a:ext cx="133505" cy="4413"/>
          </a:xfrm>
          <a:custGeom>
            <a:avLst/>
            <a:gdLst/>
            <a:ahLst/>
            <a:cxnLst/>
            <a:rect l="l" t="t" r="r" b="b"/>
            <a:pathLst>
              <a:path w="6232" h="206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49"/>
          <p:cNvSpPr/>
          <p:nvPr/>
        </p:nvSpPr>
        <p:spPr>
          <a:xfrm>
            <a:off x="6521295" y="3797950"/>
            <a:ext cx="311269" cy="77592"/>
          </a:xfrm>
          <a:custGeom>
            <a:avLst/>
            <a:gdLst/>
            <a:ahLst/>
            <a:cxnLst/>
            <a:rect l="l" t="t" r="r" b="b"/>
            <a:pathLst>
              <a:path w="14530" h="3622" extrusionOk="0">
                <a:moveTo>
                  <a:pt x="14529" y="0"/>
                </a:moveTo>
                <a:lnTo>
                  <a:pt x="122" y="152"/>
                </a:lnTo>
                <a:cubicBezTo>
                  <a:pt x="0" y="608"/>
                  <a:pt x="486" y="1064"/>
                  <a:pt x="973" y="1125"/>
                </a:cubicBezTo>
                <a:cubicBezTo>
                  <a:pt x="1054" y="1130"/>
                  <a:pt x="1135" y="1133"/>
                  <a:pt x="1216" y="1133"/>
                </a:cubicBezTo>
                <a:cubicBezTo>
                  <a:pt x="1620" y="1133"/>
                  <a:pt x="2021" y="1069"/>
                  <a:pt x="2401" y="943"/>
                </a:cubicBezTo>
                <a:cubicBezTo>
                  <a:pt x="2556" y="894"/>
                  <a:pt x="2715" y="870"/>
                  <a:pt x="2871" y="870"/>
                </a:cubicBezTo>
                <a:cubicBezTo>
                  <a:pt x="3205" y="870"/>
                  <a:pt x="3530" y="979"/>
                  <a:pt x="3800" y="1186"/>
                </a:cubicBezTo>
                <a:cubicBezTo>
                  <a:pt x="4164" y="1550"/>
                  <a:pt x="4134" y="2128"/>
                  <a:pt x="4225" y="2614"/>
                </a:cubicBezTo>
                <a:cubicBezTo>
                  <a:pt x="4283" y="3077"/>
                  <a:pt x="4588" y="3622"/>
                  <a:pt x="5062" y="3622"/>
                </a:cubicBezTo>
                <a:cubicBezTo>
                  <a:pt x="5087" y="3622"/>
                  <a:pt x="5112" y="3620"/>
                  <a:pt x="5137" y="3617"/>
                </a:cubicBezTo>
                <a:cubicBezTo>
                  <a:pt x="5502" y="3526"/>
                  <a:pt x="5775" y="3222"/>
                  <a:pt x="5806" y="2857"/>
                </a:cubicBezTo>
                <a:cubicBezTo>
                  <a:pt x="5836" y="2462"/>
                  <a:pt x="5897" y="2098"/>
                  <a:pt x="5988" y="1763"/>
                </a:cubicBezTo>
                <a:cubicBezTo>
                  <a:pt x="6070" y="1409"/>
                  <a:pt x="6372" y="1176"/>
                  <a:pt x="6719" y="1176"/>
                </a:cubicBezTo>
                <a:cubicBezTo>
                  <a:pt x="6758" y="1176"/>
                  <a:pt x="6799" y="1179"/>
                  <a:pt x="6839" y="1186"/>
                </a:cubicBezTo>
                <a:cubicBezTo>
                  <a:pt x="7317" y="1335"/>
                  <a:pt x="7472" y="2159"/>
                  <a:pt x="7967" y="2159"/>
                </a:cubicBezTo>
                <a:cubicBezTo>
                  <a:pt x="7976" y="2159"/>
                  <a:pt x="7985" y="2159"/>
                  <a:pt x="7994" y="2158"/>
                </a:cubicBezTo>
                <a:cubicBezTo>
                  <a:pt x="8541" y="2158"/>
                  <a:pt x="8572" y="1459"/>
                  <a:pt x="8906" y="1095"/>
                </a:cubicBezTo>
                <a:cubicBezTo>
                  <a:pt x="9100" y="925"/>
                  <a:pt x="9351" y="833"/>
                  <a:pt x="9614" y="833"/>
                </a:cubicBezTo>
                <a:cubicBezTo>
                  <a:pt x="9681" y="833"/>
                  <a:pt x="9750" y="839"/>
                  <a:pt x="9818" y="851"/>
                </a:cubicBezTo>
                <a:cubicBezTo>
                  <a:pt x="10152" y="912"/>
                  <a:pt x="10456" y="1003"/>
                  <a:pt x="10791" y="1095"/>
                </a:cubicBezTo>
                <a:cubicBezTo>
                  <a:pt x="11093" y="1170"/>
                  <a:pt x="11400" y="1207"/>
                  <a:pt x="11705" y="1207"/>
                </a:cubicBezTo>
                <a:cubicBezTo>
                  <a:pt x="12751" y="1207"/>
                  <a:pt x="13776" y="777"/>
                  <a:pt x="1452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49"/>
          <p:cNvSpPr/>
          <p:nvPr/>
        </p:nvSpPr>
        <p:spPr>
          <a:xfrm>
            <a:off x="3704408" y="4179527"/>
            <a:ext cx="4902539" cy="3920"/>
          </a:xfrm>
          <a:custGeom>
            <a:avLst/>
            <a:gdLst/>
            <a:ahLst/>
            <a:cxnLst/>
            <a:rect l="l" t="t" r="r" b="b"/>
            <a:pathLst>
              <a:path w="228850" h="183" extrusionOk="0">
                <a:moveTo>
                  <a:pt x="114440" y="0"/>
                </a:moveTo>
                <a:cubicBezTo>
                  <a:pt x="51217" y="0"/>
                  <a:pt x="0" y="31"/>
                  <a:pt x="0" y="91"/>
                </a:cubicBezTo>
                <a:cubicBezTo>
                  <a:pt x="0" y="152"/>
                  <a:pt x="51247" y="182"/>
                  <a:pt x="114440" y="182"/>
                </a:cubicBezTo>
                <a:cubicBezTo>
                  <a:pt x="177602" y="182"/>
                  <a:pt x="228849" y="152"/>
                  <a:pt x="228849" y="91"/>
                </a:cubicBezTo>
                <a:cubicBezTo>
                  <a:pt x="228849" y="31"/>
                  <a:pt x="177633" y="0"/>
                  <a:pt x="1144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49"/>
          <p:cNvSpPr/>
          <p:nvPr/>
        </p:nvSpPr>
        <p:spPr>
          <a:xfrm>
            <a:off x="5763346" y="3741287"/>
            <a:ext cx="718232" cy="93145"/>
          </a:xfrm>
          <a:custGeom>
            <a:avLst/>
            <a:gdLst/>
            <a:ahLst/>
            <a:cxnLst/>
            <a:rect l="l" t="t" r="r" b="b"/>
            <a:pathLst>
              <a:path w="33527" h="4348" extrusionOk="0">
                <a:moveTo>
                  <a:pt x="2098" y="1"/>
                </a:moveTo>
                <a:cubicBezTo>
                  <a:pt x="943" y="1"/>
                  <a:pt x="0" y="943"/>
                  <a:pt x="0" y="2098"/>
                </a:cubicBezTo>
                <a:lnTo>
                  <a:pt x="0" y="2250"/>
                </a:lnTo>
                <a:cubicBezTo>
                  <a:pt x="0" y="3436"/>
                  <a:pt x="943" y="4347"/>
                  <a:pt x="2098" y="4347"/>
                </a:cubicBezTo>
                <a:lnTo>
                  <a:pt x="31430" y="4347"/>
                </a:lnTo>
                <a:cubicBezTo>
                  <a:pt x="32585" y="4347"/>
                  <a:pt x="33527" y="3436"/>
                  <a:pt x="33527" y="2250"/>
                </a:cubicBezTo>
                <a:lnTo>
                  <a:pt x="33527" y="2098"/>
                </a:lnTo>
                <a:cubicBezTo>
                  <a:pt x="33527" y="943"/>
                  <a:pt x="32585" y="1"/>
                  <a:pt x="314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49"/>
          <p:cNvSpPr/>
          <p:nvPr/>
        </p:nvSpPr>
        <p:spPr>
          <a:xfrm>
            <a:off x="5935904" y="3890409"/>
            <a:ext cx="387447" cy="102892"/>
          </a:xfrm>
          <a:custGeom>
            <a:avLst/>
            <a:gdLst/>
            <a:ahLst/>
            <a:cxnLst/>
            <a:rect l="l" t="t" r="r" b="b"/>
            <a:pathLst>
              <a:path w="18086" h="4803" extrusionOk="0">
                <a:moveTo>
                  <a:pt x="0" y="0"/>
                </a:moveTo>
                <a:cubicBezTo>
                  <a:pt x="0" y="0"/>
                  <a:pt x="1338" y="4803"/>
                  <a:pt x="8663" y="4803"/>
                </a:cubicBezTo>
                <a:cubicBezTo>
                  <a:pt x="15684" y="4803"/>
                  <a:pt x="18086" y="0"/>
                  <a:pt x="1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49"/>
          <p:cNvSpPr/>
          <p:nvPr/>
        </p:nvSpPr>
        <p:spPr>
          <a:xfrm>
            <a:off x="7658187" y="1523416"/>
            <a:ext cx="212297" cy="301350"/>
          </a:xfrm>
          <a:custGeom>
            <a:avLst/>
            <a:gdLst/>
            <a:ahLst/>
            <a:cxnLst/>
            <a:rect l="l" t="t" r="r" b="b"/>
            <a:pathLst>
              <a:path w="9910" h="14067" extrusionOk="0">
                <a:moveTo>
                  <a:pt x="4504" y="0"/>
                </a:moveTo>
                <a:cubicBezTo>
                  <a:pt x="3705" y="0"/>
                  <a:pt x="2913" y="288"/>
                  <a:pt x="2372" y="885"/>
                </a:cubicBezTo>
                <a:lnTo>
                  <a:pt x="1794" y="2314"/>
                </a:lnTo>
                <a:cubicBezTo>
                  <a:pt x="1673" y="4806"/>
                  <a:pt x="1217" y="7268"/>
                  <a:pt x="457" y="9669"/>
                </a:cubicBezTo>
                <a:cubicBezTo>
                  <a:pt x="244" y="10308"/>
                  <a:pt x="1" y="10976"/>
                  <a:pt x="153" y="11645"/>
                </a:cubicBezTo>
                <a:cubicBezTo>
                  <a:pt x="335" y="12435"/>
                  <a:pt x="1034" y="13013"/>
                  <a:pt x="1764" y="13378"/>
                </a:cubicBezTo>
                <a:cubicBezTo>
                  <a:pt x="2205" y="13637"/>
                  <a:pt x="2735" y="13786"/>
                  <a:pt x="3259" y="13786"/>
                </a:cubicBezTo>
                <a:cubicBezTo>
                  <a:pt x="3349" y="13786"/>
                  <a:pt x="3438" y="13782"/>
                  <a:pt x="3527" y="13773"/>
                </a:cubicBezTo>
                <a:cubicBezTo>
                  <a:pt x="4135" y="13712"/>
                  <a:pt x="4682" y="13317"/>
                  <a:pt x="4895" y="12709"/>
                </a:cubicBezTo>
                <a:cubicBezTo>
                  <a:pt x="4895" y="12800"/>
                  <a:pt x="4925" y="12891"/>
                  <a:pt x="4955" y="12982"/>
                </a:cubicBezTo>
                <a:cubicBezTo>
                  <a:pt x="5209" y="13742"/>
                  <a:pt x="5798" y="14066"/>
                  <a:pt x="6394" y="14066"/>
                </a:cubicBezTo>
                <a:cubicBezTo>
                  <a:pt x="7372" y="14066"/>
                  <a:pt x="8369" y="13195"/>
                  <a:pt x="7934" y="11949"/>
                </a:cubicBezTo>
                <a:lnTo>
                  <a:pt x="7934" y="11949"/>
                </a:lnTo>
                <a:cubicBezTo>
                  <a:pt x="8094" y="12005"/>
                  <a:pt x="8263" y="12033"/>
                  <a:pt x="8432" y="12033"/>
                </a:cubicBezTo>
                <a:cubicBezTo>
                  <a:pt x="8810" y="12033"/>
                  <a:pt x="9191" y="11897"/>
                  <a:pt x="9484" y="11645"/>
                </a:cubicBezTo>
                <a:cubicBezTo>
                  <a:pt x="9880" y="11220"/>
                  <a:pt x="9910" y="10581"/>
                  <a:pt x="9576" y="10125"/>
                </a:cubicBezTo>
                <a:cubicBezTo>
                  <a:pt x="9332" y="9943"/>
                  <a:pt x="9089" y="9761"/>
                  <a:pt x="8846" y="9609"/>
                </a:cubicBezTo>
                <a:cubicBezTo>
                  <a:pt x="8208" y="9031"/>
                  <a:pt x="8269" y="8058"/>
                  <a:pt x="8390" y="7207"/>
                </a:cubicBezTo>
                <a:cubicBezTo>
                  <a:pt x="8573" y="5931"/>
                  <a:pt x="8512" y="4624"/>
                  <a:pt x="8238" y="3347"/>
                </a:cubicBezTo>
                <a:cubicBezTo>
                  <a:pt x="7934" y="2070"/>
                  <a:pt x="7114" y="976"/>
                  <a:pt x="5959" y="338"/>
                </a:cubicBezTo>
                <a:cubicBezTo>
                  <a:pt x="5512" y="115"/>
                  <a:pt x="5007" y="0"/>
                  <a:pt x="450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49"/>
          <p:cNvSpPr/>
          <p:nvPr/>
        </p:nvSpPr>
        <p:spPr>
          <a:xfrm>
            <a:off x="7740236" y="1555786"/>
            <a:ext cx="69045" cy="263989"/>
          </a:xfrm>
          <a:custGeom>
            <a:avLst/>
            <a:gdLst/>
            <a:ahLst/>
            <a:cxnLst/>
            <a:rect l="l" t="t" r="r" b="b"/>
            <a:pathLst>
              <a:path w="3223" h="12323" extrusionOk="0">
                <a:moveTo>
                  <a:pt x="441" y="1"/>
                </a:moveTo>
                <a:cubicBezTo>
                  <a:pt x="303" y="1"/>
                  <a:pt x="160" y="35"/>
                  <a:pt x="1" y="104"/>
                </a:cubicBezTo>
                <a:cubicBezTo>
                  <a:pt x="107" y="88"/>
                  <a:pt x="206" y="81"/>
                  <a:pt x="301" y="81"/>
                </a:cubicBezTo>
                <a:cubicBezTo>
                  <a:pt x="396" y="81"/>
                  <a:pt x="487" y="88"/>
                  <a:pt x="578" y="104"/>
                </a:cubicBezTo>
                <a:cubicBezTo>
                  <a:pt x="1095" y="164"/>
                  <a:pt x="1581" y="407"/>
                  <a:pt x="1946" y="772"/>
                </a:cubicBezTo>
                <a:cubicBezTo>
                  <a:pt x="2493" y="1319"/>
                  <a:pt x="2797" y="2079"/>
                  <a:pt x="2797" y="2839"/>
                </a:cubicBezTo>
                <a:cubicBezTo>
                  <a:pt x="2828" y="3812"/>
                  <a:pt x="2706" y="4754"/>
                  <a:pt x="2432" y="5666"/>
                </a:cubicBezTo>
                <a:cubicBezTo>
                  <a:pt x="2159" y="6608"/>
                  <a:pt x="2068" y="7581"/>
                  <a:pt x="2129" y="8553"/>
                </a:cubicBezTo>
                <a:cubicBezTo>
                  <a:pt x="2189" y="8979"/>
                  <a:pt x="2311" y="9374"/>
                  <a:pt x="2493" y="9769"/>
                </a:cubicBezTo>
                <a:cubicBezTo>
                  <a:pt x="2676" y="10073"/>
                  <a:pt x="2828" y="10408"/>
                  <a:pt x="2949" y="10742"/>
                </a:cubicBezTo>
                <a:cubicBezTo>
                  <a:pt x="3071" y="11016"/>
                  <a:pt x="3101" y="11319"/>
                  <a:pt x="3040" y="11593"/>
                </a:cubicBezTo>
                <a:cubicBezTo>
                  <a:pt x="3010" y="11806"/>
                  <a:pt x="2888" y="12019"/>
                  <a:pt x="2706" y="12140"/>
                </a:cubicBezTo>
                <a:cubicBezTo>
                  <a:pt x="2584" y="12262"/>
                  <a:pt x="2402" y="12292"/>
                  <a:pt x="2220" y="12292"/>
                </a:cubicBezTo>
                <a:cubicBezTo>
                  <a:pt x="2280" y="12323"/>
                  <a:pt x="2311" y="12323"/>
                  <a:pt x="2372" y="12323"/>
                </a:cubicBezTo>
                <a:cubicBezTo>
                  <a:pt x="2524" y="12323"/>
                  <a:pt x="2676" y="12262"/>
                  <a:pt x="2797" y="12201"/>
                </a:cubicBezTo>
                <a:cubicBezTo>
                  <a:pt x="2980" y="12049"/>
                  <a:pt x="3101" y="11836"/>
                  <a:pt x="3162" y="11623"/>
                </a:cubicBezTo>
                <a:cubicBezTo>
                  <a:pt x="3223" y="11289"/>
                  <a:pt x="3192" y="10985"/>
                  <a:pt x="3101" y="10681"/>
                </a:cubicBezTo>
                <a:cubicBezTo>
                  <a:pt x="2949" y="10347"/>
                  <a:pt x="2797" y="10012"/>
                  <a:pt x="2615" y="9709"/>
                </a:cubicBezTo>
                <a:cubicBezTo>
                  <a:pt x="2463" y="9313"/>
                  <a:pt x="2341" y="8918"/>
                  <a:pt x="2311" y="8523"/>
                </a:cubicBezTo>
                <a:cubicBezTo>
                  <a:pt x="2250" y="7550"/>
                  <a:pt x="2341" y="6608"/>
                  <a:pt x="2615" y="5696"/>
                </a:cubicBezTo>
                <a:cubicBezTo>
                  <a:pt x="2858" y="4754"/>
                  <a:pt x="2980" y="3781"/>
                  <a:pt x="2949" y="2809"/>
                </a:cubicBezTo>
                <a:cubicBezTo>
                  <a:pt x="2919" y="2018"/>
                  <a:pt x="2615" y="1259"/>
                  <a:pt x="2037" y="681"/>
                </a:cubicBezTo>
                <a:cubicBezTo>
                  <a:pt x="1642" y="286"/>
                  <a:pt x="1125" y="43"/>
                  <a:pt x="578" y="12"/>
                </a:cubicBezTo>
                <a:cubicBezTo>
                  <a:pt x="533" y="5"/>
                  <a:pt x="487" y="1"/>
                  <a:pt x="44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49"/>
          <p:cNvSpPr/>
          <p:nvPr/>
        </p:nvSpPr>
        <p:spPr>
          <a:xfrm>
            <a:off x="7670570" y="1535691"/>
            <a:ext cx="82070" cy="126157"/>
          </a:xfrm>
          <a:custGeom>
            <a:avLst/>
            <a:gdLst/>
            <a:ahLst/>
            <a:cxnLst/>
            <a:rect l="l" t="t" r="r" b="b"/>
            <a:pathLst>
              <a:path w="3831" h="5889" extrusionOk="0">
                <a:moveTo>
                  <a:pt x="1815" y="0"/>
                </a:moveTo>
                <a:cubicBezTo>
                  <a:pt x="1354" y="0"/>
                  <a:pt x="960" y="293"/>
                  <a:pt x="821" y="738"/>
                </a:cubicBezTo>
                <a:lnTo>
                  <a:pt x="1095" y="494"/>
                </a:lnTo>
                <a:lnTo>
                  <a:pt x="1095" y="494"/>
                </a:lnTo>
                <a:cubicBezTo>
                  <a:pt x="335" y="1497"/>
                  <a:pt x="0" y="2713"/>
                  <a:pt x="183" y="3960"/>
                </a:cubicBezTo>
                <a:cubicBezTo>
                  <a:pt x="304" y="4750"/>
                  <a:pt x="760" y="5631"/>
                  <a:pt x="1551" y="5844"/>
                </a:cubicBezTo>
                <a:cubicBezTo>
                  <a:pt x="1663" y="5874"/>
                  <a:pt x="1776" y="5889"/>
                  <a:pt x="1889" y="5889"/>
                </a:cubicBezTo>
                <a:cubicBezTo>
                  <a:pt x="2572" y="5889"/>
                  <a:pt x="3239" y="5367"/>
                  <a:pt x="3526" y="4689"/>
                </a:cubicBezTo>
                <a:cubicBezTo>
                  <a:pt x="3800" y="3899"/>
                  <a:pt x="3830" y="3017"/>
                  <a:pt x="3618" y="2227"/>
                </a:cubicBezTo>
                <a:cubicBezTo>
                  <a:pt x="3526" y="1710"/>
                  <a:pt x="3374" y="1254"/>
                  <a:pt x="3131" y="829"/>
                </a:cubicBezTo>
                <a:cubicBezTo>
                  <a:pt x="2888" y="373"/>
                  <a:pt x="2432" y="69"/>
                  <a:pt x="1946" y="8"/>
                </a:cubicBezTo>
                <a:cubicBezTo>
                  <a:pt x="1902" y="3"/>
                  <a:pt x="1858" y="0"/>
                  <a:pt x="181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49"/>
          <p:cNvSpPr/>
          <p:nvPr/>
        </p:nvSpPr>
        <p:spPr>
          <a:xfrm>
            <a:off x="7717442" y="1623117"/>
            <a:ext cx="31941" cy="6684"/>
          </a:xfrm>
          <a:custGeom>
            <a:avLst/>
            <a:gdLst/>
            <a:ahLst/>
            <a:cxnLst/>
            <a:rect l="l" t="t" r="r" b="b"/>
            <a:pathLst>
              <a:path w="1491" h="312" extrusionOk="0">
                <a:moveTo>
                  <a:pt x="1490" y="0"/>
                </a:moveTo>
                <a:lnTo>
                  <a:pt x="1490" y="0"/>
                </a:lnTo>
                <a:cubicBezTo>
                  <a:pt x="1430" y="61"/>
                  <a:pt x="1369" y="91"/>
                  <a:pt x="1308" y="91"/>
                </a:cubicBezTo>
                <a:cubicBezTo>
                  <a:pt x="1126" y="152"/>
                  <a:pt x="943" y="182"/>
                  <a:pt x="761" y="182"/>
                </a:cubicBezTo>
                <a:cubicBezTo>
                  <a:pt x="518" y="182"/>
                  <a:pt x="244" y="152"/>
                  <a:pt x="1" y="122"/>
                </a:cubicBezTo>
                <a:lnTo>
                  <a:pt x="1" y="122"/>
                </a:lnTo>
                <a:cubicBezTo>
                  <a:pt x="204" y="248"/>
                  <a:pt x="427" y="312"/>
                  <a:pt x="637" y="312"/>
                </a:cubicBezTo>
                <a:cubicBezTo>
                  <a:pt x="679" y="312"/>
                  <a:pt x="720" y="309"/>
                  <a:pt x="761" y="304"/>
                </a:cubicBezTo>
                <a:cubicBezTo>
                  <a:pt x="943" y="274"/>
                  <a:pt x="1156" y="243"/>
                  <a:pt x="1308" y="182"/>
                </a:cubicBezTo>
                <a:cubicBezTo>
                  <a:pt x="1460" y="122"/>
                  <a:pt x="1490" y="0"/>
                  <a:pt x="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49"/>
          <p:cNvSpPr/>
          <p:nvPr/>
        </p:nvSpPr>
        <p:spPr>
          <a:xfrm>
            <a:off x="7708980" y="1592504"/>
            <a:ext cx="40403" cy="3106"/>
          </a:xfrm>
          <a:custGeom>
            <a:avLst/>
            <a:gdLst/>
            <a:ahLst/>
            <a:cxnLst/>
            <a:rect l="l" t="t" r="r" b="b"/>
            <a:pathLst>
              <a:path w="1886" h="145" extrusionOk="0">
                <a:moveTo>
                  <a:pt x="943" y="0"/>
                </a:moveTo>
                <a:cubicBezTo>
                  <a:pt x="639" y="0"/>
                  <a:pt x="305" y="31"/>
                  <a:pt x="1" y="122"/>
                </a:cubicBezTo>
                <a:cubicBezTo>
                  <a:pt x="153" y="137"/>
                  <a:pt x="312" y="145"/>
                  <a:pt x="472" y="145"/>
                </a:cubicBezTo>
                <a:cubicBezTo>
                  <a:pt x="632" y="145"/>
                  <a:pt x="791" y="137"/>
                  <a:pt x="943" y="122"/>
                </a:cubicBezTo>
                <a:cubicBezTo>
                  <a:pt x="1247" y="122"/>
                  <a:pt x="1581" y="92"/>
                  <a:pt x="1885" y="31"/>
                </a:cubicBezTo>
                <a:cubicBezTo>
                  <a:pt x="1551" y="0"/>
                  <a:pt x="1247" y="0"/>
                  <a:pt x="9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49"/>
          <p:cNvSpPr/>
          <p:nvPr/>
        </p:nvSpPr>
        <p:spPr>
          <a:xfrm>
            <a:off x="7715493" y="1558635"/>
            <a:ext cx="26714" cy="3942"/>
          </a:xfrm>
          <a:custGeom>
            <a:avLst/>
            <a:gdLst/>
            <a:ahLst/>
            <a:cxnLst/>
            <a:rect l="l" t="t" r="r" b="b"/>
            <a:pathLst>
              <a:path w="1247" h="184" extrusionOk="0">
                <a:moveTo>
                  <a:pt x="639" y="1"/>
                </a:moveTo>
                <a:cubicBezTo>
                  <a:pt x="426" y="1"/>
                  <a:pt x="214" y="62"/>
                  <a:pt x="1" y="153"/>
                </a:cubicBezTo>
                <a:cubicBezTo>
                  <a:pt x="214" y="153"/>
                  <a:pt x="426" y="153"/>
                  <a:pt x="639" y="123"/>
                </a:cubicBezTo>
                <a:cubicBezTo>
                  <a:pt x="690" y="112"/>
                  <a:pt x="740" y="109"/>
                  <a:pt x="790" y="109"/>
                </a:cubicBezTo>
                <a:cubicBezTo>
                  <a:pt x="889" y="109"/>
                  <a:pt x="984" y="123"/>
                  <a:pt x="1065" y="123"/>
                </a:cubicBezTo>
                <a:cubicBezTo>
                  <a:pt x="1186" y="153"/>
                  <a:pt x="1247" y="183"/>
                  <a:pt x="1247" y="183"/>
                </a:cubicBezTo>
                <a:cubicBezTo>
                  <a:pt x="1247" y="153"/>
                  <a:pt x="1186" y="123"/>
                  <a:pt x="1095" y="62"/>
                </a:cubicBezTo>
                <a:cubicBezTo>
                  <a:pt x="943" y="1"/>
                  <a:pt x="791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49"/>
          <p:cNvSpPr/>
          <p:nvPr/>
        </p:nvSpPr>
        <p:spPr>
          <a:xfrm>
            <a:off x="7372990" y="1356706"/>
            <a:ext cx="306706" cy="248522"/>
          </a:xfrm>
          <a:custGeom>
            <a:avLst/>
            <a:gdLst/>
            <a:ahLst/>
            <a:cxnLst/>
            <a:rect l="l" t="t" r="r" b="b"/>
            <a:pathLst>
              <a:path w="14317" h="11601" extrusionOk="0">
                <a:moveTo>
                  <a:pt x="5167" y="1"/>
                </a:moveTo>
                <a:cubicBezTo>
                  <a:pt x="3003" y="1"/>
                  <a:pt x="888" y="1406"/>
                  <a:pt x="274" y="3804"/>
                </a:cubicBezTo>
                <a:cubicBezTo>
                  <a:pt x="1" y="4989"/>
                  <a:pt x="183" y="6357"/>
                  <a:pt x="1125" y="7117"/>
                </a:cubicBezTo>
                <a:cubicBezTo>
                  <a:pt x="1690" y="7616"/>
                  <a:pt x="2419" y="7778"/>
                  <a:pt x="3187" y="7778"/>
                </a:cubicBezTo>
                <a:cubicBezTo>
                  <a:pt x="3824" y="7778"/>
                  <a:pt x="4487" y="7666"/>
                  <a:pt x="5107" y="7542"/>
                </a:cubicBezTo>
                <a:cubicBezTo>
                  <a:pt x="5801" y="7404"/>
                  <a:pt x="6541" y="7265"/>
                  <a:pt x="7249" y="7265"/>
                </a:cubicBezTo>
                <a:cubicBezTo>
                  <a:pt x="7938" y="7265"/>
                  <a:pt x="8595" y="7396"/>
                  <a:pt x="9150" y="7786"/>
                </a:cubicBezTo>
                <a:cubicBezTo>
                  <a:pt x="9849" y="8272"/>
                  <a:pt x="10244" y="9062"/>
                  <a:pt x="10670" y="9792"/>
                </a:cubicBezTo>
                <a:cubicBezTo>
                  <a:pt x="11095" y="10491"/>
                  <a:pt x="11612" y="11251"/>
                  <a:pt x="12402" y="11524"/>
                </a:cubicBezTo>
                <a:cubicBezTo>
                  <a:pt x="12552" y="11576"/>
                  <a:pt x="12714" y="11601"/>
                  <a:pt x="12876" y="11601"/>
                </a:cubicBezTo>
                <a:cubicBezTo>
                  <a:pt x="13570" y="11601"/>
                  <a:pt x="14292" y="11155"/>
                  <a:pt x="14317" y="10491"/>
                </a:cubicBezTo>
                <a:lnTo>
                  <a:pt x="14013" y="5658"/>
                </a:lnTo>
                <a:cubicBezTo>
                  <a:pt x="14043" y="4868"/>
                  <a:pt x="13284" y="4229"/>
                  <a:pt x="12524" y="3925"/>
                </a:cubicBezTo>
                <a:cubicBezTo>
                  <a:pt x="11794" y="3621"/>
                  <a:pt x="10943" y="3500"/>
                  <a:pt x="10244" y="3044"/>
                </a:cubicBezTo>
                <a:cubicBezTo>
                  <a:pt x="9666" y="2649"/>
                  <a:pt x="9241" y="2041"/>
                  <a:pt x="8724" y="1524"/>
                </a:cubicBezTo>
                <a:cubicBezTo>
                  <a:pt x="7715" y="481"/>
                  <a:pt x="6433" y="1"/>
                  <a:pt x="51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49"/>
          <p:cNvSpPr/>
          <p:nvPr/>
        </p:nvSpPr>
        <p:spPr>
          <a:xfrm>
            <a:off x="7317634" y="1409770"/>
            <a:ext cx="414825" cy="413090"/>
          </a:xfrm>
          <a:custGeom>
            <a:avLst/>
            <a:gdLst/>
            <a:ahLst/>
            <a:cxnLst/>
            <a:rect l="l" t="t" r="r" b="b"/>
            <a:pathLst>
              <a:path w="19364" h="19283" extrusionOk="0">
                <a:moveTo>
                  <a:pt x="7086" y="0"/>
                </a:moveTo>
                <a:cubicBezTo>
                  <a:pt x="4275" y="0"/>
                  <a:pt x="1691" y="2073"/>
                  <a:pt x="1338" y="5126"/>
                </a:cubicBezTo>
                <a:cubicBezTo>
                  <a:pt x="1247" y="5977"/>
                  <a:pt x="1338" y="6828"/>
                  <a:pt x="1095" y="7649"/>
                </a:cubicBezTo>
                <a:cubicBezTo>
                  <a:pt x="913" y="8287"/>
                  <a:pt x="518" y="8865"/>
                  <a:pt x="335" y="9534"/>
                </a:cubicBezTo>
                <a:cubicBezTo>
                  <a:pt x="1" y="10628"/>
                  <a:pt x="275" y="11844"/>
                  <a:pt x="579" y="12938"/>
                </a:cubicBezTo>
                <a:cubicBezTo>
                  <a:pt x="974" y="14245"/>
                  <a:pt x="1308" y="15795"/>
                  <a:pt x="2007" y="16950"/>
                </a:cubicBezTo>
                <a:cubicBezTo>
                  <a:pt x="3375" y="19169"/>
                  <a:pt x="5229" y="19108"/>
                  <a:pt x="6840" y="19199"/>
                </a:cubicBezTo>
                <a:cubicBezTo>
                  <a:pt x="7451" y="19255"/>
                  <a:pt x="8059" y="19282"/>
                  <a:pt x="8666" y="19282"/>
                </a:cubicBezTo>
                <a:cubicBezTo>
                  <a:pt x="10050" y="19282"/>
                  <a:pt x="11424" y="19140"/>
                  <a:pt x="12798" y="18865"/>
                </a:cubicBezTo>
                <a:cubicBezTo>
                  <a:pt x="14834" y="18348"/>
                  <a:pt x="16719" y="17224"/>
                  <a:pt x="18147" y="15673"/>
                </a:cubicBezTo>
                <a:cubicBezTo>
                  <a:pt x="18634" y="15126"/>
                  <a:pt x="18968" y="13607"/>
                  <a:pt x="19150" y="12907"/>
                </a:cubicBezTo>
                <a:cubicBezTo>
                  <a:pt x="19363" y="12208"/>
                  <a:pt x="19333" y="11479"/>
                  <a:pt x="18998" y="10810"/>
                </a:cubicBezTo>
                <a:cubicBezTo>
                  <a:pt x="18786" y="10354"/>
                  <a:pt x="18390" y="9959"/>
                  <a:pt x="18269" y="9473"/>
                </a:cubicBezTo>
                <a:cubicBezTo>
                  <a:pt x="18117" y="8682"/>
                  <a:pt x="18694" y="7892"/>
                  <a:pt x="18603" y="7102"/>
                </a:cubicBezTo>
                <a:cubicBezTo>
                  <a:pt x="18512" y="6403"/>
                  <a:pt x="17934" y="5916"/>
                  <a:pt x="17448" y="5430"/>
                </a:cubicBezTo>
                <a:cubicBezTo>
                  <a:pt x="16962" y="4944"/>
                  <a:pt x="16475" y="4336"/>
                  <a:pt x="16567" y="3637"/>
                </a:cubicBezTo>
                <a:lnTo>
                  <a:pt x="9576" y="567"/>
                </a:lnTo>
                <a:cubicBezTo>
                  <a:pt x="8760" y="180"/>
                  <a:pt x="7913" y="0"/>
                  <a:pt x="7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49"/>
          <p:cNvSpPr/>
          <p:nvPr/>
        </p:nvSpPr>
        <p:spPr>
          <a:xfrm>
            <a:off x="7357373" y="1442418"/>
            <a:ext cx="273501" cy="523437"/>
          </a:xfrm>
          <a:custGeom>
            <a:avLst/>
            <a:gdLst/>
            <a:ahLst/>
            <a:cxnLst/>
            <a:rect l="l" t="t" r="r" b="b"/>
            <a:pathLst>
              <a:path w="12767" h="24434" extrusionOk="0">
                <a:moveTo>
                  <a:pt x="4009" y="1"/>
                </a:moveTo>
                <a:cubicBezTo>
                  <a:pt x="1852" y="1"/>
                  <a:pt x="420" y="2694"/>
                  <a:pt x="274" y="4940"/>
                </a:cubicBezTo>
                <a:cubicBezTo>
                  <a:pt x="91" y="7523"/>
                  <a:pt x="0" y="10684"/>
                  <a:pt x="334" y="12630"/>
                </a:cubicBezTo>
                <a:cubicBezTo>
                  <a:pt x="912" y="16490"/>
                  <a:pt x="3891" y="17007"/>
                  <a:pt x="3891" y="17007"/>
                </a:cubicBezTo>
                <a:lnTo>
                  <a:pt x="3891" y="18982"/>
                </a:lnTo>
                <a:cubicBezTo>
                  <a:pt x="3830" y="19773"/>
                  <a:pt x="3830" y="20563"/>
                  <a:pt x="3921" y="21384"/>
                </a:cubicBezTo>
                <a:cubicBezTo>
                  <a:pt x="3921" y="21505"/>
                  <a:pt x="3982" y="21596"/>
                  <a:pt x="3982" y="21748"/>
                </a:cubicBezTo>
                <a:cubicBezTo>
                  <a:pt x="4164" y="22812"/>
                  <a:pt x="4590" y="23846"/>
                  <a:pt x="5563" y="24150"/>
                </a:cubicBezTo>
                <a:cubicBezTo>
                  <a:pt x="6191" y="24348"/>
                  <a:pt x="6765" y="24434"/>
                  <a:pt x="7288" y="24434"/>
                </a:cubicBezTo>
                <a:cubicBezTo>
                  <a:pt x="9974" y="24434"/>
                  <a:pt x="11305" y="22163"/>
                  <a:pt x="11763" y="21171"/>
                </a:cubicBezTo>
                <a:cubicBezTo>
                  <a:pt x="11885" y="20897"/>
                  <a:pt x="11946" y="20624"/>
                  <a:pt x="11946" y="20320"/>
                </a:cubicBezTo>
                <a:lnTo>
                  <a:pt x="12766" y="3207"/>
                </a:lnTo>
                <a:cubicBezTo>
                  <a:pt x="12766" y="2508"/>
                  <a:pt x="12250" y="1900"/>
                  <a:pt x="11550" y="1839"/>
                </a:cubicBezTo>
                <a:lnTo>
                  <a:pt x="4286" y="16"/>
                </a:lnTo>
                <a:cubicBezTo>
                  <a:pt x="4192" y="6"/>
                  <a:pt x="4100" y="1"/>
                  <a:pt x="4009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49"/>
          <p:cNvSpPr/>
          <p:nvPr/>
        </p:nvSpPr>
        <p:spPr>
          <a:xfrm>
            <a:off x="7385372" y="1598374"/>
            <a:ext cx="21508" cy="20844"/>
          </a:xfrm>
          <a:custGeom>
            <a:avLst/>
            <a:gdLst/>
            <a:ahLst/>
            <a:cxnLst/>
            <a:rect l="l" t="t" r="r" b="b"/>
            <a:pathLst>
              <a:path w="1004" h="973" extrusionOk="0">
                <a:moveTo>
                  <a:pt x="517" y="0"/>
                </a:moveTo>
                <a:cubicBezTo>
                  <a:pt x="243" y="0"/>
                  <a:pt x="31" y="182"/>
                  <a:pt x="0" y="456"/>
                </a:cubicBezTo>
                <a:cubicBezTo>
                  <a:pt x="0" y="730"/>
                  <a:pt x="213" y="942"/>
                  <a:pt x="486" y="973"/>
                </a:cubicBezTo>
                <a:cubicBezTo>
                  <a:pt x="730" y="973"/>
                  <a:pt x="973" y="790"/>
                  <a:pt x="1003" y="517"/>
                </a:cubicBezTo>
                <a:cubicBezTo>
                  <a:pt x="1003" y="243"/>
                  <a:pt x="790" y="30"/>
                  <a:pt x="51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49"/>
          <p:cNvSpPr/>
          <p:nvPr/>
        </p:nvSpPr>
        <p:spPr>
          <a:xfrm>
            <a:off x="7495419" y="1598952"/>
            <a:ext cx="20844" cy="20266"/>
          </a:xfrm>
          <a:custGeom>
            <a:avLst/>
            <a:gdLst/>
            <a:ahLst/>
            <a:cxnLst/>
            <a:rect l="l" t="t" r="r" b="b"/>
            <a:pathLst>
              <a:path w="973" h="946" extrusionOk="0">
                <a:moveTo>
                  <a:pt x="457" y="0"/>
                </a:moveTo>
                <a:cubicBezTo>
                  <a:pt x="209" y="0"/>
                  <a:pt x="0" y="175"/>
                  <a:pt x="0" y="429"/>
                </a:cubicBezTo>
                <a:cubicBezTo>
                  <a:pt x="0" y="703"/>
                  <a:pt x="213" y="915"/>
                  <a:pt x="456" y="946"/>
                </a:cubicBezTo>
                <a:cubicBezTo>
                  <a:pt x="730" y="946"/>
                  <a:pt x="973" y="763"/>
                  <a:pt x="973" y="490"/>
                </a:cubicBezTo>
                <a:cubicBezTo>
                  <a:pt x="973" y="216"/>
                  <a:pt x="760" y="3"/>
                  <a:pt x="517" y="3"/>
                </a:cubicBezTo>
                <a:cubicBezTo>
                  <a:pt x="497" y="1"/>
                  <a:pt x="477" y="0"/>
                  <a:pt x="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49"/>
          <p:cNvSpPr/>
          <p:nvPr/>
        </p:nvSpPr>
        <p:spPr>
          <a:xfrm>
            <a:off x="7492163" y="1574102"/>
            <a:ext cx="48843" cy="13261"/>
          </a:xfrm>
          <a:custGeom>
            <a:avLst/>
            <a:gdLst/>
            <a:ahLst/>
            <a:cxnLst/>
            <a:rect l="l" t="t" r="r" b="b"/>
            <a:pathLst>
              <a:path w="2280" h="619" extrusionOk="0">
                <a:moveTo>
                  <a:pt x="1489" y="1"/>
                </a:moveTo>
                <a:cubicBezTo>
                  <a:pt x="1337" y="1"/>
                  <a:pt x="1185" y="24"/>
                  <a:pt x="1033" y="69"/>
                </a:cubicBezTo>
                <a:cubicBezTo>
                  <a:pt x="730" y="100"/>
                  <a:pt x="456" y="221"/>
                  <a:pt x="182" y="373"/>
                </a:cubicBezTo>
                <a:cubicBezTo>
                  <a:pt x="30" y="495"/>
                  <a:pt x="0" y="586"/>
                  <a:pt x="30" y="616"/>
                </a:cubicBezTo>
                <a:cubicBezTo>
                  <a:pt x="35" y="618"/>
                  <a:pt x="41" y="619"/>
                  <a:pt x="47" y="619"/>
                </a:cubicBezTo>
                <a:cubicBezTo>
                  <a:pt x="160" y="619"/>
                  <a:pt x="518" y="367"/>
                  <a:pt x="1094" y="252"/>
                </a:cubicBezTo>
                <a:cubicBezTo>
                  <a:pt x="1330" y="216"/>
                  <a:pt x="1548" y="208"/>
                  <a:pt x="1727" y="208"/>
                </a:cubicBezTo>
                <a:cubicBezTo>
                  <a:pt x="1873" y="208"/>
                  <a:pt x="1994" y="213"/>
                  <a:pt x="2080" y="213"/>
                </a:cubicBezTo>
                <a:cubicBezTo>
                  <a:pt x="2161" y="213"/>
                  <a:pt x="2210" y="209"/>
                  <a:pt x="2219" y="191"/>
                </a:cubicBezTo>
                <a:cubicBezTo>
                  <a:pt x="2280" y="130"/>
                  <a:pt x="2158" y="100"/>
                  <a:pt x="1945" y="69"/>
                </a:cubicBezTo>
                <a:cubicBezTo>
                  <a:pt x="1793" y="24"/>
                  <a:pt x="1641" y="1"/>
                  <a:pt x="14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49"/>
          <p:cNvSpPr/>
          <p:nvPr/>
        </p:nvSpPr>
        <p:spPr>
          <a:xfrm>
            <a:off x="7378859" y="1574209"/>
            <a:ext cx="50150" cy="11868"/>
          </a:xfrm>
          <a:custGeom>
            <a:avLst/>
            <a:gdLst/>
            <a:ahLst/>
            <a:cxnLst/>
            <a:rect l="l" t="t" r="r" b="b"/>
            <a:pathLst>
              <a:path w="2341" h="554" extrusionOk="0">
                <a:moveTo>
                  <a:pt x="839" y="1"/>
                </a:moveTo>
                <a:cubicBezTo>
                  <a:pt x="654" y="1"/>
                  <a:pt x="473" y="27"/>
                  <a:pt x="304" y="64"/>
                </a:cubicBezTo>
                <a:cubicBezTo>
                  <a:pt x="91" y="155"/>
                  <a:pt x="0" y="216"/>
                  <a:pt x="31" y="247"/>
                </a:cubicBezTo>
                <a:cubicBezTo>
                  <a:pt x="47" y="257"/>
                  <a:pt x="73" y="261"/>
                  <a:pt x="109" y="261"/>
                </a:cubicBezTo>
                <a:cubicBezTo>
                  <a:pt x="228" y="261"/>
                  <a:pt x="453" y="217"/>
                  <a:pt x="760" y="217"/>
                </a:cubicBezTo>
                <a:cubicBezTo>
                  <a:pt x="888" y="217"/>
                  <a:pt x="1031" y="224"/>
                  <a:pt x="1186" y="247"/>
                </a:cubicBezTo>
                <a:cubicBezTo>
                  <a:pt x="1758" y="332"/>
                  <a:pt x="2169" y="553"/>
                  <a:pt x="2266" y="553"/>
                </a:cubicBezTo>
                <a:cubicBezTo>
                  <a:pt x="2272" y="553"/>
                  <a:pt x="2276" y="552"/>
                  <a:pt x="2280" y="551"/>
                </a:cubicBezTo>
                <a:cubicBezTo>
                  <a:pt x="2341" y="520"/>
                  <a:pt x="2249" y="429"/>
                  <a:pt x="2067" y="338"/>
                </a:cubicBezTo>
                <a:cubicBezTo>
                  <a:pt x="1794" y="155"/>
                  <a:pt x="1490" y="64"/>
                  <a:pt x="1186" y="34"/>
                </a:cubicBezTo>
                <a:cubicBezTo>
                  <a:pt x="1070" y="11"/>
                  <a:pt x="953" y="1"/>
                  <a:pt x="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49"/>
          <p:cNvSpPr/>
          <p:nvPr/>
        </p:nvSpPr>
        <p:spPr>
          <a:xfrm>
            <a:off x="7419219" y="1574916"/>
            <a:ext cx="36483" cy="96166"/>
          </a:xfrm>
          <a:custGeom>
            <a:avLst/>
            <a:gdLst/>
            <a:ahLst/>
            <a:cxnLst/>
            <a:rect l="l" t="t" r="r" b="b"/>
            <a:pathLst>
              <a:path w="1703" h="4489" extrusionOk="0">
                <a:moveTo>
                  <a:pt x="1642" y="1"/>
                </a:moveTo>
                <a:lnTo>
                  <a:pt x="1642" y="1"/>
                </a:lnTo>
                <a:cubicBezTo>
                  <a:pt x="1186" y="852"/>
                  <a:pt x="791" y="1733"/>
                  <a:pt x="487" y="2645"/>
                </a:cubicBezTo>
                <a:lnTo>
                  <a:pt x="122" y="3679"/>
                </a:lnTo>
                <a:cubicBezTo>
                  <a:pt x="31" y="3831"/>
                  <a:pt x="1" y="4043"/>
                  <a:pt x="31" y="4226"/>
                </a:cubicBezTo>
                <a:cubicBezTo>
                  <a:pt x="92" y="4317"/>
                  <a:pt x="153" y="4378"/>
                  <a:pt x="274" y="4408"/>
                </a:cubicBezTo>
                <a:cubicBezTo>
                  <a:pt x="335" y="4439"/>
                  <a:pt x="426" y="4439"/>
                  <a:pt x="487" y="4439"/>
                </a:cubicBezTo>
                <a:cubicBezTo>
                  <a:pt x="665" y="4474"/>
                  <a:pt x="843" y="4489"/>
                  <a:pt x="1015" y="4489"/>
                </a:cubicBezTo>
                <a:cubicBezTo>
                  <a:pt x="1137" y="4489"/>
                  <a:pt x="1255" y="4482"/>
                  <a:pt x="1369" y="4469"/>
                </a:cubicBezTo>
                <a:cubicBezTo>
                  <a:pt x="1095" y="4378"/>
                  <a:pt x="791" y="4317"/>
                  <a:pt x="517" y="4287"/>
                </a:cubicBezTo>
                <a:cubicBezTo>
                  <a:pt x="365" y="4287"/>
                  <a:pt x="244" y="4256"/>
                  <a:pt x="213" y="4165"/>
                </a:cubicBezTo>
                <a:cubicBezTo>
                  <a:pt x="213" y="4013"/>
                  <a:pt x="244" y="3861"/>
                  <a:pt x="305" y="3739"/>
                </a:cubicBezTo>
                <a:cubicBezTo>
                  <a:pt x="457" y="3436"/>
                  <a:pt x="578" y="3071"/>
                  <a:pt x="730" y="2706"/>
                </a:cubicBezTo>
                <a:cubicBezTo>
                  <a:pt x="1277" y="1247"/>
                  <a:pt x="1703" y="1"/>
                  <a:pt x="1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49"/>
          <p:cNvSpPr/>
          <p:nvPr/>
        </p:nvSpPr>
        <p:spPr>
          <a:xfrm>
            <a:off x="7440706" y="1776780"/>
            <a:ext cx="111376" cy="50236"/>
          </a:xfrm>
          <a:custGeom>
            <a:avLst/>
            <a:gdLst/>
            <a:ahLst/>
            <a:cxnLst/>
            <a:rect l="l" t="t" r="r" b="b"/>
            <a:pathLst>
              <a:path w="5199" h="2345" extrusionOk="0">
                <a:moveTo>
                  <a:pt x="5198" y="0"/>
                </a:moveTo>
                <a:lnTo>
                  <a:pt x="5198" y="0"/>
                </a:lnTo>
                <a:cubicBezTo>
                  <a:pt x="3667" y="913"/>
                  <a:pt x="1936" y="1370"/>
                  <a:pt x="172" y="1370"/>
                </a:cubicBezTo>
                <a:cubicBezTo>
                  <a:pt x="115" y="1370"/>
                  <a:pt x="58" y="1369"/>
                  <a:pt x="1" y="1368"/>
                </a:cubicBezTo>
                <a:lnTo>
                  <a:pt x="1" y="2311"/>
                </a:lnTo>
                <a:cubicBezTo>
                  <a:pt x="249" y="2334"/>
                  <a:pt x="487" y="2345"/>
                  <a:pt x="715" y="2345"/>
                </a:cubicBezTo>
                <a:cubicBezTo>
                  <a:pt x="4053" y="2345"/>
                  <a:pt x="5198" y="1"/>
                  <a:pt x="519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49"/>
          <p:cNvSpPr/>
          <p:nvPr/>
        </p:nvSpPr>
        <p:spPr>
          <a:xfrm>
            <a:off x="7452424" y="1690533"/>
            <a:ext cx="36504" cy="25279"/>
          </a:xfrm>
          <a:custGeom>
            <a:avLst/>
            <a:gdLst/>
            <a:ahLst/>
            <a:cxnLst/>
            <a:rect l="l" t="t" r="r" b="b"/>
            <a:pathLst>
              <a:path w="1704" h="1180" extrusionOk="0">
                <a:moveTo>
                  <a:pt x="765" y="1"/>
                </a:moveTo>
                <a:cubicBezTo>
                  <a:pt x="490" y="1"/>
                  <a:pt x="243" y="142"/>
                  <a:pt x="62" y="349"/>
                </a:cubicBezTo>
                <a:lnTo>
                  <a:pt x="31" y="379"/>
                </a:lnTo>
                <a:cubicBezTo>
                  <a:pt x="1" y="440"/>
                  <a:pt x="1" y="531"/>
                  <a:pt x="31" y="592"/>
                </a:cubicBezTo>
                <a:cubicBezTo>
                  <a:pt x="62" y="653"/>
                  <a:pt x="122" y="683"/>
                  <a:pt x="183" y="744"/>
                </a:cubicBezTo>
                <a:cubicBezTo>
                  <a:pt x="366" y="926"/>
                  <a:pt x="609" y="1048"/>
                  <a:pt x="882" y="1139"/>
                </a:cubicBezTo>
                <a:cubicBezTo>
                  <a:pt x="955" y="1166"/>
                  <a:pt x="1031" y="1180"/>
                  <a:pt x="1106" y="1180"/>
                </a:cubicBezTo>
                <a:cubicBezTo>
                  <a:pt x="1281" y="1180"/>
                  <a:pt x="1454" y="1105"/>
                  <a:pt x="1581" y="956"/>
                </a:cubicBezTo>
                <a:cubicBezTo>
                  <a:pt x="1703" y="774"/>
                  <a:pt x="1673" y="501"/>
                  <a:pt x="1521" y="318"/>
                </a:cubicBezTo>
                <a:cubicBezTo>
                  <a:pt x="1369" y="136"/>
                  <a:pt x="1156" y="14"/>
                  <a:pt x="913" y="14"/>
                </a:cubicBezTo>
                <a:cubicBezTo>
                  <a:pt x="863" y="5"/>
                  <a:pt x="814" y="1"/>
                  <a:pt x="76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49"/>
          <p:cNvSpPr/>
          <p:nvPr/>
        </p:nvSpPr>
        <p:spPr>
          <a:xfrm>
            <a:off x="7444626" y="1678451"/>
            <a:ext cx="40381" cy="33226"/>
          </a:xfrm>
          <a:custGeom>
            <a:avLst/>
            <a:gdLst/>
            <a:ahLst/>
            <a:cxnLst/>
            <a:rect l="l" t="t" r="r" b="b"/>
            <a:pathLst>
              <a:path w="1885" h="1551" extrusionOk="0">
                <a:moveTo>
                  <a:pt x="1763" y="1"/>
                </a:moveTo>
                <a:cubicBezTo>
                  <a:pt x="1672" y="1"/>
                  <a:pt x="1672" y="578"/>
                  <a:pt x="1186" y="1004"/>
                </a:cubicBezTo>
                <a:cubicBezTo>
                  <a:pt x="669" y="1399"/>
                  <a:pt x="61" y="1338"/>
                  <a:pt x="31" y="1429"/>
                </a:cubicBezTo>
                <a:cubicBezTo>
                  <a:pt x="0" y="1490"/>
                  <a:pt x="183" y="1520"/>
                  <a:pt x="426" y="1551"/>
                </a:cubicBezTo>
                <a:cubicBezTo>
                  <a:pt x="760" y="1551"/>
                  <a:pt x="1094" y="1429"/>
                  <a:pt x="1368" y="1217"/>
                </a:cubicBezTo>
                <a:cubicBezTo>
                  <a:pt x="1611" y="1004"/>
                  <a:pt x="1763" y="700"/>
                  <a:pt x="1824" y="396"/>
                </a:cubicBezTo>
                <a:cubicBezTo>
                  <a:pt x="1885" y="153"/>
                  <a:pt x="1824" y="1"/>
                  <a:pt x="17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49"/>
          <p:cNvSpPr/>
          <p:nvPr/>
        </p:nvSpPr>
        <p:spPr>
          <a:xfrm>
            <a:off x="7486293" y="1549038"/>
            <a:ext cx="53406" cy="15703"/>
          </a:xfrm>
          <a:custGeom>
            <a:avLst/>
            <a:gdLst/>
            <a:ahLst/>
            <a:cxnLst/>
            <a:rect l="l" t="t" r="r" b="b"/>
            <a:pathLst>
              <a:path w="2493" h="733" extrusionOk="0">
                <a:moveTo>
                  <a:pt x="1022" y="0"/>
                </a:moveTo>
                <a:cubicBezTo>
                  <a:pt x="788" y="0"/>
                  <a:pt x="556" y="37"/>
                  <a:pt x="335" y="115"/>
                </a:cubicBezTo>
                <a:cubicBezTo>
                  <a:pt x="92" y="236"/>
                  <a:pt x="0" y="358"/>
                  <a:pt x="0" y="419"/>
                </a:cubicBezTo>
                <a:cubicBezTo>
                  <a:pt x="61" y="540"/>
                  <a:pt x="608" y="479"/>
                  <a:pt x="1216" y="571"/>
                </a:cubicBezTo>
                <a:cubicBezTo>
                  <a:pt x="1701" y="617"/>
                  <a:pt x="2116" y="733"/>
                  <a:pt x="2314" y="733"/>
                </a:cubicBezTo>
                <a:cubicBezTo>
                  <a:pt x="2377" y="733"/>
                  <a:pt x="2418" y="721"/>
                  <a:pt x="2432" y="692"/>
                </a:cubicBezTo>
                <a:cubicBezTo>
                  <a:pt x="2493" y="631"/>
                  <a:pt x="2402" y="479"/>
                  <a:pt x="2189" y="327"/>
                </a:cubicBezTo>
                <a:cubicBezTo>
                  <a:pt x="1841" y="114"/>
                  <a:pt x="1431" y="0"/>
                  <a:pt x="10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49"/>
          <p:cNvSpPr/>
          <p:nvPr/>
        </p:nvSpPr>
        <p:spPr>
          <a:xfrm>
            <a:off x="7381451" y="1538326"/>
            <a:ext cx="40403" cy="13025"/>
          </a:xfrm>
          <a:custGeom>
            <a:avLst/>
            <a:gdLst/>
            <a:ahLst/>
            <a:cxnLst/>
            <a:rect l="l" t="t" r="r" b="b"/>
            <a:pathLst>
              <a:path w="1886" h="608" extrusionOk="0">
                <a:moveTo>
                  <a:pt x="1019" y="1"/>
                </a:moveTo>
                <a:cubicBezTo>
                  <a:pt x="984" y="1"/>
                  <a:pt x="949" y="3"/>
                  <a:pt x="913" y="7"/>
                </a:cubicBezTo>
                <a:cubicBezTo>
                  <a:pt x="669" y="7"/>
                  <a:pt x="396" y="98"/>
                  <a:pt x="183" y="250"/>
                </a:cubicBezTo>
                <a:cubicBezTo>
                  <a:pt x="31" y="371"/>
                  <a:pt x="1" y="493"/>
                  <a:pt x="31" y="554"/>
                </a:cubicBezTo>
                <a:cubicBezTo>
                  <a:pt x="62" y="594"/>
                  <a:pt x="122" y="608"/>
                  <a:pt x="207" y="608"/>
                </a:cubicBezTo>
                <a:cubicBezTo>
                  <a:pt x="376" y="608"/>
                  <a:pt x="639" y="554"/>
                  <a:pt x="943" y="554"/>
                </a:cubicBezTo>
                <a:cubicBezTo>
                  <a:pt x="1156" y="554"/>
                  <a:pt x="1361" y="569"/>
                  <a:pt x="1524" y="569"/>
                </a:cubicBezTo>
                <a:cubicBezTo>
                  <a:pt x="1688" y="569"/>
                  <a:pt x="1809" y="554"/>
                  <a:pt x="1855" y="493"/>
                </a:cubicBezTo>
                <a:cubicBezTo>
                  <a:pt x="1885" y="432"/>
                  <a:pt x="1825" y="311"/>
                  <a:pt x="1673" y="189"/>
                </a:cubicBezTo>
                <a:cubicBezTo>
                  <a:pt x="1461" y="83"/>
                  <a:pt x="1250" y="1"/>
                  <a:pt x="1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9"/>
          <p:cNvSpPr/>
          <p:nvPr/>
        </p:nvSpPr>
        <p:spPr>
          <a:xfrm>
            <a:off x="7387964" y="1406278"/>
            <a:ext cx="282627" cy="362769"/>
          </a:xfrm>
          <a:custGeom>
            <a:avLst/>
            <a:gdLst/>
            <a:ahLst/>
            <a:cxnLst/>
            <a:rect l="l" t="t" r="r" b="b"/>
            <a:pathLst>
              <a:path w="13193" h="16934" extrusionOk="0">
                <a:moveTo>
                  <a:pt x="1338" y="0"/>
                </a:moveTo>
                <a:lnTo>
                  <a:pt x="396" y="1034"/>
                </a:lnTo>
                <a:cubicBezTo>
                  <a:pt x="1" y="3222"/>
                  <a:pt x="1156" y="5380"/>
                  <a:pt x="3223" y="6262"/>
                </a:cubicBezTo>
                <a:cubicBezTo>
                  <a:pt x="3253" y="5776"/>
                  <a:pt x="3314" y="5289"/>
                  <a:pt x="3344" y="4803"/>
                </a:cubicBezTo>
                <a:cubicBezTo>
                  <a:pt x="3952" y="5897"/>
                  <a:pt x="5290" y="6292"/>
                  <a:pt x="6505" y="6657"/>
                </a:cubicBezTo>
                <a:cubicBezTo>
                  <a:pt x="7691" y="7022"/>
                  <a:pt x="9028" y="7599"/>
                  <a:pt x="9363" y="8815"/>
                </a:cubicBezTo>
                <a:cubicBezTo>
                  <a:pt x="9636" y="9727"/>
                  <a:pt x="9211" y="10730"/>
                  <a:pt x="9393" y="11672"/>
                </a:cubicBezTo>
                <a:cubicBezTo>
                  <a:pt x="9515" y="12189"/>
                  <a:pt x="9788" y="12645"/>
                  <a:pt x="9910" y="13162"/>
                </a:cubicBezTo>
                <a:cubicBezTo>
                  <a:pt x="10122" y="13922"/>
                  <a:pt x="10001" y="14681"/>
                  <a:pt x="10122" y="15441"/>
                </a:cubicBezTo>
                <a:cubicBezTo>
                  <a:pt x="10269" y="16174"/>
                  <a:pt x="10811" y="16934"/>
                  <a:pt x="11530" y="16934"/>
                </a:cubicBezTo>
                <a:cubicBezTo>
                  <a:pt x="11557" y="16934"/>
                  <a:pt x="11584" y="16933"/>
                  <a:pt x="11612" y="16931"/>
                </a:cubicBezTo>
                <a:cubicBezTo>
                  <a:pt x="12098" y="16870"/>
                  <a:pt x="12524" y="16536"/>
                  <a:pt x="12706" y="16080"/>
                </a:cubicBezTo>
                <a:cubicBezTo>
                  <a:pt x="12889" y="15624"/>
                  <a:pt x="12980" y="15137"/>
                  <a:pt x="12980" y="14651"/>
                </a:cubicBezTo>
                <a:cubicBezTo>
                  <a:pt x="13101" y="12645"/>
                  <a:pt x="13192" y="10669"/>
                  <a:pt x="13132" y="8663"/>
                </a:cubicBezTo>
                <a:cubicBezTo>
                  <a:pt x="13071" y="6961"/>
                  <a:pt x="12858" y="5137"/>
                  <a:pt x="11794" y="3769"/>
                </a:cubicBezTo>
                <a:cubicBezTo>
                  <a:pt x="10670" y="2250"/>
                  <a:pt x="8724" y="1611"/>
                  <a:pt x="6870" y="1247"/>
                </a:cubicBezTo>
                <a:cubicBezTo>
                  <a:pt x="5016" y="912"/>
                  <a:pt x="3071" y="760"/>
                  <a:pt x="13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9"/>
          <p:cNvSpPr/>
          <p:nvPr/>
        </p:nvSpPr>
        <p:spPr>
          <a:xfrm>
            <a:off x="7404909" y="1395867"/>
            <a:ext cx="31255" cy="103535"/>
          </a:xfrm>
          <a:custGeom>
            <a:avLst/>
            <a:gdLst/>
            <a:ahLst/>
            <a:cxnLst/>
            <a:rect l="l" t="t" r="r" b="b"/>
            <a:pathLst>
              <a:path w="1459" h="4833" extrusionOk="0">
                <a:moveTo>
                  <a:pt x="274" y="0"/>
                </a:moveTo>
                <a:cubicBezTo>
                  <a:pt x="182" y="243"/>
                  <a:pt x="122" y="486"/>
                  <a:pt x="122" y="760"/>
                </a:cubicBezTo>
                <a:cubicBezTo>
                  <a:pt x="0" y="1976"/>
                  <a:pt x="304" y="3222"/>
                  <a:pt x="973" y="4255"/>
                </a:cubicBezTo>
                <a:cubicBezTo>
                  <a:pt x="1094" y="4468"/>
                  <a:pt x="1246" y="4681"/>
                  <a:pt x="1459" y="4833"/>
                </a:cubicBezTo>
                <a:cubicBezTo>
                  <a:pt x="973" y="4134"/>
                  <a:pt x="638" y="3344"/>
                  <a:pt x="395" y="2523"/>
                </a:cubicBezTo>
                <a:cubicBezTo>
                  <a:pt x="213" y="1702"/>
                  <a:pt x="182" y="821"/>
                  <a:pt x="27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49"/>
          <p:cNvSpPr/>
          <p:nvPr/>
        </p:nvSpPr>
        <p:spPr>
          <a:xfrm>
            <a:off x="7415963" y="1389997"/>
            <a:ext cx="255935" cy="275450"/>
          </a:xfrm>
          <a:custGeom>
            <a:avLst/>
            <a:gdLst/>
            <a:ahLst/>
            <a:cxnLst/>
            <a:rect l="l" t="t" r="r" b="b"/>
            <a:pathLst>
              <a:path w="11947" h="12858" extrusionOk="0">
                <a:moveTo>
                  <a:pt x="1" y="0"/>
                </a:moveTo>
                <a:cubicBezTo>
                  <a:pt x="1" y="61"/>
                  <a:pt x="1" y="122"/>
                  <a:pt x="31" y="183"/>
                </a:cubicBezTo>
                <a:lnTo>
                  <a:pt x="62" y="426"/>
                </a:lnTo>
                <a:lnTo>
                  <a:pt x="183" y="760"/>
                </a:lnTo>
                <a:cubicBezTo>
                  <a:pt x="396" y="1459"/>
                  <a:pt x="730" y="2098"/>
                  <a:pt x="1186" y="2645"/>
                </a:cubicBezTo>
                <a:cubicBezTo>
                  <a:pt x="2220" y="4043"/>
                  <a:pt x="3770" y="4925"/>
                  <a:pt x="5472" y="5137"/>
                </a:cubicBezTo>
                <a:cubicBezTo>
                  <a:pt x="6141" y="5229"/>
                  <a:pt x="6809" y="5289"/>
                  <a:pt x="7478" y="5380"/>
                </a:cubicBezTo>
                <a:cubicBezTo>
                  <a:pt x="8147" y="5441"/>
                  <a:pt x="8785" y="5624"/>
                  <a:pt x="9393" y="5928"/>
                </a:cubicBezTo>
                <a:cubicBezTo>
                  <a:pt x="9910" y="6201"/>
                  <a:pt x="10396" y="6627"/>
                  <a:pt x="10761" y="7113"/>
                </a:cubicBezTo>
                <a:cubicBezTo>
                  <a:pt x="11399" y="7934"/>
                  <a:pt x="11764" y="8967"/>
                  <a:pt x="11794" y="10001"/>
                </a:cubicBezTo>
                <a:cubicBezTo>
                  <a:pt x="11825" y="10700"/>
                  <a:pt x="11764" y="11429"/>
                  <a:pt x="11582" y="12098"/>
                </a:cubicBezTo>
                <a:cubicBezTo>
                  <a:pt x="11528" y="12312"/>
                  <a:pt x="11474" y="12480"/>
                  <a:pt x="11442" y="12620"/>
                </a:cubicBezTo>
                <a:lnTo>
                  <a:pt x="11442" y="12620"/>
                </a:lnTo>
                <a:cubicBezTo>
                  <a:pt x="11498" y="12499"/>
                  <a:pt x="11557" y="12325"/>
                  <a:pt x="11642" y="12098"/>
                </a:cubicBezTo>
                <a:cubicBezTo>
                  <a:pt x="11855" y="11429"/>
                  <a:pt x="11946" y="10700"/>
                  <a:pt x="11916" y="9970"/>
                </a:cubicBezTo>
                <a:cubicBezTo>
                  <a:pt x="11885" y="8906"/>
                  <a:pt x="11521" y="7843"/>
                  <a:pt x="10882" y="6991"/>
                </a:cubicBezTo>
                <a:cubicBezTo>
                  <a:pt x="10487" y="6475"/>
                  <a:pt x="10001" y="6049"/>
                  <a:pt x="9454" y="5745"/>
                </a:cubicBezTo>
                <a:cubicBezTo>
                  <a:pt x="8846" y="5441"/>
                  <a:pt x="8177" y="5259"/>
                  <a:pt x="7508" y="5198"/>
                </a:cubicBezTo>
                <a:cubicBezTo>
                  <a:pt x="6809" y="5107"/>
                  <a:pt x="6141" y="5077"/>
                  <a:pt x="5502" y="4985"/>
                </a:cubicBezTo>
                <a:cubicBezTo>
                  <a:pt x="4894" y="4894"/>
                  <a:pt x="4287" y="4712"/>
                  <a:pt x="3739" y="4469"/>
                </a:cubicBezTo>
                <a:cubicBezTo>
                  <a:pt x="2098" y="3739"/>
                  <a:pt x="852" y="2402"/>
                  <a:pt x="244" y="730"/>
                </a:cubicBezTo>
                <a:cubicBezTo>
                  <a:pt x="183" y="639"/>
                  <a:pt x="153" y="517"/>
                  <a:pt x="122" y="426"/>
                </a:cubicBezTo>
                <a:cubicBezTo>
                  <a:pt x="92" y="335"/>
                  <a:pt x="62" y="244"/>
                  <a:pt x="62" y="183"/>
                </a:cubicBezTo>
                <a:cubicBezTo>
                  <a:pt x="31" y="122"/>
                  <a:pt x="31" y="61"/>
                  <a:pt x="1" y="0"/>
                </a:cubicBezTo>
                <a:close/>
                <a:moveTo>
                  <a:pt x="11442" y="12620"/>
                </a:moveTo>
                <a:cubicBezTo>
                  <a:pt x="11438" y="12629"/>
                  <a:pt x="11434" y="12637"/>
                  <a:pt x="11430" y="12645"/>
                </a:cubicBezTo>
                <a:cubicBezTo>
                  <a:pt x="11430" y="12657"/>
                  <a:pt x="11429" y="12668"/>
                  <a:pt x="11428" y="12678"/>
                </a:cubicBezTo>
                <a:lnTo>
                  <a:pt x="11428" y="12678"/>
                </a:lnTo>
                <a:cubicBezTo>
                  <a:pt x="11429" y="12677"/>
                  <a:pt x="11429" y="12676"/>
                  <a:pt x="11430" y="12675"/>
                </a:cubicBezTo>
                <a:cubicBezTo>
                  <a:pt x="11433" y="12657"/>
                  <a:pt x="11437" y="12639"/>
                  <a:pt x="11442" y="12620"/>
                </a:cubicBezTo>
                <a:close/>
                <a:moveTo>
                  <a:pt x="11428" y="12678"/>
                </a:moveTo>
                <a:lnTo>
                  <a:pt x="11428" y="12678"/>
                </a:lnTo>
                <a:cubicBezTo>
                  <a:pt x="11398" y="12737"/>
                  <a:pt x="11369" y="12768"/>
                  <a:pt x="11369" y="12858"/>
                </a:cubicBezTo>
                <a:cubicBezTo>
                  <a:pt x="11395" y="12805"/>
                  <a:pt x="11422" y="12752"/>
                  <a:pt x="11428" y="12678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9"/>
          <p:cNvSpPr/>
          <p:nvPr/>
        </p:nvSpPr>
        <p:spPr>
          <a:xfrm>
            <a:off x="7432908" y="1367760"/>
            <a:ext cx="269581" cy="201329"/>
          </a:xfrm>
          <a:custGeom>
            <a:avLst/>
            <a:gdLst/>
            <a:ahLst/>
            <a:cxnLst/>
            <a:rect l="l" t="t" r="r" b="b"/>
            <a:pathLst>
              <a:path w="12584" h="9398" extrusionOk="0">
                <a:moveTo>
                  <a:pt x="863" y="0"/>
                </a:moveTo>
                <a:cubicBezTo>
                  <a:pt x="799" y="0"/>
                  <a:pt x="734" y="2"/>
                  <a:pt x="669" y="5"/>
                </a:cubicBezTo>
                <a:cubicBezTo>
                  <a:pt x="517" y="5"/>
                  <a:pt x="334" y="5"/>
                  <a:pt x="182" y="66"/>
                </a:cubicBezTo>
                <a:cubicBezTo>
                  <a:pt x="122" y="66"/>
                  <a:pt x="61" y="66"/>
                  <a:pt x="0" y="96"/>
                </a:cubicBezTo>
                <a:cubicBezTo>
                  <a:pt x="0" y="102"/>
                  <a:pt x="10" y="105"/>
                  <a:pt x="29" y="105"/>
                </a:cubicBezTo>
                <a:cubicBezTo>
                  <a:pt x="105" y="105"/>
                  <a:pt x="328" y="66"/>
                  <a:pt x="669" y="66"/>
                </a:cubicBezTo>
                <a:cubicBezTo>
                  <a:pt x="2219" y="66"/>
                  <a:pt x="3648" y="826"/>
                  <a:pt x="4529" y="2072"/>
                </a:cubicBezTo>
                <a:cubicBezTo>
                  <a:pt x="4651" y="2285"/>
                  <a:pt x="4772" y="2528"/>
                  <a:pt x="4894" y="2741"/>
                </a:cubicBezTo>
                <a:cubicBezTo>
                  <a:pt x="5015" y="3014"/>
                  <a:pt x="5137" y="3257"/>
                  <a:pt x="5289" y="3501"/>
                </a:cubicBezTo>
                <a:cubicBezTo>
                  <a:pt x="5441" y="3744"/>
                  <a:pt x="5654" y="3956"/>
                  <a:pt x="5927" y="4108"/>
                </a:cubicBezTo>
                <a:cubicBezTo>
                  <a:pt x="6170" y="4230"/>
                  <a:pt x="6474" y="4321"/>
                  <a:pt x="6778" y="4382"/>
                </a:cubicBezTo>
                <a:cubicBezTo>
                  <a:pt x="7356" y="4473"/>
                  <a:pt x="7933" y="4473"/>
                  <a:pt x="8480" y="4595"/>
                </a:cubicBezTo>
                <a:cubicBezTo>
                  <a:pt x="8997" y="4716"/>
                  <a:pt x="9483" y="4899"/>
                  <a:pt x="9939" y="5172"/>
                </a:cubicBezTo>
                <a:cubicBezTo>
                  <a:pt x="10730" y="5598"/>
                  <a:pt x="11398" y="6267"/>
                  <a:pt x="11854" y="7026"/>
                </a:cubicBezTo>
                <a:cubicBezTo>
                  <a:pt x="12158" y="7574"/>
                  <a:pt x="12371" y="8121"/>
                  <a:pt x="12493" y="8729"/>
                </a:cubicBezTo>
                <a:cubicBezTo>
                  <a:pt x="12553" y="9154"/>
                  <a:pt x="12584" y="9397"/>
                  <a:pt x="12584" y="9397"/>
                </a:cubicBezTo>
                <a:cubicBezTo>
                  <a:pt x="12584" y="9336"/>
                  <a:pt x="12584" y="9276"/>
                  <a:pt x="12584" y="9215"/>
                </a:cubicBezTo>
                <a:cubicBezTo>
                  <a:pt x="12584" y="9063"/>
                  <a:pt x="12553" y="8881"/>
                  <a:pt x="12523" y="8729"/>
                </a:cubicBezTo>
                <a:cubicBezTo>
                  <a:pt x="12189" y="6601"/>
                  <a:pt x="10608" y="4899"/>
                  <a:pt x="8511" y="4443"/>
                </a:cubicBezTo>
                <a:cubicBezTo>
                  <a:pt x="7933" y="4321"/>
                  <a:pt x="7356" y="4321"/>
                  <a:pt x="6778" y="4230"/>
                </a:cubicBezTo>
                <a:cubicBezTo>
                  <a:pt x="6231" y="4169"/>
                  <a:pt x="5714" y="3865"/>
                  <a:pt x="5410" y="3409"/>
                </a:cubicBezTo>
                <a:cubicBezTo>
                  <a:pt x="5258" y="3166"/>
                  <a:pt x="5137" y="2923"/>
                  <a:pt x="5015" y="2680"/>
                </a:cubicBezTo>
                <a:cubicBezTo>
                  <a:pt x="4924" y="2437"/>
                  <a:pt x="4772" y="2224"/>
                  <a:pt x="4651" y="1981"/>
                </a:cubicBezTo>
                <a:cubicBezTo>
                  <a:pt x="4103" y="1221"/>
                  <a:pt x="3374" y="643"/>
                  <a:pt x="2492" y="309"/>
                </a:cubicBezTo>
                <a:cubicBezTo>
                  <a:pt x="1974" y="118"/>
                  <a:pt x="1431" y="0"/>
                  <a:pt x="8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9"/>
          <p:cNvSpPr/>
          <p:nvPr/>
        </p:nvSpPr>
        <p:spPr>
          <a:xfrm>
            <a:off x="7621084" y="1558635"/>
            <a:ext cx="114632" cy="247473"/>
          </a:xfrm>
          <a:custGeom>
            <a:avLst/>
            <a:gdLst/>
            <a:ahLst/>
            <a:cxnLst/>
            <a:rect l="l" t="t" r="r" b="b"/>
            <a:pathLst>
              <a:path w="5351" h="11552" extrusionOk="0">
                <a:moveTo>
                  <a:pt x="4408" y="1"/>
                </a:moveTo>
                <a:cubicBezTo>
                  <a:pt x="4438" y="183"/>
                  <a:pt x="4469" y="366"/>
                  <a:pt x="4438" y="548"/>
                </a:cubicBezTo>
                <a:cubicBezTo>
                  <a:pt x="4408" y="761"/>
                  <a:pt x="4377" y="974"/>
                  <a:pt x="4317" y="1186"/>
                </a:cubicBezTo>
                <a:cubicBezTo>
                  <a:pt x="4225" y="1460"/>
                  <a:pt x="4165" y="1764"/>
                  <a:pt x="4104" y="2037"/>
                </a:cubicBezTo>
                <a:cubicBezTo>
                  <a:pt x="4043" y="2402"/>
                  <a:pt x="4073" y="2767"/>
                  <a:pt x="4225" y="3101"/>
                </a:cubicBezTo>
                <a:cubicBezTo>
                  <a:pt x="4377" y="3466"/>
                  <a:pt x="4560" y="3831"/>
                  <a:pt x="4773" y="4165"/>
                </a:cubicBezTo>
                <a:cubicBezTo>
                  <a:pt x="4985" y="4560"/>
                  <a:pt x="5107" y="4986"/>
                  <a:pt x="5137" y="5411"/>
                </a:cubicBezTo>
                <a:cubicBezTo>
                  <a:pt x="5198" y="5867"/>
                  <a:pt x="5107" y="6354"/>
                  <a:pt x="4924" y="6779"/>
                </a:cubicBezTo>
                <a:cubicBezTo>
                  <a:pt x="4773" y="7144"/>
                  <a:pt x="4499" y="7448"/>
                  <a:pt x="4165" y="7661"/>
                </a:cubicBezTo>
                <a:cubicBezTo>
                  <a:pt x="4013" y="7782"/>
                  <a:pt x="3861" y="7904"/>
                  <a:pt x="3709" y="8056"/>
                </a:cubicBezTo>
                <a:cubicBezTo>
                  <a:pt x="3557" y="8177"/>
                  <a:pt x="3435" y="8329"/>
                  <a:pt x="3344" y="8481"/>
                </a:cubicBezTo>
                <a:cubicBezTo>
                  <a:pt x="2979" y="9059"/>
                  <a:pt x="2554" y="9606"/>
                  <a:pt x="2098" y="10092"/>
                </a:cubicBezTo>
                <a:cubicBezTo>
                  <a:pt x="1526" y="10664"/>
                  <a:pt x="864" y="11147"/>
                  <a:pt x="142" y="11511"/>
                </a:cubicBezTo>
                <a:lnTo>
                  <a:pt x="142" y="11511"/>
                </a:lnTo>
                <a:cubicBezTo>
                  <a:pt x="85" y="11453"/>
                  <a:pt x="29" y="11398"/>
                  <a:pt x="0" y="11369"/>
                </a:cubicBezTo>
                <a:lnTo>
                  <a:pt x="0" y="11369"/>
                </a:lnTo>
                <a:cubicBezTo>
                  <a:pt x="26" y="11420"/>
                  <a:pt x="72" y="11470"/>
                  <a:pt x="122" y="11521"/>
                </a:cubicBezTo>
                <a:lnTo>
                  <a:pt x="122" y="11521"/>
                </a:lnTo>
                <a:cubicBezTo>
                  <a:pt x="122" y="11521"/>
                  <a:pt x="122" y="11521"/>
                  <a:pt x="122" y="11521"/>
                </a:cubicBezTo>
                <a:lnTo>
                  <a:pt x="122" y="11521"/>
                </a:lnTo>
                <a:cubicBezTo>
                  <a:pt x="132" y="11531"/>
                  <a:pt x="142" y="11541"/>
                  <a:pt x="152" y="11551"/>
                </a:cubicBezTo>
                <a:cubicBezTo>
                  <a:pt x="943" y="11247"/>
                  <a:pt x="1642" y="10761"/>
                  <a:pt x="2219" y="10153"/>
                </a:cubicBezTo>
                <a:cubicBezTo>
                  <a:pt x="2675" y="9667"/>
                  <a:pt x="3101" y="9150"/>
                  <a:pt x="3466" y="8572"/>
                </a:cubicBezTo>
                <a:cubicBezTo>
                  <a:pt x="3587" y="8420"/>
                  <a:pt x="3709" y="8269"/>
                  <a:pt x="3830" y="8147"/>
                </a:cubicBezTo>
                <a:cubicBezTo>
                  <a:pt x="3982" y="8025"/>
                  <a:pt x="4134" y="7934"/>
                  <a:pt x="4286" y="7813"/>
                </a:cubicBezTo>
                <a:cubicBezTo>
                  <a:pt x="4621" y="7569"/>
                  <a:pt x="4894" y="7235"/>
                  <a:pt x="5076" y="6840"/>
                </a:cubicBezTo>
                <a:cubicBezTo>
                  <a:pt x="5289" y="6384"/>
                  <a:pt x="5350" y="5898"/>
                  <a:pt x="5289" y="5411"/>
                </a:cubicBezTo>
                <a:cubicBezTo>
                  <a:pt x="5259" y="4955"/>
                  <a:pt x="5137" y="4499"/>
                  <a:pt x="4924" y="4104"/>
                </a:cubicBezTo>
                <a:cubicBezTo>
                  <a:pt x="4712" y="3709"/>
                  <a:pt x="4469" y="3405"/>
                  <a:pt x="4347" y="3040"/>
                </a:cubicBezTo>
                <a:cubicBezTo>
                  <a:pt x="4195" y="2737"/>
                  <a:pt x="4165" y="2402"/>
                  <a:pt x="4225" y="2068"/>
                </a:cubicBezTo>
                <a:cubicBezTo>
                  <a:pt x="4256" y="1733"/>
                  <a:pt x="4347" y="1460"/>
                  <a:pt x="4408" y="1217"/>
                </a:cubicBezTo>
                <a:cubicBezTo>
                  <a:pt x="4469" y="1004"/>
                  <a:pt x="4499" y="791"/>
                  <a:pt x="4499" y="548"/>
                </a:cubicBezTo>
                <a:cubicBezTo>
                  <a:pt x="4529" y="426"/>
                  <a:pt x="4499" y="274"/>
                  <a:pt x="4469" y="153"/>
                </a:cubicBezTo>
                <a:cubicBezTo>
                  <a:pt x="4438" y="62"/>
                  <a:pt x="4438" y="1"/>
                  <a:pt x="440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9"/>
          <p:cNvSpPr/>
          <p:nvPr/>
        </p:nvSpPr>
        <p:spPr>
          <a:xfrm>
            <a:off x="6041731" y="1337255"/>
            <a:ext cx="1048032" cy="1140834"/>
          </a:xfrm>
          <a:custGeom>
            <a:avLst/>
            <a:gdLst/>
            <a:ahLst/>
            <a:cxnLst/>
            <a:rect l="l" t="t" r="r" b="b"/>
            <a:pathLst>
              <a:path w="48922" h="53254" extrusionOk="0">
                <a:moveTo>
                  <a:pt x="17036" y="0"/>
                </a:moveTo>
                <a:lnTo>
                  <a:pt x="12690" y="17721"/>
                </a:lnTo>
                <a:lnTo>
                  <a:pt x="12629" y="17599"/>
                </a:lnTo>
                <a:cubicBezTo>
                  <a:pt x="11350" y="15558"/>
                  <a:pt x="9297" y="14604"/>
                  <a:pt x="7259" y="14604"/>
                </a:cubicBezTo>
                <a:cubicBezTo>
                  <a:pt x="4501" y="14604"/>
                  <a:pt x="1769" y="16351"/>
                  <a:pt x="1018" y="19514"/>
                </a:cubicBezTo>
                <a:cubicBezTo>
                  <a:pt x="0" y="23798"/>
                  <a:pt x="3404" y="27381"/>
                  <a:pt x="7243" y="27381"/>
                </a:cubicBezTo>
                <a:cubicBezTo>
                  <a:pt x="8334" y="27381"/>
                  <a:pt x="9461" y="27091"/>
                  <a:pt x="10532" y="26445"/>
                </a:cubicBezTo>
                <a:lnTo>
                  <a:pt x="10593" y="26384"/>
                </a:lnTo>
                <a:lnTo>
                  <a:pt x="6276" y="44104"/>
                </a:lnTo>
                <a:lnTo>
                  <a:pt x="20198" y="47509"/>
                </a:lnTo>
                <a:lnTo>
                  <a:pt x="20167" y="47418"/>
                </a:lnTo>
                <a:cubicBezTo>
                  <a:pt x="19286" y="45989"/>
                  <a:pt x="19012" y="44287"/>
                  <a:pt x="19407" y="42645"/>
                </a:cubicBezTo>
                <a:cubicBezTo>
                  <a:pt x="20141" y="39628"/>
                  <a:pt x="22810" y="37781"/>
                  <a:pt x="25602" y="37781"/>
                </a:cubicBezTo>
                <a:cubicBezTo>
                  <a:pt x="26860" y="37781"/>
                  <a:pt x="28144" y="38156"/>
                  <a:pt x="29286" y="38968"/>
                </a:cubicBezTo>
                <a:cubicBezTo>
                  <a:pt x="32933" y="41612"/>
                  <a:pt x="32781" y="47114"/>
                  <a:pt x="28982" y="49515"/>
                </a:cubicBezTo>
                <a:lnTo>
                  <a:pt x="28860" y="49606"/>
                </a:lnTo>
                <a:lnTo>
                  <a:pt x="43815" y="53253"/>
                </a:lnTo>
                <a:cubicBezTo>
                  <a:pt x="47037" y="46019"/>
                  <a:pt x="48921" y="36354"/>
                  <a:pt x="44940" y="25290"/>
                </a:cubicBezTo>
                <a:cubicBezTo>
                  <a:pt x="40775" y="13253"/>
                  <a:pt x="30988" y="3982"/>
                  <a:pt x="18769" y="426"/>
                </a:cubicBezTo>
                <a:lnTo>
                  <a:pt x="17036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49"/>
          <p:cNvSpPr/>
          <p:nvPr/>
        </p:nvSpPr>
        <p:spPr>
          <a:xfrm>
            <a:off x="6039439" y="1335948"/>
            <a:ext cx="1018426" cy="1144090"/>
          </a:xfrm>
          <a:custGeom>
            <a:avLst/>
            <a:gdLst/>
            <a:ahLst/>
            <a:cxnLst/>
            <a:rect l="l" t="t" r="r" b="b"/>
            <a:pathLst>
              <a:path w="47540" h="53406" extrusionOk="0">
                <a:moveTo>
                  <a:pt x="17113" y="1"/>
                </a:moveTo>
                <a:lnTo>
                  <a:pt x="17113" y="61"/>
                </a:lnTo>
                <a:cubicBezTo>
                  <a:pt x="14529" y="10700"/>
                  <a:pt x="12979" y="17083"/>
                  <a:pt x="12827" y="17782"/>
                </a:cubicBezTo>
                <a:lnTo>
                  <a:pt x="12736" y="17660"/>
                </a:lnTo>
                <a:lnTo>
                  <a:pt x="12827" y="17812"/>
                </a:lnTo>
                <a:cubicBezTo>
                  <a:pt x="13040" y="17115"/>
                  <a:pt x="14583" y="10759"/>
                  <a:pt x="17187" y="163"/>
                </a:cubicBezTo>
                <a:lnTo>
                  <a:pt x="17187" y="163"/>
                </a:lnTo>
                <a:lnTo>
                  <a:pt x="18572" y="487"/>
                </a:lnTo>
                <a:cubicBezTo>
                  <a:pt x="19058" y="609"/>
                  <a:pt x="19514" y="761"/>
                  <a:pt x="20031" y="912"/>
                </a:cubicBezTo>
                <a:cubicBezTo>
                  <a:pt x="21004" y="1247"/>
                  <a:pt x="22007" y="1612"/>
                  <a:pt x="23010" y="2037"/>
                </a:cubicBezTo>
                <a:cubicBezTo>
                  <a:pt x="25137" y="2919"/>
                  <a:pt x="27204" y="4013"/>
                  <a:pt x="29150" y="5259"/>
                </a:cubicBezTo>
                <a:cubicBezTo>
                  <a:pt x="33679" y="8147"/>
                  <a:pt x="37539" y="11946"/>
                  <a:pt x="40487" y="16414"/>
                </a:cubicBezTo>
                <a:cubicBezTo>
                  <a:pt x="40882" y="16992"/>
                  <a:pt x="41247" y="17630"/>
                  <a:pt x="41642" y="18268"/>
                </a:cubicBezTo>
                <a:lnTo>
                  <a:pt x="42189" y="19211"/>
                </a:lnTo>
                <a:cubicBezTo>
                  <a:pt x="42372" y="19545"/>
                  <a:pt x="42524" y="19879"/>
                  <a:pt x="42706" y="20214"/>
                </a:cubicBezTo>
                <a:lnTo>
                  <a:pt x="43709" y="22220"/>
                </a:lnTo>
                <a:cubicBezTo>
                  <a:pt x="43983" y="22919"/>
                  <a:pt x="44287" y="23648"/>
                  <a:pt x="44560" y="24347"/>
                </a:cubicBezTo>
                <a:cubicBezTo>
                  <a:pt x="45715" y="27296"/>
                  <a:pt x="46475" y="30366"/>
                  <a:pt x="46870" y="33497"/>
                </a:cubicBezTo>
                <a:cubicBezTo>
                  <a:pt x="47266" y="36779"/>
                  <a:pt x="47235" y="40123"/>
                  <a:pt x="46718" y="43375"/>
                </a:cubicBezTo>
                <a:cubicBezTo>
                  <a:pt x="46597" y="44226"/>
                  <a:pt x="46445" y="45077"/>
                  <a:pt x="46262" y="45898"/>
                </a:cubicBezTo>
                <a:cubicBezTo>
                  <a:pt x="46050" y="46719"/>
                  <a:pt x="45837" y="47570"/>
                  <a:pt x="45594" y="48390"/>
                </a:cubicBezTo>
                <a:cubicBezTo>
                  <a:pt x="45086" y="50034"/>
                  <a:pt x="44490" y="51619"/>
                  <a:pt x="43805" y="53202"/>
                </a:cubicBezTo>
                <a:lnTo>
                  <a:pt x="43805" y="53202"/>
                </a:lnTo>
                <a:lnTo>
                  <a:pt x="33436" y="50670"/>
                </a:lnTo>
                <a:lnTo>
                  <a:pt x="29138" y="49632"/>
                </a:lnTo>
                <a:lnTo>
                  <a:pt x="29138" y="49632"/>
                </a:lnTo>
                <a:cubicBezTo>
                  <a:pt x="30198" y="48937"/>
                  <a:pt x="31036" y="47953"/>
                  <a:pt x="31551" y="46779"/>
                </a:cubicBezTo>
                <a:cubicBezTo>
                  <a:pt x="31794" y="46202"/>
                  <a:pt x="31977" y="45533"/>
                  <a:pt x="32037" y="44895"/>
                </a:cubicBezTo>
                <a:cubicBezTo>
                  <a:pt x="32098" y="44226"/>
                  <a:pt x="32068" y="43588"/>
                  <a:pt x="31946" y="42919"/>
                </a:cubicBezTo>
                <a:cubicBezTo>
                  <a:pt x="31885" y="42615"/>
                  <a:pt x="31794" y="42311"/>
                  <a:pt x="31673" y="41977"/>
                </a:cubicBezTo>
                <a:cubicBezTo>
                  <a:pt x="31551" y="41673"/>
                  <a:pt x="31429" y="41399"/>
                  <a:pt x="31247" y="41095"/>
                </a:cubicBezTo>
                <a:cubicBezTo>
                  <a:pt x="30943" y="40548"/>
                  <a:pt x="30548" y="40032"/>
                  <a:pt x="30092" y="39576"/>
                </a:cubicBezTo>
                <a:cubicBezTo>
                  <a:pt x="29788" y="39302"/>
                  <a:pt x="29484" y="39059"/>
                  <a:pt x="29119" y="38816"/>
                </a:cubicBezTo>
                <a:cubicBezTo>
                  <a:pt x="28043" y="38124"/>
                  <a:pt x="26833" y="37793"/>
                  <a:pt x="25634" y="37793"/>
                </a:cubicBezTo>
                <a:cubicBezTo>
                  <a:pt x="23516" y="37793"/>
                  <a:pt x="21437" y="38828"/>
                  <a:pt x="20213" y="40731"/>
                </a:cubicBezTo>
                <a:cubicBezTo>
                  <a:pt x="19879" y="41247"/>
                  <a:pt x="19605" y="41825"/>
                  <a:pt x="19453" y="42402"/>
                </a:cubicBezTo>
                <a:cubicBezTo>
                  <a:pt x="19271" y="43010"/>
                  <a:pt x="19180" y="43588"/>
                  <a:pt x="19180" y="44196"/>
                </a:cubicBezTo>
                <a:cubicBezTo>
                  <a:pt x="19180" y="45332"/>
                  <a:pt x="19472" y="46442"/>
                  <a:pt x="20056" y="47426"/>
                </a:cubicBezTo>
                <a:lnTo>
                  <a:pt x="20056" y="47426"/>
                </a:lnTo>
                <a:lnTo>
                  <a:pt x="6431" y="44124"/>
                </a:lnTo>
                <a:lnTo>
                  <a:pt x="6431" y="44124"/>
                </a:lnTo>
                <a:cubicBezTo>
                  <a:pt x="8005" y="37678"/>
                  <a:pt x="9428" y="31805"/>
                  <a:pt x="10730" y="26506"/>
                </a:cubicBezTo>
                <a:lnTo>
                  <a:pt x="10760" y="26323"/>
                </a:lnTo>
                <a:lnTo>
                  <a:pt x="10608" y="26414"/>
                </a:lnTo>
                <a:cubicBezTo>
                  <a:pt x="9666" y="27022"/>
                  <a:pt x="8572" y="27357"/>
                  <a:pt x="7447" y="27387"/>
                </a:cubicBezTo>
                <a:cubicBezTo>
                  <a:pt x="7388" y="27389"/>
                  <a:pt x="7329" y="27390"/>
                  <a:pt x="7270" y="27390"/>
                </a:cubicBezTo>
                <a:cubicBezTo>
                  <a:pt x="6268" y="27390"/>
                  <a:pt x="5297" y="27147"/>
                  <a:pt x="4408" y="26688"/>
                </a:cubicBezTo>
                <a:cubicBezTo>
                  <a:pt x="4134" y="26506"/>
                  <a:pt x="3830" y="26354"/>
                  <a:pt x="3557" y="26141"/>
                </a:cubicBezTo>
                <a:cubicBezTo>
                  <a:pt x="791" y="24074"/>
                  <a:pt x="183" y="20123"/>
                  <a:pt x="2250" y="17326"/>
                </a:cubicBezTo>
                <a:cubicBezTo>
                  <a:pt x="3131" y="16201"/>
                  <a:pt x="4347" y="15350"/>
                  <a:pt x="5715" y="14986"/>
                </a:cubicBezTo>
                <a:cubicBezTo>
                  <a:pt x="6255" y="14842"/>
                  <a:pt x="6805" y="14771"/>
                  <a:pt x="7352" y="14771"/>
                </a:cubicBezTo>
                <a:cubicBezTo>
                  <a:pt x="8771" y="14771"/>
                  <a:pt x="10166" y="15249"/>
                  <a:pt x="11307" y="16171"/>
                </a:cubicBezTo>
                <a:cubicBezTo>
                  <a:pt x="11703" y="16475"/>
                  <a:pt x="12067" y="16840"/>
                  <a:pt x="12371" y="17265"/>
                </a:cubicBezTo>
                <a:cubicBezTo>
                  <a:pt x="12493" y="17387"/>
                  <a:pt x="12554" y="17508"/>
                  <a:pt x="12614" y="17569"/>
                </a:cubicBezTo>
                <a:cubicBezTo>
                  <a:pt x="12675" y="17660"/>
                  <a:pt x="12706" y="17691"/>
                  <a:pt x="12706" y="17691"/>
                </a:cubicBezTo>
                <a:cubicBezTo>
                  <a:pt x="12614" y="17539"/>
                  <a:pt x="12523" y="17387"/>
                  <a:pt x="12402" y="17235"/>
                </a:cubicBezTo>
                <a:cubicBezTo>
                  <a:pt x="11581" y="16141"/>
                  <a:pt x="10426" y="15350"/>
                  <a:pt x="9119" y="14955"/>
                </a:cubicBezTo>
                <a:cubicBezTo>
                  <a:pt x="8602" y="14834"/>
                  <a:pt x="8055" y="14742"/>
                  <a:pt x="7508" y="14712"/>
                </a:cubicBezTo>
                <a:cubicBezTo>
                  <a:pt x="7429" y="14708"/>
                  <a:pt x="7351" y="14706"/>
                  <a:pt x="7272" y="14706"/>
                </a:cubicBezTo>
                <a:cubicBezTo>
                  <a:pt x="6743" y="14706"/>
                  <a:pt x="6214" y="14793"/>
                  <a:pt x="5684" y="14925"/>
                </a:cubicBezTo>
                <a:cubicBezTo>
                  <a:pt x="4286" y="15290"/>
                  <a:pt x="3040" y="16110"/>
                  <a:pt x="2189" y="17296"/>
                </a:cubicBezTo>
                <a:cubicBezTo>
                  <a:pt x="1976" y="17539"/>
                  <a:pt x="1794" y="17812"/>
                  <a:pt x="1642" y="18116"/>
                </a:cubicBezTo>
                <a:cubicBezTo>
                  <a:pt x="0" y="21247"/>
                  <a:pt x="1216" y="25138"/>
                  <a:pt x="4347" y="26779"/>
                </a:cubicBezTo>
                <a:cubicBezTo>
                  <a:pt x="5265" y="27267"/>
                  <a:pt x="6265" y="27511"/>
                  <a:pt x="7295" y="27511"/>
                </a:cubicBezTo>
                <a:cubicBezTo>
                  <a:pt x="7356" y="27511"/>
                  <a:pt x="7417" y="27510"/>
                  <a:pt x="7478" y="27509"/>
                </a:cubicBezTo>
                <a:cubicBezTo>
                  <a:pt x="8580" y="27480"/>
                  <a:pt x="9627" y="27174"/>
                  <a:pt x="10566" y="26617"/>
                </a:cubicBezTo>
                <a:lnTo>
                  <a:pt x="10566" y="26617"/>
                </a:lnTo>
                <a:cubicBezTo>
                  <a:pt x="9270" y="31892"/>
                  <a:pt x="7825" y="37761"/>
                  <a:pt x="6262" y="44165"/>
                </a:cubicBezTo>
                <a:lnTo>
                  <a:pt x="6262" y="44226"/>
                </a:lnTo>
                <a:lnTo>
                  <a:pt x="6353" y="44257"/>
                </a:lnTo>
                <a:lnTo>
                  <a:pt x="20274" y="47661"/>
                </a:lnTo>
                <a:lnTo>
                  <a:pt x="20487" y="47722"/>
                </a:lnTo>
                <a:lnTo>
                  <a:pt x="20365" y="47509"/>
                </a:lnTo>
                <a:cubicBezTo>
                  <a:pt x="19727" y="46536"/>
                  <a:pt x="19393" y="45381"/>
                  <a:pt x="19393" y="44196"/>
                </a:cubicBezTo>
                <a:cubicBezTo>
                  <a:pt x="19393" y="43618"/>
                  <a:pt x="19484" y="43041"/>
                  <a:pt x="19666" y="42463"/>
                </a:cubicBezTo>
                <a:cubicBezTo>
                  <a:pt x="19818" y="41886"/>
                  <a:pt x="20061" y="41339"/>
                  <a:pt x="20396" y="40852"/>
                </a:cubicBezTo>
                <a:cubicBezTo>
                  <a:pt x="20609" y="40488"/>
                  <a:pt x="20882" y="40184"/>
                  <a:pt x="21156" y="39910"/>
                </a:cubicBezTo>
                <a:cubicBezTo>
                  <a:pt x="22390" y="38613"/>
                  <a:pt x="24034" y="37967"/>
                  <a:pt x="25678" y="37967"/>
                </a:cubicBezTo>
                <a:cubicBezTo>
                  <a:pt x="27233" y="37967"/>
                  <a:pt x="28789" y="38545"/>
                  <a:pt x="30001" y="39697"/>
                </a:cubicBezTo>
                <a:cubicBezTo>
                  <a:pt x="30457" y="40123"/>
                  <a:pt x="30852" y="40640"/>
                  <a:pt x="31156" y="41187"/>
                </a:cubicBezTo>
                <a:cubicBezTo>
                  <a:pt x="31308" y="41460"/>
                  <a:pt x="31429" y="41764"/>
                  <a:pt x="31551" y="42038"/>
                </a:cubicBezTo>
                <a:cubicBezTo>
                  <a:pt x="31642" y="42342"/>
                  <a:pt x="31733" y="42646"/>
                  <a:pt x="31794" y="42950"/>
                </a:cubicBezTo>
                <a:cubicBezTo>
                  <a:pt x="31946" y="43588"/>
                  <a:pt x="31977" y="44226"/>
                  <a:pt x="31916" y="44865"/>
                </a:cubicBezTo>
                <a:cubicBezTo>
                  <a:pt x="31825" y="45503"/>
                  <a:pt x="31673" y="46111"/>
                  <a:pt x="31429" y="46719"/>
                </a:cubicBezTo>
                <a:cubicBezTo>
                  <a:pt x="30913" y="47904"/>
                  <a:pt x="30031" y="48907"/>
                  <a:pt x="28907" y="49576"/>
                </a:cubicBezTo>
                <a:lnTo>
                  <a:pt x="28694" y="49697"/>
                </a:lnTo>
                <a:lnTo>
                  <a:pt x="28937" y="49758"/>
                </a:lnTo>
                <a:lnTo>
                  <a:pt x="33466" y="50883"/>
                </a:lnTo>
                <a:lnTo>
                  <a:pt x="43892" y="53406"/>
                </a:lnTo>
                <a:lnTo>
                  <a:pt x="43983" y="53406"/>
                </a:lnTo>
                <a:lnTo>
                  <a:pt x="44013" y="53345"/>
                </a:lnTo>
                <a:cubicBezTo>
                  <a:pt x="44712" y="51734"/>
                  <a:pt x="45320" y="50093"/>
                  <a:pt x="45837" y="48421"/>
                </a:cubicBezTo>
                <a:cubicBezTo>
                  <a:pt x="46111" y="47600"/>
                  <a:pt x="46323" y="46779"/>
                  <a:pt x="46506" y="45928"/>
                </a:cubicBezTo>
                <a:cubicBezTo>
                  <a:pt x="46658" y="45077"/>
                  <a:pt x="46870" y="44257"/>
                  <a:pt x="46962" y="43406"/>
                </a:cubicBezTo>
                <a:cubicBezTo>
                  <a:pt x="47478" y="40123"/>
                  <a:pt x="47539" y="36749"/>
                  <a:pt x="47114" y="33436"/>
                </a:cubicBezTo>
                <a:cubicBezTo>
                  <a:pt x="46688" y="30305"/>
                  <a:pt x="45898" y="27205"/>
                  <a:pt x="44712" y="24256"/>
                </a:cubicBezTo>
                <a:lnTo>
                  <a:pt x="43861" y="22129"/>
                </a:lnTo>
                <a:cubicBezTo>
                  <a:pt x="43527" y="21460"/>
                  <a:pt x="43193" y="20791"/>
                  <a:pt x="42858" y="20123"/>
                </a:cubicBezTo>
                <a:cubicBezTo>
                  <a:pt x="42676" y="19788"/>
                  <a:pt x="42524" y="19454"/>
                  <a:pt x="42341" y="19119"/>
                </a:cubicBezTo>
                <a:lnTo>
                  <a:pt x="41764" y="18177"/>
                </a:lnTo>
                <a:cubicBezTo>
                  <a:pt x="41399" y="17539"/>
                  <a:pt x="41034" y="16901"/>
                  <a:pt x="40639" y="16293"/>
                </a:cubicBezTo>
                <a:cubicBezTo>
                  <a:pt x="37661" y="11825"/>
                  <a:pt x="33770" y="8025"/>
                  <a:pt x="29211" y="5137"/>
                </a:cubicBezTo>
                <a:cubicBezTo>
                  <a:pt x="27265" y="3861"/>
                  <a:pt x="25198" y="2797"/>
                  <a:pt x="23040" y="1885"/>
                </a:cubicBezTo>
                <a:cubicBezTo>
                  <a:pt x="22037" y="1460"/>
                  <a:pt x="21034" y="1095"/>
                  <a:pt x="20031" y="791"/>
                </a:cubicBezTo>
                <a:cubicBezTo>
                  <a:pt x="19545" y="639"/>
                  <a:pt x="19058" y="457"/>
                  <a:pt x="18572" y="365"/>
                </a:cubicBezTo>
                <a:lnTo>
                  <a:pt x="171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49"/>
          <p:cNvSpPr/>
          <p:nvPr/>
        </p:nvSpPr>
        <p:spPr>
          <a:xfrm>
            <a:off x="6744625" y="1658828"/>
            <a:ext cx="245502" cy="222151"/>
          </a:xfrm>
          <a:custGeom>
            <a:avLst/>
            <a:gdLst/>
            <a:ahLst/>
            <a:cxnLst/>
            <a:rect l="l" t="t" r="r" b="b"/>
            <a:pathLst>
              <a:path w="11460" h="10370" extrusionOk="0">
                <a:moveTo>
                  <a:pt x="2666" y="0"/>
                </a:moveTo>
                <a:cubicBezTo>
                  <a:pt x="2337" y="0"/>
                  <a:pt x="2220" y="248"/>
                  <a:pt x="2220" y="248"/>
                </a:cubicBezTo>
                <a:cubicBezTo>
                  <a:pt x="2220" y="248"/>
                  <a:pt x="1922" y="39"/>
                  <a:pt x="1639" y="39"/>
                </a:cubicBezTo>
                <a:cubicBezTo>
                  <a:pt x="1518" y="39"/>
                  <a:pt x="1399" y="78"/>
                  <a:pt x="1308" y="187"/>
                </a:cubicBezTo>
                <a:cubicBezTo>
                  <a:pt x="1095" y="430"/>
                  <a:pt x="1490" y="1099"/>
                  <a:pt x="1490" y="1099"/>
                </a:cubicBezTo>
                <a:cubicBezTo>
                  <a:pt x="1490" y="1099"/>
                  <a:pt x="1161" y="752"/>
                  <a:pt x="787" y="752"/>
                </a:cubicBezTo>
                <a:cubicBezTo>
                  <a:pt x="678" y="752"/>
                  <a:pt x="566" y="781"/>
                  <a:pt x="457" y="856"/>
                </a:cubicBezTo>
                <a:cubicBezTo>
                  <a:pt x="1" y="1190"/>
                  <a:pt x="1004" y="2285"/>
                  <a:pt x="1004" y="2285"/>
                </a:cubicBezTo>
                <a:cubicBezTo>
                  <a:pt x="669" y="3014"/>
                  <a:pt x="2554" y="5111"/>
                  <a:pt x="3040" y="5689"/>
                </a:cubicBezTo>
                <a:cubicBezTo>
                  <a:pt x="3527" y="6266"/>
                  <a:pt x="8603" y="10370"/>
                  <a:pt x="8603" y="10370"/>
                </a:cubicBezTo>
                <a:lnTo>
                  <a:pt x="11460" y="7847"/>
                </a:lnTo>
                <a:lnTo>
                  <a:pt x="10548" y="6661"/>
                </a:lnTo>
                <a:cubicBezTo>
                  <a:pt x="10548" y="6661"/>
                  <a:pt x="10031" y="4078"/>
                  <a:pt x="10001" y="3257"/>
                </a:cubicBezTo>
                <a:cubicBezTo>
                  <a:pt x="9940" y="2406"/>
                  <a:pt x="7691" y="1069"/>
                  <a:pt x="7691" y="1069"/>
                </a:cubicBezTo>
                <a:lnTo>
                  <a:pt x="7691" y="1069"/>
                </a:lnTo>
                <a:lnTo>
                  <a:pt x="8299" y="2224"/>
                </a:lnTo>
                <a:lnTo>
                  <a:pt x="8451" y="2588"/>
                </a:lnTo>
                <a:cubicBezTo>
                  <a:pt x="8451" y="2588"/>
                  <a:pt x="8323" y="3150"/>
                  <a:pt x="7997" y="3150"/>
                </a:cubicBezTo>
                <a:cubicBezTo>
                  <a:pt x="7968" y="3150"/>
                  <a:pt x="7937" y="3146"/>
                  <a:pt x="7904" y="3136"/>
                </a:cubicBezTo>
                <a:cubicBezTo>
                  <a:pt x="7509" y="3014"/>
                  <a:pt x="3375" y="278"/>
                  <a:pt x="3375" y="278"/>
                </a:cubicBezTo>
                <a:cubicBezTo>
                  <a:pt x="3071" y="69"/>
                  <a:pt x="2839" y="0"/>
                  <a:pt x="2666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49"/>
          <p:cNvSpPr/>
          <p:nvPr/>
        </p:nvSpPr>
        <p:spPr>
          <a:xfrm>
            <a:off x="6791519" y="1664141"/>
            <a:ext cx="86611" cy="73586"/>
          </a:xfrm>
          <a:custGeom>
            <a:avLst/>
            <a:gdLst/>
            <a:ahLst/>
            <a:cxnLst/>
            <a:rect l="l" t="t" r="r" b="b"/>
            <a:pathLst>
              <a:path w="4043" h="3435" extrusionOk="0">
                <a:moveTo>
                  <a:pt x="0" y="0"/>
                </a:moveTo>
                <a:lnTo>
                  <a:pt x="0" y="0"/>
                </a:lnTo>
                <a:cubicBezTo>
                  <a:pt x="152" y="213"/>
                  <a:pt x="304" y="426"/>
                  <a:pt x="487" y="608"/>
                </a:cubicBezTo>
                <a:cubicBezTo>
                  <a:pt x="912" y="1064"/>
                  <a:pt x="1368" y="1520"/>
                  <a:pt x="1854" y="1915"/>
                </a:cubicBezTo>
                <a:cubicBezTo>
                  <a:pt x="2310" y="2340"/>
                  <a:pt x="2827" y="2705"/>
                  <a:pt x="3374" y="3070"/>
                </a:cubicBezTo>
                <a:cubicBezTo>
                  <a:pt x="3587" y="3222"/>
                  <a:pt x="3800" y="3344"/>
                  <a:pt x="4043" y="3435"/>
                </a:cubicBezTo>
                <a:cubicBezTo>
                  <a:pt x="3861" y="3252"/>
                  <a:pt x="3617" y="3100"/>
                  <a:pt x="3405" y="2948"/>
                </a:cubicBezTo>
                <a:cubicBezTo>
                  <a:pt x="2888" y="2584"/>
                  <a:pt x="2402" y="2219"/>
                  <a:pt x="1946" y="1824"/>
                </a:cubicBezTo>
                <a:cubicBezTo>
                  <a:pt x="1368" y="1337"/>
                  <a:pt x="912" y="881"/>
                  <a:pt x="578" y="547"/>
                </a:cubicBezTo>
                <a:cubicBezTo>
                  <a:pt x="395" y="334"/>
                  <a:pt x="213" y="152"/>
                  <a:pt x="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49"/>
          <p:cNvSpPr/>
          <p:nvPr/>
        </p:nvSpPr>
        <p:spPr>
          <a:xfrm>
            <a:off x="6777830" y="1683657"/>
            <a:ext cx="80120" cy="74250"/>
          </a:xfrm>
          <a:custGeom>
            <a:avLst/>
            <a:gdLst/>
            <a:ahLst/>
            <a:cxnLst/>
            <a:rect l="l" t="t" r="r" b="b"/>
            <a:pathLst>
              <a:path w="3740" h="3466" extrusionOk="0">
                <a:moveTo>
                  <a:pt x="1" y="1"/>
                </a:moveTo>
                <a:cubicBezTo>
                  <a:pt x="153" y="214"/>
                  <a:pt x="305" y="426"/>
                  <a:pt x="487" y="578"/>
                </a:cubicBezTo>
                <a:cubicBezTo>
                  <a:pt x="882" y="1034"/>
                  <a:pt x="1308" y="1460"/>
                  <a:pt x="1764" y="1855"/>
                </a:cubicBezTo>
                <a:cubicBezTo>
                  <a:pt x="2281" y="2341"/>
                  <a:pt x="2767" y="2736"/>
                  <a:pt x="3132" y="3010"/>
                </a:cubicBezTo>
                <a:cubicBezTo>
                  <a:pt x="3314" y="3192"/>
                  <a:pt x="3527" y="3344"/>
                  <a:pt x="3740" y="3466"/>
                </a:cubicBezTo>
                <a:cubicBezTo>
                  <a:pt x="3557" y="3284"/>
                  <a:pt x="3375" y="3101"/>
                  <a:pt x="3193" y="2949"/>
                </a:cubicBezTo>
                <a:lnTo>
                  <a:pt x="1855" y="1764"/>
                </a:lnTo>
                <a:cubicBezTo>
                  <a:pt x="1308" y="1277"/>
                  <a:pt x="882" y="852"/>
                  <a:pt x="548" y="518"/>
                </a:cubicBezTo>
                <a:cubicBezTo>
                  <a:pt x="396" y="335"/>
                  <a:pt x="214" y="153"/>
                  <a:pt x="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49"/>
          <p:cNvSpPr/>
          <p:nvPr/>
        </p:nvSpPr>
        <p:spPr>
          <a:xfrm>
            <a:off x="6765469" y="1707735"/>
            <a:ext cx="68381" cy="67759"/>
          </a:xfrm>
          <a:custGeom>
            <a:avLst/>
            <a:gdLst/>
            <a:ahLst/>
            <a:cxnLst/>
            <a:rect l="l" t="t" r="r" b="b"/>
            <a:pathLst>
              <a:path w="3192" h="3163" extrusionOk="0">
                <a:moveTo>
                  <a:pt x="3" y="1"/>
                </a:moveTo>
                <a:cubicBezTo>
                  <a:pt x="2" y="1"/>
                  <a:pt x="1" y="1"/>
                  <a:pt x="0" y="2"/>
                </a:cubicBezTo>
                <a:cubicBezTo>
                  <a:pt x="92" y="214"/>
                  <a:pt x="213" y="397"/>
                  <a:pt x="365" y="549"/>
                </a:cubicBezTo>
                <a:cubicBezTo>
                  <a:pt x="700" y="974"/>
                  <a:pt x="1034" y="1400"/>
                  <a:pt x="1429" y="1764"/>
                </a:cubicBezTo>
                <a:cubicBezTo>
                  <a:pt x="1794" y="2160"/>
                  <a:pt x="2189" y="2494"/>
                  <a:pt x="2614" y="2828"/>
                </a:cubicBezTo>
                <a:cubicBezTo>
                  <a:pt x="2797" y="2950"/>
                  <a:pt x="2979" y="3071"/>
                  <a:pt x="3192" y="3163"/>
                </a:cubicBezTo>
                <a:cubicBezTo>
                  <a:pt x="3010" y="3011"/>
                  <a:pt x="2827" y="2859"/>
                  <a:pt x="2645" y="2737"/>
                </a:cubicBezTo>
                <a:cubicBezTo>
                  <a:pt x="2250" y="2403"/>
                  <a:pt x="1855" y="2038"/>
                  <a:pt x="1490" y="1673"/>
                </a:cubicBezTo>
                <a:cubicBezTo>
                  <a:pt x="654" y="808"/>
                  <a:pt x="53" y="1"/>
                  <a:pt x="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49"/>
          <p:cNvSpPr/>
          <p:nvPr/>
        </p:nvSpPr>
        <p:spPr>
          <a:xfrm>
            <a:off x="7132072" y="3911896"/>
            <a:ext cx="329499" cy="262426"/>
          </a:xfrm>
          <a:custGeom>
            <a:avLst/>
            <a:gdLst/>
            <a:ahLst/>
            <a:cxnLst/>
            <a:rect l="l" t="t" r="r" b="b"/>
            <a:pathLst>
              <a:path w="15381" h="12250" extrusionOk="0">
                <a:moveTo>
                  <a:pt x="7903" y="1"/>
                </a:moveTo>
                <a:lnTo>
                  <a:pt x="7964" y="7751"/>
                </a:lnTo>
                <a:cubicBezTo>
                  <a:pt x="7964" y="7751"/>
                  <a:pt x="122" y="10426"/>
                  <a:pt x="0" y="11885"/>
                </a:cubicBezTo>
                <a:lnTo>
                  <a:pt x="15016" y="12250"/>
                </a:lnTo>
                <a:lnTo>
                  <a:pt x="15380" y="183"/>
                </a:lnTo>
                <a:lnTo>
                  <a:pt x="790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p49"/>
          <p:cNvSpPr/>
          <p:nvPr/>
        </p:nvSpPr>
        <p:spPr>
          <a:xfrm>
            <a:off x="7385372" y="4065988"/>
            <a:ext cx="27357" cy="25236"/>
          </a:xfrm>
          <a:custGeom>
            <a:avLst/>
            <a:gdLst/>
            <a:ahLst/>
            <a:cxnLst/>
            <a:rect l="l" t="t" r="r" b="b"/>
            <a:pathLst>
              <a:path w="1277" h="1178" extrusionOk="0">
                <a:moveTo>
                  <a:pt x="639" y="0"/>
                </a:moveTo>
                <a:cubicBezTo>
                  <a:pt x="404" y="0"/>
                  <a:pt x="185" y="149"/>
                  <a:pt x="91" y="406"/>
                </a:cubicBezTo>
                <a:cubicBezTo>
                  <a:pt x="0" y="710"/>
                  <a:pt x="183" y="1045"/>
                  <a:pt x="517" y="1166"/>
                </a:cubicBezTo>
                <a:cubicBezTo>
                  <a:pt x="556" y="1174"/>
                  <a:pt x="595" y="1178"/>
                  <a:pt x="634" y="1178"/>
                </a:cubicBezTo>
                <a:cubicBezTo>
                  <a:pt x="896" y="1178"/>
                  <a:pt x="1137" y="1005"/>
                  <a:pt x="1216" y="741"/>
                </a:cubicBezTo>
                <a:cubicBezTo>
                  <a:pt x="1277" y="437"/>
                  <a:pt x="1094" y="133"/>
                  <a:pt x="821" y="42"/>
                </a:cubicBezTo>
                <a:lnTo>
                  <a:pt x="851" y="42"/>
                </a:lnTo>
                <a:cubicBezTo>
                  <a:pt x="781" y="14"/>
                  <a:pt x="709" y="0"/>
                  <a:pt x="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49"/>
          <p:cNvSpPr/>
          <p:nvPr/>
        </p:nvSpPr>
        <p:spPr>
          <a:xfrm>
            <a:off x="7130765" y="4148272"/>
            <a:ext cx="322987" cy="26050"/>
          </a:xfrm>
          <a:custGeom>
            <a:avLst/>
            <a:gdLst/>
            <a:ahLst/>
            <a:cxnLst/>
            <a:rect l="l" t="t" r="r" b="b"/>
            <a:pathLst>
              <a:path w="15077" h="1216" extrusionOk="0">
                <a:moveTo>
                  <a:pt x="15077" y="0"/>
                </a:moveTo>
                <a:lnTo>
                  <a:pt x="669" y="91"/>
                </a:lnTo>
                <a:cubicBezTo>
                  <a:pt x="669" y="91"/>
                  <a:pt x="0" y="365"/>
                  <a:pt x="61" y="851"/>
                </a:cubicBezTo>
                <a:lnTo>
                  <a:pt x="15077" y="1216"/>
                </a:lnTo>
                <a:lnTo>
                  <a:pt x="150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49"/>
          <p:cNvSpPr/>
          <p:nvPr/>
        </p:nvSpPr>
        <p:spPr>
          <a:xfrm>
            <a:off x="7297454" y="4074664"/>
            <a:ext cx="29970" cy="20930"/>
          </a:xfrm>
          <a:custGeom>
            <a:avLst/>
            <a:gdLst/>
            <a:ahLst/>
            <a:cxnLst/>
            <a:rect l="l" t="t" r="r" b="b"/>
            <a:pathLst>
              <a:path w="1399" h="977" extrusionOk="0">
                <a:moveTo>
                  <a:pt x="229" y="0"/>
                </a:moveTo>
                <a:cubicBezTo>
                  <a:pt x="89" y="0"/>
                  <a:pt x="1" y="34"/>
                  <a:pt x="1" y="62"/>
                </a:cubicBezTo>
                <a:cubicBezTo>
                  <a:pt x="1" y="153"/>
                  <a:pt x="396" y="184"/>
                  <a:pt x="730" y="457"/>
                </a:cubicBezTo>
                <a:cubicBezTo>
                  <a:pt x="1047" y="717"/>
                  <a:pt x="1255" y="976"/>
                  <a:pt x="1328" y="976"/>
                </a:cubicBezTo>
                <a:cubicBezTo>
                  <a:pt x="1331" y="976"/>
                  <a:pt x="1335" y="976"/>
                  <a:pt x="1338" y="974"/>
                </a:cubicBezTo>
                <a:cubicBezTo>
                  <a:pt x="1399" y="944"/>
                  <a:pt x="1308" y="518"/>
                  <a:pt x="882" y="214"/>
                </a:cubicBezTo>
                <a:cubicBezTo>
                  <a:pt x="634" y="49"/>
                  <a:pt x="395" y="0"/>
                  <a:pt x="22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9"/>
          <p:cNvSpPr/>
          <p:nvPr/>
        </p:nvSpPr>
        <p:spPr>
          <a:xfrm>
            <a:off x="7262942" y="4088867"/>
            <a:ext cx="22815" cy="25557"/>
          </a:xfrm>
          <a:custGeom>
            <a:avLst/>
            <a:gdLst/>
            <a:ahLst/>
            <a:cxnLst/>
            <a:rect l="l" t="t" r="r" b="b"/>
            <a:pathLst>
              <a:path w="1065" h="1193" extrusionOk="0">
                <a:moveTo>
                  <a:pt x="108" y="0"/>
                </a:moveTo>
                <a:cubicBezTo>
                  <a:pt x="60" y="0"/>
                  <a:pt x="31" y="14"/>
                  <a:pt x="31" y="38"/>
                </a:cubicBezTo>
                <a:cubicBezTo>
                  <a:pt x="1" y="98"/>
                  <a:pt x="335" y="220"/>
                  <a:pt x="548" y="554"/>
                </a:cubicBezTo>
                <a:cubicBezTo>
                  <a:pt x="791" y="858"/>
                  <a:pt x="852" y="1193"/>
                  <a:pt x="943" y="1193"/>
                </a:cubicBezTo>
                <a:cubicBezTo>
                  <a:pt x="1004" y="1193"/>
                  <a:pt x="1065" y="767"/>
                  <a:pt x="761" y="402"/>
                </a:cubicBezTo>
                <a:cubicBezTo>
                  <a:pt x="536" y="110"/>
                  <a:pt x="244" y="0"/>
                  <a:pt x="1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0" name="Google Shape;2300;p49"/>
          <p:cNvSpPr/>
          <p:nvPr/>
        </p:nvSpPr>
        <p:spPr>
          <a:xfrm>
            <a:off x="7231044" y="4101764"/>
            <a:ext cx="16303" cy="27635"/>
          </a:xfrm>
          <a:custGeom>
            <a:avLst/>
            <a:gdLst/>
            <a:ahLst/>
            <a:cxnLst/>
            <a:rect l="l" t="t" r="r" b="b"/>
            <a:pathLst>
              <a:path w="761" h="1290" extrusionOk="0">
                <a:moveTo>
                  <a:pt x="60" y="0"/>
                </a:moveTo>
                <a:cubicBezTo>
                  <a:pt x="45" y="0"/>
                  <a:pt x="35" y="5"/>
                  <a:pt x="31" y="13"/>
                </a:cubicBezTo>
                <a:cubicBezTo>
                  <a:pt x="0" y="74"/>
                  <a:pt x="183" y="287"/>
                  <a:pt x="335" y="621"/>
                </a:cubicBezTo>
                <a:cubicBezTo>
                  <a:pt x="487" y="955"/>
                  <a:pt x="487" y="1290"/>
                  <a:pt x="578" y="1290"/>
                </a:cubicBezTo>
                <a:cubicBezTo>
                  <a:pt x="639" y="1290"/>
                  <a:pt x="760" y="925"/>
                  <a:pt x="578" y="530"/>
                </a:cubicBezTo>
                <a:cubicBezTo>
                  <a:pt x="421" y="164"/>
                  <a:pt x="152" y="0"/>
                  <a:pt x="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49"/>
          <p:cNvSpPr/>
          <p:nvPr/>
        </p:nvSpPr>
        <p:spPr>
          <a:xfrm>
            <a:off x="7300796" y="4032805"/>
            <a:ext cx="34447" cy="8355"/>
          </a:xfrm>
          <a:custGeom>
            <a:avLst/>
            <a:gdLst/>
            <a:ahLst/>
            <a:cxnLst/>
            <a:rect l="l" t="t" r="r" b="b"/>
            <a:pathLst>
              <a:path w="1608" h="390" extrusionOk="0">
                <a:moveTo>
                  <a:pt x="655" y="0"/>
                </a:moveTo>
                <a:cubicBezTo>
                  <a:pt x="238" y="0"/>
                  <a:pt x="0" y="199"/>
                  <a:pt x="27" y="253"/>
                </a:cubicBezTo>
                <a:cubicBezTo>
                  <a:pt x="36" y="279"/>
                  <a:pt x="71" y="288"/>
                  <a:pt x="126" y="288"/>
                </a:cubicBezTo>
                <a:cubicBezTo>
                  <a:pt x="244" y="288"/>
                  <a:pt x="451" y="248"/>
                  <a:pt x="681" y="248"/>
                </a:cubicBezTo>
                <a:cubicBezTo>
                  <a:pt x="726" y="248"/>
                  <a:pt x="771" y="250"/>
                  <a:pt x="817" y="253"/>
                </a:cubicBezTo>
                <a:cubicBezTo>
                  <a:pt x="1148" y="279"/>
                  <a:pt x="1436" y="389"/>
                  <a:pt x="1539" y="389"/>
                </a:cubicBezTo>
                <a:cubicBezTo>
                  <a:pt x="1559" y="389"/>
                  <a:pt x="1572" y="385"/>
                  <a:pt x="1577" y="375"/>
                </a:cubicBezTo>
                <a:cubicBezTo>
                  <a:pt x="1608" y="314"/>
                  <a:pt x="1304" y="41"/>
                  <a:pt x="817" y="10"/>
                </a:cubicBezTo>
                <a:cubicBezTo>
                  <a:pt x="761" y="3"/>
                  <a:pt x="707" y="0"/>
                  <a:pt x="6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49"/>
          <p:cNvSpPr/>
          <p:nvPr/>
        </p:nvSpPr>
        <p:spPr>
          <a:xfrm>
            <a:off x="7301374" y="3945101"/>
            <a:ext cx="159555" cy="31941"/>
          </a:xfrm>
          <a:custGeom>
            <a:avLst/>
            <a:gdLst/>
            <a:ahLst/>
            <a:cxnLst/>
            <a:rect l="l" t="t" r="r" b="b"/>
            <a:pathLst>
              <a:path w="7448" h="1491" extrusionOk="0">
                <a:moveTo>
                  <a:pt x="0" y="1"/>
                </a:moveTo>
                <a:lnTo>
                  <a:pt x="0" y="1369"/>
                </a:lnTo>
                <a:lnTo>
                  <a:pt x="7417" y="1490"/>
                </a:lnTo>
                <a:lnTo>
                  <a:pt x="7447" y="244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49"/>
          <p:cNvSpPr/>
          <p:nvPr/>
        </p:nvSpPr>
        <p:spPr>
          <a:xfrm>
            <a:off x="7301374" y="3979998"/>
            <a:ext cx="50150" cy="26328"/>
          </a:xfrm>
          <a:custGeom>
            <a:avLst/>
            <a:gdLst/>
            <a:ahLst/>
            <a:cxnLst/>
            <a:rect l="l" t="t" r="r" b="b"/>
            <a:pathLst>
              <a:path w="2341" h="1229" extrusionOk="0">
                <a:moveTo>
                  <a:pt x="1900" y="253"/>
                </a:moveTo>
                <a:cubicBezTo>
                  <a:pt x="1983" y="253"/>
                  <a:pt x="2048" y="279"/>
                  <a:pt x="2067" y="317"/>
                </a:cubicBezTo>
                <a:cubicBezTo>
                  <a:pt x="2097" y="378"/>
                  <a:pt x="2067" y="347"/>
                  <a:pt x="2067" y="408"/>
                </a:cubicBezTo>
                <a:cubicBezTo>
                  <a:pt x="2006" y="439"/>
                  <a:pt x="1945" y="499"/>
                  <a:pt x="1885" y="530"/>
                </a:cubicBezTo>
                <a:cubicBezTo>
                  <a:pt x="1550" y="743"/>
                  <a:pt x="1155" y="895"/>
                  <a:pt x="760" y="986"/>
                </a:cubicBezTo>
                <a:cubicBezTo>
                  <a:pt x="550" y="1032"/>
                  <a:pt x="358" y="1061"/>
                  <a:pt x="170" y="1113"/>
                </a:cubicBezTo>
                <a:lnTo>
                  <a:pt x="170" y="1113"/>
                </a:lnTo>
                <a:cubicBezTo>
                  <a:pt x="265" y="1028"/>
                  <a:pt x="410" y="905"/>
                  <a:pt x="608" y="773"/>
                </a:cubicBezTo>
                <a:cubicBezTo>
                  <a:pt x="821" y="621"/>
                  <a:pt x="1064" y="499"/>
                  <a:pt x="1307" y="408"/>
                </a:cubicBezTo>
                <a:cubicBezTo>
                  <a:pt x="1429" y="347"/>
                  <a:pt x="1581" y="317"/>
                  <a:pt x="1733" y="287"/>
                </a:cubicBezTo>
                <a:cubicBezTo>
                  <a:pt x="1791" y="263"/>
                  <a:pt x="1849" y="253"/>
                  <a:pt x="1900" y="253"/>
                </a:cubicBezTo>
                <a:close/>
                <a:moveTo>
                  <a:pt x="1865" y="0"/>
                </a:moveTo>
                <a:cubicBezTo>
                  <a:pt x="1801" y="0"/>
                  <a:pt x="1736" y="22"/>
                  <a:pt x="1672" y="43"/>
                </a:cubicBezTo>
                <a:cubicBezTo>
                  <a:pt x="1520" y="74"/>
                  <a:pt x="1368" y="104"/>
                  <a:pt x="1216" y="165"/>
                </a:cubicBezTo>
                <a:cubicBezTo>
                  <a:pt x="942" y="287"/>
                  <a:pt x="699" y="439"/>
                  <a:pt x="486" y="621"/>
                </a:cubicBezTo>
                <a:cubicBezTo>
                  <a:pt x="250" y="836"/>
                  <a:pt x="119" y="1036"/>
                  <a:pt x="64" y="1146"/>
                </a:cubicBezTo>
                <a:lnTo>
                  <a:pt x="64" y="1146"/>
                </a:lnTo>
                <a:cubicBezTo>
                  <a:pt x="43" y="1153"/>
                  <a:pt x="21" y="1160"/>
                  <a:pt x="0" y="1168"/>
                </a:cubicBezTo>
                <a:cubicBezTo>
                  <a:pt x="16" y="1172"/>
                  <a:pt x="32" y="1175"/>
                  <a:pt x="48" y="1178"/>
                </a:cubicBezTo>
                <a:lnTo>
                  <a:pt x="48" y="1178"/>
                </a:lnTo>
                <a:cubicBezTo>
                  <a:pt x="36" y="1205"/>
                  <a:pt x="30" y="1222"/>
                  <a:pt x="30" y="1229"/>
                </a:cubicBezTo>
                <a:cubicBezTo>
                  <a:pt x="39" y="1229"/>
                  <a:pt x="58" y="1213"/>
                  <a:pt x="89" y="1186"/>
                </a:cubicBezTo>
                <a:lnTo>
                  <a:pt x="89" y="1186"/>
                </a:lnTo>
                <a:cubicBezTo>
                  <a:pt x="193" y="1204"/>
                  <a:pt x="294" y="1214"/>
                  <a:pt x="391" y="1214"/>
                </a:cubicBezTo>
                <a:cubicBezTo>
                  <a:pt x="517" y="1214"/>
                  <a:pt x="638" y="1198"/>
                  <a:pt x="760" y="1168"/>
                </a:cubicBezTo>
                <a:cubicBezTo>
                  <a:pt x="1034" y="1107"/>
                  <a:pt x="1307" y="1047"/>
                  <a:pt x="1581" y="955"/>
                </a:cubicBezTo>
                <a:cubicBezTo>
                  <a:pt x="1702" y="895"/>
                  <a:pt x="1854" y="803"/>
                  <a:pt x="2006" y="712"/>
                </a:cubicBezTo>
                <a:cubicBezTo>
                  <a:pt x="2097" y="682"/>
                  <a:pt x="2158" y="621"/>
                  <a:pt x="2249" y="560"/>
                </a:cubicBezTo>
                <a:cubicBezTo>
                  <a:pt x="2341" y="439"/>
                  <a:pt x="2341" y="287"/>
                  <a:pt x="2280" y="165"/>
                </a:cubicBezTo>
                <a:cubicBezTo>
                  <a:pt x="2219" y="74"/>
                  <a:pt x="2097" y="13"/>
                  <a:pt x="1945" y="13"/>
                </a:cubicBezTo>
                <a:cubicBezTo>
                  <a:pt x="1919" y="4"/>
                  <a:pt x="1892" y="0"/>
                  <a:pt x="18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49"/>
          <p:cNvSpPr/>
          <p:nvPr/>
        </p:nvSpPr>
        <p:spPr>
          <a:xfrm>
            <a:off x="7283144" y="3956176"/>
            <a:ext cx="25407" cy="50814"/>
          </a:xfrm>
          <a:custGeom>
            <a:avLst/>
            <a:gdLst/>
            <a:ahLst/>
            <a:cxnLst/>
            <a:rect l="l" t="t" r="r" b="b"/>
            <a:pathLst>
              <a:path w="1186" h="2372" extrusionOk="0">
                <a:moveTo>
                  <a:pt x="426" y="0"/>
                </a:moveTo>
                <a:cubicBezTo>
                  <a:pt x="274" y="0"/>
                  <a:pt x="152" y="61"/>
                  <a:pt x="91" y="183"/>
                </a:cubicBezTo>
                <a:cubicBezTo>
                  <a:pt x="61" y="274"/>
                  <a:pt x="30" y="365"/>
                  <a:pt x="30" y="456"/>
                </a:cubicBezTo>
                <a:cubicBezTo>
                  <a:pt x="0" y="639"/>
                  <a:pt x="0" y="791"/>
                  <a:pt x="30" y="973"/>
                </a:cubicBezTo>
                <a:cubicBezTo>
                  <a:pt x="61" y="1247"/>
                  <a:pt x="152" y="1520"/>
                  <a:pt x="334" y="1763"/>
                </a:cubicBezTo>
                <a:cubicBezTo>
                  <a:pt x="581" y="2093"/>
                  <a:pt x="853" y="2224"/>
                  <a:pt x="904" y="2224"/>
                </a:cubicBezTo>
                <a:cubicBezTo>
                  <a:pt x="909" y="2224"/>
                  <a:pt x="912" y="2222"/>
                  <a:pt x="912" y="2219"/>
                </a:cubicBezTo>
                <a:cubicBezTo>
                  <a:pt x="760" y="2067"/>
                  <a:pt x="608" y="1855"/>
                  <a:pt x="486" y="1672"/>
                </a:cubicBezTo>
                <a:cubicBezTo>
                  <a:pt x="365" y="1459"/>
                  <a:pt x="274" y="1216"/>
                  <a:pt x="243" y="943"/>
                </a:cubicBezTo>
                <a:cubicBezTo>
                  <a:pt x="243" y="791"/>
                  <a:pt x="243" y="669"/>
                  <a:pt x="274" y="517"/>
                </a:cubicBezTo>
                <a:cubicBezTo>
                  <a:pt x="304" y="365"/>
                  <a:pt x="365" y="244"/>
                  <a:pt x="426" y="244"/>
                </a:cubicBezTo>
                <a:cubicBezTo>
                  <a:pt x="547" y="304"/>
                  <a:pt x="638" y="396"/>
                  <a:pt x="699" y="487"/>
                </a:cubicBezTo>
                <a:cubicBezTo>
                  <a:pt x="760" y="639"/>
                  <a:pt x="821" y="760"/>
                  <a:pt x="851" y="912"/>
                </a:cubicBezTo>
                <a:cubicBezTo>
                  <a:pt x="942" y="1155"/>
                  <a:pt x="1003" y="1429"/>
                  <a:pt x="1003" y="1672"/>
                </a:cubicBezTo>
                <a:cubicBezTo>
                  <a:pt x="1003" y="2098"/>
                  <a:pt x="912" y="2371"/>
                  <a:pt x="942" y="2371"/>
                </a:cubicBezTo>
                <a:cubicBezTo>
                  <a:pt x="1094" y="2159"/>
                  <a:pt x="1155" y="1915"/>
                  <a:pt x="1155" y="1672"/>
                </a:cubicBezTo>
                <a:cubicBezTo>
                  <a:pt x="1185" y="1368"/>
                  <a:pt x="1155" y="1095"/>
                  <a:pt x="1064" y="821"/>
                </a:cubicBezTo>
                <a:cubicBezTo>
                  <a:pt x="1033" y="669"/>
                  <a:pt x="973" y="517"/>
                  <a:pt x="912" y="365"/>
                </a:cubicBezTo>
                <a:cubicBezTo>
                  <a:pt x="821" y="183"/>
                  <a:pt x="638" y="31"/>
                  <a:pt x="42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49"/>
          <p:cNvSpPr/>
          <p:nvPr/>
        </p:nvSpPr>
        <p:spPr>
          <a:xfrm>
            <a:off x="7841821" y="3541394"/>
            <a:ext cx="303450" cy="408934"/>
          </a:xfrm>
          <a:custGeom>
            <a:avLst/>
            <a:gdLst/>
            <a:ahLst/>
            <a:cxnLst/>
            <a:rect l="l" t="t" r="r" b="b"/>
            <a:pathLst>
              <a:path w="14165" h="19089" extrusionOk="0">
                <a:moveTo>
                  <a:pt x="3678" y="0"/>
                </a:moveTo>
                <a:lnTo>
                  <a:pt x="1" y="6566"/>
                </a:lnTo>
                <a:lnTo>
                  <a:pt x="6870" y="10122"/>
                </a:lnTo>
                <a:cubicBezTo>
                  <a:pt x="6870" y="10122"/>
                  <a:pt x="5563" y="18329"/>
                  <a:pt x="6779" y="19089"/>
                </a:cubicBezTo>
                <a:lnTo>
                  <a:pt x="14165" y="6019"/>
                </a:lnTo>
                <a:lnTo>
                  <a:pt x="3678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49"/>
          <p:cNvSpPr/>
          <p:nvPr/>
        </p:nvSpPr>
        <p:spPr>
          <a:xfrm>
            <a:off x="8020892" y="3660953"/>
            <a:ext cx="27357" cy="24229"/>
          </a:xfrm>
          <a:custGeom>
            <a:avLst/>
            <a:gdLst/>
            <a:ahLst/>
            <a:cxnLst/>
            <a:rect l="l" t="t" r="r" b="b"/>
            <a:pathLst>
              <a:path w="1277" h="1131" extrusionOk="0">
                <a:moveTo>
                  <a:pt x="660" y="1"/>
                </a:moveTo>
                <a:cubicBezTo>
                  <a:pt x="505" y="1"/>
                  <a:pt x="354" y="54"/>
                  <a:pt x="244" y="164"/>
                </a:cubicBezTo>
                <a:lnTo>
                  <a:pt x="274" y="134"/>
                </a:lnTo>
                <a:lnTo>
                  <a:pt x="274" y="134"/>
                </a:lnTo>
                <a:cubicBezTo>
                  <a:pt x="31" y="347"/>
                  <a:pt x="0" y="711"/>
                  <a:pt x="213" y="985"/>
                </a:cubicBezTo>
                <a:cubicBezTo>
                  <a:pt x="326" y="1084"/>
                  <a:pt x="472" y="1130"/>
                  <a:pt x="620" y="1130"/>
                </a:cubicBezTo>
                <a:cubicBezTo>
                  <a:pt x="791" y="1130"/>
                  <a:pt x="964" y="1068"/>
                  <a:pt x="1095" y="954"/>
                </a:cubicBezTo>
                <a:cubicBezTo>
                  <a:pt x="1277" y="711"/>
                  <a:pt x="1277" y="347"/>
                  <a:pt x="1064" y="134"/>
                </a:cubicBezTo>
                <a:cubicBezTo>
                  <a:pt x="947" y="46"/>
                  <a:pt x="802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49"/>
          <p:cNvSpPr/>
          <p:nvPr/>
        </p:nvSpPr>
        <p:spPr>
          <a:xfrm>
            <a:off x="7977254" y="3657954"/>
            <a:ext cx="168017" cy="292374"/>
          </a:xfrm>
          <a:custGeom>
            <a:avLst/>
            <a:gdLst/>
            <a:ahLst/>
            <a:cxnLst/>
            <a:rect l="l" t="t" r="r" b="b"/>
            <a:pathLst>
              <a:path w="7843" h="13648" extrusionOk="0">
                <a:moveTo>
                  <a:pt x="6749" y="0"/>
                </a:moveTo>
                <a:lnTo>
                  <a:pt x="92" y="12766"/>
                </a:lnTo>
                <a:cubicBezTo>
                  <a:pt x="92" y="12766"/>
                  <a:pt x="1" y="13496"/>
                  <a:pt x="457" y="13648"/>
                </a:cubicBezTo>
                <a:lnTo>
                  <a:pt x="7843" y="578"/>
                </a:lnTo>
                <a:lnTo>
                  <a:pt x="67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49"/>
          <p:cNvSpPr/>
          <p:nvPr/>
        </p:nvSpPr>
        <p:spPr>
          <a:xfrm>
            <a:off x="7983766" y="3744029"/>
            <a:ext cx="31941" cy="18166"/>
          </a:xfrm>
          <a:custGeom>
            <a:avLst/>
            <a:gdLst/>
            <a:ahLst/>
            <a:cxnLst/>
            <a:rect l="l" t="t" r="r" b="b"/>
            <a:pathLst>
              <a:path w="1491" h="848" extrusionOk="0">
                <a:moveTo>
                  <a:pt x="1173" y="1"/>
                </a:moveTo>
                <a:cubicBezTo>
                  <a:pt x="1016" y="1"/>
                  <a:pt x="815" y="36"/>
                  <a:pt x="609" y="146"/>
                </a:cubicBezTo>
                <a:cubicBezTo>
                  <a:pt x="153" y="390"/>
                  <a:pt x="1" y="815"/>
                  <a:pt x="62" y="846"/>
                </a:cubicBezTo>
                <a:cubicBezTo>
                  <a:pt x="64" y="847"/>
                  <a:pt x="68" y="848"/>
                  <a:pt x="71" y="848"/>
                </a:cubicBezTo>
                <a:cubicBezTo>
                  <a:pt x="143" y="848"/>
                  <a:pt x="354" y="563"/>
                  <a:pt x="730" y="390"/>
                </a:cubicBezTo>
                <a:cubicBezTo>
                  <a:pt x="1095" y="177"/>
                  <a:pt x="1490" y="177"/>
                  <a:pt x="1490" y="86"/>
                </a:cubicBezTo>
                <a:cubicBezTo>
                  <a:pt x="1490" y="52"/>
                  <a:pt x="1363" y="1"/>
                  <a:pt x="117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9"/>
          <p:cNvSpPr/>
          <p:nvPr/>
        </p:nvSpPr>
        <p:spPr>
          <a:xfrm>
            <a:off x="7979225" y="3787753"/>
            <a:ext cx="33762" cy="10925"/>
          </a:xfrm>
          <a:custGeom>
            <a:avLst/>
            <a:gdLst/>
            <a:ahLst/>
            <a:cxnLst/>
            <a:rect l="l" t="t" r="r" b="b"/>
            <a:pathLst>
              <a:path w="1576" h="510" extrusionOk="0">
                <a:moveTo>
                  <a:pt x="946" y="0"/>
                </a:moveTo>
                <a:cubicBezTo>
                  <a:pt x="877" y="0"/>
                  <a:pt x="805" y="6"/>
                  <a:pt x="730" y="20"/>
                </a:cubicBezTo>
                <a:cubicBezTo>
                  <a:pt x="243" y="112"/>
                  <a:pt x="0" y="446"/>
                  <a:pt x="61" y="507"/>
                </a:cubicBezTo>
                <a:cubicBezTo>
                  <a:pt x="65" y="509"/>
                  <a:pt x="70" y="510"/>
                  <a:pt x="76" y="510"/>
                </a:cubicBezTo>
                <a:cubicBezTo>
                  <a:pt x="158" y="510"/>
                  <a:pt x="421" y="320"/>
                  <a:pt x="790" y="264"/>
                </a:cubicBezTo>
                <a:cubicBezTo>
                  <a:pt x="891" y="247"/>
                  <a:pt x="990" y="242"/>
                  <a:pt x="1081" y="242"/>
                </a:cubicBezTo>
                <a:cubicBezTo>
                  <a:pt x="1228" y="242"/>
                  <a:pt x="1356" y="255"/>
                  <a:pt x="1442" y="255"/>
                </a:cubicBezTo>
                <a:cubicBezTo>
                  <a:pt x="1496" y="255"/>
                  <a:pt x="1533" y="250"/>
                  <a:pt x="1550" y="233"/>
                </a:cubicBezTo>
                <a:cubicBezTo>
                  <a:pt x="1576" y="182"/>
                  <a:pt x="1319" y="0"/>
                  <a:pt x="94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49"/>
          <p:cNvSpPr/>
          <p:nvPr/>
        </p:nvSpPr>
        <p:spPr>
          <a:xfrm>
            <a:off x="7976012" y="3827192"/>
            <a:ext cx="31234" cy="8205"/>
          </a:xfrm>
          <a:custGeom>
            <a:avLst/>
            <a:gdLst/>
            <a:ahLst/>
            <a:cxnLst/>
            <a:rect l="l" t="t" r="r" b="b"/>
            <a:pathLst>
              <a:path w="1458" h="383" extrusionOk="0">
                <a:moveTo>
                  <a:pt x="670" y="0"/>
                </a:moveTo>
                <a:cubicBezTo>
                  <a:pt x="263" y="0"/>
                  <a:pt x="0" y="189"/>
                  <a:pt x="28" y="246"/>
                </a:cubicBezTo>
                <a:cubicBezTo>
                  <a:pt x="44" y="262"/>
                  <a:pt x="75" y="268"/>
                  <a:pt x="118" y="268"/>
                </a:cubicBezTo>
                <a:cubicBezTo>
                  <a:pt x="214" y="268"/>
                  <a:pt x="373" y="240"/>
                  <a:pt x="570" y="240"/>
                </a:cubicBezTo>
                <a:cubicBezTo>
                  <a:pt x="620" y="240"/>
                  <a:pt x="673" y="242"/>
                  <a:pt x="728" y="246"/>
                </a:cubicBezTo>
                <a:cubicBezTo>
                  <a:pt x="1032" y="272"/>
                  <a:pt x="1274" y="382"/>
                  <a:pt x="1380" y="382"/>
                </a:cubicBezTo>
                <a:cubicBezTo>
                  <a:pt x="1401" y="382"/>
                  <a:pt x="1417" y="378"/>
                  <a:pt x="1427" y="368"/>
                </a:cubicBezTo>
                <a:cubicBezTo>
                  <a:pt x="1457" y="307"/>
                  <a:pt x="1183" y="34"/>
                  <a:pt x="758" y="3"/>
                </a:cubicBezTo>
                <a:cubicBezTo>
                  <a:pt x="728" y="1"/>
                  <a:pt x="698" y="0"/>
                  <a:pt x="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49"/>
          <p:cNvSpPr/>
          <p:nvPr/>
        </p:nvSpPr>
        <p:spPr>
          <a:xfrm>
            <a:off x="7951419" y="3712367"/>
            <a:ext cx="20651" cy="28342"/>
          </a:xfrm>
          <a:custGeom>
            <a:avLst/>
            <a:gdLst/>
            <a:ahLst/>
            <a:cxnLst/>
            <a:rect l="l" t="t" r="r" b="b"/>
            <a:pathLst>
              <a:path w="964" h="1323" extrusionOk="0">
                <a:moveTo>
                  <a:pt x="902" y="1"/>
                </a:moveTo>
                <a:cubicBezTo>
                  <a:pt x="802" y="1"/>
                  <a:pt x="499" y="161"/>
                  <a:pt x="265" y="500"/>
                </a:cubicBezTo>
                <a:cubicBezTo>
                  <a:pt x="0" y="911"/>
                  <a:pt x="20" y="1322"/>
                  <a:pt x="76" y="1322"/>
                </a:cubicBezTo>
                <a:cubicBezTo>
                  <a:pt x="78" y="1322"/>
                  <a:pt x="80" y="1322"/>
                  <a:pt x="82" y="1320"/>
                </a:cubicBezTo>
                <a:cubicBezTo>
                  <a:pt x="173" y="1320"/>
                  <a:pt x="234" y="986"/>
                  <a:pt x="477" y="652"/>
                </a:cubicBezTo>
                <a:cubicBezTo>
                  <a:pt x="690" y="287"/>
                  <a:pt x="964" y="74"/>
                  <a:pt x="933" y="13"/>
                </a:cubicBezTo>
                <a:cubicBezTo>
                  <a:pt x="929" y="5"/>
                  <a:pt x="918" y="1"/>
                  <a:pt x="90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49"/>
          <p:cNvSpPr/>
          <p:nvPr/>
        </p:nvSpPr>
        <p:spPr>
          <a:xfrm>
            <a:off x="7871127" y="3558982"/>
            <a:ext cx="102892" cy="151736"/>
          </a:xfrm>
          <a:custGeom>
            <a:avLst/>
            <a:gdLst/>
            <a:ahLst/>
            <a:cxnLst/>
            <a:rect l="l" t="t" r="r" b="b"/>
            <a:pathLst>
              <a:path w="4803" h="7083" extrusionOk="0">
                <a:moveTo>
                  <a:pt x="3709" y="0"/>
                </a:moveTo>
                <a:lnTo>
                  <a:pt x="0" y="6444"/>
                </a:lnTo>
                <a:lnTo>
                  <a:pt x="1216" y="7082"/>
                </a:lnTo>
                <a:lnTo>
                  <a:pt x="4803" y="608"/>
                </a:lnTo>
                <a:lnTo>
                  <a:pt x="370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49"/>
          <p:cNvSpPr/>
          <p:nvPr/>
        </p:nvSpPr>
        <p:spPr>
          <a:xfrm>
            <a:off x="7916714" y="3672264"/>
            <a:ext cx="19537" cy="52764"/>
          </a:xfrm>
          <a:custGeom>
            <a:avLst/>
            <a:gdLst/>
            <a:ahLst/>
            <a:cxnLst/>
            <a:rect l="l" t="t" r="r" b="b"/>
            <a:pathLst>
              <a:path w="912" h="2463" extrusionOk="0">
                <a:moveTo>
                  <a:pt x="547" y="275"/>
                </a:moveTo>
                <a:cubicBezTo>
                  <a:pt x="638" y="275"/>
                  <a:pt x="578" y="275"/>
                  <a:pt x="608" y="305"/>
                </a:cubicBezTo>
                <a:cubicBezTo>
                  <a:pt x="638" y="396"/>
                  <a:pt x="638" y="457"/>
                  <a:pt x="638" y="518"/>
                </a:cubicBezTo>
                <a:lnTo>
                  <a:pt x="638" y="974"/>
                </a:lnTo>
                <a:cubicBezTo>
                  <a:pt x="608" y="1247"/>
                  <a:pt x="578" y="1490"/>
                  <a:pt x="517" y="1734"/>
                </a:cubicBezTo>
                <a:cubicBezTo>
                  <a:pt x="468" y="1929"/>
                  <a:pt x="419" y="2125"/>
                  <a:pt x="370" y="2321"/>
                </a:cubicBezTo>
                <a:lnTo>
                  <a:pt x="370" y="2321"/>
                </a:lnTo>
                <a:cubicBezTo>
                  <a:pt x="338" y="2196"/>
                  <a:pt x="291" y="1995"/>
                  <a:pt x="274" y="1734"/>
                </a:cubicBezTo>
                <a:cubicBezTo>
                  <a:pt x="213" y="1490"/>
                  <a:pt x="213" y="1247"/>
                  <a:pt x="274" y="974"/>
                </a:cubicBezTo>
                <a:cubicBezTo>
                  <a:pt x="274" y="822"/>
                  <a:pt x="304" y="700"/>
                  <a:pt x="365" y="548"/>
                </a:cubicBezTo>
                <a:cubicBezTo>
                  <a:pt x="395" y="366"/>
                  <a:pt x="456" y="275"/>
                  <a:pt x="547" y="275"/>
                </a:cubicBezTo>
                <a:close/>
                <a:moveTo>
                  <a:pt x="517" y="1"/>
                </a:moveTo>
                <a:cubicBezTo>
                  <a:pt x="395" y="1"/>
                  <a:pt x="274" y="92"/>
                  <a:pt x="213" y="183"/>
                </a:cubicBezTo>
                <a:cubicBezTo>
                  <a:pt x="182" y="275"/>
                  <a:pt x="152" y="366"/>
                  <a:pt x="122" y="457"/>
                </a:cubicBezTo>
                <a:cubicBezTo>
                  <a:pt x="61" y="609"/>
                  <a:pt x="30" y="791"/>
                  <a:pt x="30" y="943"/>
                </a:cubicBezTo>
                <a:cubicBezTo>
                  <a:pt x="0" y="1217"/>
                  <a:pt x="30" y="1521"/>
                  <a:pt x="91" y="1764"/>
                </a:cubicBezTo>
                <a:cubicBezTo>
                  <a:pt x="119" y="2012"/>
                  <a:pt x="197" y="2236"/>
                  <a:pt x="347" y="2411"/>
                </a:cubicBezTo>
                <a:lnTo>
                  <a:pt x="347" y="2411"/>
                </a:lnTo>
                <a:cubicBezTo>
                  <a:pt x="343" y="2429"/>
                  <a:pt x="339" y="2446"/>
                  <a:pt x="334" y="2463"/>
                </a:cubicBezTo>
                <a:cubicBezTo>
                  <a:pt x="345" y="2453"/>
                  <a:pt x="355" y="2442"/>
                  <a:pt x="365" y="2431"/>
                </a:cubicBezTo>
                <a:lnTo>
                  <a:pt x="365" y="2431"/>
                </a:lnTo>
                <a:cubicBezTo>
                  <a:pt x="375" y="2442"/>
                  <a:pt x="385" y="2453"/>
                  <a:pt x="395" y="2463"/>
                </a:cubicBezTo>
                <a:cubicBezTo>
                  <a:pt x="404" y="2463"/>
                  <a:pt x="400" y="2442"/>
                  <a:pt x="391" y="2403"/>
                </a:cubicBezTo>
                <a:lnTo>
                  <a:pt x="391" y="2403"/>
                </a:lnTo>
                <a:cubicBezTo>
                  <a:pt x="542" y="2229"/>
                  <a:pt x="648" y="2011"/>
                  <a:pt x="730" y="1794"/>
                </a:cubicBezTo>
                <a:cubicBezTo>
                  <a:pt x="821" y="1551"/>
                  <a:pt x="882" y="1278"/>
                  <a:pt x="882" y="1004"/>
                </a:cubicBezTo>
                <a:cubicBezTo>
                  <a:pt x="912" y="822"/>
                  <a:pt x="912" y="670"/>
                  <a:pt x="882" y="518"/>
                </a:cubicBezTo>
                <a:cubicBezTo>
                  <a:pt x="882" y="396"/>
                  <a:pt x="882" y="305"/>
                  <a:pt x="851" y="214"/>
                </a:cubicBezTo>
                <a:cubicBezTo>
                  <a:pt x="790" y="92"/>
                  <a:pt x="669" y="1"/>
                  <a:pt x="51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49"/>
          <p:cNvSpPr/>
          <p:nvPr/>
        </p:nvSpPr>
        <p:spPr>
          <a:xfrm>
            <a:off x="7875026" y="3704698"/>
            <a:ext cx="52121" cy="25429"/>
          </a:xfrm>
          <a:custGeom>
            <a:avLst/>
            <a:gdLst/>
            <a:ahLst/>
            <a:cxnLst/>
            <a:rect l="l" t="t" r="r" b="b"/>
            <a:pathLst>
              <a:path w="2433" h="1187" extrusionOk="0">
                <a:moveTo>
                  <a:pt x="558" y="1"/>
                </a:moveTo>
                <a:cubicBezTo>
                  <a:pt x="373" y="1"/>
                  <a:pt x="194" y="91"/>
                  <a:pt x="62" y="250"/>
                </a:cubicBezTo>
                <a:cubicBezTo>
                  <a:pt x="1" y="341"/>
                  <a:pt x="1" y="493"/>
                  <a:pt x="92" y="615"/>
                </a:cubicBezTo>
                <a:cubicBezTo>
                  <a:pt x="153" y="706"/>
                  <a:pt x="213" y="767"/>
                  <a:pt x="305" y="827"/>
                </a:cubicBezTo>
                <a:cubicBezTo>
                  <a:pt x="426" y="919"/>
                  <a:pt x="578" y="1010"/>
                  <a:pt x="730" y="1071"/>
                </a:cubicBezTo>
                <a:cubicBezTo>
                  <a:pt x="927" y="1136"/>
                  <a:pt x="1125" y="1186"/>
                  <a:pt x="1333" y="1186"/>
                </a:cubicBezTo>
                <a:cubicBezTo>
                  <a:pt x="1414" y="1186"/>
                  <a:pt x="1496" y="1179"/>
                  <a:pt x="1581" y="1162"/>
                </a:cubicBezTo>
                <a:cubicBezTo>
                  <a:pt x="2068" y="1101"/>
                  <a:pt x="2280" y="888"/>
                  <a:pt x="2280" y="858"/>
                </a:cubicBezTo>
                <a:lnTo>
                  <a:pt x="2280" y="858"/>
                </a:lnTo>
                <a:cubicBezTo>
                  <a:pt x="2037" y="919"/>
                  <a:pt x="1794" y="979"/>
                  <a:pt x="1551" y="979"/>
                </a:cubicBezTo>
                <a:cubicBezTo>
                  <a:pt x="1508" y="985"/>
                  <a:pt x="1465" y="987"/>
                  <a:pt x="1422" y="987"/>
                </a:cubicBezTo>
                <a:cubicBezTo>
                  <a:pt x="1222" y="987"/>
                  <a:pt x="1021" y="933"/>
                  <a:pt x="821" y="858"/>
                </a:cubicBezTo>
                <a:cubicBezTo>
                  <a:pt x="700" y="797"/>
                  <a:pt x="578" y="706"/>
                  <a:pt x="457" y="615"/>
                </a:cubicBezTo>
                <a:cubicBezTo>
                  <a:pt x="335" y="523"/>
                  <a:pt x="244" y="402"/>
                  <a:pt x="274" y="371"/>
                </a:cubicBezTo>
                <a:cubicBezTo>
                  <a:pt x="365" y="280"/>
                  <a:pt x="487" y="250"/>
                  <a:pt x="639" y="250"/>
                </a:cubicBezTo>
                <a:cubicBezTo>
                  <a:pt x="791" y="250"/>
                  <a:pt x="913" y="280"/>
                  <a:pt x="1065" y="311"/>
                </a:cubicBezTo>
                <a:cubicBezTo>
                  <a:pt x="1338" y="341"/>
                  <a:pt x="1581" y="432"/>
                  <a:pt x="1794" y="554"/>
                </a:cubicBezTo>
                <a:cubicBezTo>
                  <a:pt x="2164" y="724"/>
                  <a:pt x="2374" y="922"/>
                  <a:pt x="2424" y="922"/>
                </a:cubicBezTo>
                <a:cubicBezTo>
                  <a:pt x="2428" y="922"/>
                  <a:pt x="2430" y="921"/>
                  <a:pt x="2432" y="919"/>
                </a:cubicBezTo>
                <a:cubicBezTo>
                  <a:pt x="2432" y="888"/>
                  <a:pt x="2280" y="645"/>
                  <a:pt x="1885" y="371"/>
                </a:cubicBezTo>
                <a:cubicBezTo>
                  <a:pt x="1521" y="159"/>
                  <a:pt x="1095" y="7"/>
                  <a:pt x="639" y="7"/>
                </a:cubicBezTo>
                <a:cubicBezTo>
                  <a:pt x="612" y="3"/>
                  <a:pt x="585" y="1"/>
                  <a:pt x="5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49"/>
          <p:cNvSpPr/>
          <p:nvPr/>
        </p:nvSpPr>
        <p:spPr>
          <a:xfrm>
            <a:off x="7201738" y="2686444"/>
            <a:ext cx="774252" cy="1280166"/>
          </a:xfrm>
          <a:custGeom>
            <a:avLst/>
            <a:gdLst/>
            <a:ahLst/>
            <a:cxnLst/>
            <a:rect l="l" t="t" r="r" b="b"/>
            <a:pathLst>
              <a:path w="36142" h="59758" extrusionOk="0">
                <a:moveTo>
                  <a:pt x="16870" y="0"/>
                </a:moveTo>
                <a:lnTo>
                  <a:pt x="1" y="486"/>
                </a:lnTo>
                <a:lnTo>
                  <a:pt x="2432" y="30517"/>
                </a:lnTo>
                <a:lnTo>
                  <a:pt x="3952" y="59454"/>
                </a:lnTo>
                <a:lnTo>
                  <a:pt x="12676" y="59758"/>
                </a:lnTo>
                <a:cubicBezTo>
                  <a:pt x="13132" y="54165"/>
                  <a:pt x="12980" y="42706"/>
                  <a:pt x="12980" y="42706"/>
                </a:cubicBezTo>
                <a:lnTo>
                  <a:pt x="13587" y="37751"/>
                </a:lnTo>
                <a:lnTo>
                  <a:pt x="31521" y="49150"/>
                </a:lnTo>
                <a:lnTo>
                  <a:pt x="36141" y="40639"/>
                </a:lnTo>
                <a:lnTo>
                  <a:pt x="17630" y="25593"/>
                </a:lnTo>
                <a:lnTo>
                  <a:pt x="15837" y="20395"/>
                </a:lnTo>
                <a:cubicBezTo>
                  <a:pt x="15989" y="19636"/>
                  <a:pt x="16627" y="15958"/>
                  <a:pt x="17265" y="13009"/>
                </a:cubicBezTo>
                <a:cubicBezTo>
                  <a:pt x="17630" y="11307"/>
                  <a:pt x="18147" y="9119"/>
                  <a:pt x="18268" y="8389"/>
                </a:cubicBezTo>
                <a:cubicBezTo>
                  <a:pt x="18603" y="6262"/>
                  <a:pt x="16870" y="0"/>
                  <a:pt x="16870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49"/>
          <p:cNvSpPr/>
          <p:nvPr/>
        </p:nvSpPr>
        <p:spPr>
          <a:xfrm>
            <a:off x="7479781" y="2891543"/>
            <a:ext cx="108119" cy="706514"/>
          </a:xfrm>
          <a:custGeom>
            <a:avLst/>
            <a:gdLst/>
            <a:ahLst/>
            <a:cxnLst/>
            <a:rect l="l" t="t" r="r" b="b"/>
            <a:pathLst>
              <a:path w="5047" h="32980" extrusionOk="0">
                <a:moveTo>
                  <a:pt x="5046" y="1"/>
                </a:moveTo>
                <a:lnTo>
                  <a:pt x="5046" y="1"/>
                </a:lnTo>
                <a:cubicBezTo>
                  <a:pt x="4985" y="122"/>
                  <a:pt x="4955" y="213"/>
                  <a:pt x="4925" y="335"/>
                </a:cubicBezTo>
                <a:cubicBezTo>
                  <a:pt x="4864" y="578"/>
                  <a:pt x="4803" y="882"/>
                  <a:pt x="4681" y="1277"/>
                </a:cubicBezTo>
                <a:cubicBezTo>
                  <a:pt x="4438" y="2098"/>
                  <a:pt x="4195" y="3283"/>
                  <a:pt x="3861" y="4742"/>
                </a:cubicBezTo>
                <a:cubicBezTo>
                  <a:pt x="3253" y="7721"/>
                  <a:pt x="2554" y="11825"/>
                  <a:pt x="1915" y="16384"/>
                </a:cubicBezTo>
                <a:cubicBezTo>
                  <a:pt x="1277" y="20943"/>
                  <a:pt x="791" y="25107"/>
                  <a:pt x="487" y="28117"/>
                </a:cubicBezTo>
                <a:cubicBezTo>
                  <a:pt x="335" y="29606"/>
                  <a:pt x="213" y="30791"/>
                  <a:pt x="122" y="31673"/>
                </a:cubicBezTo>
                <a:cubicBezTo>
                  <a:pt x="92" y="32068"/>
                  <a:pt x="61" y="32402"/>
                  <a:pt x="31" y="32615"/>
                </a:cubicBezTo>
                <a:cubicBezTo>
                  <a:pt x="31" y="32731"/>
                  <a:pt x="3" y="32847"/>
                  <a:pt x="1" y="32963"/>
                </a:cubicBezTo>
                <a:lnTo>
                  <a:pt x="1" y="32963"/>
                </a:lnTo>
                <a:cubicBezTo>
                  <a:pt x="2" y="32938"/>
                  <a:pt x="6" y="32914"/>
                  <a:pt x="31" y="32889"/>
                </a:cubicBezTo>
                <a:lnTo>
                  <a:pt x="61" y="32615"/>
                </a:lnTo>
                <a:lnTo>
                  <a:pt x="183" y="31673"/>
                </a:lnTo>
                <a:cubicBezTo>
                  <a:pt x="304" y="30822"/>
                  <a:pt x="426" y="29606"/>
                  <a:pt x="608" y="28117"/>
                </a:cubicBezTo>
                <a:cubicBezTo>
                  <a:pt x="973" y="25107"/>
                  <a:pt x="1460" y="20974"/>
                  <a:pt x="2098" y="16414"/>
                </a:cubicBezTo>
                <a:cubicBezTo>
                  <a:pt x="2736" y="11855"/>
                  <a:pt x="3405" y="7752"/>
                  <a:pt x="3982" y="4773"/>
                </a:cubicBezTo>
                <a:cubicBezTo>
                  <a:pt x="4286" y="3314"/>
                  <a:pt x="4529" y="2128"/>
                  <a:pt x="4742" y="1277"/>
                </a:cubicBezTo>
                <a:cubicBezTo>
                  <a:pt x="4864" y="882"/>
                  <a:pt x="4925" y="578"/>
                  <a:pt x="4985" y="335"/>
                </a:cubicBezTo>
                <a:cubicBezTo>
                  <a:pt x="5016" y="244"/>
                  <a:pt x="5016" y="122"/>
                  <a:pt x="5046" y="1"/>
                </a:cubicBezTo>
                <a:close/>
                <a:moveTo>
                  <a:pt x="1" y="32963"/>
                </a:moveTo>
                <a:cubicBezTo>
                  <a:pt x="1" y="32969"/>
                  <a:pt x="1" y="32974"/>
                  <a:pt x="1" y="32980"/>
                </a:cubicBezTo>
                <a:cubicBezTo>
                  <a:pt x="1" y="32974"/>
                  <a:pt x="1" y="32969"/>
                  <a:pt x="1" y="3296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49"/>
          <p:cNvSpPr/>
          <p:nvPr/>
        </p:nvSpPr>
        <p:spPr>
          <a:xfrm>
            <a:off x="7196532" y="1842547"/>
            <a:ext cx="504007" cy="1037941"/>
          </a:xfrm>
          <a:custGeom>
            <a:avLst/>
            <a:gdLst/>
            <a:ahLst/>
            <a:cxnLst/>
            <a:rect l="l" t="t" r="r" b="b"/>
            <a:pathLst>
              <a:path w="23527" h="48451" extrusionOk="0">
                <a:moveTo>
                  <a:pt x="10457" y="0"/>
                </a:moveTo>
                <a:lnTo>
                  <a:pt x="10335" y="2006"/>
                </a:lnTo>
                <a:cubicBezTo>
                  <a:pt x="10335" y="2006"/>
                  <a:pt x="4894" y="8876"/>
                  <a:pt x="3131" y="14803"/>
                </a:cubicBezTo>
                <a:cubicBezTo>
                  <a:pt x="1885" y="18998"/>
                  <a:pt x="0" y="41217"/>
                  <a:pt x="0" y="41217"/>
                </a:cubicBezTo>
                <a:lnTo>
                  <a:pt x="19545" y="48451"/>
                </a:lnTo>
                <a:cubicBezTo>
                  <a:pt x="19545" y="48451"/>
                  <a:pt x="21764" y="44651"/>
                  <a:pt x="22037" y="42615"/>
                </a:cubicBezTo>
                <a:cubicBezTo>
                  <a:pt x="22493" y="39059"/>
                  <a:pt x="18511" y="30001"/>
                  <a:pt x="18511" y="30001"/>
                </a:cubicBezTo>
                <a:lnTo>
                  <a:pt x="22402" y="10700"/>
                </a:lnTo>
                <a:cubicBezTo>
                  <a:pt x="23527" y="5867"/>
                  <a:pt x="20305" y="2189"/>
                  <a:pt x="20305" y="2189"/>
                </a:cubicBezTo>
                <a:lnTo>
                  <a:pt x="20366" y="152"/>
                </a:lnTo>
                <a:lnTo>
                  <a:pt x="1045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49"/>
          <p:cNvSpPr/>
          <p:nvPr/>
        </p:nvSpPr>
        <p:spPr>
          <a:xfrm>
            <a:off x="7203045" y="2162257"/>
            <a:ext cx="390061" cy="65146"/>
          </a:xfrm>
          <a:custGeom>
            <a:avLst/>
            <a:gdLst/>
            <a:ahLst/>
            <a:cxnLst/>
            <a:rect l="l" t="t" r="r" b="b"/>
            <a:pathLst>
              <a:path w="18208" h="3041" extrusionOk="0">
                <a:moveTo>
                  <a:pt x="18207" y="1"/>
                </a:moveTo>
                <a:lnTo>
                  <a:pt x="0" y="3040"/>
                </a:lnTo>
                <a:cubicBezTo>
                  <a:pt x="8" y="3040"/>
                  <a:pt x="15" y="3040"/>
                  <a:pt x="23" y="3040"/>
                </a:cubicBezTo>
                <a:cubicBezTo>
                  <a:pt x="1624" y="3040"/>
                  <a:pt x="18205" y="1"/>
                  <a:pt x="1820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9"/>
          <p:cNvSpPr/>
          <p:nvPr/>
        </p:nvSpPr>
        <p:spPr>
          <a:xfrm>
            <a:off x="7546191" y="2301610"/>
            <a:ext cx="52121" cy="197965"/>
          </a:xfrm>
          <a:custGeom>
            <a:avLst/>
            <a:gdLst/>
            <a:ahLst/>
            <a:cxnLst/>
            <a:rect l="l" t="t" r="r" b="b"/>
            <a:pathLst>
              <a:path w="2433" h="9241" extrusionOk="0">
                <a:moveTo>
                  <a:pt x="1" y="0"/>
                </a:moveTo>
                <a:lnTo>
                  <a:pt x="1" y="31"/>
                </a:lnTo>
                <a:lnTo>
                  <a:pt x="31" y="304"/>
                </a:lnTo>
                <a:lnTo>
                  <a:pt x="1" y="0"/>
                </a:lnTo>
                <a:close/>
                <a:moveTo>
                  <a:pt x="31" y="304"/>
                </a:moveTo>
                <a:cubicBezTo>
                  <a:pt x="62" y="547"/>
                  <a:pt x="122" y="882"/>
                  <a:pt x="183" y="1338"/>
                </a:cubicBezTo>
                <a:cubicBezTo>
                  <a:pt x="335" y="2462"/>
                  <a:pt x="578" y="3557"/>
                  <a:pt x="852" y="4681"/>
                </a:cubicBezTo>
                <a:cubicBezTo>
                  <a:pt x="1156" y="5775"/>
                  <a:pt x="1490" y="6870"/>
                  <a:pt x="1916" y="7934"/>
                </a:cubicBezTo>
                <a:cubicBezTo>
                  <a:pt x="2068" y="8329"/>
                  <a:pt x="2189" y="8663"/>
                  <a:pt x="2281" y="8876"/>
                </a:cubicBezTo>
                <a:lnTo>
                  <a:pt x="2402" y="9149"/>
                </a:lnTo>
                <a:lnTo>
                  <a:pt x="2433" y="9241"/>
                </a:lnTo>
                <a:cubicBezTo>
                  <a:pt x="2433" y="9180"/>
                  <a:pt x="2433" y="9149"/>
                  <a:pt x="2402" y="9119"/>
                </a:cubicBezTo>
                <a:cubicBezTo>
                  <a:pt x="2372" y="9058"/>
                  <a:pt x="2341" y="8967"/>
                  <a:pt x="2311" y="8876"/>
                </a:cubicBezTo>
                <a:lnTo>
                  <a:pt x="1946" y="7903"/>
                </a:lnTo>
                <a:cubicBezTo>
                  <a:pt x="1642" y="7082"/>
                  <a:pt x="1247" y="5927"/>
                  <a:pt x="913" y="4651"/>
                </a:cubicBezTo>
                <a:cubicBezTo>
                  <a:pt x="609" y="3557"/>
                  <a:pt x="366" y="2432"/>
                  <a:pt x="214" y="1307"/>
                </a:cubicBezTo>
                <a:cubicBezTo>
                  <a:pt x="122" y="882"/>
                  <a:pt x="92" y="547"/>
                  <a:pt x="31" y="304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9"/>
          <p:cNvSpPr/>
          <p:nvPr/>
        </p:nvSpPr>
        <p:spPr>
          <a:xfrm>
            <a:off x="7567677" y="2800390"/>
            <a:ext cx="27378" cy="65788"/>
          </a:xfrm>
          <a:custGeom>
            <a:avLst/>
            <a:gdLst/>
            <a:ahLst/>
            <a:cxnLst/>
            <a:rect l="l" t="t" r="r" b="b"/>
            <a:pathLst>
              <a:path w="1278" h="3071" extrusionOk="0">
                <a:moveTo>
                  <a:pt x="1278" y="0"/>
                </a:moveTo>
                <a:lnTo>
                  <a:pt x="1278" y="0"/>
                </a:lnTo>
                <a:cubicBezTo>
                  <a:pt x="1004" y="487"/>
                  <a:pt x="791" y="1003"/>
                  <a:pt x="609" y="1520"/>
                </a:cubicBezTo>
                <a:cubicBezTo>
                  <a:pt x="244" y="2371"/>
                  <a:pt x="1" y="3040"/>
                  <a:pt x="1" y="3070"/>
                </a:cubicBezTo>
                <a:cubicBezTo>
                  <a:pt x="1" y="3070"/>
                  <a:pt x="335" y="2402"/>
                  <a:pt x="670" y="1550"/>
                </a:cubicBezTo>
                <a:cubicBezTo>
                  <a:pt x="1004" y="669"/>
                  <a:pt x="1278" y="31"/>
                  <a:pt x="1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9"/>
          <p:cNvSpPr/>
          <p:nvPr/>
        </p:nvSpPr>
        <p:spPr>
          <a:xfrm>
            <a:off x="7503217" y="2778882"/>
            <a:ext cx="24764" cy="62554"/>
          </a:xfrm>
          <a:custGeom>
            <a:avLst/>
            <a:gdLst/>
            <a:ahLst/>
            <a:cxnLst/>
            <a:rect l="l" t="t" r="r" b="b"/>
            <a:pathLst>
              <a:path w="1156" h="2920" extrusionOk="0">
                <a:moveTo>
                  <a:pt x="1125" y="0"/>
                </a:moveTo>
                <a:cubicBezTo>
                  <a:pt x="1113" y="0"/>
                  <a:pt x="845" y="657"/>
                  <a:pt x="517" y="1430"/>
                </a:cubicBezTo>
                <a:cubicBezTo>
                  <a:pt x="305" y="1916"/>
                  <a:pt x="122" y="2402"/>
                  <a:pt x="1" y="2919"/>
                </a:cubicBezTo>
                <a:cubicBezTo>
                  <a:pt x="1" y="2919"/>
                  <a:pt x="274" y="2281"/>
                  <a:pt x="609" y="1460"/>
                </a:cubicBezTo>
                <a:cubicBezTo>
                  <a:pt x="913" y="670"/>
                  <a:pt x="1156" y="1"/>
                  <a:pt x="1125" y="1"/>
                </a:cubicBezTo>
                <a:cubicBezTo>
                  <a:pt x="1125" y="1"/>
                  <a:pt x="1125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49"/>
          <p:cNvSpPr/>
          <p:nvPr/>
        </p:nvSpPr>
        <p:spPr>
          <a:xfrm>
            <a:off x="7427039" y="2745034"/>
            <a:ext cx="25407" cy="70994"/>
          </a:xfrm>
          <a:custGeom>
            <a:avLst/>
            <a:gdLst/>
            <a:ahLst/>
            <a:cxnLst/>
            <a:rect l="l" t="t" r="r" b="b"/>
            <a:pathLst>
              <a:path w="1186" h="3314" extrusionOk="0">
                <a:moveTo>
                  <a:pt x="1156" y="1"/>
                </a:moveTo>
                <a:cubicBezTo>
                  <a:pt x="1095" y="183"/>
                  <a:pt x="1064" y="335"/>
                  <a:pt x="1034" y="517"/>
                </a:cubicBezTo>
                <a:cubicBezTo>
                  <a:pt x="943" y="821"/>
                  <a:pt x="821" y="1247"/>
                  <a:pt x="639" y="1703"/>
                </a:cubicBezTo>
                <a:cubicBezTo>
                  <a:pt x="456" y="2159"/>
                  <a:pt x="304" y="2554"/>
                  <a:pt x="183" y="2827"/>
                </a:cubicBezTo>
                <a:cubicBezTo>
                  <a:pt x="92" y="2979"/>
                  <a:pt x="61" y="3162"/>
                  <a:pt x="0" y="3314"/>
                </a:cubicBezTo>
                <a:cubicBezTo>
                  <a:pt x="31" y="3283"/>
                  <a:pt x="61" y="3253"/>
                  <a:pt x="92" y="3192"/>
                </a:cubicBezTo>
                <a:lnTo>
                  <a:pt x="244" y="2858"/>
                </a:lnTo>
                <a:cubicBezTo>
                  <a:pt x="426" y="2493"/>
                  <a:pt x="608" y="2098"/>
                  <a:pt x="730" y="1733"/>
                </a:cubicBezTo>
                <a:cubicBezTo>
                  <a:pt x="882" y="1338"/>
                  <a:pt x="1004" y="943"/>
                  <a:pt x="1095" y="517"/>
                </a:cubicBezTo>
                <a:cubicBezTo>
                  <a:pt x="1125" y="365"/>
                  <a:pt x="1156" y="244"/>
                  <a:pt x="1156" y="153"/>
                </a:cubicBezTo>
                <a:cubicBezTo>
                  <a:pt x="1186" y="61"/>
                  <a:pt x="1186" y="1"/>
                  <a:pt x="11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49"/>
          <p:cNvSpPr/>
          <p:nvPr/>
        </p:nvSpPr>
        <p:spPr>
          <a:xfrm>
            <a:off x="7361272" y="2717035"/>
            <a:ext cx="26071" cy="74250"/>
          </a:xfrm>
          <a:custGeom>
            <a:avLst/>
            <a:gdLst/>
            <a:ahLst/>
            <a:cxnLst/>
            <a:rect l="l" t="t" r="r" b="b"/>
            <a:pathLst>
              <a:path w="1217" h="3466" extrusionOk="0">
                <a:moveTo>
                  <a:pt x="1186" y="1"/>
                </a:moveTo>
                <a:lnTo>
                  <a:pt x="1186" y="1"/>
                </a:lnTo>
                <a:cubicBezTo>
                  <a:pt x="1186" y="1"/>
                  <a:pt x="912" y="761"/>
                  <a:pt x="578" y="1733"/>
                </a:cubicBezTo>
                <a:cubicBezTo>
                  <a:pt x="244" y="2675"/>
                  <a:pt x="1" y="3466"/>
                  <a:pt x="31" y="3466"/>
                </a:cubicBezTo>
                <a:cubicBezTo>
                  <a:pt x="31" y="3466"/>
                  <a:pt x="335" y="2706"/>
                  <a:pt x="639" y="1764"/>
                </a:cubicBezTo>
                <a:cubicBezTo>
                  <a:pt x="973" y="791"/>
                  <a:pt x="1216" y="31"/>
                  <a:pt x="11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49"/>
          <p:cNvSpPr/>
          <p:nvPr/>
        </p:nvSpPr>
        <p:spPr>
          <a:xfrm>
            <a:off x="7281173" y="2699447"/>
            <a:ext cx="21508" cy="60583"/>
          </a:xfrm>
          <a:custGeom>
            <a:avLst/>
            <a:gdLst/>
            <a:ahLst/>
            <a:cxnLst/>
            <a:rect l="l" t="t" r="r" b="b"/>
            <a:pathLst>
              <a:path w="1004" h="2828" extrusionOk="0">
                <a:moveTo>
                  <a:pt x="1004" y="1"/>
                </a:moveTo>
                <a:lnTo>
                  <a:pt x="1004" y="1"/>
                </a:lnTo>
                <a:cubicBezTo>
                  <a:pt x="1004" y="1"/>
                  <a:pt x="761" y="639"/>
                  <a:pt x="457" y="1399"/>
                </a:cubicBezTo>
                <a:cubicBezTo>
                  <a:pt x="274" y="1855"/>
                  <a:pt x="122" y="2341"/>
                  <a:pt x="1" y="2828"/>
                </a:cubicBezTo>
                <a:cubicBezTo>
                  <a:pt x="1" y="2828"/>
                  <a:pt x="244" y="2189"/>
                  <a:pt x="548" y="1430"/>
                </a:cubicBezTo>
                <a:cubicBezTo>
                  <a:pt x="730" y="974"/>
                  <a:pt x="882" y="487"/>
                  <a:pt x="10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49"/>
          <p:cNvSpPr/>
          <p:nvPr/>
        </p:nvSpPr>
        <p:spPr>
          <a:xfrm>
            <a:off x="6881365" y="1798910"/>
            <a:ext cx="792483" cy="429500"/>
          </a:xfrm>
          <a:custGeom>
            <a:avLst/>
            <a:gdLst/>
            <a:ahLst/>
            <a:cxnLst/>
            <a:rect l="l" t="t" r="r" b="b"/>
            <a:pathLst>
              <a:path w="36993" h="20049" extrusionOk="0">
                <a:moveTo>
                  <a:pt x="4925" y="1"/>
                </a:moveTo>
                <a:lnTo>
                  <a:pt x="1" y="3284"/>
                </a:lnTo>
                <a:cubicBezTo>
                  <a:pt x="1" y="3284"/>
                  <a:pt x="7478" y="14469"/>
                  <a:pt x="8572" y="16171"/>
                </a:cubicBezTo>
                <a:cubicBezTo>
                  <a:pt x="10810" y="19619"/>
                  <a:pt x="13323" y="20048"/>
                  <a:pt x="14434" y="20048"/>
                </a:cubicBezTo>
                <a:cubicBezTo>
                  <a:pt x="14802" y="20048"/>
                  <a:pt x="15016" y="20001"/>
                  <a:pt x="15016" y="20001"/>
                </a:cubicBezTo>
                <a:lnTo>
                  <a:pt x="31248" y="17934"/>
                </a:lnTo>
                <a:lnTo>
                  <a:pt x="35564" y="14621"/>
                </a:lnTo>
                <a:cubicBezTo>
                  <a:pt x="35564" y="14621"/>
                  <a:pt x="36992" y="10214"/>
                  <a:pt x="35564" y="8664"/>
                </a:cubicBezTo>
                <a:cubicBezTo>
                  <a:pt x="34135" y="7144"/>
                  <a:pt x="34166" y="6658"/>
                  <a:pt x="32950" y="6506"/>
                </a:cubicBezTo>
                <a:lnTo>
                  <a:pt x="14864" y="10639"/>
                </a:lnTo>
                <a:lnTo>
                  <a:pt x="492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9"/>
          <p:cNvSpPr/>
          <p:nvPr/>
        </p:nvSpPr>
        <p:spPr>
          <a:xfrm>
            <a:off x="7286400" y="2158036"/>
            <a:ext cx="343810" cy="58933"/>
          </a:xfrm>
          <a:custGeom>
            <a:avLst/>
            <a:gdLst/>
            <a:ahLst/>
            <a:cxnLst/>
            <a:rect l="l" t="t" r="r" b="b"/>
            <a:pathLst>
              <a:path w="16049" h="2751" extrusionOk="0">
                <a:moveTo>
                  <a:pt x="15380" y="0"/>
                </a:moveTo>
                <a:cubicBezTo>
                  <a:pt x="15289" y="0"/>
                  <a:pt x="15198" y="15"/>
                  <a:pt x="15107" y="46"/>
                </a:cubicBezTo>
                <a:lnTo>
                  <a:pt x="1216" y="2568"/>
                </a:lnTo>
                <a:lnTo>
                  <a:pt x="0" y="2751"/>
                </a:lnTo>
                <a:cubicBezTo>
                  <a:pt x="2948" y="2690"/>
                  <a:pt x="7143" y="2538"/>
                  <a:pt x="10091" y="2447"/>
                </a:cubicBezTo>
                <a:cubicBezTo>
                  <a:pt x="11824" y="2416"/>
                  <a:pt x="13648" y="2356"/>
                  <a:pt x="15167" y="1535"/>
                </a:cubicBezTo>
                <a:cubicBezTo>
                  <a:pt x="15471" y="1413"/>
                  <a:pt x="15745" y="1170"/>
                  <a:pt x="15897" y="897"/>
                </a:cubicBezTo>
                <a:cubicBezTo>
                  <a:pt x="16049" y="562"/>
                  <a:pt x="15958" y="198"/>
                  <a:pt x="15654" y="46"/>
                </a:cubicBezTo>
                <a:cubicBezTo>
                  <a:pt x="15563" y="15"/>
                  <a:pt x="15471" y="0"/>
                  <a:pt x="1538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49"/>
          <p:cNvSpPr/>
          <p:nvPr/>
        </p:nvSpPr>
        <p:spPr>
          <a:xfrm>
            <a:off x="7111228" y="2167462"/>
            <a:ext cx="465597" cy="61354"/>
          </a:xfrm>
          <a:custGeom>
            <a:avLst/>
            <a:gdLst/>
            <a:ahLst/>
            <a:cxnLst/>
            <a:rect l="l" t="t" r="r" b="b"/>
            <a:pathLst>
              <a:path w="21734" h="2864" extrusionOk="0">
                <a:moveTo>
                  <a:pt x="21733" y="1"/>
                </a:moveTo>
                <a:lnTo>
                  <a:pt x="21650" y="25"/>
                </a:lnTo>
                <a:lnTo>
                  <a:pt x="21650" y="25"/>
                </a:lnTo>
                <a:cubicBezTo>
                  <a:pt x="21680" y="20"/>
                  <a:pt x="21709" y="13"/>
                  <a:pt x="21733" y="1"/>
                </a:cubicBezTo>
                <a:close/>
                <a:moveTo>
                  <a:pt x="1" y="1399"/>
                </a:moveTo>
                <a:lnTo>
                  <a:pt x="153" y="1581"/>
                </a:lnTo>
                <a:cubicBezTo>
                  <a:pt x="252" y="1681"/>
                  <a:pt x="364" y="1767"/>
                  <a:pt x="481" y="1840"/>
                </a:cubicBezTo>
                <a:lnTo>
                  <a:pt x="481" y="1840"/>
                </a:lnTo>
                <a:cubicBezTo>
                  <a:pt x="364" y="1749"/>
                  <a:pt x="252" y="1650"/>
                  <a:pt x="153" y="1551"/>
                </a:cubicBezTo>
                <a:cubicBezTo>
                  <a:pt x="61" y="1460"/>
                  <a:pt x="1" y="1399"/>
                  <a:pt x="1" y="1399"/>
                </a:cubicBezTo>
                <a:close/>
                <a:moveTo>
                  <a:pt x="21650" y="25"/>
                </a:moveTo>
                <a:cubicBezTo>
                  <a:pt x="21605" y="31"/>
                  <a:pt x="21557" y="31"/>
                  <a:pt x="21521" y="31"/>
                </a:cubicBezTo>
                <a:lnTo>
                  <a:pt x="20882" y="122"/>
                </a:lnTo>
                <a:cubicBezTo>
                  <a:pt x="20305" y="214"/>
                  <a:pt x="19515" y="335"/>
                  <a:pt x="18512" y="518"/>
                </a:cubicBezTo>
                <a:cubicBezTo>
                  <a:pt x="16505" y="821"/>
                  <a:pt x="13770" y="1338"/>
                  <a:pt x="10730" y="1855"/>
                </a:cubicBezTo>
                <a:cubicBezTo>
                  <a:pt x="9210" y="2098"/>
                  <a:pt x="7751" y="2341"/>
                  <a:pt x="6414" y="2524"/>
                </a:cubicBezTo>
                <a:cubicBezTo>
                  <a:pt x="5776" y="2615"/>
                  <a:pt x="5137" y="2706"/>
                  <a:pt x="4530" y="2767"/>
                </a:cubicBezTo>
                <a:cubicBezTo>
                  <a:pt x="4228" y="2817"/>
                  <a:pt x="3927" y="2840"/>
                  <a:pt x="3626" y="2840"/>
                </a:cubicBezTo>
                <a:cubicBezTo>
                  <a:pt x="3380" y="2840"/>
                  <a:pt x="3134" y="2825"/>
                  <a:pt x="2888" y="2797"/>
                </a:cubicBezTo>
                <a:cubicBezTo>
                  <a:pt x="2098" y="2676"/>
                  <a:pt x="1338" y="2402"/>
                  <a:pt x="669" y="1946"/>
                </a:cubicBezTo>
                <a:cubicBezTo>
                  <a:pt x="606" y="1914"/>
                  <a:pt x="543" y="1879"/>
                  <a:pt x="481" y="1840"/>
                </a:cubicBezTo>
                <a:lnTo>
                  <a:pt x="481" y="1840"/>
                </a:lnTo>
                <a:cubicBezTo>
                  <a:pt x="543" y="1888"/>
                  <a:pt x="606" y="1934"/>
                  <a:pt x="669" y="1976"/>
                </a:cubicBezTo>
                <a:cubicBezTo>
                  <a:pt x="1582" y="2553"/>
                  <a:pt x="2628" y="2864"/>
                  <a:pt x="3701" y="2864"/>
                </a:cubicBezTo>
                <a:cubicBezTo>
                  <a:pt x="3986" y="2864"/>
                  <a:pt x="4273" y="2842"/>
                  <a:pt x="4560" y="2797"/>
                </a:cubicBezTo>
                <a:cubicBezTo>
                  <a:pt x="5137" y="2736"/>
                  <a:pt x="5776" y="2645"/>
                  <a:pt x="6444" y="2554"/>
                </a:cubicBezTo>
                <a:cubicBezTo>
                  <a:pt x="7751" y="2372"/>
                  <a:pt x="9210" y="2159"/>
                  <a:pt x="10730" y="1916"/>
                </a:cubicBezTo>
                <a:lnTo>
                  <a:pt x="18512" y="548"/>
                </a:lnTo>
                <a:lnTo>
                  <a:pt x="20882" y="153"/>
                </a:lnTo>
                <a:lnTo>
                  <a:pt x="21521" y="62"/>
                </a:lnTo>
                <a:lnTo>
                  <a:pt x="21650" y="25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49"/>
          <p:cNvSpPr/>
          <p:nvPr/>
        </p:nvSpPr>
        <p:spPr>
          <a:xfrm>
            <a:off x="7596341" y="1950645"/>
            <a:ext cx="61868" cy="143916"/>
          </a:xfrm>
          <a:custGeom>
            <a:avLst/>
            <a:gdLst/>
            <a:ahLst/>
            <a:cxnLst/>
            <a:rect l="l" t="t" r="r" b="b"/>
            <a:pathLst>
              <a:path w="2888" h="6718" extrusionOk="0">
                <a:moveTo>
                  <a:pt x="0" y="0"/>
                </a:moveTo>
                <a:cubicBezTo>
                  <a:pt x="365" y="91"/>
                  <a:pt x="730" y="243"/>
                  <a:pt x="1064" y="456"/>
                </a:cubicBezTo>
                <a:cubicBezTo>
                  <a:pt x="1824" y="1034"/>
                  <a:pt x="2371" y="1824"/>
                  <a:pt x="2584" y="2736"/>
                </a:cubicBezTo>
                <a:cubicBezTo>
                  <a:pt x="2797" y="3678"/>
                  <a:pt x="2827" y="4620"/>
                  <a:pt x="2675" y="5562"/>
                </a:cubicBezTo>
                <a:cubicBezTo>
                  <a:pt x="2645" y="5897"/>
                  <a:pt x="2584" y="6201"/>
                  <a:pt x="2554" y="6414"/>
                </a:cubicBezTo>
                <a:lnTo>
                  <a:pt x="2523" y="6626"/>
                </a:lnTo>
                <a:cubicBezTo>
                  <a:pt x="2523" y="6657"/>
                  <a:pt x="2523" y="6687"/>
                  <a:pt x="2523" y="6717"/>
                </a:cubicBezTo>
                <a:cubicBezTo>
                  <a:pt x="2554" y="6717"/>
                  <a:pt x="2554" y="6687"/>
                  <a:pt x="2554" y="6657"/>
                </a:cubicBezTo>
                <a:cubicBezTo>
                  <a:pt x="2584" y="6566"/>
                  <a:pt x="2584" y="6505"/>
                  <a:pt x="2614" y="6414"/>
                </a:cubicBezTo>
                <a:cubicBezTo>
                  <a:pt x="2645" y="6231"/>
                  <a:pt x="2706" y="5927"/>
                  <a:pt x="2736" y="5562"/>
                </a:cubicBezTo>
                <a:cubicBezTo>
                  <a:pt x="2888" y="4620"/>
                  <a:pt x="2888" y="3678"/>
                  <a:pt x="2675" y="2736"/>
                </a:cubicBezTo>
                <a:cubicBezTo>
                  <a:pt x="2462" y="1793"/>
                  <a:pt x="1885" y="973"/>
                  <a:pt x="1095" y="426"/>
                </a:cubicBezTo>
                <a:cubicBezTo>
                  <a:pt x="851" y="243"/>
                  <a:pt x="578" y="152"/>
                  <a:pt x="304" y="61"/>
                </a:cubicBezTo>
                <a:cubicBezTo>
                  <a:pt x="213" y="30"/>
                  <a:pt x="92" y="0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49"/>
          <p:cNvSpPr/>
          <p:nvPr/>
        </p:nvSpPr>
        <p:spPr>
          <a:xfrm>
            <a:off x="7193919" y="2026159"/>
            <a:ext cx="7841" cy="120502"/>
          </a:xfrm>
          <a:custGeom>
            <a:avLst/>
            <a:gdLst/>
            <a:ahLst/>
            <a:cxnLst/>
            <a:rect l="l" t="t" r="r" b="b"/>
            <a:pathLst>
              <a:path w="366" h="5625" extrusionOk="0">
                <a:moveTo>
                  <a:pt x="366" y="1"/>
                </a:moveTo>
                <a:lnTo>
                  <a:pt x="366" y="1"/>
                </a:lnTo>
                <a:cubicBezTo>
                  <a:pt x="335" y="62"/>
                  <a:pt x="305" y="123"/>
                  <a:pt x="305" y="214"/>
                </a:cubicBezTo>
                <a:cubicBezTo>
                  <a:pt x="274" y="335"/>
                  <a:pt x="244" y="548"/>
                  <a:pt x="183" y="791"/>
                </a:cubicBezTo>
                <a:cubicBezTo>
                  <a:pt x="92" y="1460"/>
                  <a:pt x="31" y="2129"/>
                  <a:pt x="1" y="2797"/>
                </a:cubicBezTo>
                <a:cubicBezTo>
                  <a:pt x="1" y="3466"/>
                  <a:pt x="31" y="4135"/>
                  <a:pt x="92" y="4803"/>
                </a:cubicBezTo>
                <a:cubicBezTo>
                  <a:pt x="122" y="5047"/>
                  <a:pt x="153" y="5259"/>
                  <a:pt x="183" y="5411"/>
                </a:cubicBezTo>
                <a:cubicBezTo>
                  <a:pt x="183" y="5472"/>
                  <a:pt x="183" y="5563"/>
                  <a:pt x="214" y="5624"/>
                </a:cubicBezTo>
                <a:cubicBezTo>
                  <a:pt x="214" y="5563"/>
                  <a:pt x="214" y="5472"/>
                  <a:pt x="214" y="5411"/>
                </a:cubicBezTo>
                <a:cubicBezTo>
                  <a:pt x="183" y="5229"/>
                  <a:pt x="153" y="5016"/>
                  <a:pt x="153" y="4803"/>
                </a:cubicBezTo>
                <a:cubicBezTo>
                  <a:pt x="31" y="3466"/>
                  <a:pt x="62" y="2129"/>
                  <a:pt x="244" y="822"/>
                </a:cubicBezTo>
                <a:cubicBezTo>
                  <a:pt x="274" y="609"/>
                  <a:pt x="305" y="396"/>
                  <a:pt x="335" y="214"/>
                </a:cubicBezTo>
                <a:cubicBezTo>
                  <a:pt x="335" y="153"/>
                  <a:pt x="366" y="62"/>
                  <a:pt x="3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49"/>
          <p:cNvSpPr/>
          <p:nvPr/>
        </p:nvSpPr>
        <p:spPr>
          <a:xfrm>
            <a:off x="6986849" y="1798910"/>
            <a:ext cx="559363" cy="229242"/>
          </a:xfrm>
          <a:custGeom>
            <a:avLst/>
            <a:gdLst/>
            <a:ahLst/>
            <a:cxnLst/>
            <a:rect l="l" t="t" r="r" b="b"/>
            <a:pathLst>
              <a:path w="26111" h="10701" extrusionOk="0">
                <a:moveTo>
                  <a:pt x="1" y="1"/>
                </a:moveTo>
                <a:lnTo>
                  <a:pt x="1" y="1"/>
                </a:lnTo>
                <a:cubicBezTo>
                  <a:pt x="62" y="62"/>
                  <a:pt x="123" y="153"/>
                  <a:pt x="183" y="214"/>
                </a:cubicBezTo>
                <a:cubicBezTo>
                  <a:pt x="335" y="366"/>
                  <a:pt x="518" y="578"/>
                  <a:pt x="761" y="852"/>
                </a:cubicBezTo>
                <a:lnTo>
                  <a:pt x="2858" y="3132"/>
                </a:lnTo>
                <a:lnTo>
                  <a:pt x="9940" y="10639"/>
                </a:lnTo>
                <a:lnTo>
                  <a:pt x="10001" y="10700"/>
                </a:lnTo>
                <a:lnTo>
                  <a:pt x="10032" y="10700"/>
                </a:lnTo>
                <a:lnTo>
                  <a:pt x="10974" y="10487"/>
                </a:lnTo>
                <a:lnTo>
                  <a:pt x="21704" y="8117"/>
                </a:lnTo>
                <a:lnTo>
                  <a:pt x="24925" y="7387"/>
                </a:lnTo>
                <a:lnTo>
                  <a:pt x="25807" y="7174"/>
                </a:lnTo>
                <a:cubicBezTo>
                  <a:pt x="25929" y="7144"/>
                  <a:pt x="26020" y="7113"/>
                  <a:pt x="26111" y="7083"/>
                </a:cubicBezTo>
                <a:cubicBezTo>
                  <a:pt x="26020" y="7083"/>
                  <a:pt x="25929" y="7113"/>
                  <a:pt x="25807" y="7144"/>
                </a:cubicBezTo>
                <a:lnTo>
                  <a:pt x="24925" y="7326"/>
                </a:lnTo>
                <a:lnTo>
                  <a:pt x="21673" y="7995"/>
                </a:lnTo>
                <a:lnTo>
                  <a:pt x="10913" y="10305"/>
                </a:lnTo>
                <a:lnTo>
                  <a:pt x="10052" y="10506"/>
                </a:lnTo>
                <a:lnTo>
                  <a:pt x="10052" y="10506"/>
                </a:lnTo>
                <a:lnTo>
                  <a:pt x="2949" y="3010"/>
                </a:lnTo>
                <a:lnTo>
                  <a:pt x="791" y="791"/>
                </a:lnTo>
                <a:lnTo>
                  <a:pt x="214" y="183"/>
                </a:lnTo>
                <a:cubicBezTo>
                  <a:pt x="153" y="122"/>
                  <a:pt x="62" y="3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49"/>
          <p:cNvSpPr/>
          <p:nvPr/>
        </p:nvSpPr>
        <p:spPr>
          <a:xfrm>
            <a:off x="6086976" y="2470291"/>
            <a:ext cx="828922" cy="1183122"/>
          </a:xfrm>
          <a:custGeom>
            <a:avLst/>
            <a:gdLst/>
            <a:ahLst/>
            <a:cxnLst/>
            <a:rect l="l" t="t" r="r" b="b"/>
            <a:pathLst>
              <a:path w="38694" h="55228" extrusionOk="0">
                <a:moveTo>
                  <a:pt x="19188" y="0"/>
                </a:moveTo>
                <a:cubicBezTo>
                  <a:pt x="15888" y="0"/>
                  <a:pt x="12949" y="2655"/>
                  <a:pt x="12949" y="6230"/>
                </a:cubicBezTo>
                <a:cubicBezTo>
                  <a:pt x="12949" y="7871"/>
                  <a:pt x="13617" y="9452"/>
                  <a:pt x="14772" y="10607"/>
                </a:cubicBezTo>
                <a:lnTo>
                  <a:pt x="14864" y="10668"/>
                </a:lnTo>
                <a:lnTo>
                  <a:pt x="0" y="10668"/>
                </a:lnTo>
                <a:lnTo>
                  <a:pt x="0" y="27355"/>
                </a:lnTo>
                <a:lnTo>
                  <a:pt x="61" y="27294"/>
                </a:lnTo>
                <a:cubicBezTo>
                  <a:pt x="1216" y="26109"/>
                  <a:pt x="2797" y="25470"/>
                  <a:pt x="4438" y="25470"/>
                </a:cubicBezTo>
                <a:cubicBezTo>
                  <a:pt x="8845" y="25470"/>
                  <a:pt x="11854" y="29938"/>
                  <a:pt x="10213" y="34042"/>
                </a:cubicBezTo>
                <a:cubicBezTo>
                  <a:pt x="9206" y="36541"/>
                  <a:pt x="6826" y="37942"/>
                  <a:pt x="4399" y="37942"/>
                </a:cubicBezTo>
                <a:cubicBezTo>
                  <a:pt x="2871" y="37942"/>
                  <a:pt x="1325" y="37386"/>
                  <a:pt x="91" y="36200"/>
                </a:cubicBezTo>
                <a:lnTo>
                  <a:pt x="0" y="36078"/>
                </a:lnTo>
                <a:lnTo>
                  <a:pt x="0" y="55227"/>
                </a:lnTo>
                <a:lnTo>
                  <a:pt x="16748" y="55227"/>
                </a:lnTo>
                <a:cubicBezTo>
                  <a:pt x="16748" y="55227"/>
                  <a:pt x="17508" y="48844"/>
                  <a:pt x="18268" y="43981"/>
                </a:cubicBezTo>
                <a:cubicBezTo>
                  <a:pt x="19028" y="39148"/>
                  <a:pt x="29879" y="29239"/>
                  <a:pt x="32979" y="25136"/>
                </a:cubicBezTo>
                <a:cubicBezTo>
                  <a:pt x="34226" y="23464"/>
                  <a:pt x="37326" y="18023"/>
                  <a:pt x="38694" y="10698"/>
                </a:cubicBezTo>
                <a:lnTo>
                  <a:pt x="23587" y="10668"/>
                </a:lnTo>
                <a:lnTo>
                  <a:pt x="23709" y="10576"/>
                </a:lnTo>
                <a:cubicBezTo>
                  <a:pt x="26748" y="7385"/>
                  <a:pt x="25624" y="2126"/>
                  <a:pt x="21520" y="455"/>
                </a:cubicBezTo>
                <a:cubicBezTo>
                  <a:pt x="20745" y="145"/>
                  <a:pt x="19957" y="0"/>
                  <a:pt x="1918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49"/>
          <p:cNvSpPr/>
          <p:nvPr/>
        </p:nvSpPr>
        <p:spPr>
          <a:xfrm>
            <a:off x="6086976" y="2986123"/>
            <a:ext cx="615361" cy="667289"/>
          </a:xfrm>
          <a:custGeom>
            <a:avLst/>
            <a:gdLst/>
            <a:ahLst/>
            <a:cxnLst/>
            <a:rect l="l" t="t" r="r" b="b"/>
            <a:pathLst>
              <a:path w="28725" h="31149" extrusionOk="0">
                <a:moveTo>
                  <a:pt x="15541" y="0"/>
                </a:moveTo>
                <a:cubicBezTo>
                  <a:pt x="14997" y="0"/>
                  <a:pt x="14450" y="165"/>
                  <a:pt x="13982" y="510"/>
                </a:cubicBezTo>
                <a:cubicBezTo>
                  <a:pt x="13283" y="905"/>
                  <a:pt x="12493" y="2090"/>
                  <a:pt x="12402" y="3306"/>
                </a:cubicBezTo>
                <a:cubicBezTo>
                  <a:pt x="12098" y="6984"/>
                  <a:pt x="10669" y="7653"/>
                  <a:pt x="10669" y="7653"/>
                </a:cubicBezTo>
                <a:cubicBezTo>
                  <a:pt x="10669" y="11406"/>
                  <a:pt x="7599" y="13900"/>
                  <a:pt x="4384" y="13900"/>
                </a:cubicBezTo>
                <a:cubicBezTo>
                  <a:pt x="2886" y="13900"/>
                  <a:pt x="1357" y="13359"/>
                  <a:pt x="91" y="12151"/>
                </a:cubicBezTo>
                <a:lnTo>
                  <a:pt x="0" y="12030"/>
                </a:lnTo>
                <a:lnTo>
                  <a:pt x="0" y="31148"/>
                </a:lnTo>
                <a:lnTo>
                  <a:pt x="16748" y="31148"/>
                </a:lnTo>
                <a:cubicBezTo>
                  <a:pt x="16748" y="31148"/>
                  <a:pt x="17508" y="24765"/>
                  <a:pt x="18268" y="19902"/>
                </a:cubicBezTo>
                <a:lnTo>
                  <a:pt x="18238" y="19781"/>
                </a:lnTo>
                <a:cubicBezTo>
                  <a:pt x="18238" y="19720"/>
                  <a:pt x="18238" y="19689"/>
                  <a:pt x="18268" y="19629"/>
                </a:cubicBezTo>
                <a:cubicBezTo>
                  <a:pt x="18754" y="16194"/>
                  <a:pt x="28724" y="5829"/>
                  <a:pt x="28724" y="5829"/>
                </a:cubicBezTo>
                <a:cubicBezTo>
                  <a:pt x="28394" y="5092"/>
                  <a:pt x="27681" y="4653"/>
                  <a:pt x="26923" y="4653"/>
                </a:cubicBezTo>
                <a:cubicBezTo>
                  <a:pt x="26775" y="4653"/>
                  <a:pt x="26624" y="4669"/>
                  <a:pt x="26475" y="4704"/>
                </a:cubicBezTo>
                <a:cubicBezTo>
                  <a:pt x="25905" y="4818"/>
                  <a:pt x="25388" y="5227"/>
                  <a:pt x="24799" y="5227"/>
                </a:cubicBezTo>
                <a:cubicBezTo>
                  <a:pt x="24760" y="5227"/>
                  <a:pt x="24721" y="5225"/>
                  <a:pt x="24681" y="5221"/>
                </a:cubicBezTo>
                <a:cubicBezTo>
                  <a:pt x="24104" y="5099"/>
                  <a:pt x="23648" y="4704"/>
                  <a:pt x="23435" y="4157"/>
                </a:cubicBezTo>
                <a:cubicBezTo>
                  <a:pt x="23162" y="3671"/>
                  <a:pt x="23040" y="3093"/>
                  <a:pt x="22736" y="2607"/>
                </a:cubicBezTo>
                <a:cubicBezTo>
                  <a:pt x="22475" y="2114"/>
                  <a:pt x="21965" y="1815"/>
                  <a:pt x="21417" y="1815"/>
                </a:cubicBezTo>
                <a:cubicBezTo>
                  <a:pt x="21391" y="1815"/>
                  <a:pt x="21364" y="1815"/>
                  <a:pt x="21338" y="1817"/>
                </a:cubicBezTo>
                <a:cubicBezTo>
                  <a:pt x="20578" y="1938"/>
                  <a:pt x="20122" y="2850"/>
                  <a:pt x="19393" y="2850"/>
                </a:cubicBezTo>
                <a:cubicBezTo>
                  <a:pt x="18937" y="2820"/>
                  <a:pt x="18541" y="2577"/>
                  <a:pt x="18329" y="2182"/>
                </a:cubicBezTo>
                <a:cubicBezTo>
                  <a:pt x="18086" y="1786"/>
                  <a:pt x="17903" y="1391"/>
                  <a:pt x="17660" y="1026"/>
                </a:cubicBezTo>
                <a:cubicBezTo>
                  <a:pt x="17135" y="357"/>
                  <a:pt x="16342" y="0"/>
                  <a:pt x="1554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49"/>
          <p:cNvSpPr/>
          <p:nvPr/>
        </p:nvSpPr>
        <p:spPr>
          <a:xfrm>
            <a:off x="6084362" y="2469519"/>
            <a:ext cx="832843" cy="1185200"/>
          </a:xfrm>
          <a:custGeom>
            <a:avLst/>
            <a:gdLst/>
            <a:ahLst/>
            <a:cxnLst/>
            <a:rect l="l" t="t" r="r" b="b"/>
            <a:pathLst>
              <a:path w="38877" h="55325" extrusionOk="0">
                <a:moveTo>
                  <a:pt x="19314" y="1"/>
                </a:moveTo>
                <a:cubicBezTo>
                  <a:pt x="16642" y="1"/>
                  <a:pt x="13992" y="1650"/>
                  <a:pt x="13223" y="4746"/>
                </a:cubicBezTo>
                <a:cubicBezTo>
                  <a:pt x="12919" y="5779"/>
                  <a:pt x="12919" y="6874"/>
                  <a:pt x="13223" y="7907"/>
                </a:cubicBezTo>
                <a:cubicBezTo>
                  <a:pt x="13482" y="8946"/>
                  <a:pt x="14016" y="9875"/>
                  <a:pt x="14772" y="10643"/>
                </a:cubicBezTo>
                <a:lnTo>
                  <a:pt x="1" y="10643"/>
                </a:lnTo>
                <a:lnTo>
                  <a:pt x="1" y="27604"/>
                </a:lnTo>
                <a:lnTo>
                  <a:pt x="153" y="27452"/>
                </a:lnTo>
                <a:cubicBezTo>
                  <a:pt x="943" y="26631"/>
                  <a:pt x="1976" y="26053"/>
                  <a:pt x="3071" y="25780"/>
                </a:cubicBezTo>
                <a:cubicBezTo>
                  <a:pt x="3552" y="25653"/>
                  <a:pt x="4033" y="25590"/>
                  <a:pt x="4514" y="25590"/>
                </a:cubicBezTo>
                <a:cubicBezTo>
                  <a:pt x="4611" y="25590"/>
                  <a:pt x="4707" y="25592"/>
                  <a:pt x="4803" y="25597"/>
                </a:cubicBezTo>
                <a:cubicBezTo>
                  <a:pt x="5381" y="25628"/>
                  <a:pt x="5958" y="25749"/>
                  <a:pt x="6505" y="25932"/>
                </a:cubicBezTo>
                <a:cubicBezTo>
                  <a:pt x="6870" y="26053"/>
                  <a:pt x="7235" y="26205"/>
                  <a:pt x="7569" y="26418"/>
                </a:cubicBezTo>
                <a:cubicBezTo>
                  <a:pt x="10517" y="28090"/>
                  <a:pt x="11551" y="31859"/>
                  <a:pt x="9849" y="34807"/>
                </a:cubicBezTo>
                <a:cubicBezTo>
                  <a:pt x="9545" y="35354"/>
                  <a:pt x="9150" y="35841"/>
                  <a:pt x="8694" y="36236"/>
                </a:cubicBezTo>
                <a:cubicBezTo>
                  <a:pt x="8481" y="36449"/>
                  <a:pt x="8238" y="36661"/>
                  <a:pt x="7995" y="36844"/>
                </a:cubicBezTo>
                <a:cubicBezTo>
                  <a:pt x="7721" y="36996"/>
                  <a:pt x="7447" y="37148"/>
                  <a:pt x="7174" y="37300"/>
                </a:cubicBezTo>
                <a:cubicBezTo>
                  <a:pt x="6596" y="37543"/>
                  <a:pt x="5988" y="37725"/>
                  <a:pt x="5381" y="37816"/>
                </a:cubicBezTo>
                <a:cubicBezTo>
                  <a:pt x="5090" y="37858"/>
                  <a:pt x="4799" y="37879"/>
                  <a:pt x="4510" y="37879"/>
                </a:cubicBezTo>
                <a:cubicBezTo>
                  <a:pt x="2910" y="37879"/>
                  <a:pt x="1370" y="37250"/>
                  <a:pt x="213" y="36084"/>
                </a:cubicBez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cubicBezTo>
                  <a:pt x="203" y="36074"/>
                  <a:pt x="193" y="36064"/>
                  <a:pt x="183" y="36053"/>
                </a:cubicBezTo>
                <a:lnTo>
                  <a:pt x="1" y="35902"/>
                </a:lnTo>
                <a:lnTo>
                  <a:pt x="1" y="55324"/>
                </a:lnTo>
                <a:lnTo>
                  <a:pt x="16961" y="55324"/>
                </a:lnTo>
                <a:lnTo>
                  <a:pt x="16961" y="55233"/>
                </a:lnTo>
                <a:cubicBezTo>
                  <a:pt x="17296" y="52589"/>
                  <a:pt x="17630" y="50005"/>
                  <a:pt x="17995" y="47452"/>
                </a:cubicBezTo>
                <a:cubicBezTo>
                  <a:pt x="18177" y="46175"/>
                  <a:pt x="18329" y="44929"/>
                  <a:pt x="18572" y="43713"/>
                </a:cubicBezTo>
                <a:cubicBezTo>
                  <a:pt x="18907" y="42528"/>
                  <a:pt x="19454" y="41403"/>
                  <a:pt x="20153" y="40400"/>
                </a:cubicBezTo>
                <a:cubicBezTo>
                  <a:pt x="21490" y="38424"/>
                  <a:pt x="22949" y="36570"/>
                  <a:pt x="24560" y="34807"/>
                </a:cubicBezTo>
                <a:cubicBezTo>
                  <a:pt x="26080" y="33075"/>
                  <a:pt x="27600" y="31464"/>
                  <a:pt x="29059" y="29883"/>
                </a:cubicBezTo>
                <a:cubicBezTo>
                  <a:pt x="30548" y="28272"/>
                  <a:pt x="31977" y="26783"/>
                  <a:pt x="33193" y="25172"/>
                </a:cubicBezTo>
                <a:cubicBezTo>
                  <a:pt x="34287" y="23591"/>
                  <a:pt x="35229" y="21889"/>
                  <a:pt x="35989" y="20126"/>
                </a:cubicBezTo>
                <a:cubicBezTo>
                  <a:pt x="37296" y="17117"/>
                  <a:pt x="38269" y="13956"/>
                  <a:pt x="38877" y="10734"/>
                </a:cubicBezTo>
                <a:lnTo>
                  <a:pt x="38877" y="10673"/>
                </a:lnTo>
                <a:lnTo>
                  <a:pt x="38816" y="10673"/>
                </a:lnTo>
                <a:lnTo>
                  <a:pt x="23709" y="10704"/>
                </a:lnTo>
                <a:lnTo>
                  <a:pt x="23709" y="10704"/>
                </a:lnTo>
                <a:lnTo>
                  <a:pt x="23709" y="10704"/>
                </a:lnTo>
                <a:lnTo>
                  <a:pt x="38744" y="10764"/>
                </a:lnTo>
                <a:lnTo>
                  <a:pt x="38744" y="10764"/>
                </a:lnTo>
                <a:cubicBezTo>
                  <a:pt x="38135" y="13965"/>
                  <a:pt x="37166" y="17105"/>
                  <a:pt x="35837" y="20096"/>
                </a:cubicBezTo>
                <a:cubicBezTo>
                  <a:pt x="35077" y="21828"/>
                  <a:pt x="34165" y="23531"/>
                  <a:pt x="33071" y="25081"/>
                </a:cubicBezTo>
                <a:cubicBezTo>
                  <a:pt x="31855" y="26661"/>
                  <a:pt x="30427" y="28181"/>
                  <a:pt x="28937" y="29762"/>
                </a:cubicBezTo>
                <a:cubicBezTo>
                  <a:pt x="27448" y="31342"/>
                  <a:pt x="25928" y="32984"/>
                  <a:pt x="24408" y="34716"/>
                </a:cubicBezTo>
                <a:cubicBezTo>
                  <a:pt x="22828" y="36479"/>
                  <a:pt x="21338" y="38333"/>
                  <a:pt x="20001" y="40309"/>
                </a:cubicBezTo>
                <a:cubicBezTo>
                  <a:pt x="19271" y="41342"/>
                  <a:pt x="18724" y="42467"/>
                  <a:pt x="18390" y="43652"/>
                </a:cubicBezTo>
                <a:cubicBezTo>
                  <a:pt x="18147" y="44899"/>
                  <a:pt x="17995" y="46175"/>
                  <a:pt x="17782" y="47421"/>
                </a:cubicBezTo>
                <a:cubicBezTo>
                  <a:pt x="17452" y="49945"/>
                  <a:pt x="17091" y="52529"/>
                  <a:pt x="16789" y="55142"/>
                </a:cubicBezTo>
                <a:lnTo>
                  <a:pt x="213" y="55142"/>
                </a:lnTo>
                <a:lnTo>
                  <a:pt x="213" y="36350"/>
                </a:lnTo>
                <a:lnTo>
                  <a:pt x="213" y="36350"/>
                </a:lnTo>
                <a:cubicBezTo>
                  <a:pt x="1386" y="37431"/>
                  <a:pt x="2940" y="38029"/>
                  <a:pt x="4536" y="38029"/>
                </a:cubicBezTo>
                <a:cubicBezTo>
                  <a:pt x="4827" y="38029"/>
                  <a:pt x="5119" y="38009"/>
                  <a:pt x="5411" y="37968"/>
                </a:cubicBezTo>
                <a:cubicBezTo>
                  <a:pt x="6049" y="37877"/>
                  <a:pt x="6657" y="37695"/>
                  <a:pt x="7235" y="37421"/>
                </a:cubicBezTo>
                <a:cubicBezTo>
                  <a:pt x="7539" y="37300"/>
                  <a:pt x="7812" y="37117"/>
                  <a:pt x="8086" y="36965"/>
                </a:cubicBezTo>
                <a:cubicBezTo>
                  <a:pt x="8359" y="36783"/>
                  <a:pt x="8603" y="36570"/>
                  <a:pt x="8846" y="36357"/>
                </a:cubicBezTo>
                <a:cubicBezTo>
                  <a:pt x="9302" y="35932"/>
                  <a:pt x="9727" y="35415"/>
                  <a:pt x="10031" y="34868"/>
                </a:cubicBezTo>
                <a:cubicBezTo>
                  <a:pt x="10669" y="33774"/>
                  <a:pt x="10943" y="32497"/>
                  <a:pt x="10852" y="31251"/>
                </a:cubicBezTo>
                <a:cubicBezTo>
                  <a:pt x="10791" y="30005"/>
                  <a:pt x="10305" y="28819"/>
                  <a:pt x="9545" y="27816"/>
                </a:cubicBezTo>
                <a:cubicBezTo>
                  <a:pt x="8785" y="26844"/>
                  <a:pt x="7782" y="26114"/>
                  <a:pt x="6627" y="25719"/>
                </a:cubicBezTo>
                <a:cubicBezTo>
                  <a:pt x="6049" y="25506"/>
                  <a:pt x="5441" y="25415"/>
                  <a:pt x="4864" y="25385"/>
                </a:cubicBezTo>
                <a:cubicBezTo>
                  <a:pt x="4763" y="25380"/>
                  <a:pt x="4661" y="25377"/>
                  <a:pt x="4560" y="25377"/>
                </a:cubicBezTo>
                <a:cubicBezTo>
                  <a:pt x="4054" y="25377"/>
                  <a:pt x="3552" y="25440"/>
                  <a:pt x="3071" y="25567"/>
                </a:cubicBezTo>
                <a:cubicBezTo>
                  <a:pt x="1986" y="25824"/>
                  <a:pt x="981" y="26376"/>
                  <a:pt x="183" y="27147"/>
                </a:cubicBezTo>
                <a:lnTo>
                  <a:pt x="183" y="27147"/>
                </a:lnTo>
                <a:lnTo>
                  <a:pt x="183" y="10764"/>
                </a:lnTo>
                <a:lnTo>
                  <a:pt x="15138" y="10764"/>
                </a:lnTo>
                <a:lnTo>
                  <a:pt x="15016" y="10643"/>
                </a:lnTo>
                <a:cubicBezTo>
                  <a:pt x="14226" y="9883"/>
                  <a:pt x="13648" y="8910"/>
                  <a:pt x="13344" y="7846"/>
                </a:cubicBezTo>
                <a:cubicBezTo>
                  <a:pt x="13071" y="6843"/>
                  <a:pt x="13071" y="5779"/>
                  <a:pt x="13344" y="4746"/>
                </a:cubicBezTo>
                <a:cubicBezTo>
                  <a:pt x="14098" y="1713"/>
                  <a:pt x="16710" y="84"/>
                  <a:pt x="19345" y="84"/>
                </a:cubicBezTo>
                <a:cubicBezTo>
                  <a:pt x="21489" y="84"/>
                  <a:pt x="23648" y="1162"/>
                  <a:pt x="24834" y="3439"/>
                </a:cubicBezTo>
                <a:cubicBezTo>
                  <a:pt x="25107" y="3956"/>
                  <a:pt x="25290" y="4533"/>
                  <a:pt x="25411" y="5111"/>
                </a:cubicBezTo>
                <a:cubicBezTo>
                  <a:pt x="25472" y="5384"/>
                  <a:pt x="25503" y="5658"/>
                  <a:pt x="25503" y="5931"/>
                </a:cubicBezTo>
                <a:cubicBezTo>
                  <a:pt x="25533" y="6175"/>
                  <a:pt x="25533" y="6418"/>
                  <a:pt x="25503" y="6691"/>
                </a:cubicBezTo>
                <a:cubicBezTo>
                  <a:pt x="25442" y="7512"/>
                  <a:pt x="25229" y="8302"/>
                  <a:pt x="24864" y="9062"/>
                </a:cubicBezTo>
                <a:cubicBezTo>
                  <a:pt x="24651" y="9488"/>
                  <a:pt x="24378" y="9913"/>
                  <a:pt x="24044" y="10308"/>
                </a:cubicBezTo>
                <a:cubicBezTo>
                  <a:pt x="23922" y="10430"/>
                  <a:pt x="23861" y="10521"/>
                  <a:pt x="23800" y="10582"/>
                </a:cubicBezTo>
                <a:lnTo>
                  <a:pt x="23709" y="10704"/>
                </a:lnTo>
                <a:lnTo>
                  <a:pt x="23800" y="10612"/>
                </a:lnTo>
                <a:cubicBezTo>
                  <a:pt x="23861" y="10521"/>
                  <a:pt x="23952" y="10430"/>
                  <a:pt x="24074" y="10308"/>
                </a:cubicBezTo>
                <a:cubicBezTo>
                  <a:pt x="24408" y="9913"/>
                  <a:pt x="24682" y="9488"/>
                  <a:pt x="24925" y="9062"/>
                </a:cubicBezTo>
                <a:cubicBezTo>
                  <a:pt x="25290" y="8302"/>
                  <a:pt x="25503" y="7512"/>
                  <a:pt x="25563" y="6691"/>
                </a:cubicBezTo>
                <a:cubicBezTo>
                  <a:pt x="25594" y="6448"/>
                  <a:pt x="25594" y="6175"/>
                  <a:pt x="25563" y="5931"/>
                </a:cubicBezTo>
                <a:cubicBezTo>
                  <a:pt x="25533" y="5050"/>
                  <a:pt x="25290" y="4199"/>
                  <a:pt x="24895" y="3409"/>
                </a:cubicBezTo>
                <a:cubicBezTo>
                  <a:pt x="23692" y="1100"/>
                  <a:pt x="21496" y="1"/>
                  <a:pt x="193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49"/>
          <p:cNvSpPr/>
          <p:nvPr/>
        </p:nvSpPr>
        <p:spPr>
          <a:xfrm>
            <a:off x="6281021" y="2923462"/>
            <a:ext cx="72280" cy="61954"/>
          </a:xfrm>
          <a:custGeom>
            <a:avLst/>
            <a:gdLst/>
            <a:ahLst/>
            <a:cxnLst/>
            <a:rect l="l" t="t" r="r" b="b"/>
            <a:pathLst>
              <a:path w="3374" h="2892" extrusionOk="0">
                <a:moveTo>
                  <a:pt x="1945" y="0"/>
                </a:moveTo>
                <a:cubicBezTo>
                  <a:pt x="638" y="0"/>
                  <a:pt x="0" y="1550"/>
                  <a:pt x="912" y="2462"/>
                </a:cubicBezTo>
                <a:cubicBezTo>
                  <a:pt x="1208" y="2759"/>
                  <a:pt x="1573" y="2891"/>
                  <a:pt x="1929" y="2891"/>
                </a:cubicBezTo>
                <a:cubicBezTo>
                  <a:pt x="2668" y="2891"/>
                  <a:pt x="3374" y="2320"/>
                  <a:pt x="3374" y="1459"/>
                </a:cubicBezTo>
                <a:cubicBezTo>
                  <a:pt x="3374" y="669"/>
                  <a:pt x="2736" y="0"/>
                  <a:pt x="194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49"/>
          <p:cNvSpPr/>
          <p:nvPr/>
        </p:nvSpPr>
        <p:spPr>
          <a:xfrm>
            <a:off x="6088261" y="3242507"/>
            <a:ext cx="194066" cy="77207"/>
          </a:xfrm>
          <a:custGeom>
            <a:avLst/>
            <a:gdLst/>
            <a:ahLst/>
            <a:cxnLst/>
            <a:rect l="l" t="t" r="r" b="b"/>
            <a:pathLst>
              <a:path w="9059" h="3604" extrusionOk="0">
                <a:moveTo>
                  <a:pt x="1156" y="1"/>
                </a:moveTo>
                <a:lnTo>
                  <a:pt x="1" y="487"/>
                </a:lnTo>
                <a:cubicBezTo>
                  <a:pt x="1" y="1247"/>
                  <a:pt x="943" y="2736"/>
                  <a:pt x="1642" y="3040"/>
                </a:cubicBezTo>
                <a:cubicBezTo>
                  <a:pt x="2500" y="3413"/>
                  <a:pt x="3414" y="3603"/>
                  <a:pt x="4337" y="3603"/>
                </a:cubicBezTo>
                <a:cubicBezTo>
                  <a:pt x="4919" y="3603"/>
                  <a:pt x="5504" y="3528"/>
                  <a:pt x="6080" y="3375"/>
                </a:cubicBezTo>
                <a:cubicBezTo>
                  <a:pt x="7569" y="2858"/>
                  <a:pt x="8694" y="1581"/>
                  <a:pt x="9059" y="31"/>
                </a:cubicBezTo>
                <a:lnTo>
                  <a:pt x="9059" y="31"/>
                </a:lnTo>
                <a:cubicBezTo>
                  <a:pt x="7752" y="1004"/>
                  <a:pt x="6414" y="1673"/>
                  <a:pt x="4955" y="1794"/>
                </a:cubicBezTo>
                <a:cubicBezTo>
                  <a:pt x="4831" y="1804"/>
                  <a:pt x="4706" y="1809"/>
                  <a:pt x="4580" y="1809"/>
                </a:cubicBezTo>
                <a:cubicBezTo>
                  <a:pt x="3199" y="1809"/>
                  <a:pt x="1769" y="1199"/>
                  <a:pt x="11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49"/>
          <p:cNvSpPr/>
          <p:nvPr/>
        </p:nvSpPr>
        <p:spPr>
          <a:xfrm>
            <a:off x="7180251" y="2436722"/>
            <a:ext cx="144580" cy="149251"/>
          </a:xfrm>
          <a:custGeom>
            <a:avLst/>
            <a:gdLst/>
            <a:ahLst/>
            <a:cxnLst/>
            <a:rect l="l" t="t" r="r" b="b"/>
            <a:pathLst>
              <a:path w="6749" h="6967" extrusionOk="0">
                <a:moveTo>
                  <a:pt x="3341" y="0"/>
                </a:moveTo>
                <a:cubicBezTo>
                  <a:pt x="2691" y="0"/>
                  <a:pt x="2059" y="165"/>
                  <a:pt x="1490" y="471"/>
                </a:cubicBezTo>
                <a:cubicBezTo>
                  <a:pt x="669" y="897"/>
                  <a:pt x="122" y="1687"/>
                  <a:pt x="1" y="2599"/>
                </a:cubicBezTo>
                <a:lnTo>
                  <a:pt x="1308" y="4514"/>
                </a:lnTo>
                <a:cubicBezTo>
                  <a:pt x="1581" y="5335"/>
                  <a:pt x="2067" y="6064"/>
                  <a:pt x="2736" y="6611"/>
                </a:cubicBezTo>
                <a:cubicBezTo>
                  <a:pt x="2969" y="6798"/>
                  <a:pt x="3274" y="6966"/>
                  <a:pt x="3567" y="6966"/>
                </a:cubicBezTo>
                <a:cubicBezTo>
                  <a:pt x="3657" y="6966"/>
                  <a:pt x="3745" y="6951"/>
                  <a:pt x="3830" y="6915"/>
                </a:cubicBezTo>
                <a:cubicBezTo>
                  <a:pt x="4104" y="6763"/>
                  <a:pt x="4286" y="6399"/>
                  <a:pt x="4226" y="6064"/>
                </a:cubicBezTo>
                <a:cubicBezTo>
                  <a:pt x="4165" y="5760"/>
                  <a:pt x="4013" y="5426"/>
                  <a:pt x="3830" y="5152"/>
                </a:cubicBezTo>
                <a:lnTo>
                  <a:pt x="3830" y="5152"/>
                </a:lnTo>
                <a:cubicBezTo>
                  <a:pt x="4377" y="5669"/>
                  <a:pt x="5046" y="6034"/>
                  <a:pt x="5776" y="6247"/>
                </a:cubicBezTo>
                <a:cubicBezTo>
                  <a:pt x="5867" y="6281"/>
                  <a:pt x="5967" y="6298"/>
                  <a:pt x="6067" y="6298"/>
                </a:cubicBezTo>
                <a:cubicBezTo>
                  <a:pt x="6234" y="6298"/>
                  <a:pt x="6403" y="6250"/>
                  <a:pt x="6536" y="6155"/>
                </a:cubicBezTo>
                <a:cubicBezTo>
                  <a:pt x="6688" y="6003"/>
                  <a:pt x="6748" y="5760"/>
                  <a:pt x="6688" y="5548"/>
                </a:cubicBezTo>
                <a:cubicBezTo>
                  <a:pt x="6596" y="5365"/>
                  <a:pt x="6475" y="5152"/>
                  <a:pt x="6292" y="5031"/>
                </a:cubicBezTo>
                <a:cubicBezTo>
                  <a:pt x="5802" y="4569"/>
                  <a:pt x="5119" y="4299"/>
                  <a:pt x="4453" y="4299"/>
                </a:cubicBezTo>
                <a:cubicBezTo>
                  <a:pt x="4418" y="4299"/>
                  <a:pt x="4382" y="4300"/>
                  <a:pt x="4347" y="4301"/>
                </a:cubicBezTo>
                <a:cubicBezTo>
                  <a:pt x="4864" y="3906"/>
                  <a:pt x="5320" y="3420"/>
                  <a:pt x="5684" y="2873"/>
                </a:cubicBezTo>
                <a:cubicBezTo>
                  <a:pt x="6019" y="2295"/>
                  <a:pt x="6049" y="1566"/>
                  <a:pt x="5745" y="988"/>
                </a:cubicBezTo>
                <a:cubicBezTo>
                  <a:pt x="5350" y="471"/>
                  <a:pt x="4742" y="137"/>
                  <a:pt x="4104" y="76"/>
                </a:cubicBezTo>
                <a:cubicBezTo>
                  <a:pt x="3849" y="25"/>
                  <a:pt x="3594" y="0"/>
                  <a:pt x="33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49"/>
          <p:cNvSpPr/>
          <p:nvPr/>
        </p:nvSpPr>
        <p:spPr>
          <a:xfrm>
            <a:off x="7214120" y="2514528"/>
            <a:ext cx="60561" cy="20116"/>
          </a:xfrm>
          <a:custGeom>
            <a:avLst/>
            <a:gdLst/>
            <a:ahLst/>
            <a:cxnLst/>
            <a:rect l="l" t="t" r="r" b="b"/>
            <a:pathLst>
              <a:path w="2827" h="939" extrusionOk="0">
                <a:moveTo>
                  <a:pt x="0" y="1"/>
                </a:moveTo>
                <a:cubicBezTo>
                  <a:pt x="0" y="31"/>
                  <a:pt x="61" y="183"/>
                  <a:pt x="304" y="365"/>
                </a:cubicBezTo>
                <a:cubicBezTo>
                  <a:pt x="723" y="740"/>
                  <a:pt x="1253" y="939"/>
                  <a:pt x="1803" y="939"/>
                </a:cubicBezTo>
                <a:cubicBezTo>
                  <a:pt x="2011" y="939"/>
                  <a:pt x="2223" y="910"/>
                  <a:pt x="2432" y="852"/>
                </a:cubicBezTo>
                <a:cubicBezTo>
                  <a:pt x="2584" y="821"/>
                  <a:pt x="2736" y="730"/>
                  <a:pt x="2827" y="609"/>
                </a:cubicBezTo>
                <a:lnTo>
                  <a:pt x="2827" y="609"/>
                </a:lnTo>
                <a:cubicBezTo>
                  <a:pt x="2536" y="708"/>
                  <a:pt x="2235" y="757"/>
                  <a:pt x="1934" y="757"/>
                </a:cubicBezTo>
                <a:cubicBezTo>
                  <a:pt x="1230" y="757"/>
                  <a:pt x="533" y="49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49"/>
          <p:cNvSpPr/>
          <p:nvPr/>
        </p:nvSpPr>
        <p:spPr>
          <a:xfrm>
            <a:off x="7204994" y="2456259"/>
            <a:ext cx="104863" cy="52442"/>
          </a:xfrm>
          <a:custGeom>
            <a:avLst/>
            <a:gdLst/>
            <a:ahLst/>
            <a:cxnLst/>
            <a:rect l="l" t="t" r="r" b="b"/>
            <a:pathLst>
              <a:path w="4895" h="2448" extrusionOk="0">
                <a:moveTo>
                  <a:pt x="3714" y="0"/>
                </a:moveTo>
                <a:cubicBezTo>
                  <a:pt x="2414" y="0"/>
                  <a:pt x="1175" y="601"/>
                  <a:pt x="396" y="1687"/>
                </a:cubicBezTo>
                <a:cubicBezTo>
                  <a:pt x="213" y="1900"/>
                  <a:pt x="92" y="2143"/>
                  <a:pt x="1" y="2447"/>
                </a:cubicBezTo>
                <a:cubicBezTo>
                  <a:pt x="31" y="2447"/>
                  <a:pt x="183" y="2174"/>
                  <a:pt x="517" y="1748"/>
                </a:cubicBezTo>
                <a:cubicBezTo>
                  <a:pt x="1328" y="735"/>
                  <a:pt x="2551" y="163"/>
                  <a:pt x="3873" y="163"/>
                </a:cubicBezTo>
                <a:cubicBezTo>
                  <a:pt x="3940" y="163"/>
                  <a:pt x="4007" y="164"/>
                  <a:pt x="4074" y="167"/>
                </a:cubicBezTo>
                <a:cubicBezTo>
                  <a:pt x="4492" y="192"/>
                  <a:pt x="4770" y="236"/>
                  <a:pt x="4862" y="236"/>
                </a:cubicBezTo>
                <a:cubicBezTo>
                  <a:pt x="4883" y="236"/>
                  <a:pt x="4894" y="234"/>
                  <a:pt x="4894" y="228"/>
                </a:cubicBezTo>
                <a:cubicBezTo>
                  <a:pt x="4651" y="107"/>
                  <a:pt x="4347" y="46"/>
                  <a:pt x="4074" y="15"/>
                </a:cubicBezTo>
                <a:cubicBezTo>
                  <a:pt x="3953" y="5"/>
                  <a:pt x="3834" y="0"/>
                  <a:pt x="371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49"/>
          <p:cNvSpPr/>
          <p:nvPr/>
        </p:nvSpPr>
        <p:spPr>
          <a:xfrm>
            <a:off x="7172432" y="2478474"/>
            <a:ext cx="39739" cy="60197"/>
          </a:xfrm>
          <a:custGeom>
            <a:avLst/>
            <a:gdLst/>
            <a:ahLst/>
            <a:cxnLst/>
            <a:rect l="l" t="t" r="r" b="b"/>
            <a:pathLst>
              <a:path w="1855" h="2810" extrusionOk="0">
                <a:moveTo>
                  <a:pt x="309" y="0"/>
                </a:moveTo>
                <a:cubicBezTo>
                  <a:pt x="276" y="0"/>
                  <a:pt x="244" y="4"/>
                  <a:pt x="214" y="12"/>
                </a:cubicBezTo>
                <a:cubicBezTo>
                  <a:pt x="31" y="73"/>
                  <a:pt x="1" y="346"/>
                  <a:pt x="92" y="529"/>
                </a:cubicBezTo>
                <a:cubicBezTo>
                  <a:pt x="183" y="681"/>
                  <a:pt x="274" y="863"/>
                  <a:pt x="305" y="1045"/>
                </a:cubicBezTo>
                <a:lnTo>
                  <a:pt x="913" y="2352"/>
                </a:lnTo>
                <a:cubicBezTo>
                  <a:pt x="973" y="2504"/>
                  <a:pt x="1065" y="2626"/>
                  <a:pt x="1186" y="2717"/>
                </a:cubicBezTo>
                <a:cubicBezTo>
                  <a:pt x="1265" y="2776"/>
                  <a:pt x="1369" y="2809"/>
                  <a:pt x="1465" y="2809"/>
                </a:cubicBezTo>
                <a:cubicBezTo>
                  <a:pt x="1518" y="2809"/>
                  <a:pt x="1569" y="2799"/>
                  <a:pt x="1612" y="2778"/>
                </a:cubicBezTo>
                <a:cubicBezTo>
                  <a:pt x="1764" y="2656"/>
                  <a:pt x="1855" y="2504"/>
                  <a:pt x="1855" y="2322"/>
                </a:cubicBezTo>
                <a:cubicBezTo>
                  <a:pt x="1824" y="2140"/>
                  <a:pt x="1794" y="1957"/>
                  <a:pt x="1703" y="1805"/>
                </a:cubicBezTo>
                <a:cubicBezTo>
                  <a:pt x="1460" y="1167"/>
                  <a:pt x="1156" y="468"/>
                  <a:pt x="578" y="103"/>
                </a:cubicBezTo>
                <a:cubicBezTo>
                  <a:pt x="510" y="35"/>
                  <a:pt x="407" y="0"/>
                  <a:pt x="30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49"/>
          <p:cNvSpPr/>
          <p:nvPr/>
        </p:nvSpPr>
        <p:spPr>
          <a:xfrm>
            <a:off x="7177638" y="2502124"/>
            <a:ext cx="59940" cy="235776"/>
          </a:xfrm>
          <a:custGeom>
            <a:avLst/>
            <a:gdLst/>
            <a:ahLst/>
            <a:cxnLst/>
            <a:rect l="l" t="t" r="r" b="b"/>
            <a:pathLst>
              <a:path w="2798" h="11006" extrusionOk="0">
                <a:moveTo>
                  <a:pt x="170" y="0"/>
                </a:moveTo>
                <a:cubicBezTo>
                  <a:pt x="164" y="0"/>
                  <a:pt x="158" y="1"/>
                  <a:pt x="153" y="2"/>
                </a:cubicBezTo>
                <a:cubicBezTo>
                  <a:pt x="1" y="63"/>
                  <a:pt x="700" y="1400"/>
                  <a:pt x="639" y="1552"/>
                </a:cubicBezTo>
                <a:cubicBezTo>
                  <a:pt x="123" y="3163"/>
                  <a:pt x="123" y="4896"/>
                  <a:pt x="609" y="6507"/>
                </a:cubicBezTo>
                <a:cubicBezTo>
                  <a:pt x="1034" y="8057"/>
                  <a:pt x="1642" y="9577"/>
                  <a:pt x="2433" y="11005"/>
                </a:cubicBezTo>
                <a:cubicBezTo>
                  <a:pt x="2676" y="9394"/>
                  <a:pt x="2797" y="7783"/>
                  <a:pt x="2767" y="6172"/>
                </a:cubicBezTo>
                <a:cubicBezTo>
                  <a:pt x="2737" y="4531"/>
                  <a:pt x="2311" y="2950"/>
                  <a:pt x="1521" y="1522"/>
                </a:cubicBezTo>
                <a:cubicBezTo>
                  <a:pt x="1402" y="1314"/>
                  <a:pt x="439" y="0"/>
                  <a:pt x="1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49"/>
          <p:cNvSpPr/>
          <p:nvPr/>
        </p:nvSpPr>
        <p:spPr>
          <a:xfrm>
            <a:off x="6911335" y="2470676"/>
            <a:ext cx="365961" cy="571209"/>
          </a:xfrm>
          <a:custGeom>
            <a:avLst/>
            <a:gdLst/>
            <a:ahLst/>
            <a:cxnLst/>
            <a:rect l="l" t="t" r="r" b="b"/>
            <a:pathLst>
              <a:path w="17083" h="26664" extrusionOk="0">
                <a:moveTo>
                  <a:pt x="7587" y="0"/>
                </a:moveTo>
                <a:cubicBezTo>
                  <a:pt x="7218" y="0"/>
                  <a:pt x="6836" y="33"/>
                  <a:pt x="6444" y="102"/>
                </a:cubicBezTo>
                <a:lnTo>
                  <a:pt x="6079" y="193"/>
                </a:lnTo>
                <a:cubicBezTo>
                  <a:pt x="2401" y="1075"/>
                  <a:pt x="0" y="4631"/>
                  <a:pt x="608" y="8370"/>
                </a:cubicBezTo>
                <a:cubicBezTo>
                  <a:pt x="1155" y="11835"/>
                  <a:pt x="1793" y="15665"/>
                  <a:pt x="2280" y="17489"/>
                </a:cubicBezTo>
                <a:cubicBezTo>
                  <a:pt x="3091" y="20734"/>
                  <a:pt x="6111" y="20960"/>
                  <a:pt x="6935" y="20960"/>
                </a:cubicBezTo>
                <a:cubicBezTo>
                  <a:pt x="7067" y="20960"/>
                  <a:pt x="7143" y="20954"/>
                  <a:pt x="7143" y="20954"/>
                </a:cubicBezTo>
                <a:cubicBezTo>
                  <a:pt x="7143" y="20954"/>
                  <a:pt x="7325" y="21835"/>
                  <a:pt x="7569" y="22929"/>
                </a:cubicBezTo>
                <a:cubicBezTo>
                  <a:pt x="7997" y="25149"/>
                  <a:pt x="9931" y="26663"/>
                  <a:pt x="12088" y="26663"/>
                </a:cubicBezTo>
                <a:cubicBezTo>
                  <a:pt x="12382" y="26663"/>
                  <a:pt x="12680" y="26635"/>
                  <a:pt x="12979" y="26577"/>
                </a:cubicBezTo>
                <a:lnTo>
                  <a:pt x="13040" y="26577"/>
                </a:lnTo>
                <a:lnTo>
                  <a:pt x="13040" y="26546"/>
                </a:lnTo>
                <a:cubicBezTo>
                  <a:pt x="15471" y="26030"/>
                  <a:pt x="17082" y="23659"/>
                  <a:pt x="16627" y="21197"/>
                </a:cubicBezTo>
                <a:lnTo>
                  <a:pt x="13891" y="6394"/>
                </a:lnTo>
                <a:cubicBezTo>
                  <a:pt x="13343" y="2777"/>
                  <a:pt x="10967" y="0"/>
                  <a:pt x="7587" y="0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49"/>
          <p:cNvSpPr/>
          <p:nvPr/>
        </p:nvSpPr>
        <p:spPr>
          <a:xfrm>
            <a:off x="7064998" y="2861594"/>
            <a:ext cx="97687" cy="77507"/>
          </a:xfrm>
          <a:custGeom>
            <a:avLst/>
            <a:gdLst/>
            <a:ahLst/>
            <a:cxnLst/>
            <a:rect l="l" t="t" r="r" b="b"/>
            <a:pathLst>
              <a:path w="4560" h="3618" extrusionOk="0">
                <a:moveTo>
                  <a:pt x="4560" y="0"/>
                </a:moveTo>
                <a:lnTo>
                  <a:pt x="4560" y="0"/>
                </a:lnTo>
                <a:cubicBezTo>
                  <a:pt x="3314" y="1307"/>
                  <a:pt x="1733" y="2250"/>
                  <a:pt x="0" y="2675"/>
                </a:cubicBezTo>
                <a:lnTo>
                  <a:pt x="152" y="3618"/>
                </a:lnTo>
                <a:cubicBezTo>
                  <a:pt x="4012" y="3040"/>
                  <a:pt x="4560" y="1"/>
                  <a:pt x="4560" y="0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49"/>
          <p:cNvSpPr/>
          <p:nvPr/>
        </p:nvSpPr>
        <p:spPr>
          <a:xfrm>
            <a:off x="6960157" y="2690085"/>
            <a:ext cx="25429" cy="22665"/>
          </a:xfrm>
          <a:custGeom>
            <a:avLst/>
            <a:gdLst/>
            <a:ahLst/>
            <a:cxnLst/>
            <a:rect l="l" t="t" r="r" b="b"/>
            <a:pathLst>
              <a:path w="1187" h="1058" extrusionOk="0">
                <a:moveTo>
                  <a:pt x="604" y="1"/>
                </a:moveTo>
                <a:cubicBezTo>
                  <a:pt x="566" y="1"/>
                  <a:pt x="526" y="5"/>
                  <a:pt x="487" y="12"/>
                </a:cubicBezTo>
                <a:cubicBezTo>
                  <a:pt x="214" y="43"/>
                  <a:pt x="1" y="316"/>
                  <a:pt x="62" y="620"/>
                </a:cubicBezTo>
                <a:cubicBezTo>
                  <a:pt x="114" y="885"/>
                  <a:pt x="352" y="1058"/>
                  <a:pt x="593" y="1058"/>
                </a:cubicBezTo>
                <a:cubicBezTo>
                  <a:pt x="629" y="1058"/>
                  <a:pt x="665" y="1054"/>
                  <a:pt x="700" y="1046"/>
                </a:cubicBezTo>
                <a:cubicBezTo>
                  <a:pt x="1004" y="985"/>
                  <a:pt x="1186" y="712"/>
                  <a:pt x="1156" y="438"/>
                </a:cubicBezTo>
                <a:cubicBezTo>
                  <a:pt x="1103" y="173"/>
                  <a:pt x="866" y="1"/>
                  <a:pt x="6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49"/>
          <p:cNvSpPr/>
          <p:nvPr/>
        </p:nvSpPr>
        <p:spPr>
          <a:xfrm>
            <a:off x="6949103" y="2660565"/>
            <a:ext cx="48201" cy="18852"/>
          </a:xfrm>
          <a:custGeom>
            <a:avLst/>
            <a:gdLst/>
            <a:ahLst/>
            <a:cxnLst/>
            <a:rect l="l" t="t" r="r" b="b"/>
            <a:pathLst>
              <a:path w="2250" h="880" extrusionOk="0">
                <a:moveTo>
                  <a:pt x="1332" y="0"/>
                </a:moveTo>
                <a:cubicBezTo>
                  <a:pt x="1212" y="0"/>
                  <a:pt x="1093" y="17"/>
                  <a:pt x="973" y="53"/>
                </a:cubicBezTo>
                <a:cubicBezTo>
                  <a:pt x="669" y="114"/>
                  <a:pt x="395" y="296"/>
                  <a:pt x="213" y="509"/>
                </a:cubicBezTo>
                <a:cubicBezTo>
                  <a:pt x="30" y="691"/>
                  <a:pt x="0" y="843"/>
                  <a:pt x="61" y="874"/>
                </a:cubicBezTo>
                <a:cubicBezTo>
                  <a:pt x="65" y="878"/>
                  <a:pt x="70" y="880"/>
                  <a:pt x="76" y="880"/>
                </a:cubicBezTo>
                <a:cubicBezTo>
                  <a:pt x="167" y="880"/>
                  <a:pt x="494" y="501"/>
                  <a:pt x="1033" y="387"/>
                </a:cubicBezTo>
                <a:cubicBezTo>
                  <a:pt x="1222" y="340"/>
                  <a:pt x="1399" y="325"/>
                  <a:pt x="1556" y="325"/>
                </a:cubicBezTo>
                <a:cubicBezTo>
                  <a:pt x="1826" y="325"/>
                  <a:pt x="2033" y="370"/>
                  <a:pt x="2132" y="370"/>
                </a:cubicBezTo>
                <a:cubicBezTo>
                  <a:pt x="2160" y="370"/>
                  <a:pt x="2179" y="366"/>
                  <a:pt x="2189" y="357"/>
                </a:cubicBezTo>
                <a:cubicBezTo>
                  <a:pt x="2249" y="266"/>
                  <a:pt x="2097" y="205"/>
                  <a:pt x="1885" y="114"/>
                </a:cubicBezTo>
                <a:cubicBezTo>
                  <a:pt x="1700" y="40"/>
                  <a:pt x="1516" y="0"/>
                  <a:pt x="133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49"/>
          <p:cNvSpPr/>
          <p:nvPr/>
        </p:nvSpPr>
        <p:spPr>
          <a:xfrm>
            <a:off x="7078666" y="2662536"/>
            <a:ext cx="25429" cy="22686"/>
          </a:xfrm>
          <a:custGeom>
            <a:avLst/>
            <a:gdLst/>
            <a:ahLst/>
            <a:cxnLst/>
            <a:rect l="l" t="t" r="r" b="b"/>
            <a:pathLst>
              <a:path w="1187" h="1059" extrusionOk="0">
                <a:moveTo>
                  <a:pt x="620" y="0"/>
                </a:moveTo>
                <a:cubicBezTo>
                  <a:pt x="576" y="0"/>
                  <a:pt x="531" y="7"/>
                  <a:pt x="487" y="22"/>
                </a:cubicBezTo>
                <a:cubicBezTo>
                  <a:pt x="183" y="52"/>
                  <a:pt x="1" y="326"/>
                  <a:pt x="31" y="630"/>
                </a:cubicBezTo>
                <a:cubicBezTo>
                  <a:pt x="116" y="883"/>
                  <a:pt x="357" y="1059"/>
                  <a:pt x="634" y="1059"/>
                </a:cubicBezTo>
                <a:cubicBezTo>
                  <a:pt x="656" y="1059"/>
                  <a:pt x="678" y="1057"/>
                  <a:pt x="700" y="1055"/>
                </a:cubicBezTo>
                <a:cubicBezTo>
                  <a:pt x="973" y="994"/>
                  <a:pt x="1186" y="721"/>
                  <a:pt x="1125" y="417"/>
                </a:cubicBezTo>
                <a:cubicBezTo>
                  <a:pt x="1074" y="187"/>
                  <a:pt x="852" y="0"/>
                  <a:pt x="62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49"/>
          <p:cNvSpPr/>
          <p:nvPr/>
        </p:nvSpPr>
        <p:spPr>
          <a:xfrm>
            <a:off x="7072153" y="2636465"/>
            <a:ext cx="48222" cy="18873"/>
          </a:xfrm>
          <a:custGeom>
            <a:avLst/>
            <a:gdLst/>
            <a:ahLst/>
            <a:cxnLst/>
            <a:rect l="l" t="t" r="r" b="b"/>
            <a:pathLst>
              <a:path w="2251" h="881" extrusionOk="0">
                <a:moveTo>
                  <a:pt x="1342" y="0"/>
                </a:moveTo>
                <a:cubicBezTo>
                  <a:pt x="1218" y="0"/>
                  <a:pt x="1093" y="17"/>
                  <a:pt x="973" y="53"/>
                </a:cubicBezTo>
                <a:cubicBezTo>
                  <a:pt x="670" y="114"/>
                  <a:pt x="396" y="297"/>
                  <a:pt x="214" y="540"/>
                </a:cubicBezTo>
                <a:cubicBezTo>
                  <a:pt x="31" y="692"/>
                  <a:pt x="1" y="844"/>
                  <a:pt x="62" y="874"/>
                </a:cubicBezTo>
                <a:cubicBezTo>
                  <a:pt x="66" y="878"/>
                  <a:pt x="72" y="880"/>
                  <a:pt x="79" y="880"/>
                </a:cubicBezTo>
                <a:cubicBezTo>
                  <a:pt x="175" y="880"/>
                  <a:pt x="528" y="529"/>
                  <a:pt x="1065" y="388"/>
                </a:cubicBezTo>
                <a:cubicBezTo>
                  <a:pt x="1220" y="355"/>
                  <a:pt x="1368" y="344"/>
                  <a:pt x="1504" y="344"/>
                </a:cubicBezTo>
                <a:cubicBezTo>
                  <a:pt x="1764" y="344"/>
                  <a:pt x="1976" y="384"/>
                  <a:pt x="2094" y="384"/>
                </a:cubicBezTo>
                <a:cubicBezTo>
                  <a:pt x="2143" y="384"/>
                  <a:pt x="2176" y="377"/>
                  <a:pt x="2189" y="357"/>
                </a:cubicBezTo>
                <a:cubicBezTo>
                  <a:pt x="2250" y="266"/>
                  <a:pt x="2129" y="205"/>
                  <a:pt x="1885" y="114"/>
                </a:cubicBezTo>
                <a:cubicBezTo>
                  <a:pt x="1720" y="41"/>
                  <a:pt x="1532" y="0"/>
                  <a:pt x="134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49"/>
          <p:cNvSpPr/>
          <p:nvPr/>
        </p:nvSpPr>
        <p:spPr>
          <a:xfrm>
            <a:off x="7016819" y="2655831"/>
            <a:ext cx="35176" cy="110711"/>
          </a:xfrm>
          <a:custGeom>
            <a:avLst/>
            <a:gdLst/>
            <a:ahLst/>
            <a:cxnLst/>
            <a:rect l="l" t="t" r="r" b="b"/>
            <a:pathLst>
              <a:path w="1642" h="5168" extrusionOk="0">
                <a:moveTo>
                  <a:pt x="730" y="0"/>
                </a:moveTo>
                <a:cubicBezTo>
                  <a:pt x="669" y="0"/>
                  <a:pt x="426" y="1399"/>
                  <a:pt x="213" y="3162"/>
                </a:cubicBezTo>
                <a:cubicBezTo>
                  <a:pt x="152" y="3587"/>
                  <a:pt x="91" y="4013"/>
                  <a:pt x="61" y="4408"/>
                </a:cubicBezTo>
                <a:cubicBezTo>
                  <a:pt x="0" y="4621"/>
                  <a:pt x="31" y="4833"/>
                  <a:pt x="122" y="5016"/>
                </a:cubicBezTo>
                <a:cubicBezTo>
                  <a:pt x="183" y="5107"/>
                  <a:pt x="304" y="5168"/>
                  <a:pt x="426" y="5168"/>
                </a:cubicBezTo>
                <a:cubicBezTo>
                  <a:pt x="517" y="5168"/>
                  <a:pt x="578" y="5168"/>
                  <a:pt x="669" y="5137"/>
                </a:cubicBezTo>
                <a:cubicBezTo>
                  <a:pt x="1003" y="5107"/>
                  <a:pt x="1307" y="5016"/>
                  <a:pt x="1642" y="4925"/>
                </a:cubicBezTo>
                <a:cubicBezTo>
                  <a:pt x="1503" y="4912"/>
                  <a:pt x="1365" y="4905"/>
                  <a:pt x="1226" y="4905"/>
                </a:cubicBezTo>
                <a:cubicBezTo>
                  <a:pt x="1030" y="4905"/>
                  <a:pt x="834" y="4919"/>
                  <a:pt x="638" y="4955"/>
                </a:cubicBezTo>
                <a:cubicBezTo>
                  <a:pt x="583" y="4966"/>
                  <a:pt x="527" y="4973"/>
                  <a:pt x="478" y="4973"/>
                </a:cubicBezTo>
                <a:cubicBezTo>
                  <a:pt x="392" y="4973"/>
                  <a:pt x="323" y="4952"/>
                  <a:pt x="304" y="4894"/>
                </a:cubicBezTo>
                <a:cubicBezTo>
                  <a:pt x="243" y="4742"/>
                  <a:pt x="243" y="4590"/>
                  <a:pt x="304" y="4438"/>
                </a:cubicBezTo>
                <a:cubicBezTo>
                  <a:pt x="335" y="4043"/>
                  <a:pt x="395" y="3618"/>
                  <a:pt x="456" y="3192"/>
                </a:cubicBezTo>
                <a:cubicBezTo>
                  <a:pt x="669" y="1429"/>
                  <a:pt x="790" y="0"/>
                  <a:pt x="73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49"/>
          <p:cNvSpPr/>
          <p:nvPr/>
        </p:nvSpPr>
        <p:spPr>
          <a:xfrm>
            <a:off x="7058486" y="2761315"/>
            <a:ext cx="36483" cy="43916"/>
          </a:xfrm>
          <a:custGeom>
            <a:avLst/>
            <a:gdLst/>
            <a:ahLst/>
            <a:cxnLst/>
            <a:rect l="l" t="t" r="r" b="b"/>
            <a:pathLst>
              <a:path w="1703" h="2050" extrusionOk="0">
                <a:moveTo>
                  <a:pt x="1490" y="1"/>
                </a:moveTo>
                <a:cubicBezTo>
                  <a:pt x="1399" y="1"/>
                  <a:pt x="1551" y="639"/>
                  <a:pt x="1095" y="1216"/>
                </a:cubicBezTo>
                <a:cubicBezTo>
                  <a:pt x="669" y="1794"/>
                  <a:pt x="1" y="1885"/>
                  <a:pt x="1" y="1976"/>
                </a:cubicBezTo>
                <a:cubicBezTo>
                  <a:pt x="17" y="2026"/>
                  <a:pt x="71" y="2049"/>
                  <a:pt x="161" y="2049"/>
                </a:cubicBezTo>
                <a:cubicBezTo>
                  <a:pt x="235" y="2049"/>
                  <a:pt x="333" y="2034"/>
                  <a:pt x="456" y="2007"/>
                </a:cubicBezTo>
                <a:cubicBezTo>
                  <a:pt x="852" y="1915"/>
                  <a:pt x="1156" y="1703"/>
                  <a:pt x="1399" y="1399"/>
                </a:cubicBezTo>
                <a:cubicBezTo>
                  <a:pt x="1611" y="1095"/>
                  <a:pt x="1703" y="730"/>
                  <a:pt x="1672" y="396"/>
                </a:cubicBezTo>
                <a:cubicBezTo>
                  <a:pt x="1642" y="122"/>
                  <a:pt x="1551" y="1"/>
                  <a:pt x="149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9" name="Google Shape;2349;p49"/>
          <p:cNvSpPr/>
          <p:nvPr/>
        </p:nvSpPr>
        <p:spPr>
          <a:xfrm>
            <a:off x="7061099" y="2587386"/>
            <a:ext cx="59276" cy="17802"/>
          </a:xfrm>
          <a:custGeom>
            <a:avLst/>
            <a:gdLst/>
            <a:ahLst/>
            <a:cxnLst/>
            <a:rect l="l" t="t" r="r" b="b"/>
            <a:pathLst>
              <a:path w="2767" h="831" extrusionOk="0">
                <a:moveTo>
                  <a:pt x="1627" y="0"/>
                </a:moveTo>
                <a:cubicBezTo>
                  <a:pt x="1161" y="0"/>
                  <a:pt x="700" y="142"/>
                  <a:pt x="304" y="399"/>
                </a:cubicBezTo>
                <a:cubicBezTo>
                  <a:pt x="91" y="551"/>
                  <a:pt x="0" y="703"/>
                  <a:pt x="30" y="794"/>
                </a:cubicBezTo>
                <a:cubicBezTo>
                  <a:pt x="50" y="820"/>
                  <a:pt x="91" y="831"/>
                  <a:pt x="151" y="831"/>
                </a:cubicBezTo>
                <a:cubicBezTo>
                  <a:pt x="373" y="831"/>
                  <a:pt x="848" y="684"/>
                  <a:pt x="1398" y="612"/>
                </a:cubicBezTo>
                <a:cubicBezTo>
                  <a:pt x="2097" y="551"/>
                  <a:pt x="2675" y="612"/>
                  <a:pt x="2736" y="429"/>
                </a:cubicBezTo>
                <a:cubicBezTo>
                  <a:pt x="2766" y="369"/>
                  <a:pt x="2645" y="217"/>
                  <a:pt x="2371" y="126"/>
                </a:cubicBezTo>
                <a:cubicBezTo>
                  <a:pt x="2127" y="41"/>
                  <a:pt x="1876" y="0"/>
                  <a:pt x="16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49"/>
          <p:cNvSpPr/>
          <p:nvPr/>
        </p:nvSpPr>
        <p:spPr>
          <a:xfrm>
            <a:off x="6943876" y="2617313"/>
            <a:ext cx="43659" cy="19709"/>
          </a:xfrm>
          <a:custGeom>
            <a:avLst/>
            <a:gdLst/>
            <a:ahLst/>
            <a:cxnLst/>
            <a:rect l="l" t="t" r="r" b="b"/>
            <a:pathLst>
              <a:path w="2038" h="920" extrusionOk="0">
                <a:moveTo>
                  <a:pt x="1277" y="1"/>
                </a:moveTo>
                <a:cubicBezTo>
                  <a:pt x="1143" y="1"/>
                  <a:pt x="1009" y="24"/>
                  <a:pt x="882" y="66"/>
                </a:cubicBezTo>
                <a:cubicBezTo>
                  <a:pt x="609" y="127"/>
                  <a:pt x="335" y="309"/>
                  <a:pt x="153" y="522"/>
                </a:cubicBezTo>
                <a:cubicBezTo>
                  <a:pt x="31" y="704"/>
                  <a:pt x="1" y="856"/>
                  <a:pt x="62" y="887"/>
                </a:cubicBezTo>
                <a:cubicBezTo>
                  <a:pt x="85" y="910"/>
                  <a:pt x="118" y="920"/>
                  <a:pt x="160" y="920"/>
                </a:cubicBezTo>
                <a:cubicBezTo>
                  <a:pt x="336" y="920"/>
                  <a:pt x="665" y="742"/>
                  <a:pt x="1034" y="643"/>
                </a:cubicBezTo>
                <a:cubicBezTo>
                  <a:pt x="1521" y="522"/>
                  <a:pt x="1946" y="522"/>
                  <a:pt x="2007" y="370"/>
                </a:cubicBezTo>
                <a:cubicBezTo>
                  <a:pt x="2037" y="279"/>
                  <a:pt x="1946" y="157"/>
                  <a:pt x="1733" y="96"/>
                </a:cubicBezTo>
                <a:cubicBezTo>
                  <a:pt x="1587" y="31"/>
                  <a:pt x="1431" y="1"/>
                  <a:pt x="12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49"/>
          <p:cNvSpPr/>
          <p:nvPr/>
        </p:nvSpPr>
        <p:spPr>
          <a:xfrm>
            <a:off x="7216712" y="2660372"/>
            <a:ext cx="73158" cy="89118"/>
          </a:xfrm>
          <a:custGeom>
            <a:avLst/>
            <a:gdLst/>
            <a:ahLst/>
            <a:cxnLst/>
            <a:rect l="l" t="t" r="r" b="b"/>
            <a:pathLst>
              <a:path w="3415" h="4160" extrusionOk="0">
                <a:moveTo>
                  <a:pt x="1337" y="1"/>
                </a:moveTo>
                <a:cubicBezTo>
                  <a:pt x="658" y="1"/>
                  <a:pt x="32" y="365"/>
                  <a:pt x="1" y="396"/>
                </a:cubicBezTo>
                <a:cubicBezTo>
                  <a:pt x="1" y="396"/>
                  <a:pt x="730" y="4074"/>
                  <a:pt x="761" y="4135"/>
                </a:cubicBezTo>
                <a:cubicBezTo>
                  <a:pt x="761" y="4149"/>
                  <a:pt x="822" y="4160"/>
                  <a:pt x="925" y="4160"/>
                </a:cubicBezTo>
                <a:cubicBezTo>
                  <a:pt x="1507" y="4160"/>
                  <a:pt x="3414" y="3808"/>
                  <a:pt x="2949" y="1612"/>
                </a:cubicBezTo>
                <a:cubicBezTo>
                  <a:pt x="2682" y="334"/>
                  <a:pt x="1985" y="1"/>
                  <a:pt x="1337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9"/>
          <p:cNvSpPr/>
          <p:nvPr/>
        </p:nvSpPr>
        <p:spPr>
          <a:xfrm>
            <a:off x="7240813" y="2677960"/>
            <a:ext cx="28021" cy="49850"/>
          </a:xfrm>
          <a:custGeom>
            <a:avLst/>
            <a:gdLst/>
            <a:ahLst/>
            <a:cxnLst/>
            <a:rect l="l" t="t" r="r" b="b"/>
            <a:pathLst>
              <a:path w="1308" h="2327" extrusionOk="0">
                <a:moveTo>
                  <a:pt x="335" y="1"/>
                </a:moveTo>
                <a:cubicBezTo>
                  <a:pt x="213" y="31"/>
                  <a:pt x="152" y="62"/>
                  <a:pt x="91" y="122"/>
                </a:cubicBezTo>
                <a:cubicBezTo>
                  <a:pt x="31" y="183"/>
                  <a:pt x="0" y="244"/>
                  <a:pt x="0" y="305"/>
                </a:cubicBezTo>
                <a:cubicBezTo>
                  <a:pt x="31" y="426"/>
                  <a:pt x="91" y="457"/>
                  <a:pt x="91" y="457"/>
                </a:cubicBezTo>
                <a:lnTo>
                  <a:pt x="91" y="305"/>
                </a:lnTo>
                <a:cubicBezTo>
                  <a:pt x="122" y="183"/>
                  <a:pt x="213" y="122"/>
                  <a:pt x="335" y="122"/>
                </a:cubicBezTo>
                <a:cubicBezTo>
                  <a:pt x="487" y="153"/>
                  <a:pt x="639" y="244"/>
                  <a:pt x="730" y="396"/>
                </a:cubicBezTo>
                <a:cubicBezTo>
                  <a:pt x="882" y="578"/>
                  <a:pt x="973" y="791"/>
                  <a:pt x="1003" y="1034"/>
                </a:cubicBezTo>
                <a:cubicBezTo>
                  <a:pt x="1095" y="1430"/>
                  <a:pt x="973" y="1855"/>
                  <a:pt x="699" y="2159"/>
                </a:cubicBezTo>
                <a:cubicBezTo>
                  <a:pt x="578" y="2220"/>
                  <a:pt x="456" y="2220"/>
                  <a:pt x="335" y="2220"/>
                </a:cubicBezTo>
                <a:cubicBezTo>
                  <a:pt x="304" y="2189"/>
                  <a:pt x="243" y="2189"/>
                  <a:pt x="213" y="2159"/>
                </a:cubicBezTo>
                <a:lnTo>
                  <a:pt x="213" y="2159"/>
                </a:lnTo>
                <a:cubicBezTo>
                  <a:pt x="213" y="2159"/>
                  <a:pt x="244" y="2220"/>
                  <a:pt x="335" y="2281"/>
                </a:cubicBezTo>
                <a:cubicBezTo>
                  <a:pt x="395" y="2311"/>
                  <a:pt x="464" y="2326"/>
                  <a:pt x="536" y="2326"/>
                </a:cubicBezTo>
                <a:cubicBezTo>
                  <a:pt x="608" y="2326"/>
                  <a:pt x="684" y="2311"/>
                  <a:pt x="760" y="2281"/>
                </a:cubicBezTo>
                <a:cubicBezTo>
                  <a:pt x="1125" y="1977"/>
                  <a:pt x="1307" y="1490"/>
                  <a:pt x="1186" y="1004"/>
                </a:cubicBezTo>
                <a:cubicBezTo>
                  <a:pt x="1125" y="761"/>
                  <a:pt x="1034" y="518"/>
                  <a:pt x="882" y="305"/>
                </a:cubicBezTo>
                <a:cubicBezTo>
                  <a:pt x="760" y="122"/>
                  <a:pt x="547" y="1"/>
                  <a:pt x="335" y="1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9"/>
          <p:cNvSpPr/>
          <p:nvPr/>
        </p:nvSpPr>
        <p:spPr>
          <a:xfrm>
            <a:off x="6932157" y="2458294"/>
            <a:ext cx="304114" cy="255892"/>
          </a:xfrm>
          <a:custGeom>
            <a:avLst/>
            <a:gdLst/>
            <a:ahLst/>
            <a:cxnLst/>
            <a:rect l="l" t="t" r="r" b="b"/>
            <a:pathLst>
              <a:path w="14196" h="11945" extrusionOk="0">
                <a:moveTo>
                  <a:pt x="6921" y="1"/>
                </a:moveTo>
                <a:cubicBezTo>
                  <a:pt x="5409" y="1"/>
                  <a:pt x="3288" y="864"/>
                  <a:pt x="1946" y="1835"/>
                </a:cubicBezTo>
                <a:cubicBezTo>
                  <a:pt x="1004" y="2504"/>
                  <a:pt x="1" y="4115"/>
                  <a:pt x="487" y="4267"/>
                </a:cubicBezTo>
                <a:lnTo>
                  <a:pt x="882" y="3629"/>
                </a:lnTo>
                <a:cubicBezTo>
                  <a:pt x="1277" y="4024"/>
                  <a:pt x="1764" y="4358"/>
                  <a:pt x="2280" y="4571"/>
                </a:cubicBezTo>
                <a:cubicBezTo>
                  <a:pt x="2372" y="4615"/>
                  <a:pt x="2487" y="4635"/>
                  <a:pt x="2621" y="4635"/>
                </a:cubicBezTo>
                <a:cubicBezTo>
                  <a:pt x="3597" y="4635"/>
                  <a:pt x="5576" y="3564"/>
                  <a:pt x="6779" y="2869"/>
                </a:cubicBezTo>
                <a:cubicBezTo>
                  <a:pt x="7211" y="2607"/>
                  <a:pt x="7698" y="2477"/>
                  <a:pt x="8188" y="2477"/>
                </a:cubicBezTo>
                <a:cubicBezTo>
                  <a:pt x="8663" y="2477"/>
                  <a:pt x="9141" y="2599"/>
                  <a:pt x="9575" y="2838"/>
                </a:cubicBezTo>
                <a:cubicBezTo>
                  <a:pt x="9667" y="2899"/>
                  <a:pt x="9758" y="2930"/>
                  <a:pt x="9819" y="3021"/>
                </a:cubicBezTo>
                <a:cubicBezTo>
                  <a:pt x="10153" y="3355"/>
                  <a:pt x="10305" y="3811"/>
                  <a:pt x="10274" y="4267"/>
                </a:cubicBezTo>
                <a:cubicBezTo>
                  <a:pt x="10244" y="4753"/>
                  <a:pt x="10123" y="5179"/>
                  <a:pt x="10092" y="5665"/>
                </a:cubicBezTo>
                <a:cubicBezTo>
                  <a:pt x="10062" y="6486"/>
                  <a:pt x="10183" y="7337"/>
                  <a:pt x="10426" y="8158"/>
                </a:cubicBezTo>
                <a:cubicBezTo>
                  <a:pt x="10700" y="9313"/>
                  <a:pt x="11034" y="10528"/>
                  <a:pt x="11794" y="11440"/>
                </a:cubicBezTo>
                <a:cubicBezTo>
                  <a:pt x="12020" y="11704"/>
                  <a:pt x="12363" y="11944"/>
                  <a:pt x="12678" y="11944"/>
                </a:cubicBezTo>
                <a:cubicBezTo>
                  <a:pt x="12871" y="11944"/>
                  <a:pt x="13054" y="11854"/>
                  <a:pt x="13192" y="11623"/>
                </a:cubicBezTo>
                <a:cubicBezTo>
                  <a:pt x="13344" y="11380"/>
                  <a:pt x="13405" y="11076"/>
                  <a:pt x="13314" y="10772"/>
                </a:cubicBezTo>
                <a:cubicBezTo>
                  <a:pt x="13132" y="9981"/>
                  <a:pt x="13770" y="9495"/>
                  <a:pt x="14013" y="8826"/>
                </a:cubicBezTo>
                <a:cubicBezTo>
                  <a:pt x="14165" y="8279"/>
                  <a:pt x="14196" y="7702"/>
                  <a:pt x="14044" y="7155"/>
                </a:cubicBezTo>
                <a:cubicBezTo>
                  <a:pt x="13770" y="5331"/>
                  <a:pt x="13010" y="3598"/>
                  <a:pt x="11855" y="2170"/>
                </a:cubicBezTo>
                <a:cubicBezTo>
                  <a:pt x="10670" y="741"/>
                  <a:pt x="9059" y="164"/>
                  <a:pt x="7205" y="12"/>
                </a:cubicBezTo>
                <a:cubicBezTo>
                  <a:pt x="7113" y="4"/>
                  <a:pt x="7018" y="1"/>
                  <a:pt x="69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4" name="Google Shape;2354;p49"/>
          <p:cNvSpPr/>
          <p:nvPr/>
        </p:nvSpPr>
        <p:spPr>
          <a:xfrm>
            <a:off x="6960821" y="2450518"/>
            <a:ext cx="210990" cy="109833"/>
          </a:xfrm>
          <a:custGeom>
            <a:avLst/>
            <a:gdLst/>
            <a:ahLst/>
            <a:cxnLst/>
            <a:rect l="l" t="t" r="r" b="b"/>
            <a:pathLst>
              <a:path w="9849" h="5127" extrusionOk="0">
                <a:moveTo>
                  <a:pt x="4785" y="1"/>
                </a:moveTo>
                <a:cubicBezTo>
                  <a:pt x="3536" y="1"/>
                  <a:pt x="2313" y="405"/>
                  <a:pt x="1307" y="1165"/>
                </a:cubicBezTo>
                <a:cubicBezTo>
                  <a:pt x="638" y="1651"/>
                  <a:pt x="183" y="2381"/>
                  <a:pt x="61" y="3232"/>
                </a:cubicBezTo>
                <a:cubicBezTo>
                  <a:pt x="0" y="4022"/>
                  <a:pt x="517" y="4934"/>
                  <a:pt x="1338" y="5086"/>
                </a:cubicBezTo>
                <a:lnTo>
                  <a:pt x="1398" y="5086"/>
                </a:lnTo>
                <a:cubicBezTo>
                  <a:pt x="1613" y="5113"/>
                  <a:pt x="1811" y="5127"/>
                  <a:pt x="1999" y="5127"/>
                </a:cubicBezTo>
                <a:cubicBezTo>
                  <a:pt x="2848" y="5127"/>
                  <a:pt x="3470" y="4849"/>
                  <a:pt x="4316" y="4326"/>
                </a:cubicBezTo>
                <a:cubicBezTo>
                  <a:pt x="5167" y="3840"/>
                  <a:pt x="5897" y="3080"/>
                  <a:pt x="6778" y="2593"/>
                </a:cubicBezTo>
                <a:cubicBezTo>
                  <a:pt x="7626" y="2101"/>
                  <a:pt x="8573" y="1855"/>
                  <a:pt x="9529" y="1855"/>
                </a:cubicBezTo>
                <a:cubicBezTo>
                  <a:pt x="9636" y="1855"/>
                  <a:pt x="9742" y="1858"/>
                  <a:pt x="9848" y="1864"/>
                </a:cubicBezTo>
                <a:cubicBezTo>
                  <a:pt x="8633" y="922"/>
                  <a:pt x="7204" y="283"/>
                  <a:pt x="5684" y="71"/>
                </a:cubicBezTo>
                <a:cubicBezTo>
                  <a:pt x="5385" y="24"/>
                  <a:pt x="5084" y="1"/>
                  <a:pt x="478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Google Shape;2355;p49"/>
          <p:cNvSpPr/>
          <p:nvPr/>
        </p:nvSpPr>
        <p:spPr>
          <a:xfrm>
            <a:off x="6990769" y="2479759"/>
            <a:ext cx="173222" cy="81041"/>
          </a:xfrm>
          <a:custGeom>
            <a:avLst/>
            <a:gdLst/>
            <a:ahLst/>
            <a:cxnLst/>
            <a:rect l="l" t="t" r="r" b="b"/>
            <a:pathLst>
              <a:path w="8086" h="3783" extrusionOk="0">
                <a:moveTo>
                  <a:pt x="7199" y="1"/>
                </a:moveTo>
                <a:cubicBezTo>
                  <a:pt x="7049" y="1"/>
                  <a:pt x="6898" y="16"/>
                  <a:pt x="6748" y="43"/>
                </a:cubicBezTo>
                <a:cubicBezTo>
                  <a:pt x="6262" y="134"/>
                  <a:pt x="5776" y="317"/>
                  <a:pt x="5350" y="590"/>
                </a:cubicBezTo>
                <a:cubicBezTo>
                  <a:pt x="4864" y="925"/>
                  <a:pt x="4377" y="1320"/>
                  <a:pt x="3952" y="1745"/>
                </a:cubicBezTo>
                <a:cubicBezTo>
                  <a:pt x="3526" y="2171"/>
                  <a:pt x="3070" y="2566"/>
                  <a:pt x="2614" y="2931"/>
                </a:cubicBezTo>
                <a:cubicBezTo>
                  <a:pt x="2219" y="3204"/>
                  <a:pt x="1794" y="3417"/>
                  <a:pt x="1338" y="3569"/>
                </a:cubicBezTo>
                <a:cubicBezTo>
                  <a:pt x="1009" y="3635"/>
                  <a:pt x="696" y="3685"/>
                  <a:pt x="377" y="3685"/>
                </a:cubicBezTo>
                <a:cubicBezTo>
                  <a:pt x="253" y="3685"/>
                  <a:pt x="128" y="3677"/>
                  <a:pt x="0" y="3660"/>
                </a:cubicBezTo>
                <a:lnTo>
                  <a:pt x="0" y="3660"/>
                </a:lnTo>
                <a:cubicBezTo>
                  <a:pt x="122" y="3721"/>
                  <a:pt x="244" y="3751"/>
                  <a:pt x="365" y="3751"/>
                </a:cubicBezTo>
                <a:cubicBezTo>
                  <a:pt x="484" y="3773"/>
                  <a:pt x="602" y="3783"/>
                  <a:pt x="720" y="3783"/>
                </a:cubicBezTo>
                <a:cubicBezTo>
                  <a:pt x="936" y="3783"/>
                  <a:pt x="1152" y="3749"/>
                  <a:pt x="1368" y="3691"/>
                </a:cubicBezTo>
                <a:cubicBezTo>
                  <a:pt x="1854" y="3569"/>
                  <a:pt x="2310" y="3356"/>
                  <a:pt x="2706" y="3083"/>
                </a:cubicBezTo>
                <a:cubicBezTo>
                  <a:pt x="3192" y="2718"/>
                  <a:pt x="3648" y="2323"/>
                  <a:pt x="4073" y="1897"/>
                </a:cubicBezTo>
                <a:cubicBezTo>
                  <a:pt x="4499" y="1472"/>
                  <a:pt x="4955" y="1107"/>
                  <a:pt x="5472" y="773"/>
                </a:cubicBezTo>
                <a:cubicBezTo>
                  <a:pt x="5867" y="499"/>
                  <a:pt x="6292" y="286"/>
                  <a:pt x="6779" y="195"/>
                </a:cubicBezTo>
                <a:cubicBezTo>
                  <a:pt x="6976" y="153"/>
                  <a:pt x="7180" y="130"/>
                  <a:pt x="7385" y="130"/>
                </a:cubicBezTo>
                <a:cubicBezTo>
                  <a:pt x="7621" y="130"/>
                  <a:pt x="7858" y="160"/>
                  <a:pt x="8086" y="225"/>
                </a:cubicBezTo>
                <a:cubicBezTo>
                  <a:pt x="7994" y="134"/>
                  <a:pt x="7873" y="73"/>
                  <a:pt x="7751" y="73"/>
                </a:cubicBezTo>
                <a:cubicBezTo>
                  <a:pt x="7567" y="23"/>
                  <a:pt x="7383" y="1"/>
                  <a:pt x="719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49"/>
          <p:cNvSpPr/>
          <p:nvPr/>
        </p:nvSpPr>
        <p:spPr>
          <a:xfrm>
            <a:off x="6986849" y="2467977"/>
            <a:ext cx="149786" cy="90853"/>
          </a:xfrm>
          <a:custGeom>
            <a:avLst/>
            <a:gdLst/>
            <a:ahLst/>
            <a:cxnLst/>
            <a:rect l="l" t="t" r="r" b="b"/>
            <a:pathLst>
              <a:path w="6992" h="4241" extrusionOk="0">
                <a:moveTo>
                  <a:pt x="6232" y="0"/>
                </a:moveTo>
                <a:cubicBezTo>
                  <a:pt x="6080" y="0"/>
                  <a:pt x="5928" y="16"/>
                  <a:pt x="5776" y="46"/>
                </a:cubicBezTo>
                <a:cubicBezTo>
                  <a:pt x="5320" y="168"/>
                  <a:pt x="4895" y="319"/>
                  <a:pt x="4500" y="593"/>
                </a:cubicBezTo>
                <a:cubicBezTo>
                  <a:pt x="4044" y="897"/>
                  <a:pt x="3618" y="1262"/>
                  <a:pt x="3253" y="1657"/>
                </a:cubicBezTo>
                <a:cubicBezTo>
                  <a:pt x="2828" y="2082"/>
                  <a:pt x="2463" y="2508"/>
                  <a:pt x="2098" y="2842"/>
                </a:cubicBezTo>
                <a:cubicBezTo>
                  <a:pt x="1794" y="3146"/>
                  <a:pt x="1460" y="3450"/>
                  <a:pt x="1095" y="3693"/>
                </a:cubicBezTo>
                <a:cubicBezTo>
                  <a:pt x="761" y="3906"/>
                  <a:pt x="396" y="4089"/>
                  <a:pt x="1" y="4241"/>
                </a:cubicBezTo>
                <a:cubicBezTo>
                  <a:pt x="123" y="4241"/>
                  <a:pt x="244" y="4210"/>
                  <a:pt x="335" y="4180"/>
                </a:cubicBezTo>
                <a:cubicBezTo>
                  <a:pt x="639" y="4089"/>
                  <a:pt x="913" y="3967"/>
                  <a:pt x="1186" y="3815"/>
                </a:cubicBezTo>
                <a:cubicBezTo>
                  <a:pt x="1551" y="3572"/>
                  <a:pt x="1916" y="3268"/>
                  <a:pt x="2250" y="2964"/>
                </a:cubicBezTo>
                <a:cubicBezTo>
                  <a:pt x="2615" y="2599"/>
                  <a:pt x="2980" y="2174"/>
                  <a:pt x="3375" y="1778"/>
                </a:cubicBezTo>
                <a:cubicBezTo>
                  <a:pt x="3740" y="1383"/>
                  <a:pt x="4165" y="1019"/>
                  <a:pt x="4591" y="715"/>
                </a:cubicBezTo>
                <a:cubicBezTo>
                  <a:pt x="4955" y="471"/>
                  <a:pt x="5351" y="289"/>
                  <a:pt x="5776" y="168"/>
                </a:cubicBezTo>
                <a:cubicBezTo>
                  <a:pt x="6027" y="110"/>
                  <a:pt x="6289" y="89"/>
                  <a:pt x="6549" y="89"/>
                </a:cubicBezTo>
                <a:cubicBezTo>
                  <a:pt x="6699" y="89"/>
                  <a:pt x="6847" y="96"/>
                  <a:pt x="6992" y="107"/>
                </a:cubicBezTo>
                <a:cubicBezTo>
                  <a:pt x="6901" y="76"/>
                  <a:pt x="6810" y="46"/>
                  <a:pt x="6688" y="46"/>
                </a:cubicBezTo>
                <a:cubicBezTo>
                  <a:pt x="6536" y="16"/>
                  <a:pt x="6384" y="0"/>
                  <a:pt x="623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9"/>
          <p:cNvSpPr/>
          <p:nvPr/>
        </p:nvSpPr>
        <p:spPr>
          <a:xfrm>
            <a:off x="7153559" y="2530166"/>
            <a:ext cx="56020" cy="93788"/>
          </a:xfrm>
          <a:custGeom>
            <a:avLst/>
            <a:gdLst/>
            <a:ahLst/>
            <a:cxnLst/>
            <a:rect l="l" t="t" r="r" b="b"/>
            <a:pathLst>
              <a:path w="2615" h="4378" extrusionOk="0">
                <a:moveTo>
                  <a:pt x="2584" y="0"/>
                </a:moveTo>
                <a:lnTo>
                  <a:pt x="2584" y="0"/>
                </a:lnTo>
                <a:cubicBezTo>
                  <a:pt x="2402" y="851"/>
                  <a:pt x="2098" y="1641"/>
                  <a:pt x="1672" y="2401"/>
                </a:cubicBezTo>
                <a:cubicBezTo>
                  <a:pt x="1216" y="3131"/>
                  <a:pt x="639" y="3800"/>
                  <a:pt x="0" y="4377"/>
                </a:cubicBezTo>
                <a:cubicBezTo>
                  <a:pt x="243" y="4255"/>
                  <a:pt x="456" y="4134"/>
                  <a:pt x="639" y="3952"/>
                </a:cubicBezTo>
                <a:cubicBezTo>
                  <a:pt x="1611" y="3131"/>
                  <a:pt x="2280" y="2006"/>
                  <a:pt x="2554" y="760"/>
                </a:cubicBezTo>
                <a:cubicBezTo>
                  <a:pt x="2614" y="517"/>
                  <a:pt x="2614" y="243"/>
                  <a:pt x="25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8" name="Google Shape;2358;p49"/>
          <p:cNvSpPr/>
          <p:nvPr/>
        </p:nvSpPr>
        <p:spPr>
          <a:xfrm>
            <a:off x="7159407" y="2567934"/>
            <a:ext cx="66453" cy="74893"/>
          </a:xfrm>
          <a:custGeom>
            <a:avLst/>
            <a:gdLst/>
            <a:ahLst/>
            <a:cxnLst/>
            <a:rect l="l" t="t" r="r" b="b"/>
            <a:pathLst>
              <a:path w="3102" h="3496" extrusionOk="0">
                <a:moveTo>
                  <a:pt x="3010" y="0"/>
                </a:moveTo>
                <a:cubicBezTo>
                  <a:pt x="2980" y="0"/>
                  <a:pt x="3010" y="274"/>
                  <a:pt x="2888" y="730"/>
                </a:cubicBezTo>
                <a:cubicBezTo>
                  <a:pt x="2706" y="1277"/>
                  <a:pt x="2402" y="1733"/>
                  <a:pt x="1977" y="2128"/>
                </a:cubicBezTo>
                <a:cubicBezTo>
                  <a:pt x="1551" y="2523"/>
                  <a:pt x="1095" y="2827"/>
                  <a:pt x="609" y="3131"/>
                </a:cubicBezTo>
                <a:cubicBezTo>
                  <a:pt x="396" y="3222"/>
                  <a:pt x="183" y="3344"/>
                  <a:pt x="1" y="3496"/>
                </a:cubicBezTo>
                <a:cubicBezTo>
                  <a:pt x="244" y="3435"/>
                  <a:pt x="457" y="3344"/>
                  <a:pt x="670" y="3222"/>
                </a:cubicBezTo>
                <a:cubicBezTo>
                  <a:pt x="1217" y="2979"/>
                  <a:pt x="1703" y="2644"/>
                  <a:pt x="2129" y="2249"/>
                </a:cubicBezTo>
                <a:cubicBezTo>
                  <a:pt x="2554" y="1854"/>
                  <a:pt x="2888" y="1307"/>
                  <a:pt x="3010" y="730"/>
                </a:cubicBezTo>
                <a:cubicBezTo>
                  <a:pt x="3101" y="486"/>
                  <a:pt x="3101" y="243"/>
                  <a:pt x="30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49"/>
          <p:cNvSpPr/>
          <p:nvPr/>
        </p:nvSpPr>
        <p:spPr>
          <a:xfrm>
            <a:off x="6978387" y="2478710"/>
            <a:ext cx="24122" cy="80120"/>
          </a:xfrm>
          <a:custGeom>
            <a:avLst/>
            <a:gdLst/>
            <a:ahLst/>
            <a:cxnLst/>
            <a:rect l="l" t="t" r="r" b="b"/>
            <a:pathLst>
              <a:path w="1126" h="3740" extrusionOk="0">
                <a:moveTo>
                  <a:pt x="1125" y="1"/>
                </a:moveTo>
                <a:cubicBezTo>
                  <a:pt x="973" y="122"/>
                  <a:pt x="852" y="305"/>
                  <a:pt x="730" y="457"/>
                </a:cubicBezTo>
                <a:cubicBezTo>
                  <a:pt x="457" y="852"/>
                  <a:pt x="244" y="1308"/>
                  <a:pt x="122" y="1764"/>
                </a:cubicBezTo>
                <a:cubicBezTo>
                  <a:pt x="1" y="2250"/>
                  <a:pt x="31" y="2767"/>
                  <a:pt x="214" y="3223"/>
                </a:cubicBezTo>
                <a:cubicBezTo>
                  <a:pt x="366" y="3588"/>
                  <a:pt x="518" y="3740"/>
                  <a:pt x="548" y="3740"/>
                </a:cubicBezTo>
                <a:cubicBezTo>
                  <a:pt x="578" y="3709"/>
                  <a:pt x="426" y="3527"/>
                  <a:pt x="335" y="3192"/>
                </a:cubicBezTo>
                <a:cubicBezTo>
                  <a:pt x="214" y="2736"/>
                  <a:pt x="214" y="2281"/>
                  <a:pt x="305" y="1825"/>
                </a:cubicBezTo>
                <a:cubicBezTo>
                  <a:pt x="426" y="1369"/>
                  <a:pt x="609" y="943"/>
                  <a:pt x="852" y="548"/>
                </a:cubicBezTo>
                <a:cubicBezTo>
                  <a:pt x="973" y="366"/>
                  <a:pt x="1034" y="183"/>
                  <a:pt x="112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49"/>
          <p:cNvSpPr/>
          <p:nvPr/>
        </p:nvSpPr>
        <p:spPr>
          <a:xfrm>
            <a:off x="6966026" y="2513221"/>
            <a:ext cx="23458" cy="47087"/>
          </a:xfrm>
          <a:custGeom>
            <a:avLst/>
            <a:gdLst/>
            <a:ahLst/>
            <a:cxnLst/>
            <a:rect l="l" t="t" r="r" b="b"/>
            <a:pathLst>
              <a:path w="1095" h="2198" extrusionOk="0">
                <a:moveTo>
                  <a:pt x="122" y="1"/>
                </a:moveTo>
                <a:cubicBezTo>
                  <a:pt x="122" y="1"/>
                  <a:pt x="61" y="122"/>
                  <a:pt x="31" y="366"/>
                </a:cubicBezTo>
                <a:cubicBezTo>
                  <a:pt x="0" y="1004"/>
                  <a:pt x="274" y="1612"/>
                  <a:pt x="760" y="2037"/>
                </a:cubicBezTo>
                <a:cubicBezTo>
                  <a:pt x="936" y="2138"/>
                  <a:pt x="1050" y="2197"/>
                  <a:pt x="1084" y="2197"/>
                </a:cubicBezTo>
                <a:cubicBezTo>
                  <a:pt x="1091" y="2197"/>
                  <a:pt x="1095" y="2195"/>
                  <a:pt x="1095" y="2189"/>
                </a:cubicBezTo>
                <a:cubicBezTo>
                  <a:pt x="821" y="1885"/>
                  <a:pt x="578" y="1551"/>
                  <a:pt x="395" y="1217"/>
                </a:cubicBezTo>
                <a:cubicBezTo>
                  <a:pt x="243" y="822"/>
                  <a:pt x="152" y="396"/>
                  <a:pt x="1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49"/>
          <p:cNvSpPr/>
          <p:nvPr/>
        </p:nvSpPr>
        <p:spPr>
          <a:xfrm>
            <a:off x="7379502" y="3708747"/>
            <a:ext cx="438240" cy="459748"/>
          </a:xfrm>
          <a:custGeom>
            <a:avLst/>
            <a:gdLst/>
            <a:ahLst/>
            <a:cxnLst/>
            <a:rect l="l" t="t" r="r" b="b"/>
            <a:pathLst>
              <a:path w="20457" h="21461" extrusionOk="0">
                <a:moveTo>
                  <a:pt x="15594" y="0"/>
                </a:moveTo>
                <a:lnTo>
                  <a:pt x="1" y="7690"/>
                </a:lnTo>
                <a:lnTo>
                  <a:pt x="1277" y="18967"/>
                </a:lnTo>
                <a:lnTo>
                  <a:pt x="7478" y="20608"/>
                </a:lnTo>
                <a:cubicBezTo>
                  <a:pt x="7478" y="20608"/>
                  <a:pt x="17448" y="21429"/>
                  <a:pt x="18633" y="21459"/>
                </a:cubicBezTo>
                <a:cubicBezTo>
                  <a:pt x="18644" y="21460"/>
                  <a:pt x="18655" y="21460"/>
                  <a:pt x="18665" y="21460"/>
                </a:cubicBezTo>
                <a:cubicBezTo>
                  <a:pt x="19797" y="21460"/>
                  <a:pt x="20245" y="18279"/>
                  <a:pt x="20366" y="16201"/>
                </a:cubicBezTo>
                <a:cubicBezTo>
                  <a:pt x="20457" y="14104"/>
                  <a:pt x="15594" y="0"/>
                  <a:pt x="1559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49"/>
          <p:cNvSpPr/>
          <p:nvPr/>
        </p:nvSpPr>
        <p:spPr>
          <a:xfrm>
            <a:off x="7379502" y="3721771"/>
            <a:ext cx="407649" cy="444110"/>
          </a:xfrm>
          <a:custGeom>
            <a:avLst/>
            <a:gdLst/>
            <a:ahLst/>
            <a:cxnLst/>
            <a:rect l="l" t="t" r="r" b="b"/>
            <a:pathLst>
              <a:path w="19029" h="20731" extrusionOk="0">
                <a:moveTo>
                  <a:pt x="14378" y="0"/>
                </a:moveTo>
                <a:lnTo>
                  <a:pt x="1" y="7052"/>
                </a:lnTo>
                <a:lnTo>
                  <a:pt x="1277" y="18329"/>
                </a:lnTo>
                <a:lnTo>
                  <a:pt x="7478" y="19970"/>
                </a:lnTo>
                <a:cubicBezTo>
                  <a:pt x="7478" y="19970"/>
                  <a:pt x="16232" y="20669"/>
                  <a:pt x="17417" y="20730"/>
                </a:cubicBezTo>
                <a:cubicBezTo>
                  <a:pt x="17423" y="20730"/>
                  <a:pt x="17429" y="20730"/>
                  <a:pt x="17435" y="20730"/>
                </a:cubicBezTo>
                <a:cubicBezTo>
                  <a:pt x="18605" y="20730"/>
                  <a:pt x="18846" y="17650"/>
                  <a:pt x="18937" y="15563"/>
                </a:cubicBezTo>
                <a:cubicBezTo>
                  <a:pt x="19028" y="13465"/>
                  <a:pt x="14378" y="0"/>
                  <a:pt x="143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49"/>
          <p:cNvSpPr/>
          <p:nvPr/>
        </p:nvSpPr>
        <p:spPr>
          <a:xfrm>
            <a:off x="7703132" y="3760953"/>
            <a:ext cx="26714" cy="9533"/>
          </a:xfrm>
          <a:custGeom>
            <a:avLst/>
            <a:gdLst/>
            <a:ahLst/>
            <a:cxnLst/>
            <a:rect l="l" t="t" r="r" b="b"/>
            <a:pathLst>
              <a:path w="1247" h="445" extrusionOk="0">
                <a:moveTo>
                  <a:pt x="1181" y="1"/>
                </a:moveTo>
                <a:cubicBezTo>
                  <a:pt x="1074" y="1"/>
                  <a:pt x="849" y="51"/>
                  <a:pt x="608" y="116"/>
                </a:cubicBezTo>
                <a:cubicBezTo>
                  <a:pt x="243" y="238"/>
                  <a:pt x="0" y="360"/>
                  <a:pt x="0" y="420"/>
                </a:cubicBezTo>
                <a:cubicBezTo>
                  <a:pt x="9" y="437"/>
                  <a:pt x="39" y="445"/>
                  <a:pt x="84" y="445"/>
                </a:cubicBezTo>
                <a:cubicBezTo>
                  <a:pt x="203" y="445"/>
                  <a:pt x="428" y="395"/>
                  <a:pt x="669" y="329"/>
                </a:cubicBezTo>
                <a:cubicBezTo>
                  <a:pt x="1003" y="208"/>
                  <a:pt x="1246" y="86"/>
                  <a:pt x="1246" y="25"/>
                </a:cubicBezTo>
                <a:cubicBezTo>
                  <a:pt x="1246" y="8"/>
                  <a:pt x="1223" y="1"/>
                  <a:pt x="118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49"/>
          <p:cNvSpPr/>
          <p:nvPr/>
        </p:nvSpPr>
        <p:spPr>
          <a:xfrm>
            <a:off x="7730467" y="3840688"/>
            <a:ext cx="27378" cy="9255"/>
          </a:xfrm>
          <a:custGeom>
            <a:avLst/>
            <a:gdLst/>
            <a:ahLst/>
            <a:cxnLst/>
            <a:rect l="l" t="t" r="r" b="b"/>
            <a:pathLst>
              <a:path w="1278" h="432" extrusionOk="0">
                <a:moveTo>
                  <a:pt x="1200" y="0"/>
                </a:moveTo>
                <a:cubicBezTo>
                  <a:pt x="1102" y="0"/>
                  <a:pt x="864" y="40"/>
                  <a:pt x="609" y="133"/>
                </a:cubicBezTo>
                <a:cubicBezTo>
                  <a:pt x="274" y="224"/>
                  <a:pt x="1" y="346"/>
                  <a:pt x="31" y="407"/>
                </a:cubicBezTo>
                <a:cubicBezTo>
                  <a:pt x="31" y="424"/>
                  <a:pt x="55" y="431"/>
                  <a:pt x="96" y="431"/>
                </a:cubicBezTo>
                <a:cubicBezTo>
                  <a:pt x="203" y="431"/>
                  <a:pt x="429" y="381"/>
                  <a:pt x="670" y="315"/>
                </a:cubicBezTo>
                <a:cubicBezTo>
                  <a:pt x="1004" y="194"/>
                  <a:pt x="1277" y="72"/>
                  <a:pt x="1247" y="11"/>
                </a:cubicBezTo>
                <a:cubicBezTo>
                  <a:pt x="1247" y="4"/>
                  <a:pt x="1230" y="0"/>
                  <a:pt x="12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49"/>
          <p:cNvSpPr/>
          <p:nvPr/>
        </p:nvSpPr>
        <p:spPr>
          <a:xfrm>
            <a:off x="7766285" y="3958126"/>
            <a:ext cx="27378" cy="9147"/>
          </a:xfrm>
          <a:custGeom>
            <a:avLst/>
            <a:gdLst/>
            <a:ahLst/>
            <a:cxnLst/>
            <a:rect l="l" t="t" r="r" b="b"/>
            <a:pathLst>
              <a:path w="1278" h="427" extrusionOk="0">
                <a:moveTo>
                  <a:pt x="1277" y="1"/>
                </a:moveTo>
                <a:cubicBezTo>
                  <a:pt x="1034" y="1"/>
                  <a:pt x="821" y="31"/>
                  <a:pt x="609" y="122"/>
                </a:cubicBezTo>
                <a:cubicBezTo>
                  <a:pt x="274" y="213"/>
                  <a:pt x="1" y="335"/>
                  <a:pt x="31" y="396"/>
                </a:cubicBezTo>
                <a:cubicBezTo>
                  <a:pt x="31" y="416"/>
                  <a:pt x="65" y="426"/>
                  <a:pt x="122" y="426"/>
                </a:cubicBezTo>
                <a:cubicBezTo>
                  <a:pt x="237" y="426"/>
                  <a:pt x="446" y="386"/>
                  <a:pt x="669" y="305"/>
                </a:cubicBezTo>
                <a:cubicBezTo>
                  <a:pt x="882" y="244"/>
                  <a:pt x="1095" y="153"/>
                  <a:pt x="12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49"/>
          <p:cNvSpPr/>
          <p:nvPr/>
        </p:nvSpPr>
        <p:spPr>
          <a:xfrm>
            <a:off x="7783209" y="4039488"/>
            <a:ext cx="32584" cy="4991"/>
          </a:xfrm>
          <a:custGeom>
            <a:avLst/>
            <a:gdLst/>
            <a:ahLst/>
            <a:cxnLst/>
            <a:rect l="l" t="t" r="r" b="b"/>
            <a:pathLst>
              <a:path w="1521" h="233" extrusionOk="0">
                <a:moveTo>
                  <a:pt x="1028" y="1"/>
                </a:moveTo>
                <a:cubicBezTo>
                  <a:pt x="937" y="1"/>
                  <a:pt x="847" y="11"/>
                  <a:pt x="761" y="32"/>
                </a:cubicBezTo>
                <a:cubicBezTo>
                  <a:pt x="335" y="32"/>
                  <a:pt x="1" y="93"/>
                  <a:pt x="1" y="154"/>
                </a:cubicBezTo>
                <a:cubicBezTo>
                  <a:pt x="155" y="212"/>
                  <a:pt x="309" y="233"/>
                  <a:pt x="471" y="233"/>
                </a:cubicBezTo>
                <a:cubicBezTo>
                  <a:pt x="565" y="233"/>
                  <a:pt x="661" y="226"/>
                  <a:pt x="761" y="215"/>
                </a:cubicBezTo>
                <a:cubicBezTo>
                  <a:pt x="1186" y="215"/>
                  <a:pt x="1521" y="154"/>
                  <a:pt x="1521" y="93"/>
                </a:cubicBezTo>
                <a:cubicBezTo>
                  <a:pt x="1364" y="34"/>
                  <a:pt x="1194" y="1"/>
                  <a:pt x="10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49"/>
          <p:cNvSpPr/>
          <p:nvPr/>
        </p:nvSpPr>
        <p:spPr>
          <a:xfrm>
            <a:off x="7778003" y="4113418"/>
            <a:ext cx="30634" cy="5891"/>
          </a:xfrm>
          <a:custGeom>
            <a:avLst/>
            <a:gdLst/>
            <a:ahLst/>
            <a:cxnLst/>
            <a:rect l="l" t="t" r="r" b="b"/>
            <a:pathLst>
              <a:path w="1430" h="275" extrusionOk="0">
                <a:moveTo>
                  <a:pt x="229" y="1"/>
                </a:moveTo>
                <a:cubicBezTo>
                  <a:pt x="100" y="1"/>
                  <a:pt x="16" y="16"/>
                  <a:pt x="1" y="47"/>
                </a:cubicBezTo>
                <a:cubicBezTo>
                  <a:pt x="1" y="107"/>
                  <a:pt x="335" y="168"/>
                  <a:pt x="700" y="229"/>
                </a:cubicBezTo>
                <a:cubicBezTo>
                  <a:pt x="897" y="259"/>
                  <a:pt x="1080" y="275"/>
                  <a:pt x="1213" y="275"/>
                </a:cubicBezTo>
                <a:cubicBezTo>
                  <a:pt x="1346" y="275"/>
                  <a:pt x="1429" y="259"/>
                  <a:pt x="1429" y="229"/>
                </a:cubicBezTo>
                <a:cubicBezTo>
                  <a:pt x="1429" y="199"/>
                  <a:pt x="1125" y="107"/>
                  <a:pt x="730" y="47"/>
                </a:cubicBezTo>
                <a:cubicBezTo>
                  <a:pt x="533" y="16"/>
                  <a:pt x="358" y="1"/>
                  <a:pt x="22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49"/>
          <p:cNvSpPr/>
          <p:nvPr/>
        </p:nvSpPr>
        <p:spPr>
          <a:xfrm>
            <a:off x="7707031" y="3738031"/>
            <a:ext cx="93788" cy="429135"/>
          </a:xfrm>
          <a:custGeom>
            <a:avLst/>
            <a:gdLst/>
            <a:ahLst/>
            <a:cxnLst/>
            <a:rect l="l" t="t" r="r" b="b"/>
            <a:pathLst>
              <a:path w="4378" h="20032" extrusionOk="0">
                <a:moveTo>
                  <a:pt x="1" y="1"/>
                </a:moveTo>
                <a:cubicBezTo>
                  <a:pt x="31" y="92"/>
                  <a:pt x="61" y="153"/>
                  <a:pt x="92" y="214"/>
                </a:cubicBezTo>
                <a:cubicBezTo>
                  <a:pt x="92" y="122"/>
                  <a:pt x="31" y="62"/>
                  <a:pt x="1" y="1"/>
                </a:cubicBezTo>
                <a:close/>
                <a:moveTo>
                  <a:pt x="92" y="214"/>
                </a:moveTo>
                <a:lnTo>
                  <a:pt x="92" y="214"/>
                </a:lnTo>
                <a:cubicBezTo>
                  <a:pt x="153" y="366"/>
                  <a:pt x="213" y="548"/>
                  <a:pt x="305" y="791"/>
                </a:cubicBezTo>
                <a:cubicBezTo>
                  <a:pt x="457" y="1278"/>
                  <a:pt x="700" y="2007"/>
                  <a:pt x="1004" y="2919"/>
                </a:cubicBezTo>
                <a:cubicBezTo>
                  <a:pt x="1551" y="4712"/>
                  <a:pt x="2311" y="7235"/>
                  <a:pt x="3040" y="10031"/>
                </a:cubicBezTo>
                <a:cubicBezTo>
                  <a:pt x="3375" y="11430"/>
                  <a:pt x="3709" y="12767"/>
                  <a:pt x="3922" y="13983"/>
                </a:cubicBezTo>
                <a:cubicBezTo>
                  <a:pt x="4165" y="15077"/>
                  <a:pt x="4256" y="16171"/>
                  <a:pt x="4134" y="17266"/>
                </a:cubicBezTo>
                <a:cubicBezTo>
                  <a:pt x="4043" y="17995"/>
                  <a:pt x="3800" y="18725"/>
                  <a:pt x="3435" y="19363"/>
                </a:cubicBezTo>
                <a:cubicBezTo>
                  <a:pt x="3283" y="19606"/>
                  <a:pt x="3131" y="19819"/>
                  <a:pt x="2949" y="20032"/>
                </a:cubicBezTo>
                <a:cubicBezTo>
                  <a:pt x="3010" y="19971"/>
                  <a:pt x="3071" y="19940"/>
                  <a:pt x="3101" y="19880"/>
                </a:cubicBezTo>
                <a:cubicBezTo>
                  <a:pt x="3253" y="19728"/>
                  <a:pt x="3375" y="19576"/>
                  <a:pt x="3496" y="19393"/>
                </a:cubicBezTo>
                <a:cubicBezTo>
                  <a:pt x="3891" y="18755"/>
                  <a:pt x="4165" y="18056"/>
                  <a:pt x="4256" y="17296"/>
                </a:cubicBezTo>
                <a:cubicBezTo>
                  <a:pt x="4378" y="16171"/>
                  <a:pt x="4317" y="15047"/>
                  <a:pt x="4074" y="13952"/>
                </a:cubicBezTo>
                <a:cubicBezTo>
                  <a:pt x="3861" y="12737"/>
                  <a:pt x="3557" y="11369"/>
                  <a:pt x="3192" y="9971"/>
                </a:cubicBezTo>
                <a:cubicBezTo>
                  <a:pt x="2463" y="7174"/>
                  <a:pt x="1703" y="4682"/>
                  <a:pt x="1095" y="2888"/>
                </a:cubicBezTo>
                <a:cubicBezTo>
                  <a:pt x="791" y="1977"/>
                  <a:pt x="548" y="1247"/>
                  <a:pt x="335" y="761"/>
                </a:cubicBezTo>
                <a:cubicBezTo>
                  <a:pt x="244" y="518"/>
                  <a:pt x="153" y="335"/>
                  <a:pt x="92" y="21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9" name="Google Shape;2369;p49"/>
          <p:cNvSpPr/>
          <p:nvPr/>
        </p:nvSpPr>
        <p:spPr>
          <a:xfrm>
            <a:off x="7393170" y="3910589"/>
            <a:ext cx="242910" cy="304756"/>
          </a:xfrm>
          <a:custGeom>
            <a:avLst/>
            <a:gdLst/>
            <a:ahLst/>
            <a:cxnLst/>
            <a:rect l="l" t="t" r="r" b="b"/>
            <a:pathLst>
              <a:path w="11339" h="14226" extrusionOk="0">
                <a:moveTo>
                  <a:pt x="62" y="1"/>
                </a:moveTo>
                <a:lnTo>
                  <a:pt x="1" y="7022"/>
                </a:lnTo>
                <a:lnTo>
                  <a:pt x="7235" y="6840"/>
                </a:lnTo>
                <a:cubicBezTo>
                  <a:pt x="7235" y="6840"/>
                  <a:pt x="9849" y="14135"/>
                  <a:pt x="11187" y="14226"/>
                </a:cubicBezTo>
                <a:lnTo>
                  <a:pt x="11338" y="183"/>
                </a:lnTo>
                <a:lnTo>
                  <a:pt x="6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0" name="Google Shape;2370;p49"/>
          <p:cNvSpPr/>
          <p:nvPr/>
        </p:nvSpPr>
        <p:spPr>
          <a:xfrm>
            <a:off x="7533830" y="3955234"/>
            <a:ext cx="26071" cy="23351"/>
          </a:xfrm>
          <a:custGeom>
            <a:avLst/>
            <a:gdLst/>
            <a:ahLst/>
            <a:cxnLst/>
            <a:rect l="l" t="t" r="r" b="b"/>
            <a:pathLst>
              <a:path w="1217" h="1090" extrusionOk="0">
                <a:moveTo>
                  <a:pt x="639" y="1"/>
                </a:moveTo>
                <a:cubicBezTo>
                  <a:pt x="403" y="1"/>
                  <a:pt x="174" y="150"/>
                  <a:pt x="122" y="409"/>
                </a:cubicBezTo>
                <a:lnTo>
                  <a:pt x="122" y="348"/>
                </a:lnTo>
                <a:lnTo>
                  <a:pt x="122" y="348"/>
                </a:lnTo>
                <a:cubicBezTo>
                  <a:pt x="0" y="652"/>
                  <a:pt x="152" y="956"/>
                  <a:pt x="456" y="1078"/>
                </a:cubicBezTo>
                <a:cubicBezTo>
                  <a:pt x="496" y="1086"/>
                  <a:pt x="535" y="1090"/>
                  <a:pt x="574" y="1090"/>
                </a:cubicBezTo>
                <a:cubicBezTo>
                  <a:pt x="835" y="1090"/>
                  <a:pt x="1076" y="917"/>
                  <a:pt x="1155" y="652"/>
                </a:cubicBezTo>
                <a:cubicBezTo>
                  <a:pt x="1216" y="379"/>
                  <a:pt x="1034" y="105"/>
                  <a:pt x="760" y="14"/>
                </a:cubicBezTo>
                <a:cubicBezTo>
                  <a:pt x="720" y="5"/>
                  <a:pt x="680" y="1"/>
                  <a:pt x="6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49"/>
          <p:cNvSpPr/>
          <p:nvPr/>
        </p:nvSpPr>
        <p:spPr>
          <a:xfrm>
            <a:off x="7611958" y="3914510"/>
            <a:ext cx="24122" cy="300943"/>
          </a:xfrm>
          <a:custGeom>
            <a:avLst/>
            <a:gdLst/>
            <a:ahLst/>
            <a:cxnLst/>
            <a:rect l="l" t="t" r="r" b="b"/>
            <a:pathLst>
              <a:path w="1126" h="14048" extrusionOk="0">
                <a:moveTo>
                  <a:pt x="1125" y="0"/>
                </a:moveTo>
                <a:lnTo>
                  <a:pt x="1" y="31"/>
                </a:lnTo>
                <a:lnTo>
                  <a:pt x="274" y="13496"/>
                </a:lnTo>
                <a:cubicBezTo>
                  <a:pt x="274" y="13496"/>
                  <a:pt x="495" y="14047"/>
                  <a:pt x="910" y="14047"/>
                </a:cubicBezTo>
                <a:cubicBezTo>
                  <a:pt x="931" y="14047"/>
                  <a:pt x="952" y="14046"/>
                  <a:pt x="974" y="14043"/>
                </a:cubicBezTo>
                <a:lnTo>
                  <a:pt x="11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p49"/>
          <p:cNvSpPr/>
          <p:nvPr/>
        </p:nvSpPr>
        <p:spPr>
          <a:xfrm>
            <a:off x="7543791" y="4034604"/>
            <a:ext cx="20651" cy="27121"/>
          </a:xfrm>
          <a:custGeom>
            <a:avLst/>
            <a:gdLst/>
            <a:ahLst/>
            <a:cxnLst/>
            <a:rect l="l" t="t" r="r" b="b"/>
            <a:pathLst>
              <a:path w="964" h="1266" extrusionOk="0">
                <a:moveTo>
                  <a:pt x="885" y="0"/>
                </a:moveTo>
                <a:cubicBezTo>
                  <a:pt x="766" y="0"/>
                  <a:pt x="464" y="124"/>
                  <a:pt x="265" y="473"/>
                </a:cubicBezTo>
                <a:cubicBezTo>
                  <a:pt x="1" y="855"/>
                  <a:pt x="48" y="1265"/>
                  <a:pt x="134" y="1265"/>
                </a:cubicBezTo>
                <a:cubicBezTo>
                  <a:pt x="137" y="1265"/>
                  <a:pt x="140" y="1265"/>
                  <a:pt x="143" y="1264"/>
                </a:cubicBezTo>
                <a:cubicBezTo>
                  <a:pt x="204" y="1264"/>
                  <a:pt x="234" y="929"/>
                  <a:pt x="447" y="595"/>
                </a:cubicBezTo>
                <a:cubicBezTo>
                  <a:pt x="690" y="260"/>
                  <a:pt x="964" y="78"/>
                  <a:pt x="934" y="17"/>
                </a:cubicBezTo>
                <a:cubicBezTo>
                  <a:pt x="928" y="6"/>
                  <a:pt x="911" y="0"/>
                  <a:pt x="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3" name="Google Shape;2373;p49"/>
          <p:cNvSpPr/>
          <p:nvPr/>
        </p:nvSpPr>
        <p:spPr>
          <a:xfrm>
            <a:off x="7557930" y="4073615"/>
            <a:ext cx="24764" cy="20009"/>
          </a:xfrm>
          <a:custGeom>
            <a:avLst/>
            <a:gdLst/>
            <a:ahLst/>
            <a:cxnLst/>
            <a:rect l="l" t="t" r="r" b="b"/>
            <a:pathLst>
              <a:path w="1156" h="934" extrusionOk="0">
                <a:moveTo>
                  <a:pt x="965" y="1"/>
                </a:moveTo>
                <a:cubicBezTo>
                  <a:pt x="822" y="1"/>
                  <a:pt x="599" y="53"/>
                  <a:pt x="365" y="233"/>
                </a:cubicBezTo>
                <a:cubicBezTo>
                  <a:pt x="0" y="537"/>
                  <a:pt x="0" y="932"/>
                  <a:pt x="61" y="932"/>
                </a:cubicBezTo>
                <a:cubicBezTo>
                  <a:pt x="64" y="933"/>
                  <a:pt x="67" y="934"/>
                  <a:pt x="70" y="934"/>
                </a:cubicBezTo>
                <a:cubicBezTo>
                  <a:pt x="133" y="934"/>
                  <a:pt x="257" y="647"/>
                  <a:pt x="547" y="415"/>
                </a:cubicBezTo>
                <a:cubicBezTo>
                  <a:pt x="821" y="202"/>
                  <a:pt x="1155" y="142"/>
                  <a:pt x="1125" y="50"/>
                </a:cubicBezTo>
                <a:cubicBezTo>
                  <a:pt x="1125" y="26"/>
                  <a:pt x="1064" y="1"/>
                  <a:pt x="9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4" name="Google Shape;2374;p49"/>
          <p:cNvSpPr/>
          <p:nvPr/>
        </p:nvSpPr>
        <p:spPr>
          <a:xfrm>
            <a:off x="7570291" y="4110397"/>
            <a:ext cx="26714" cy="13218"/>
          </a:xfrm>
          <a:custGeom>
            <a:avLst/>
            <a:gdLst/>
            <a:ahLst/>
            <a:cxnLst/>
            <a:rect l="l" t="t" r="r" b="b"/>
            <a:pathLst>
              <a:path w="1247" h="617" extrusionOk="0">
                <a:moveTo>
                  <a:pt x="938" y="0"/>
                </a:moveTo>
                <a:cubicBezTo>
                  <a:pt x="818" y="0"/>
                  <a:pt x="672" y="25"/>
                  <a:pt x="517" y="96"/>
                </a:cubicBezTo>
                <a:cubicBezTo>
                  <a:pt x="153" y="248"/>
                  <a:pt x="1" y="583"/>
                  <a:pt x="61" y="613"/>
                </a:cubicBezTo>
                <a:cubicBezTo>
                  <a:pt x="65" y="615"/>
                  <a:pt x="70" y="616"/>
                  <a:pt x="75" y="616"/>
                </a:cubicBezTo>
                <a:cubicBezTo>
                  <a:pt x="147" y="616"/>
                  <a:pt x="326" y="423"/>
                  <a:pt x="639" y="309"/>
                </a:cubicBezTo>
                <a:cubicBezTo>
                  <a:pt x="943" y="157"/>
                  <a:pt x="1216" y="127"/>
                  <a:pt x="1247" y="96"/>
                </a:cubicBezTo>
                <a:cubicBezTo>
                  <a:pt x="1247" y="59"/>
                  <a:pt x="1123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5" name="Google Shape;2375;p49"/>
          <p:cNvSpPr/>
          <p:nvPr/>
        </p:nvSpPr>
        <p:spPr>
          <a:xfrm>
            <a:off x="7505209" y="4027642"/>
            <a:ext cx="9105" cy="31470"/>
          </a:xfrm>
          <a:custGeom>
            <a:avLst/>
            <a:gdLst/>
            <a:ahLst/>
            <a:cxnLst/>
            <a:rect l="l" t="t" r="r" b="b"/>
            <a:pathLst>
              <a:path w="425" h="1469" extrusionOk="0">
                <a:moveTo>
                  <a:pt x="344" y="0"/>
                </a:moveTo>
                <a:cubicBezTo>
                  <a:pt x="263" y="0"/>
                  <a:pt x="57" y="290"/>
                  <a:pt x="29" y="707"/>
                </a:cubicBezTo>
                <a:cubicBezTo>
                  <a:pt x="0" y="1144"/>
                  <a:pt x="194" y="1469"/>
                  <a:pt x="264" y="1469"/>
                </a:cubicBezTo>
                <a:cubicBezTo>
                  <a:pt x="267" y="1469"/>
                  <a:pt x="270" y="1468"/>
                  <a:pt x="273" y="1467"/>
                </a:cubicBezTo>
                <a:cubicBezTo>
                  <a:pt x="333" y="1437"/>
                  <a:pt x="242" y="1102"/>
                  <a:pt x="273" y="707"/>
                </a:cubicBezTo>
                <a:cubicBezTo>
                  <a:pt x="303" y="342"/>
                  <a:pt x="424" y="38"/>
                  <a:pt x="364" y="8"/>
                </a:cubicBezTo>
                <a:cubicBezTo>
                  <a:pt x="359" y="3"/>
                  <a:pt x="352" y="0"/>
                  <a:pt x="3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9"/>
          <p:cNvSpPr/>
          <p:nvPr/>
        </p:nvSpPr>
        <p:spPr>
          <a:xfrm>
            <a:off x="7451139" y="4005127"/>
            <a:ext cx="25407" cy="46144"/>
          </a:xfrm>
          <a:custGeom>
            <a:avLst/>
            <a:gdLst/>
            <a:ahLst/>
            <a:cxnLst/>
            <a:rect l="l" t="t" r="r" b="b"/>
            <a:pathLst>
              <a:path w="1186" h="2154" extrusionOk="0">
                <a:moveTo>
                  <a:pt x="340" y="242"/>
                </a:moveTo>
                <a:cubicBezTo>
                  <a:pt x="351" y="242"/>
                  <a:pt x="345" y="269"/>
                  <a:pt x="365" y="269"/>
                </a:cubicBezTo>
                <a:cubicBezTo>
                  <a:pt x="426" y="299"/>
                  <a:pt x="456" y="360"/>
                  <a:pt x="486" y="421"/>
                </a:cubicBezTo>
                <a:cubicBezTo>
                  <a:pt x="578" y="542"/>
                  <a:pt x="638" y="664"/>
                  <a:pt x="699" y="785"/>
                </a:cubicBezTo>
                <a:cubicBezTo>
                  <a:pt x="821" y="998"/>
                  <a:pt x="882" y="1241"/>
                  <a:pt x="942" y="1484"/>
                </a:cubicBezTo>
                <a:cubicBezTo>
                  <a:pt x="993" y="1661"/>
                  <a:pt x="1043" y="1859"/>
                  <a:pt x="1094" y="2043"/>
                </a:cubicBezTo>
                <a:lnTo>
                  <a:pt x="1094" y="2043"/>
                </a:lnTo>
                <a:cubicBezTo>
                  <a:pt x="1017" y="1959"/>
                  <a:pt x="879" y="1811"/>
                  <a:pt x="730" y="1606"/>
                </a:cubicBezTo>
                <a:cubicBezTo>
                  <a:pt x="578" y="1424"/>
                  <a:pt x="486" y="1211"/>
                  <a:pt x="395" y="968"/>
                </a:cubicBezTo>
                <a:cubicBezTo>
                  <a:pt x="334" y="846"/>
                  <a:pt x="304" y="694"/>
                  <a:pt x="274" y="573"/>
                </a:cubicBezTo>
                <a:cubicBezTo>
                  <a:pt x="243" y="421"/>
                  <a:pt x="243" y="299"/>
                  <a:pt x="304" y="269"/>
                </a:cubicBezTo>
                <a:cubicBezTo>
                  <a:pt x="324" y="248"/>
                  <a:pt x="334" y="242"/>
                  <a:pt x="340" y="242"/>
                </a:cubicBezTo>
                <a:close/>
                <a:moveTo>
                  <a:pt x="326" y="1"/>
                </a:moveTo>
                <a:cubicBezTo>
                  <a:pt x="265" y="1"/>
                  <a:pt x="203" y="18"/>
                  <a:pt x="152" y="56"/>
                </a:cubicBezTo>
                <a:cubicBezTo>
                  <a:pt x="61" y="117"/>
                  <a:pt x="0" y="238"/>
                  <a:pt x="0" y="360"/>
                </a:cubicBezTo>
                <a:cubicBezTo>
                  <a:pt x="0" y="451"/>
                  <a:pt x="0" y="542"/>
                  <a:pt x="31" y="603"/>
                </a:cubicBezTo>
                <a:cubicBezTo>
                  <a:pt x="61" y="755"/>
                  <a:pt x="122" y="907"/>
                  <a:pt x="182" y="1059"/>
                </a:cubicBezTo>
                <a:cubicBezTo>
                  <a:pt x="274" y="1302"/>
                  <a:pt x="426" y="1515"/>
                  <a:pt x="608" y="1697"/>
                </a:cubicBezTo>
                <a:cubicBezTo>
                  <a:pt x="838" y="1950"/>
                  <a:pt x="1033" y="2081"/>
                  <a:pt x="1115" y="2117"/>
                </a:cubicBezTo>
                <a:lnTo>
                  <a:pt x="1115" y="2117"/>
                </a:lnTo>
                <a:cubicBezTo>
                  <a:pt x="1118" y="2129"/>
                  <a:pt x="1121" y="2141"/>
                  <a:pt x="1125" y="2153"/>
                </a:cubicBezTo>
                <a:cubicBezTo>
                  <a:pt x="1127" y="2143"/>
                  <a:pt x="1130" y="2134"/>
                  <a:pt x="1132" y="2124"/>
                </a:cubicBezTo>
                <a:lnTo>
                  <a:pt x="1132" y="2124"/>
                </a:lnTo>
                <a:cubicBezTo>
                  <a:pt x="1139" y="2126"/>
                  <a:pt x="1144" y="2127"/>
                  <a:pt x="1148" y="2127"/>
                </a:cubicBezTo>
                <a:cubicBezTo>
                  <a:pt x="1153" y="2127"/>
                  <a:pt x="1155" y="2126"/>
                  <a:pt x="1155" y="2123"/>
                </a:cubicBezTo>
                <a:cubicBezTo>
                  <a:pt x="1162" y="2123"/>
                  <a:pt x="1156" y="2113"/>
                  <a:pt x="1139" y="2093"/>
                </a:cubicBezTo>
                <a:lnTo>
                  <a:pt x="1139" y="2093"/>
                </a:lnTo>
                <a:cubicBezTo>
                  <a:pt x="1185" y="1870"/>
                  <a:pt x="1180" y="1649"/>
                  <a:pt x="1125" y="1454"/>
                </a:cubicBezTo>
                <a:cubicBezTo>
                  <a:pt x="1064" y="1029"/>
                  <a:pt x="912" y="664"/>
                  <a:pt x="699" y="299"/>
                </a:cubicBezTo>
                <a:cubicBezTo>
                  <a:pt x="669" y="238"/>
                  <a:pt x="608" y="147"/>
                  <a:pt x="547" y="86"/>
                </a:cubicBezTo>
                <a:cubicBezTo>
                  <a:pt x="494" y="33"/>
                  <a:pt x="410" y="1"/>
                  <a:pt x="3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49"/>
          <p:cNvSpPr/>
          <p:nvPr/>
        </p:nvSpPr>
        <p:spPr>
          <a:xfrm>
            <a:off x="7429652" y="4045123"/>
            <a:ext cx="48201" cy="23565"/>
          </a:xfrm>
          <a:custGeom>
            <a:avLst/>
            <a:gdLst/>
            <a:ahLst/>
            <a:cxnLst/>
            <a:rect l="l" t="t" r="r" b="b"/>
            <a:pathLst>
              <a:path w="2250" h="1100" extrusionOk="0">
                <a:moveTo>
                  <a:pt x="1349" y="1"/>
                </a:moveTo>
                <a:cubicBezTo>
                  <a:pt x="1163" y="1"/>
                  <a:pt x="968" y="29"/>
                  <a:pt x="790" y="73"/>
                </a:cubicBezTo>
                <a:cubicBezTo>
                  <a:pt x="638" y="134"/>
                  <a:pt x="517" y="195"/>
                  <a:pt x="365" y="256"/>
                </a:cubicBezTo>
                <a:cubicBezTo>
                  <a:pt x="182" y="317"/>
                  <a:pt x="30" y="499"/>
                  <a:pt x="0" y="712"/>
                </a:cubicBezTo>
                <a:cubicBezTo>
                  <a:pt x="0" y="833"/>
                  <a:pt x="61" y="955"/>
                  <a:pt x="182" y="1016"/>
                </a:cubicBezTo>
                <a:cubicBezTo>
                  <a:pt x="274" y="1046"/>
                  <a:pt x="334" y="1046"/>
                  <a:pt x="426" y="1076"/>
                </a:cubicBezTo>
                <a:cubicBezTo>
                  <a:pt x="517" y="1092"/>
                  <a:pt x="600" y="1099"/>
                  <a:pt x="680" y="1099"/>
                </a:cubicBezTo>
                <a:cubicBezTo>
                  <a:pt x="760" y="1099"/>
                  <a:pt x="836" y="1092"/>
                  <a:pt x="912" y="1076"/>
                </a:cubicBezTo>
                <a:cubicBezTo>
                  <a:pt x="1185" y="1046"/>
                  <a:pt x="1429" y="955"/>
                  <a:pt x="1641" y="773"/>
                </a:cubicBezTo>
                <a:cubicBezTo>
                  <a:pt x="2006" y="529"/>
                  <a:pt x="2097" y="225"/>
                  <a:pt x="2067" y="225"/>
                </a:cubicBezTo>
                <a:lnTo>
                  <a:pt x="2067" y="225"/>
                </a:lnTo>
                <a:cubicBezTo>
                  <a:pt x="1915" y="377"/>
                  <a:pt x="1733" y="529"/>
                  <a:pt x="1550" y="651"/>
                </a:cubicBezTo>
                <a:cubicBezTo>
                  <a:pt x="1337" y="773"/>
                  <a:pt x="1125" y="833"/>
                  <a:pt x="882" y="864"/>
                </a:cubicBezTo>
                <a:cubicBezTo>
                  <a:pt x="821" y="879"/>
                  <a:pt x="752" y="886"/>
                  <a:pt x="684" y="886"/>
                </a:cubicBezTo>
                <a:cubicBezTo>
                  <a:pt x="616" y="886"/>
                  <a:pt x="547" y="879"/>
                  <a:pt x="486" y="864"/>
                </a:cubicBezTo>
                <a:cubicBezTo>
                  <a:pt x="334" y="833"/>
                  <a:pt x="213" y="773"/>
                  <a:pt x="213" y="712"/>
                </a:cubicBezTo>
                <a:cubicBezTo>
                  <a:pt x="274" y="621"/>
                  <a:pt x="365" y="529"/>
                  <a:pt x="456" y="469"/>
                </a:cubicBezTo>
                <a:cubicBezTo>
                  <a:pt x="790" y="286"/>
                  <a:pt x="1155" y="195"/>
                  <a:pt x="1550" y="195"/>
                </a:cubicBezTo>
                <a:cubicBezTo>
                  <a:pt x="1640" y="189"/>
                  <a:pt x="1722" y="186"/>
                  <a:pt x="1795" y="186"/>
                </a:cubicBezTo>
                <a:cubicBezTo>
                  <a:pt x="1996" y="186"/>
                  <a:pt x="2133" y="204"/>
                  <a:pt x="2202" y="204"/>
                </a:cubicBezTo>
                <a:cubicBezTo>
                  <a:pt x="2227" y="204"/>
                  <a:pt x="2243" y="201"/>
                  <a:pt x="2249" y="195"/>
                </a:cubicBezTo>
                <a:cubicBezTo>
                  <a:pt x="2072" y="68"/>
                  <a:pt x="1874" y="5"/>
                  <a:pt x="1672" y="5"/>
                </a:cubicBezTo>
                <a:cubicBezTo>
                  <a:pt x="1631" y="5"/>
                  <a:pt x="1591" y="8"/>
                  <a:pt x="1550" y="13"/>
                </a:cubicBezTo>
                <a:cubicBezTo>
                  <a:pt x="1485" y="4"/>
                  <a:pt x="1418" y="1"/>
                  <a:pt x="134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49"/>
          <p:cNvSpPr/>
          <p:nvPr/>
        </p:nvSpPr>
        <p:spPr>
          <a:xfrm>
            <a:off x="6737470" y="3767337"/>
            <a:ext cx="688283" cy="412940"/>
          </a:xfrm>
          <a:custGeom>
            <a:avLst/>
            <a:gdLst/>
            <a:ahLst/>
            <a:cxnLst/>
            <a:rect l="l" t="t" r="r" b="b"/>
            <a:pathLst>
              <a:path w="32129" h="19276" extrusionOk="0">
                <a:moveTo>
                  <a:pt x="21855" y="1"/>
                </a:moveTo>
                <a:cubicBezTo>
                  <a:pt x="21855" y="1"/>
                  <a:pt x="5715" y="5046"/>
                  <a:pt x="2128" y="7964"/>
                </a:cubicBezTo>
                <a:cubicBezTo>
                  <a:pt x="335" y="9423"/>
                  <a:pt x="0" y="15350"/>
                  <a:pt x="2888" y="17782"/>
                </a:cubicBezTo>
                <a:cubicBezTo>
                  <a:pt x="4321" y="18961"/>
                  <a:pt x="5981" y="19276"/>
                  <a:pt x="7567" y="19276"/>
                </a:cubicBezTo>
                <a:cubicBezTo>
                  <a:pt x="9209" y="19276"/>
                  <a:pt x="10771" y="18938"/>
                  <a:pt x="11916" y="18876"/>
                </a:cubicBezTo>
                <a:cubicBezTo>
                  <a:pt x="14134" y="18755"/>
                  <a:pt x="32007" y="15685"/>
                  <a:pt x="32007" y="15685"/>
                </a:cubicBezTo>
                <a:lnTo>
                  <a:pt x="32129" y="1885"/>
                </a:lnTo>
                <a:lnTo>
                  <a:pt x="21855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49"/>
          <p:cNvSpPr/>
          <p:nvPr/>
        </p:nvSpPr>
        <p:spPr>
          <a:xfrm>
            <a:off x="6906772" y="3973764"/>
            <a:ext cx="218145" cy="119173"/>
          </a:xfrm>
          <a:custGeom>
            <a:avLst/>
            <a:gdLst/>
            <a:ahLst/>
            <a:cxnLst/>
            <a:rect l="l" t="t" r="r" b="b"/>
            <a:pathLst>
              <a:path w="10183" h="5563" extrusionOk="0">
                <a:moveTo>
                  <a:pt x="10183" y="0"/>
                </a:moveTo>
                <a:cubicBezTo>
                  <a:pt x="9605" y="213"/>
                  <a:pt x="8997" y="426"/>
                  <a:pt x="8420" y="578"/>
                </a:cubicBezTo>
                <a:cubicBezTo>
                  <a:pt x="7873" y="699"/>
                  <a:pt x="7204" y="790"/>
                  <a:pt x="6475" y="912"/>
                </a:cubicBezTo>
                <a:cubicBezTo>
                  <a:pt x="5654" y="1034"/>
                  <a:pt x="4864" y="1186"/>
                  <a:pt x="4073" y="1398"/>
                </a:cubicBezTo>
                <a:cubicBezTo>
                  <a:pt x="3435" y="1581"/>
                  <a:pt x="2827" y="1885"/>
                  <a:pt x="2280" y="2249"/>
                </a:cubicBezTo>
                <a:cubicBezTo>
                  <a:pt x="1824" y="2584"/>
                  <a:pt x="1399" y="3009"/>
                  <a:pt x="1064" y="3465"/>
                </a:cubicBezTo>
                <a:cubicBezTo>
                  <a:pt x="695" y="4062"/>
                  <a:pt x="352" y="4658"/>
                  <a:pt x="61" y="5279"/>
                </a:cubicBezTo>
                <a:lnTo>
                  <a:pt x="61" y="5279"/>
                </a:lnTo>
                <a:cubicBezTo>
                  <a:pt x="61" y="5215"/>
                  <a:pt x="61" y="5146"/>
                  <a:pt x="61" y="5076"/>
                </a:cubicBezTo>
                <a:cubicBezTo>
                  <a:pt x="31" y="5198"/>
                  <a:pt x="0" y="5289"/>
                  <a:pt x="0" y="5411"/>
                </a:cubicBezTo>
                <a:lnTo>
                  <a:pt x="0" y="5563"/>
                </a:lnTo>
                <a:lnTo>
                  <a:pt x="91" y="5441"/>
                </a:lnTo>
                <a:cubicBezTo>
                  <a:pt x="426" y="4772"/>
                  <a:pt x="791" y="4134"/>
                  <a:pt x="1216" y="3526"/>
                </a:cubicBezTo>
                <a:cubicBezTo>
                  <a:pt x="1550" y="3070"/>
                  <a:pt x="1946" y="2675"/>
                  <a:pt x="2402" y="2371"/>
                </a:cubicBezTo>
                <a:cubicBezTo>
                  <a:pt x="2949" y="2006"/>
                  <a:pt x="3526" y="1733"/>
                  <a:pt x="4165" y="1550"/>
                </a:cubicBezTo>
                <a:cubicBezTo>
                  <a:pt x="4924" y="1338"/>
                  <a:pt x="5715" y="1186"/>
                  <a:pt x="6535" y="1064"/>
                </a:cubicBezTo>
                <a:cubicBezTo>
                  <a:pt x="7174" y="973"/>
                  <a:pt x="7812" y="851"/>
                  <a:pt x="8481" y="669"/>
                </a:cubicBezTo>
                <a:cubicBezTo>
                  <a:pt x="8724" y="608"/>
                  <a:pt x="8967" y="547"/>
                  <a:pt x="9210" y="456"/>
                </a:cubicBezTo>
                <a:cubicBezTo>
                  <a:pt x="9423" y="365"/>
                  <a:pt x="9605" y="304"/>
                  <a:pt x="9727" y="243"/>
                </a:cubicBezTo>
                <a:cubicBezTo>
                  <a:pt x="9879" y="182"/>
                  <a:pt x="10031" y="91"/>
                  <a:pt x="1018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49"/>
          <p:cNvSpPr/>
          <p:nvPr/>
        </p:nvSpPr>
        <p:spPr>
          <a:xfrm>
            <a:off x="6891797" y="4021943"/>
            <a:ext cx="68381" cy="40381"/>
          </a:xfrm>
          <a:custGeom>
            <a:avLst/>
            <a:gdLst/>
            <a:ahLst/>
            <a:cxnLst/>
            <a:rect l="l" t="t" r="r" b="b"/>
            <a:pathLst>
              <a:path w="3192" h="1885" extrusionOk="0">
                <a:moveTo>
                  <a:pt x="3192" y="0"/>
                </a:moveTo>
                <a:lnTo>
                  <a:pt x="3192" y="0"/>
                </a:lnTo>
                <a:cubicBezTo>
                  <a:pt x="1854" y="31"/>
                  <a:pt x="669" y="760"/>
                  <a:pt x="0" y="1885"/>
                </a:cubicBezTo>
                <a:cubicBezTo>
                  <a:pt x="821" y="943"/>
                  <a:pt x="1946" y="274"/>
                  <a:pt x="319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49"/>
          <p:cNvSpPr/>
          <p:nvPr/>
        </p:nvSpPr>
        <p:spPr>
          <a:xfrm>
            <a:off x="7254480" y="3956819"/>
            <a:ext cx="266346" cy="377036"/>
          </a:xfrm>
          <a:custGeom>
            <a:avLst/>
            <a:gdLst/>
            <a:ahLst/>
            <a:cxnLst/>
            <a:rect l="l" t="t" r="r" b="b"/>
            <a:pathLst>
              <a:path w="12433" h="17600" extrusionOk="0">
                <a:moveTo>
                  <a:pt x="5502" y="1"/>
                </a:moveTo>
                <a:lnTo>
                  <a:pt x="1" y="4347"/>
                </a:lnTo>
                <a:lnTo>
                  <a:pt x="4651" y="9879"/>
                </a:lnTo>
                <a:cubicBezTo>
                  <a:pt x="4651" y="9879"/>
                  <a:pt x="609" y="16506"/>
                  <a:pt x="1368" y="17600"/>
                </a:cubicBezTo>
                <a:lnTo>
                  <a:pt x="12432" y="8937"/>
                </a:lnTo>
                <a:lnTo>
                  <a:pt x="550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49"/>
          <p:cNvSpPr/>
          <p:nvPr/>
        </p:nvSpPr>
        <p:spPr>
          <a:xfrm>
            <a:off x="7410757" y="4100350"/>
            <a:ext cx="26714" cy="22794"/>
          </a:xfrm>
          <a:custGeom>
            <a:avLst/>
            <a:gdLst/>
            <a:ahLst/>
            <a:cxnLst/>
            <a:rect l="l" t="t" r="r" b="b"/>
            <a:pathLst>
              <a:path w="1247" h="1064" extrusionOk="0">
                <a:moveTo>
                  <a:pt x="648" y="1"/>
                </a:moveTo>
                <a:cubicBezTo>
                  <a:pt x="575" y="1"/>
                  <a:pt x="499" y="16"/>
                  <a:pt x="426" y="49"/>
                </a:cubicBezTo>
                <a:lnTo>
                  <a:pt x="457" y="18"/>
                </a:lnTo>
                <a:lnTo>
                  <a:pt x="457" y="18"/>
                </a:lnTo>
                <a:cubicBezTo>
                  <a:pt x="183" y="109"/>
                  <a:pt x="1" y="444"/>
                  <a:pt x="92" y="717"/>
                </a:cubicBezTo>
                <a:cubicBezTo>
                  <a:pt x="208" y="926"/>
                  <a:pt x="429" y="1064"/>
                  <a:pt x="649" y="1064"/>
                </a:cubicBezTo>
                <a:cubicBezTo>
                  <a:pt x="718" y="1064"/>
                  <a:pt x="787" y="1050"/>
                  <a:pt x="852" y="1021"/>
                </a:cubicBezTo>
                <a:cubicBezTo>
                  <a:pt x="1125" y="900"/>
                  <a:pt x="1247" y="565"/>
                  <a:pt x="1125" y="292"/>
                </a:cubicBezTo>
                <a:cubicBezTo>
                  <a:pt x="1036" y="114"/>
                  <a:pt x="849" y="1"/>
                  <a:pt x="6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9"/>
          <p:cNvSpPr/>
          <p:nvPr/>
        </p:nvSpPr>
        <p:spPr>
          <a:xfrm>
            <a:off x="7276631" y="4129377"/>
            <a:ext cx="244195" cy="204478"/>
          </a:xfrm>
          <a:custGeom>
            <a:avLst/>
            <a:gdLst/>
            <a:ahLst/>
            <a:cxnLst/>
            <a:rect l="l" t="t" r="r" b="b"/>
            <a:pathLst>
              <a:path w="11399" h="9545" extrusionOk="0">
                <a:moveTo>
                  <a:pt x="10669" y="1"/>
                </a:moveTo>
                <a:lnTo>
                  <a:pt x="334" y="8633"/>
                </a:lnTo>
                <a:cubicBezTo>
                  <a:pt x="334" y="8633"/>
                  <a:pt x="0" y="9241"/>
                  <a:pt x="334" y="9545"/>
                </a:cubicBezTo>
                <a:lnTo>
                  <a:pt x="11398" y="882"/>
                </a:lnTo>
                <a:lnTo>
                  <a:pt x="1066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9"/>
          <p:cNvSpPr/>
          <p:nvPr/>
        </p:nvSpPr>
        <p:spPr>
          <a:xfrm>
            <a:off x="7348247" y="4161747"/>
            <a:ext cx="34405" cy="8933"/>
          </a:xfrm>
          <a:custGeom>
            <a:avLst/>
            <a:gdLst/>
            <a:ahLst/>
            <a:cxnLst/>
            <a:rect l="l" t="t" r="r" b="b"/>
            <a:pathLst>
              <a:path w="1606" h="417" extrusionOk="0">
                <a:moveTo>
                  <a:pt x="931" y="1"/>
                </a:moveTo>
                <a:cubicBezTo>
                  <a:pt x="886" y="1"/>
                  <a:pt x="839" y="3"/>
                  <a:pt x="791" y="9"/>
                </a:cubicBezTo>
                <a:cubicBezTo>
                  <a:pt x="335" y="40"/>
                  <a:pt x="1" y="374"/>
                  <a:pt x="61" y="405"/>
                </a:cubicBezTo>
                <a:cubicBezTo>
                  <a:pt x="66" y="413"/>
                  <a:pt x="75" y="417"/>
                  <a:pt x="90" y="417"/>
                </a:cubicBezTo>
                <a:cubicBezTo>
                  <a:pt x="179" y="417"/>
                  <a:pt x="452" y="279"/>
                  <a:pt x="791" y="253"/>
                </a:cubicBezTo>
                <a:cubicBezTo>
                  <a:pt x="855" y="248"/>
                  <a:pt x="916" y="246"/>
                  <a:pt x="974" y="246"/>
                </a:cubicBezTo>
                <a:cubicBezTo>
                  <a:pt x="1201" y="246"/>
                  <a:pt x="1378" y="274"/>
                  <a:pt x="1473" y="274"/>
                </a:cubicBezTo>
                <a:cubicBezTo>
                  <a:pt x="1516" y="274"/>
                  <a:pt x="1543" y="268"/>
                  <a:pt x="1551" y="253"/>
                </a:cubicBezTo>
                <a:cubicBezTo>
                  <a:pt x="1606" y="225"/>
                  <a:pt x="1340" y="1"/>
                  <a:pt x="9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49"/>
          <p:cNvSpPr/>
          <p:nvPr/>
        </p:nvSpPr>
        <p:spPr>
          <a:xfrm>
            <a:off x="7332073" y="4195980"/>
            <a:ext cx="31170" cy="10968"/>
          </a:xfrm>
          <a:custGeom>
            <a:avLst/>
            <a:gdLst/>
            <a:ahLst/>
            <a:cxnLst/>
            <a:rect l="l" t="t" r="r" b="b"/>
            <a:pathLst>
              <a:path w="1455" h="512" extrusionOk="0">
                <a:moveTo>
                  <a:pt x="562" y="0"/>
                </a:moveTo>
                <a:cubicBezTo>
                  <a:pt x="226" y="0"/>
                  <a:pt x="1" y="154"/>
                  <a:pt x="26" y="205"/>
                </a:cubicBezTo>
                <a:cubicBezTo>
                  <a:pt x="35" y="223"/>
                  <a:pt x="68" y="227"/>
                  <a:pt x="120" y="227"/>
                </a:cubicBezTo>
                <a:cubicBezTo>
                  <a:pt x="175" y="227"/>
                  <a:pt x="251" y="222"/>
                  <a:pt x="341" y="222"/>
                </a:cubicBezTo>
                <a:cubicBezTo>
                  <a:pt x="451" y="222"/>
                  <a:pt x="584" y="230"/>
                  <a:pt x="725" y="266"/>
                </a:cubicBezTo>
                <a:cubicBezTo>
                  <a:pt x="1066" y="322"/>
                  <a:pt x="1300" y="512"/>
                  <a:pt x="1379" y="512"/>
                </a:cubicBezTo>
                <a:cubicBezTo>
                  <a:pt x="1385" y="512"/>
                  <a:pt x="1390" y="511"/>
                  <a:pt x="1394" y="509"/>
                </a:cubicBezTo>
                <a:cubicBezTo>
                  <a:pt x="1455" y="448"/>
                  <a:pt x="1242" y="114"/>
                  <a:pt x="786" y="22"/>
                </a:cubicBezTo>
                <a:cubicBezTo>
                  <a:pt x="707" y="7"/>
                  <a:pt x="633" y="0"/>
                  <a:pt x="5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49"/>
          <p:cNvSpPr/>
          <p:nvPr/>
        </p:nvSpPr>
        <p:spPr>
          <a:xfrm>
            <a:off x="7316991" y="4226807"/>
            <a:ext cx="26071" cy="14653"/>
          </a:xfrm>
          <a:custGeom>
            <a:avLst/>
            <a:gdLst/>
            <a:ahLst/>
            <a:cxnLst/>
            <a:rect l="l" t="t" r="r" b="b"/>
            <a:pathLst>
              <a:path w="1217" h="684" extrusionOk="0">
                <a:moveTo>
                  <a:pt x="239" y="0"/>
                </a:moveTo>
                <a:cubicBezTo>
                  <a:pt x="93" y="0"/>
                  <a:pt x="1" y="41"/>
                  <a:pt x="1" y="73"/>
                </a:cubicBezTo>
                <a:cubicBezTo>
                  <a:pt x="31" y="134"/>
                  <a:pt x="305" y="164"/>
                  <a:pt x="609" y="346"/>
                </a:cubicBezTo>
                <a:cubicBezTo>
                  <a:pt x="893" y="488"/>
                  <a:pt x="1071" y="684"/>
                  <a:pt x="1142" y="684"/>
                </a:cubicBezTo>
                <a:cubicBezTo>
                  <a:pt x="1147" y="684"/>
                  <a:pt x="1152" y="683"/>
                  <a:pt x="1156" y="681"/>
                </a:cubicBezTo>
                <a:cubicBezTo>
                  <a:pt x="1216" y="650"/>
                  <a:pt x="1095" y="316"/>
                  <a:pt x="730" y="134"/>
                </a:cubicBezTo>
                <a:cubicBezTo>
                  <a:pt x="543" y="33"/>
                  <a:pt x="370" y="0"/>
                  <a:pt x="23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49"/>
          <p:cNvSpPr/>
          <p:nvPr/>
        </p:nvSpPr>
        <p:spPr>
          <a:xfrm>
            <a:off x="7328709" y="4122136"/>
            <a:ext cx="26714" cy="19045"/>
          </a:xfrm>
          <a:custGeom>
            <a:avLst/>
            <a:gdLst/>
            <a:ahLst/>
            <a:cxnLst/>
            <a:rect l="l" t="t" r="r" b="b"/>
            <a:pathLst>
              <a:path w="1247" h="889" extrusionOk="0">
                <a:moveTo>
                  <a:pt x="1138" y="1"/>
                </a:moveTo>
                <a:cubicBezTo>
                  <a:pt x="1000" y="1"/>
                  <a:pt x="750" y="55"/>
                  <a:pt x="487" y="217"/>
                </a:cubicBezTo>
                <a:cubicBezTo>
                  <a:pt x="122" y="491"/>
                  <a:pt x="1" y="855"/>
                  <a:pt x="62" y="886"/>
                </a:cubicBezTo>
                <a:cubicBezTo>
                  <a:pt x="65" y="887"/>
                  <a:pt x="68" y="888"/>
                  <a:pt x="72" y="888"/>
                </a:cubicBezTo>
                <a:cubicBezTo>
                  <a:pt x="142" y="888"/>
                  <a:pt x="322" y="632"/>
                  <a:pt x="639" y="430"/>
                </a:cubicBezTo>
                <a:cubicBezTo>
                  <a:pt x="943" y="217"/>
                  <a:pt x="1247" y="126"/>
                  <a:pt x="1247" y="35"/>
                </a:cubicBezTo>
                <a:cubicBezTo>
                  <a:pt x="1247" y="14"/>
                  <a:pt x="1206" y="1"/>
                  <a:pt x="113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49"/>
          <p:cNvSpPr/>
          <p:nvPr/>
        </p:nvSpPr>
        <p:spPr>
          <a:xfrm>
            <a:off x="7312535" y="4064017"/>
            <a:ext cx="27914" cy="44537"/>
          </a:xfrm>
          <a:custGeom>
            <a:avLst/>
            <a:gdLst/>
            <a:ahLst/>
            <a:cxnLst/>
            <a:rect l="l" t="t" r="r" b="b"/>
            <a:pathLst>
              <a:path w="1303" h="2079" extrusionOk="0">
                <a:moveTo>
                  <a:pt x="973" y="219"/>
                </a:moveTo>
                <a:cubicBezTo>
                  <a:pt x="982" y="219"/>
                  <a:pt x="991" y="221"/>
                  <a:pt x="999" y="225"/>
                </a:cubicBezTo>
                <a:cubicBezTo>
                  <a:pt x="1090" y="255"/>
                  <a:pt x="1060" y="225"/>
                  <a:pt x="1060" y="316"/>
                </a:cubicBezTo>
                <a:cubicBezTo>
                  <a:pt x="1029" y="377"/>
                  <a:pt x="1029" y="438"/>
                  <a:pt x="999" y="498"/>
                </a:cubicBezTo>
                <a:cubicBezTo>
                  <a:pt x="968" y="620"/>
                  <a:pt x="908" y="772"/>
                  <a:pt x="847" y="894"/>
                </a:cubicBezTo>
                <a:cubicBezTo>
                  <a:pt x="725" y="1106"/>
                  <a:pt x="604" y="1319"/>
                  <a:pt x="452" y="1532"/>
                </a:cubicBezTo>
                <a:cubicBezTo>
                  <a:pt x="311" y="1726"/>
                  <a:pt x="190" y="1869"/>
                  <a:pt x="120" y="1960"/>
                </a:cubicBezTo>
                <a:lnTo>
                  <a:pt x="120" y="1960"/>
                </a:lnTo>
                <a:cubicBezTo>
                  <a:pt x="138" y="1849"/>
                  <a:pt x="167" y="1661"/>
                  <a:pt x="239" y="1410"/>
                </a:cubicBezTo>
                <a:cubicBezTo>
                  <a:pt x="300" y="1198"/>
                  <a:pt x="391" y="954"/>
                  <a:pt x="513" y="772"/>
                </a:cubicBezTo>
                <a:cubicBezTo>
                  <a:pt x="573" y="620"/>
                  <a:pt x="665" y="529"/>
                  <a:pt x="756" y="407"/>
                </a:cubicBezTo>
                <a:cubicBezTo>
                  <a:pt x="835" y="302"/>
                  <a:pt x="914" y="219"/>
                  <a:pt x="973" y="219"/>
                </a:cubicBezTo>
                <a:close/>
                <a:moveTo>
                  <a:pt x="993" y="0"/>
                </a:moveTo>
                <a:cubicBezTo>
                  <a:pt x="906" y="0"/>
                  <a:pt x="822" y="28"/>
                  <a:pt x="756" y="73"/>
                </a:cubicBezTo>
                <a:cubicBezTo>
                  <a:pt x="695" y="134"/>
                  <a:pt x="604" y="194"/>
                  <a:pt x="573" y="286"/>
                </a:cubicBezTo>
                <a:cubicBezTo>
                  <a:pt x="300" y="590"/>
                  <a:pt x="148" y="985"/>
                  <a:pt x="57" y="1380"/>
                </a:cubicBezTo>
                <a:cubicBezTo>
                  <a:pt x="1" y="1603"/>
                  <a:pt x="22" y="1826"/>
                  <a:pt x="73" y="2026"/>
                </a:cubicBezTo>
                <a:lnTo>
                  <a:pt x="73" y="2026"/>
                </a:lnTo>
                <a:cubicBezTo>
                  <a:pt x="55" y="2053"/>
                  <a:pt x="49" y="2071"/>
                  <a:pt x="57" y="2079"/>
                </a:cubicBezTo>
                <a:cubicBezTo>
                  <a:pt x="66" y="2075"/>
                  <a:pt x="75" y="2071"/>
                  <a:pt x="84" y="2067"/>
                </a:cubicBezTo>
                <a:lnTo>
                  <a:pt x="84" y="2067"/>
                </a:lnTo>
                <a:cubicBezTo>
                  <a:pt x="85" y="2071"/>
                  <a:pt x="86" y="2075"/>
                  <a:pt x="87" y="2079"/>
                </a:cubicBezTo>
                <a:cubicBezTo>
                  <a:pt x="92" y="2079"/>
                  <a:pt x="96" y="2072"/>
                  <a:pt x="100" y="2059"/>
                </a:cubicBezTo>
                <a:lnTo>
                  <a:pt x="100" y="2059"/>
                </a:lnTo>
                <a:cubicBezTo>
                  <a:pt x="294" y="1966"/>
                  <a:pt x="462" y="1821"/>
                  <a:pt x="604" y="1623"/>
                </a:cubicBezTo>
                <a:cubicBezTo>
                  <a:pt x="877" y="1319"/>
                  <a:pt x="1090" y="985"/>
                  <a:pt x="1212" y="590"/>
                </a:cubicBezTo>
                <a:cubicBezTo>
                  <a:pt x="1242" y="498"/>
                  <a:pt x="1272" y="407"/>
                  <a:pt x="1272" y="316"/>
                </a:cubicBezTo>
                <a:cubicBezTo>
                  <a:pt x="1303" y="194"/>
                  <a:pt x="1212" y="73"/>
                  <a:pt x="1090" y="12"/>
                </a:cubicBezTo>
                <a:cubicBezTo>
                  <a:pt x="1057" y="4"/>
                  <a:pt x="1025" y="0"/>
                  <a:pt x="99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49"/>
          <p:cNvSpPr/>
          <p:nvPr/>
        </p:nvSpPr>
        <p:spPr>
          <a:xfrm>
            <a:off x="7274660" y="4076635"/>
            <a:ext cx="41710" cy="32584"/>
          </a:xfrm>
          <a:custGeom>
            <a:avLst/>
            <a:gdLst/>
            <a:ahLst/>
            <a:cxnLst/>
            <a:rect l="l" t="t" r="r" b="b"/>
            <a:pathLst>
              <a:path w="1947" h="1521" extrusionOk="0">
                <a:moveTo>
                  <a:pt x="426" y="1"/>
                </a:moveTo>
                <a:cubicBezTo>
                  <a:pt x="328" y="1"/>
                  <a:pt x="229" y="31"/>
                  <a:pt x="153" y="92"/>
                </a:cubicBezTo>
                <a:cubicBezTo>
                  <a:pt x="31" y="153"/>
                  <a:pt x="1" y="305"/>
                  <a:pt x="31" y="426"/>
                </a:cubicBezTo>
                <a:cubicBezTo>
                  <a:pt x="62" y="517"/>
                  <a:pt x="92" y="578"/>
                  <a:pt x="122" y="669"/>
                </a:cubicBezTo>
                <a:cubicBezTo>
                  <a:pt x="335" y="1034"/>
                  <a:pt x="700" y="1308"/>
                  <a:pt x="1095" y="1429"/>
                </a:cubicBezTo>
                <a:cubicBezTo>
                  <a:pt x="1217" y="1475"/>
                  <a:pt x="1338" y="1498"/>
                  <a:pt x="1460" y="1498"/>
                </a:cubicBezTo>
                <a:cubicBezTo>
                  <a:pt x="1581" y="1498"/>
                  <a:pt x="1703" y="1475"/>
                  <a:pt x="1825" y="1429"/>
                </a:cubicBezTo>
                <a:cubicBezTo>
                  <a:pt x="1581" y="1399"/>
                  <a:pt x="1369" y="1338"/>
                  <a:pt x="1156" y="1277"/>
                </a:cubicBezTo>
                <a:cubicBezTo>
                  <a:pt x="943" y="1186"/>
                  <a:pt x="730" y="1064"/>
                  <a:pt x="578" y="912"/>
                </a:cubicBezTo>
                <a:cubicBezTo>
                  <a:pt x="487" y="791"/>
                  <a:pt x="396" y="700"/>
                  <a:pt x="335" y="578"/>
                </a:cubicBezTo>
                <a:cubicBezTo>
                  <a:pt x="274" y="426"/>
                  <a:pt x="244" y="305"/>
                  <a:pt x="274" y="305"/>
                </a:cubicBezTo>
                <a:cubicBezTo>
                  <a:pt x="326" y="279"/>
                  <a:pt x="377" y="269"/>
                  <a:pt x="426" y="269"/>
                </a:cubicBezTo>
                <a:cubicBezTo>
                  <a:pt x="493" y="269"/>
                  <a:pt x="556" y="287"/>
                  <a:pt x="609" y="305"/>
                </a:cubicBezTo>
                <a:cubicBezTo>
                  <a:pt x="761" y="365"/>
                  <a:pt x="882" y="426"/>
                  <a:pt x="1004" y="517"/>
                </a:cubicBezTo>
                <a:cubicBezTo>
                  <a:pt x="1186" y="639"/>
                  <a:pt x="1369" y="791"/>
                  <a:pt x="1551" y="973"/>
                </a:cubicBezTo>
                <a:cubicBezTo>
                  <a:pt x="1794" y="1277"/>
                  <a:pt x="1916" y="1520"/>
                  <a:pt x="1946" y="1520"/>
                </a:cubicBezTo>
                <a:cubicBezTo>
                  <a:pt x="1916" y="1277"/>
                  <a:pt x="1825" y="1034"/>
                  <a:pt x="1673" y="852"/>
                </a:cubicBezTo>
                <a:cubicBezTo>
                  <a:pt x="1521" y="639"/>
                  <a:pt x="1338" y="457"/>
                  <a:pt x="1126" y="305"/>
                </a:cubicBezTo>
                <a:cubicBezTo>
                  <a:pt x="1004" y="213"/>
                  <a:pt x="852" y="153"/>
                  <a:pt x="700" y="92"/>
                </a:cubicBezTo>
                <a:cubicBezTo>
                  <a:pt x="624" y="31"/>
                  <a:pt x="525" y="1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49"/>
          <p:cNvSpPr/>
          <p:nvPr/>
        </p:nvSpPr>
        <p:spPr>
          <a:xfrm>
            <a:off x="6855336" y="3503262"/>
            <a:ext cx="856279" cy="604007"/>
          </a:xfrm>
          <a:custGeom>
            <a:avLst/>
            <a:gdLst/>
            <a:ahLst/>
            <a:cxnLst/>
            <a:rect l="l" t="t" r="r" b="b"/>
            <a:pathLst>
              <a:path w="39971" h="28195" extrusionOk="0">
                <a:moveTo>
                  <a:pt x="7690" y="1"/>
                </a:moveTo>
                <a:cubicBezTo>
                  <a:pt x="6874" y="1"/>
                  <a:pt x="6056" y="108"/>
                  <a:pt x="5259" y="321"/>
                </a:cubicBezTo>
                <a:cubicBezTo>
                  <a:pt x="4316" y="595"/>
                  <a:pt x="3496" y="1142"/>
                  <a:pt x="2888" y="1932"/>
                </a:cubicBezTo>
                <a:cubicBezTo>
                  <a:pt x="1125" y="4425"/>
                  <a:pt x="0" y="8498"/>
                  <a:pt x="1824" y="11203"/>
                </a:cubicBezTo>
                <a:cubicBezTo>
                  <a:pt x="3374" y="13513"/>
                  <a:pt x="18754" y="28194"/>
                  <a:pt x="18754" y="28194"/>
                </a:cubicBezTo>
                <a:lnTo>
                  <a:pt x="26961" y="23696"/>
                </a:lnTo>
                <a:lnTo>
                  <a:pt x="23222" y="18711"/>
                </a:lnTo>
                <a:lnTo>
                  <a:pt x="23222" y="18711"/>
                </a:lnTo>
                <a:cubicBezTo>
                  <a:pt x="23223" y="18711"/>
                  <a:pt x="28450" y="20469"/>
                  <a:pt x="31570" y="20469"/>
                </a:cubicBezTo>
                <a:cubicBezTo>
                  <a:pt x="31955" y="20469"/>
                  <a:pt x="32308" y="20443"/>
                  <a:pt x="32615" y="20383"/>
                </a:cubicBezTo>
                <a:cubicBezTo>
                  <a:pt x="35411" y="19835"/>
                  <a:pt x="39970" y="17130"/>
                  <a:pt x="39423" y="12753"/>
                </a:cubicBezTo>
                <a:lnTo>
                  <a:pt x="38663" y="11385"/>
                </a:lnTo>
                <a:cubicBezTo>
                  <a:pt x="37326" y="9015"/>
                  <a:pt x="35107" y="7282"/>
                  <a:pt x="32493" y="6553"/>
                </a:cubicBezTo>
                <a:lnTo>
                  <a:pt x="10426" y="413"/>
                </a:lnTo>
                <a:cubicBezTo>
                  <a:pt x="9538" y="138"/>
                  <a:pt x="8615" y="1"/>
                  <a:pt x="7690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49"/>
          <p:cNvSpPr/>
          <p:nvPr/>
        </p:nvSpPr>
        <p:spPr>
          <a:xfrm>
            <a:off x="6945846" y="3801206"/>
            <a:ext cx="486419" cy="308013"/>
          </a:xfrm>
          <a:custGeom>
            <a:avLst/>
            <a:gdLst/>
            <a:ahLst/>
            <a:cxnLst/>
            <a:rect l="l" t="t" r="r" b="b"/>
            <a:pathLst>
              <a:path w="22706" h="14378" extrusionOk="0">
                <a:moveTo>
                  <a:pt x="22706" y="9788"/>
                </a:moveTo>
                <a:cubicBezTo>
                  <a:pt x="22645" y="9818"/>
                  <a:pt x="22584" y="9848"/>
                  <a:pt x="22554" y="9879"/>
                </a:cubicBezTo>
                <a:cubicBezTo>
                  <a:pt x="22614" y="9848"/>
                  <a:pt x="22645" y="9818"/>
                  <a:pt x="22706" y="9788"/>
                </a:cubicBezTo>
                <a:close/>
                <a:moveTo>
                  <a:pt x="0" y="0"/>
                </a:moveTo>
                <a:cubicBezTo>
                  <a:pt x="61" y="61"/>
                  <a:pt x="122" y="152"/>
                  <a:pt x="213" y="213"/>
                </a:cubicBezTo>
                <a:cubicBezTo>
                  <a:pt x="365" y="365"/>
                  <a:pt x="547" y="578"/>
                  <a:pt x="821" y="851"/>
                </a:cubicBezTo>
                <a:lnTo>
                  <a:pt x="3070" y="3070"/>
                </a:lnTo>
                <a:lnTo>
                  <a:pt x="10517" y="10456"/>
                </a:lnTo>
                <a:lnTo>
                  <a:pt x="14438" y="14317"/>
                </a:lnTo>
                <a:lnTo>
                  <a:pt x="14468" y="14377"/>
                </a:lnTo>
                <a:lnTo>
                  <a:pt x="14529" y="14347"/>
                </a:lnTo>
                <a:lnTo>
                  <a:pt x="20426" y="11095"/>
                </a:lnTo>
                <a:lnTo>
                  <a:pt x="22098" y="10152"/>
                </a:lnTo>
                <a:lnTo>
                  <a:pt x="22554" y="9879"/>
                </a:lnTo>
                <a:lnTo>
                  <a:pt x="22067" y="10122"/>
                </a:lnTo>
                <a:lnTo>
                  <a:pt x="20365" y="11034"/>
                </a:lnTo>
                <a:lnTo>
                  <a:pt x="14527" y="14163"/>
                </a:lnTo>
                <a:lnTo>
                  <a:pt x="14527" y="14163"/>
                </a:lnTo>
                <a:lnTo>
                  <a:pt x="10639" y="10335"/>
                </a:lnTo>
                <a:lnTo>
                  <a:pt x="3131" y="3009"/>
                </a:lnTo>
                <a:lnTo>
                  <a:pt x="851" y="791"/>
                </a:lnTo>
                <a:lnTo>
                  <a:pt x="243" y="183"/>
                </a:lnTo>
                <a:cubicBezTo>
                  <a:pt x="152" y="122"/>
                  <a:pt x="91" y="61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2" name="Google Shape;2392;p49"/>
          <p:cNvSpPr/>
          <p:nvPr/>
        </p:nvSpPr>
        <p:spPr>
          <a:xfrm>
            <a:off x="7006386" y="3631133"/>
            <a:ext cx="425237" cy="377807"/>
          </a:xfrm>
          <a:custGeom>
            <a:avLst/>
            <a:gdLst/>
            <a:ahLst/>
            <a:cxnLst/>
            <a:rect l="l" t="t" r="r" b="b"/>
            <a:pathLst>
              <a:path w="19850" h="17636" extrusionOk="0">
                <a:moveTo>
                  <a:pt x="1456" y="0"/>
                </a:moveTo>
                <a:cubicBezTo>
                  <a:pt x="1335" y="0"/>
                  <a:pt x="1215" y="2"/>
                  <a:pt x="1095" y="6"/>
                </a:cubicBezTo>
                <a:cubicBezTo>
                  <a:pt x="730" y="36"/>
                  <a:pt x="457" y="36"/>
                  <a:pt x="274" y="67"/>
                </a:cubicBezTo>
                <a:cubicBezTo>
                  <a:pt x="183" y="67"/>
                  <a:pt x="92" y="97"/>
                  <a:pt x="1" y="97"/>
                </a:cubicBezTo>
                <a:cubicBezTo>
                  <a:pt x="46" y="112"/>
                  <a:pt x="84" y="120"/>
                  <a:pt x="122" y="120"/>
                </a:cubicBezTo>
                <a:cubicBezTo>
                  <a:pt x="160" y="120"/>
                  <a:pt x="198" y="112"/>
                  <a:pt x="244" y="97"/>
                </a:cubicBezTo>
                <a:lnTo>
                  <a:pt x="1065" y="97"/>
                </a:lnTo>
                <a:cubicBezTo>
                  <a:pt x="1166" y="94"/>
                  <a:pt x="1267" y="93"/>
                  <a:pt x="1368" y="93"/>
                </a:cubicBezTo>
                <a:cubicBezTo>
                  <a:pt x="2264" y="93"/>
                  <a:pt x="3139" y="213"/>
                  <a:pt x="4013" y="432"/>
                </a:cubicBezTo>
                <a:cubicBezTo>
                  <a:pt x="5442" y="766"/>
                  <a:pt x="6749" y="1526"/>
                  <a:pt x="7813" y="2559"/>
                </a:cubicBezTo>
                <a:cubicBezTo>
                  <a:pt x="8998" y="3714"/>
                  <a:pt x="9971" y="5264"/>
                  <a:pt x="11095" y="6845"/>
                </a:cubicBezTo>
                <a:cubicBezTo>
                  <a:pt x="12220" y="8395"/>
                  <a:pt x="13375" y="9824"/>
                  <a:pt x="14408" y="11131"/>
                </a:cubicBezTo>
                <a:cubicBezTo>
                  <a:pt x="15472" y="12407"/>
                  <a:pt x="16415" y="13593"/>
                  <a:pt x="17205" y="14535"/>
                </a:cubicBezTo>
                <a:cubicBezTo>
                  <a:pt x="17995" y="15508"/>
                  <a:pt x="18664" y="16298"/>
                  <a:pt x="19120" y="16815"/>
                </a:cubicBezTo>
                <a:lnTo>
                  <a:pt x="19636" y="17423"/>
                </a:lnTo>
                <a:cubicBezTo>
                  <a:pt x="19697" y="17514"/>
                  <a:pt x="19758" y="17575"/>
                  <a:pt x="19849" y="17635"/>
                </a:cubicBezTo>
                <a:cubicBezTo>
                  <a:pt x="19788" y="17544"/>
                  <a:pt x="19728" y="17483"/>
                  <a:pt x="19667" y="17423"/>
                </a:cubicBezTo>
                <a:lnTo>
                  <a:pt x="19150" y="16784"/>
                </a:lnTo>
                <a:cubicBezTo>
                  <a:pt x="18725" y="16207"/>
                  <a:pt x="18086" y="15447"/>
                  <a:pt x="17296" y="14444"/>
                </a:cubicBezTo>
                <a:cubicBezTo>
                  <a:pt x="16506" y="13471"/>
                  <a:pt x="15563" y="12316"/>
                  <a:pt x="14530" y="10979"/>
                </a:cubicBezTo>
                <a:cubicBezTo>
                  <a:pt x="13527" y="9672"/>
                  <a:pt x="12342" y="8274"/>
                  <a:pt x="11247" y="6693"/>
                </a:cubicBezTo>
                <a:cubicBezTo>
                  <a:pt x="10153" y="5143"/>
                  <a:pt x="9150" y="3593"/>
                  <a:pt x="7904" y="2438"/>
                </a:cubicBezTo>
                <a:cubicBezTo>
                  <a:pt x="6840" y="1374"/>
                  <a:pt x="5502" y="644"/>
                  <a:pt x="4043" y="310"/>
                </a:cubicBezTo>
                <a:cubicBezTo>
                  <a:pt x="3191" y="97"/>
                  <a:pt x="2314" y="0"/>
                  <a:pt x="145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49"/>
          <p:cNvSpPr/>
          <p:nvPr/>
        </p:nvSpPr>
        <p:spPr>
          <a:xfrm>
            <a:off x="7096254" y="3607804"/>
            <a:ext cx="74893" cy="76221"/>
          </a:xfrm>
          <a:custGeom>
            <a:avLst/>
            <a:gdLst/>
            <a:ahLst/>
            <a:cxnLst/>
            <a:rect l="l" t="t" r="r" b="b"/>
            <a:pathLst>
              <a:path w="3496" h="3558" extrusionOk="0">
                <a:moveTo>
                  <a:pt x="0" y="1"/>
                </a:moveTo>
                <a:cubicBezTo>
                  <a:pt x="1399" y="913"/>
                  <a:pt x="2614" y="2098"/>
                  <a:pt x="3496" y="3557"/>
                </a:cubicBezTo>
                <a:cubicBezTo>
                  <a:pt x="3435" y="3314"/>
                  <a:pt x="3344" y="3071"/>
                  <a:pt x="3192" y="2858"/>
                </a:cubicBezTo>
                <a:cubicBezTo>
                  <a:pt x="2554" y="1825"/>
                  <a:pt x="1703" y="973"/>
                  <a:pt x="669" y="335"/>
                </a:cubicBezTo>
                <a:cubicBezTo>
                  <a:pt x="456" y="183"/>
                  <a:pt x="213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4" name="Google Shape;2394;p49"/>
          <p:cNvSpPr/>
          <p:nvPr/>
        </p:nvSpPr>
        <p:spPr>
          <a:xfrm>
            <a:off x="6529093" y="3067357"/>
            <a:ext cx="112018" cy="43638"/>
          </a:xfrm>
          <a:custGeom>
            <a:avLst/>
            <a:gdLst/>
            <a:ahLst/>
            <a:cxnLst/>
            <a:rect l="l" t="t" r="r" b="b"/>
            <a:pathLst>
              <a:path w="5229" h="2037" extrusionOk="0">
                <a:moveTo>
                  <a:pt x="3436" y="0"/>
                </a:moveTo>
                <a:lnTo>
                  <a:pt x="274" y="669"/>
                </a:lnTo>
                <a:cubicBezTo>
                  <a:pt x="244" y="700"/>
                  <a:pt x="214" y="700"/>
                  <a:pt x="214" y="730"/>
                </a:cubicBezTo>
                <a:cubicBezTo>
                  <a:pt x="31" y="821"/>
                  <a:pt x="1" y="1034"/>
                  <a:pt x="122" y="1216"/>
                </a:cubicBezTo>
                <a:cubicBezTo>
                  <a:pt x="329" y="1362"/>
                  <a:pt x="682" y="1406"/>
                  <a:pt x="1030" y="1406"/>
                </a:cubicBezTo>
                <a:cubicBezTo>
                  <a:pt x="1553" y="1406"/>
                  <a:pt x="2068" y="1307"/>
                  <a:pt x="2068" y="1307"/>
                </a:cubicBezTo>
                <a:lnTo>
                  <a:pt x="2828" y="2037"/>
                </a:lnTo>
                <a:lnTo>
                  <a:pt x="5229" y="1338"/>
                </a:lnTo>
                <a:cubicBezTo>
                  <a:pt x="5229" y="1338"/>
                  <a:pt x="3648" y="122"/>
                  <a:pt x="3436" y="0"/>
                </a:cubicBezTo>
                <a:close/>
              </a:path>
            </a:pathLst>
          </a:custGeom>
          <a:solidFill>
            <a:srgbClr val="B788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5" name="Google Shape;2395;p49"/>
          <p:cNvSpPr/>
          <p:nvPr/>
        </p:nvSpPr>
        <p:spPr>
          <a:xfrm>
            <a:off x="6504350" y="3092014"/>
            <a:ext cx="245502" cy="188946"/>
          </a:xfrm>
          <a:custGeom>
            <a:avLst/>
            <a:gdLst/>
            <a:ahLst/>
            <a:cxnLst/>
            <a:rect l="l" t="t" r="r" b="b"/>
            <a:pathLst>
              <a:path w="11460" h="8820" extrusionOk="0">
                <a:moveTo>
                  <a:pt x="962" y="1"/>
                </a:moveTo>
                <a:cubicBezTo>
                  <a:pt x="893" y="1"/>
                  <a:pt x="835" y="11"/>
                  <a:pt x="791" y="35"/>
                </a:cubicBezTo>
                <a:cubicBezTo>
                  <a:pt x="426" y="217"/>
                  <a:pt x="1" y="977"/>
                  <a:pt x="274" y="1372"/>
                </a:cubicBezTo>
                <a:cubicBezTo>
                  <a:pt x="517" y="1676"/>
                  <a:pt x="791" y="1950"/>
                  <a:pt x="1065" y="2223"/>
                </a:cubicBezTo>
                <a:cubicBezTo>
                  <a:pt x="1065" y="2223"/>
                  <a:pt x="214" y="2649"/>
                  <a:pt x="639" y="3439"/>
                </a:cubicBezTo>
                <a:lnTo>
                  <a:pt x="913" y="3956"/>
                </a:lnTo>
                <a:cubicBezTo>
                  <a:pt x="913" y="3956"/>
                  <a:pt x="122" y="4655"/>
                  <a:pt x="1156" y="5354"/>
                </a:cubicBezTo>
                <a:cubicBezTo>
                  <a:pt x="1156" y="5354"/>
                  <a:pt x="700" y="5992"/>
                  <a:pt x="1703" y="6722"/>
                </a:cubicBezTo>
                <a:cubicBezTo>
                  <a:pt x="2493" y="7299"/>
                  <a:pt x="3375" y="7695"/>
                  <a:pt x="4317" y="7938"/>
                </a:cubicBezTo>
                <a:cubicBezTo>
                  <a:pt x="4621" y="7968"/>
                  <a:pt x="6992" y="8181"/>
                  <a:pt x="7174" y="8181"/>
                </a:cubicBezTo>
                <a:cubicBezTo>
                  <a:pt x="7387" y="8181"/>
                  <a:pt x="10183" y="8819"/>
                  <a:pt x="10183" y="8819"/>
                </a:cubicBezTo>
                <a:lnTo>
                  <a:pt x="11460" y="3652"/>
                </a:lnTo>
                <a:cubicBezTo>
                  <a:pt x="11460" y="3652"/>
                  <a:pt x="6505" y="217"/>
                  <a:pt x="6414" y="187"/>
                </a:cubicBezTo>
                <a:cubicBezTo>
                  <a:pt x="6408" y="184"/>
                  <a:pt x="6396" y="183"/>
                  <a:pt x="6378" y="183"/>
                </a:cubicBezTo>
                <a:cubicBezTo>
                  <a:pt x="6013" y="183"/>
                  <a:pt x="3283" y="734"/>
                  <a:pt x="3283" y="734"/>
                </a:cubicBezTo>
                <a:lnTo>
                  <a:pt x="2736" y="673"/>
                </a:lnTo>
                <a:cubicBezTo>
                  <a:pt x="2736" y="673"/>
                  <a:pt x="1512" y="1"/>
                  <a:pt x="962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49"/>
          <p:cNvSpPr/>
          <p:nvPr/>
        </p:nvSpPr>
        <p:spPr>
          <a:xfrm>
            <a:off x="6549295" y="3023869"/>
            <a:ext cx="218145" cy="87125"/>
          </a:xfrm>
          <a:custGeom>
            <a:avLst/>
            <a:gdLst/>
            <a:ahLst/>
            <a:cxnLst/>
            <a:rect l="l" t="t" r="r" b="b"/>
            <a:pathLst>
              <a:path w="10183" h="4067" extrusionOk="0">
                <a:moveTo>
                  <a:pt x="9877" y="1"/>
                </a:moveTo>
                <a:cubicBezTo>
                  <a:pt x="9839" y="1"/>
                  <a:pt x="9798" y="8"/>
                  <a:pt x="9757" y="24"/>
                </a:cubicBezTo>
                <a:lnTo>
                  <a:pt x="0" y="3550"/>
                </a:lnTo>
                <a:lnTo>
                  <a:pt x="790" y="4067"/>
                </a:lnTo>
                <a:lnTo>
                  <a:pt x="9970" y="541"/>
                </a:lnTo>
                <a:cubicBezTo>
                  <a:pt x="10091" y="480"/>
                  <a:pt x="10183" y="328"/>
                  <a:pt x="10122" y="176"/>
                </a:cubicBezTo>
                <a:lnTo>
                  <a:pt x="10122" y="146"/>
                </a:lnTo>
                <a:cubicBezTo>
                  <a:pt x="10077" y="57"/>
                  <a:pt x="9984" y="1"/>
                  <a:pt x="98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49"/>
          <p:cNvSpPr/>
          <p:nvPr/>
        </p:nvSpPr>
        <p:spPr>
          <a:xfrm>
            <a:off x="6523887" y="3137473"/>
            <a:ext cx="30634" cy="18616"/>
          </a:xfrm>
          <a:custGeom>
            <a:avLst/>
            <a:gdLst/>
            <a:ahLst/>
            <a:cxnLst/>
            <a:rect l="l" t="t" r="r" b="b"/>
            <a:pathLst>
              <a:path w="1430" h="869" extrusionOk="0">
                <a:moveTo>
                  <a:pt x="79" y="1"/>
                </a:moveTo>
                <a:cubicBezTo>
                  <a:pt x="71" y="1"/>
                  <a:pt x="65" y="4"/>
                  <a:pt x="61" y="10"/>
                </a:cubicBezTo>
                <a:cubicBezTo>
                  <a:pt x="1" y="41"/>
                  <a:pt x="244" y="345"/>
                  <a:pt x="639" y="588"/>
                </a:cubicBezTo>
                <a:cubicBezTo>
                  <a:pt x="973" y="793"/>
                  <a:pt x="1307" y="868"/>
                  <a:pt x="1402" y="868"/>
                </a:cubicBezTo>
                <a:cubicBezTo>
                  <a:pt x="1420" y="868"/>
                  <a:pt x="1429" y="866"/>
                  <a:pt x="1429" y="861"/>
                </a:cubicBezTo>
                <a:cubicBezTo>
                  <a:pt x="1216" y="679"/>
                  <a:pt x="1004" y="527"/>
                  <a:pt x="761" y="405"/>
                </a:cubicBezTo>
                <a:cubicBezTo>
                  <a:pt x="407" y="215"/>
                  <a:pt x="151" y="1"/>
                  <a:pt x="79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8" name="Google Shape;2398;p49"/>
          <p:cNvSpPr/>
          <p:nvPr/>
        </p:nvSpPr>
        <p:spPr>
          <a:xfrm>
            <a:off x="6521295" y="3174662"/>
            <a:ext cx="14996" cy="11397"/>
          </a:xfrm>
          <a:custGeom>
            <a:avLst/>
            <a:gdLst/>
            <a:ahLst/>
            <a:cxnLst/>
            <a:rect l="l" t="t" r="r" b="b"/>
            <a:pathLst>
              <a:path w="700" h="532" extrusionOk="0">
                <a:moveTo>
                  <a:pt x="80" y="1"/>
                </a:moveTo>
                <a:cubicBezTo>
                  <a:pt x="71" y="1"/>
                  <a:pt x="65" y="3"/>
                  <a:pt x="61" y="7"/>
                </a:cubicBezTo>
                <a:cubicBezTo>
                  <a:pt x="0" y="68"/>
                  <a:pt x="122" y="220"/>
                  <a:pt x="304" y="341"/>
                </a:cubicBezTo>
                <a:cubicBezTo>
                  <a:pt x="431" y="468"/>
                  <a:pt x="578" y="531"/>
                  <a:pt x="642" y="531"/>
                </a:cubicBezTo>
                <a:cubicBezTo>
                  <a:pt x="654" y="531"/>
                  <a:pt x="664" y="529"/>
                  <a:pt x="669" y="523"/>
                </a:cubicBezTo>
                <a:cubicBezTo>
                  <a:pt x="699" y="463"/>
                  <a:pt x="608" y="341"/>
                  <a:pt x="426" y="189"/>
                </a:cubicBezTo>
                <a:cubicBezTo>
                  <a:pt x="294" y="84"/>
                  <a:pt x="139" y="1"/>
                  <a:pt x="8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49"/>
          <p:cNvSpPr/>
          <p:nvPr/>
        </p:nvSpPr>
        <p:spPr>
          <a:xfrm>
            <a:off x="6524552" y="3203583"/>
            <a:ext cx="17588" cy="8033"/>
          </a:xfrm>
          <a:custGeom>
            <a:avLst/>
            <a:gdLst/>
            <a:ahLst/>
            <a:cxnLst/>
            <a:rect l="l" t="t" r="r" b="b"/>
            <a:pathLst>
              <a:path w="821" h="375" extrusionOk="0">
                <a:moveTo>
                  <a:pt x="89" y="0"/>
                </a:moveTo>
                <a:cubicBezTo>
                  <a:pt x="59" y="0"/>
                  <a:pt x="39" y="8"/>
                  <a:pt x="30" y="25"/>
                </a:cubicBezTo>
                <a:cubicBezTo>
                  <a:pt x="0" y="55"/>
                  <a:pt x="152" y="237"/>
                  <a:pt x="365" y="328"/>
                </a:cubicBezTo>
                <a:cubicBezTo>
                  <a:pt x="486" y="359"/>
                  <a:pt x="600" y="374"/>
                  <a:pt x="684" y="374"/>
                </a:cubicBezTo>
                <a:cubicBezTo>
                  <a:pt x="768" y="374"/>
                  <a:pt x="821" y="359"/>
                  <a:pt x="821" y="328"/>
                </a:cubicBezTo>
                <a:cubicBezTo>
                  <a:pt x="821" y="268"/>
                  <a:pt x="669" y="207"/>
                  <a:pt x="456" y="116"/>
                </a:cubicBezTo>
                <a:cubicBezTo>
                  <a:pt x="303" y="50"/>
                  <a:pt x="165" y="0"/>
                  <a:pt x="89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49"/>
          <p:cNvSpPr/>
          <p:nvPr/>
        </p:nvSpPr>
        <p:spPr>
          <a:xfrm>
            <a:off x="6531707" y="3093043"/>
            <a:ext cx="66431" cy="23179"/>
          </a:xfrm>
          <a:custGeom>
            <a:avLst/>
            <a:gdLst/>
            <a:ahLst/>
            <a:cxnLst/>
            <a:rect l="l" t="t" r="r" b="b"/>
            <a:pathLst>
              <a:path w="3101" h="1082" extrusionOk="0">
                <a:moveTo>
                  <a:pt x="66" y="0"/>
                </a:moveTo>
                <a:cubicBezTo>
                  <a:pt x="24" y="0"/>
                  <a:pt x="0" y="7"/>
                  <a:pt x="0" y="17"/>
                </a:cubicBezTo>
                <a:cubicBezTo>
                  <a:pt x="152" y="108"/>
                  <a:pt x="274" y="169"/>
                  <a:pt x="426" y="230"/>
                </a:cubicBezTo>
                <a:cubicBezTo>
                  <a:pt x="699" y="382"/>
                  <a:pt x="1064" y="595"/>
                  <a:pt x="1459" y="838"/>
                </a:cubicBezTo>
                <a:cubicBezTo>
                  <a:pt x="1551" y="929"/>
                  <a:pt x="1672" y="960"/>
                  <a:pt x="1763" y="1020"/>
                </a:cubicBezTo>
                <a:cubicBezTo>
                  <a:pt x="1885" y="1051"/>
                  <a:pt x="2006" y="1081"/>
                  <a:pt x="2128" y="1081"/>
                </a:cubicBezTo>
                <a:cubicBezTo>
                  <a:pt x="2310" y="1051"/>
                  <a:pt x="2493" y="990"/>
                  <a:pt x="2675" y="899"/>
                </a:cubicBezTo>
                <a:cubicBezTo>
                  <a:pt x="2949" y="716"/>
                  <a:pt x="3101" y="625"/>
                  <a:pt x="3070" y="595"/>
                </a:cubicBezTo>
                <a:cubicBezTo>
                  <a:pt x="3070" y="590"/>
                  <a:pt x="3065" y="587"/>
                  <a:pt x="3055" y="587"/>
                </a:cubicBezTo>
                <a:cubicBezTo>
                  <a:pt x="3005" y="587"/>
                  <a:pt x="2841" y="646"/>
                  <a:pt x="2614" y="747"/>
                </a:cubicBezTo>
                <a:cubicBezTo>
                  <a:pt x="2462" y="808"/>
                  <a:pt x="2280" y="868"/>
                  <a:pt x="2128" y="868"/>
                </a:cubicBezTo>
                <a:cubicBezTo>
                  <a:pt x="1915" y="868"/>
                  <a:pt x="1733" y="808"/>
                  <a:pt x="1581" y="686"/>
                </a:cubicBezTo>
                <a:cubicBezTo>
                  <a:pt x="1216" y="443"/>
                  <a:pt x="882" y="260"/>
                  <a:pt x="487" y="108"/>
                </a:cubicBezTo>
                <a:cubicBezTo>
                  <a:pt x="304" y="27"/>
                  <a:pt x="149" y="0"/>
                  <a:pt x="66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49"/>
          <p:cNvSpPr/>
          <p:nvPr/>
        </p:nvSpPr>
        <p:spPr>
          <a:xfrm>
            <a:off x="6468532" y="3102511"/>
            <a:ext cx="43016" cy="37896"/>
          </a:xfrm>
          <a:custGeom>
            <a:avLst/>
            <a:gdLst/>
            <a:ahLst/>
            <a:cxnLst/>
            <a:rect l="l" t="t" r="r" b="b"/>
            <a:pathLst>
              <a:path w="2008" h="1769" extrusionOk="0">
                <a:moveTo>
                  <a:pt x="639" y="1"/>
                </a:moveTo>
                <a:cubicBezTo>
                  <a:pt x="548" y="122"/>
                  <a:pt x="457" y="214"/>
                  <a:pt x="335" y="274"/>
                </a:cubicBezTo>
                <a:lnTo>
                  <a:pt x="518" y="791"/>
                </a:lnTo>
                <a:lnTo>
                  <a:pt x="518" y="791"/>
                </a:lnTo>
                <a:lnTo>
                  <a:pt x="214" y="518"/>
                </a:lnTo>
                <a:cubicBezTo>
                  <a:pt x="153" y="578"/>
                  <a:pt x="92" y="639"/>
                  <a:pt x="1" y="670"/>
                </a:cubicBezTo>
                <a:cubicBezTo>
                  <a:pt x="183" y="1004"/>
                  <a:pt x="427" y="1308"/>
                  <a:pt x="730" y="1551"/>
                </a:cubicBezTo>
                <a:cubicBezTo>
                  <a:pt x="913" y="1673"/>
                  <a:pt x="1126" y="1764"/>
                  <a:pt x="1338" y="1764"/>
                </a:cubicBezTo>
                <a:cubicBezTo>
                  <a:pt x="1361" y="1767"/>
                  <a:pt x="1383" y="1768"/>
                  <a:pt x="1405" y="1768"/>
                </a:cubicBezTo>
                <a:cubicBezTo>
                  <a:pt x="1595" y="1768"/>
                  <a:pt x="1777" y="1657"/>
                  <a:pt x="1886" y="1521"/>
                </a:cubicBezTo>
                <a:cubicBezTo>
                  <a:pt x="2007" y="1338"/>
                  <a:pt x="2007" y="1095"/>
                  <a:pt x="1855" y="943"/>
                </a:cubicBezTo>
                <a:cubicBezTo>
                  <a:pt x="1703" y="822"/>
                  <a:pt x="1521" y="761"/>
                  <a:pt x="1308" y="761"/>
                </a:cubicBezTo>
                <a:cubicBezTo>
                  <a:pt x="974" y="639"/>
                  <a:pt x="730" y="396"/>
                  <a:pt x="639" y="62"/>
                </a:cubicBezTo>
                <a:lnTo>
                  <a:pt x="63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2" name="Google Shape;2402;p49"/>
          <p:cNvSpPr/>
          <p:nvPr/>
        </p:nvSpPr>
        <p:spPr>
          <a:xfrm>
            <a:off x="6506964" y="3121406"/>
            <a:ext cx="16303" cy="15638"/>
          </a:xfrm>
          <a:custGeom>
            <a:avLst/>
            <a:gdLst/>
            <a:ahLst/>
            <a:cxnLst/>
            <a:rect l="l" t="t" r="r" b="b"/>
            <a:pathLst>
              <a:path w="761" h="730" extrusionOk="0">
                <a:moveTo>
                  <a:pt x="152" y="0"/>
                </a:moveTo>
                <a:lnTo>
                  <a:pt x="0" y="31"/>
                </a:lnTo>
                <a:lnTo>
                  <a:pt x="0" y="730"/>
                </a:lnTo>
                <a:lnTo>
                  <a:pt x="760" y="639"/>
                </a:lnTo>
                <a:lnTo>
                  <a:pt x="15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49"/>
          <p:cNvSpPr/>
          <p:nvPr/>
        </p:nvSpPr>
        <p:spPr>
          <a:xfrm>
            <a:off x="6675602" y="3209302"/>
            <a:ext cx="32584" cy="56684"/>
          </a:xfrm>
          <a:custGeom>
            <a:avLst/>
            <a:gdLst/>
            <a:ahLst/>
            <a:cxnLst/>
            <a:rect l="l" t="t" r="r" b="b"/>
            <a:pathLst>
              <a:path w="1521" h="2646" extrusionOk="0">
                <a:moveTo>
                  <a:pt x="1460" y="1"/>
                </a:moveTo>
                <a:lnTo>
                  <a:pt x="943" y="1429"/>
                </a:lnTo>
                <a:cubicBezTo>
                  <a:pt x="548" y="2159"/>
                  <a:pt x="1" y="2615"/>
                  <a:pt x="31" y="2645"/>
                </a:cubicBezTo>
                <a:cubicBezTo>
                  <a:pt x="518" y="2402"/>
                  <a:pt x="882" y="2007"/>
                  <a:pt x="1125" y="1520"/>
                </a:cubicBezTo>
                <a:cubicBezTo>
                  <a:pt x="1399" y="1065"/>
                  <a:pt x="1521" y="517"/>
                  <a:pt x="146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49"/>
          <p:cNvSpPr/>
          <p:nvPr/>
        </p:nvSpPr>
        <p:spPr>
          <a:xfrm>
            <a:off x="6483527" y="3123998"/>
            <a:ext cx="623823" cy="409127"/>
          </a:xfrm>
          <a:custGeom>
            <a:avLst/>
            <a:gdLst/>
            <a:ahLst/>
            <a:cxnLst/>
            <a:rect l="l" t="t" r="r" b="b"/>
            <a:pathLst>
              <a:path w="29120" h="19098" extrusionOk="0">
                <a:moveTo>
                  <a:pt x="22493" y="1"/>
                </a:moveTo>
                <a:lnTo>
                  <a:pt x="14256" y="11247"/>
                </a:lnTo>
                <a:lnTo>
                  <a:pt x="2827" y="8025"/>
                </a:lnTo>
                <a:cubicBezTo>
                  <a:pt x="1611" y="9454"/>
                  <a:pt x="638" y="11095"/>
                  <a:pt x="0" y="12828"/>
                </a:cubicBezTo>
                <a:cubicBezTo>
                  <a:pt x="0" y="12828"/>
                  <a:pt x="14294" y="19097"/>
                  <a:pt x="16471" y="19097"/>
                </a:cubicBezTo>
                <a:cubicBezTo>
                  <a:pt x="16568" y="19097"/>
                  <a:pt x="16641" y="19085"/>
                  <a:pt x="16687" y="19059"/>
                </a:cubicBezTo>
                <a:cubicBezTo>
                  <a:pt x="17782" y="18421"/>
                  <a:pt x="29119" y="3527"/>
                  <a:pt x="29119" y="3527"/>
                </a:cubicBezTo>
                <a:lnTo>
                  <a:pt x="22493" y="1"/>
                </a:ln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5" name="Google Shape;2405;p49"/>
          <p:cNvSpPr/>
          <p:nvPr/>
        </p:nvSpPr>
        <p:spPr>
          <a:xfrm>
            <a:off x="6883978" y="3009409"/>
            <a:ext cx="211654" cy="308655"/>
          </a:xfrm>
          <a:custGeom>
            <a:avLst/>
            <a:gdLst/>
            <a:ahLst/>
            <a:cxnLst/>
            <a:rect l="l" t="t" r="r" b="b"/>
            <a:pathLst>
              <a:path w="9880" h="14408" extrusionOk="0">
                <a:moveTo>
                  <a:pt x="6748" y="0"/>
                </a:moveTo>
                <a:cubicBezTo>
                  <a:pt x="6748" y="0"/>
                  <a:pt x="4712" y="699"/>
                  <a:pt x="1794" y="7508"/>
                </a:cubicBezTo>
                <a:lnTo>
                  <a:pt x="0" y="11155"/>
                </a:lnTo>
                <a:lnTo>
                  <a:pt x="8572" y="14408"/>
                </a:lnTo>
                <a:lnTo>
                  <a:pt x="9879" y="11976"/>
                </a:lnTo>
                <a:lnTo>
                  <a:pt x="6748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49"/>
          <p:cNvSpPr/>
          <p:nvPr/>
        </p:nvSpPr>
        <p:spPr>
          <a:xfrm>
            <a:off x="7014848" y="2864207"/>
            <a:ext cx="697409" cy="905229"/>
          </a:xfrm>
          <a:custGeom>
            <a:avLst/>
            <a:gdLst/>
            <a:ahLst/>
            <a:cxnLst/>
            <a:rect l="l" t="t" r="r" b="b"/>
            <a:pathLst>
              <a:path w="32555" h="42256" extrusionOk="0">
                <a:moveTo>
                  <a:pt x="11278" y="0"/>
                </a:moveTo>
                <a:cubicBezTo>
                  <a:pt x="8968" y="3739"/>
                  <a:pt x="6506" y="5258"/>
                  <a:pt x="3010" y="5380"/>
                </a:cubicBezTo>
                <a:cubicBezTo>
                  <a:pt x="2250" y="5410"/>
                  <a:pt x="974" y="6444"/>
                  <a:pt x="1" y="7386"/>
                </a:cubicBezTo>
                <a:lnTo>
                  <a:pt x="6080" y="31095"/>
                </a:lnTo>
                <a:cubicBezTo>
                  <a:pt x="6080" y="31095"/>
                  <a:pt x="18299" y="35502"/>
                  <a:pt x="22068" y="36444"/>
                </a:cubicBezTo>
                <a:cubicBezTo>
                  <a:pt x="25807" y="37387"/>
                  <a:pt x="27631" y="40457"/>
                  <a:pt x="29850" y="41916"/>
                </a:cubicBezTo>
                <a:cubicBezTo>
                  <a:pt x="30228" y="42159"/>
                  <a:pt x="30567" y="42256"/>
                  <a:pt x="30867" y="42256"/>
                </a:cubicBezTo>
                <a:cubicBezTo>
                  <a:pt x="31987" y="42256"/>
                  <a:pt x="32555" y="40912"/>
                  <a:pt x="32555" y="40912"/>
                </a:cubicBezTo>
                <a:cubicBezTo>
                  <a:pt x="32555" y="40912"/>
                  <a:pt x="30579" y="32037"/>
                  <a:pt x="28239" y="18845"/>
                </a:cubicBezTo>
                <a:cubicBezTo>
                  <a:pt x="25868" y="5623"/>
                  <a:pt x="22129" y="2614"/>
                  <a:pt x="20032" y="1307"/>
                </a:cubicBezTo>
                <a:cubicBezTo>
                  <a:pt x="17934" y="0"/>
                  <a:pt x="13071" y="152"/>
                  <a:pt x="112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49"/>
          <p:cNvSpPr/>
          <p:nvPr/>
        </p:nvSpPr>
        <p:spPr>
          <a:xfrm>
            <a:off x="7315684" y="3578498"/>
            <a:ext cx="364675" cy="121787"/>
          </a:xfrm>
          <a:custGeom>
            <a:avLst/>
            <a:gdLst/>
            <a:ahLst/>
            <a:cxnLst/>
            <a:rect l="l" t="t" r="r" b="b"/>
            <a:pathLst>
              <a:path w="17023" h="5685" extrusionOk="0">
                <a:moveTo>
                  <a:pt x="1" y="1"/>
                </a:moveTo>
                <a:cubicBezTo>
                  <a:pt x="62" y="31"/>
                  <a:pt x="122" y="31"/>
                  <a:pt x="183" y="62"/>
                </a:cubicBezTo>
                <a:lnTo>
                  <a:pt x="700" y="183"/>
                </a:lnTo>
                <a:lnTo>
                  <a:pt x="2645" y="579"/>
                </a:lnTo>
                <a:cubicBezTo>
                  <a:pt x="4287" y="913"/>
                  <a:pt x="6566" y="1369"/>
                  <a:pt x="9059" y="1855"/>
                </a:cubicBezTo>
                <a:cubicBezTo>
                  <a:pt x="10305" y="2098"/>
                  <a:pt x="11521" y="2281"/>
                  <a:pt x="12585" y="2554"/>
                </a:cubicBezTo>
                <a:cubicBezTo>
                  <a:pt x="13527" y="2767"/>
                  <a:pt x="14439" y="3162"/>
                  <a:pt x="15229" y="3679"/>
                </a:cubicBezTo>
                <a:cubicBezTo>
                  <a:pt x="15776" y="4044"/>
                  <a:pt x="16263" y="4500"/>
                  <a:pt x="16627" y="5047"/>
                </a:cubicBezTo>
                <a:cubicBezTo>
                  <a:pt x="16779" y="5259"/>
                  <a:pt x="16901" y="5472"/>
                  <a:pt x="17022" y="5685"/>
                </a:cubicBezTo>
                <a:cubicBezTo>
                  <a:pt x="16992" y="5594"/>
                  <a:pt x="16992" y="5533"/>
                  <a:pt x="16962" y="5472"/>
                </a:cubicBezTo>
                <a:cubicBezTo>
                  <a:pt x="16870" y="5290"/>
                  <a:pt x="16810" y="5138"/>
                  <a:pt x="16688" y="4986"/>
                </a:cubicBezTo>
                <a:cubicBezTo>
                  <a:pt x="16354" y="4408"/>
                  <a:pt x="15867" y="3922"/>
                  <a:pt x="15320" y="3557"/>
                </a:cubicBezTo>
                <a:cubicBezTo>
                  <a:pt x="14500" y="3010"/>
                  <a:pt x="13588" y="2585"/>
                  <a:pt x="12615" y="2372"/>
                </a:cubicBezTo>
                <a:cubicBezTo>
                  <a:pt x="11551" y="2098"/>
                  <a:pt x="10335" y="1886"/>
                  <a:pt x="9089" y="1642"/>
                </a:cubicBezTo>
                <a:cubicBezTo>
                  <a:pt x="6597" y="1156"/>
                  <a:pt x="4317" y="730"/>
                  <a:pt x="2676" y="427"/>
                </a:cubicBezTo>
                <a:lnTo>
                  <a:pt x="730" y="92"/>
                </a:lnTo>
                <a:lnTo>
                  <a:pt x="18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49"/>
          <p:cNvSpPr/>
          <p:nvPr/>
        </p:nvSpPr>
        <p:spPr>
          <a:xfrm>
            <a:off x="7268148" y="3569800"/>
            <a:ext cx="453878" cy="213689"/>
          </a:xfrm>
          <a:custGeom>
            <a:avLst/>
            <a:gdLst/>
            <a:ahLst/>
            <a:cxnLst/>
            <a:rect l="l" t="t" r="r" b="b"/>
            <a:pathLst>
              <a:path w="21187" h="9975" extrusionOk="0">
                <a:moveTo>
                  <a:pt x="3959" y="1"/>
                </a:moveTo>
                <a:cubicBezTo>
                  <a:pt x="2625" y="1"/>
                  <a:pt x="1301" y="120"/>
                  <a:pt x="1" y="377"/>
                </a:cubicBezTo>
                <a:cubicBezTo>
                  <a:pt x="7721" y="2474"/>
                  <a:pt x="13892" y="4510"/>
                  <a:pt x="19059" y="9465"/>
                </a:cubicBezTo>
                <a:cubicBezTo>
                  <a:pt x="19241" y="9678"/>
                  <a:pt x="19485" y="9860"/>
                  <a:pt x="19758" y="9951"/>
                </a:cubicBezTo>
                <a:cubicBezTo>
                  <a:pt x="19825" y="9967"/>
                  <a:pt x="19890" y="9975"/>
                  <a:pt x="19954" y="9975"/>
                </a:cubicBezTo>
                <a:cubicBezTo>
                  <a:pt x="20615" y="9975"/>
                  <a:pt x="21101" y="9155"/>
                  <a:pt x="21156" y="8462"/>
                </a:cubicBezTo>
                <a:cubicBezTo>
                  <a:pt x="21187" y="7124"/>
                  <a:pt x="20640" y="5848"/>
                  <a:pt x="19667" y="4966"/>
                </a:cubicBezTo>
                <a:cubicBezTo>
                  <a:pt x="18694" y="4054"/>
                  <a:pt x="17570" y="3355"/>
                  <a:pt x="16354" y="2899"/>
                </a:cubicBezTo>
                <a:cubicBezTo>
                  <a:pt x="12435" y="1170"/>
                  <a:pt x="8149" y="1"/>
                  <a:pt x="395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49"/>
          <p:cNvSpPr/>
          <p:nvPr/>
        </p:nvSpPr>
        <p:spPr>
          <a:xfrm>
            <a:off x="7395140" y="3579805"/>
            <a:ext cx="59276" cy="33912"/>
          </a:xfrm>
          <a:custGeom>
            <a:avLst/>
            <a:gdLst/>
            <a:ahLst/>
            <a:cxnLst/>
            <a:rect l="l" t="t" r="r" b="b"/>
            <a:pathLst>
              <a:path w="2767" h="1583" extrusionOk="0">
                <a:moveTo>
                  <a:pt x="2766" y="1"/>
                </a:moveTo>
                <a:lnTo>
                  <a:pt x="2766" y="1"/>
                </a:lnTo>
                <a:cubicBezTo>
                  <a:pt x="1702" y="214"/>
                  <a:pt x="730" y="791"/>
                  <a:pt x="0" y="1581"/>
                </a:cubicBezTo>
                <a:cubicBezTo>
                  <a:pt x="2" y="1582"/>
                  <a:pt x="5" y="1583"/>
                  <a:pt x="8" y="1583"/>
                </a:cubicBezTo>
                <a:cubicBezTo>
                  <a:pt x="98" y="1583"/>
                  <a:pt x="634" y="1172"/>
                  <a:pt x="1368" y="761"/>
                </a:cubicBezTo>
                <a:cubicBezTo>
                  <a:pt x="2097" y="305"/>
                  <a:pt x="2766" y="31"/>
                  <a:pt x="27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49"/>
          <p:cNvSpPr/>
          <p:nvPr/>
        </p:nvSpPr>
        <p:spPr>
          <a:xfrm>
            <a:off x="7470012" y="3602598"/>
            <a:ext cx="74914" cy="39739"/>
          </a:xfrm>
          <a:custGeom>
            <a:avLst/>
            <a:gdLst/>
            <a:ahLst/>
            <a:cxnLst/>
            <a:rect l="l" t="t" r="r" b="b"/>
            <a:pathLst>
              <a:path w="3497" h="1855" extrusionOk="0">
                <a:moveTo>
                  <a:pt x="3496" y="1"/>
                </a:moveTo>
                <a:cubicBezTo>
                  <a:pt x="2219" y="365"/>
                  <a:pt x="1034" y="1004"/>
                  <a:pt x="1" y="1855"/>
                </a:cubicBezTo>
                <a:cubicBezTo>
                  <a:pt x="609" y="1581"/>
                  <a:pt x="1186" y="1277"/>
                  <a:pt x="1764" y="913"/>
                </a:cubicBezTo>
                <a:cubicBezTo>
                  <a:pt x="2341" y="639"/>
                  <a:pt x="2949" y="335"/>
                  <a:pt x="349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49"/>
          <p:cNvSpPr/>
          <p:nvPr/>
        </p:nvSpPr>
        <p:spPr>
          <a:xfrm>
            <a:off x="7568984" y="3637110"/>
            <a:ext cx="60583" cy="53428"/>
          </a:xfrm>
          <a:custGeom>
            <a:avLst/>
            <a:gdLst/>
            <a:ahLst/>
            <a:cxnLst/>
            <a:rect l="l" t="t" r="r" b="b"/>
            <a:pathLst>
              <a:path w="2828" h="2494" extrusionOk="0">
                <a:moveTo>
                  <a:pt x="2828" y="1"/>
                </a:moveTo>
                <a:lnTo>
                  <a:pt x="2828" y="1"/>
                </a:lnTo>
                <a:cubicBezTo>
                  <a:pt x="2311" y="365"/>
                  <a:pt x="1855" y="791"/>
                  <a:pt x="1399" y="1216"/>
                </a:cubicBezTo>
                <a:cubicBezTo>
                  <a:pt x="913" y="1612"/>
                  <a:pt x="457" y="2037"/>
                  <a:pt x="1" y="2493"/>
                </a:cubicBezTo>
                <a:cubicBezTo>
                  <a:pt x="1095" y="1855"/>
                  <a:pt x="2037" y="1004"/>
                  <a:pt x="28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2" name="Google Shape;2412;p49"/>
          <p:cNvSpPr/>
          <p:nvPr/>
        </p:nvSpPr>
        <p:spPr>
          <a:xfrm>
            <a:off x="7651675" y="3680747"/>
            <a:ext cx="41710" cy="69687"/>
          </a:xfrm>
          <a:custGeom>
            <a:avLst/>
            <a:gdLst/>
            <a:ahLst/>
            <a:cxnLst/>
            <a:rect l="l" t="t" r="r" b="b"/>
            <a:pathLst>
              <a:path w="1947" h="3253" extrusionOk="0">
                <a:moveTo>
                  <a:pt x="1946" y="0"/>
                </a:moveTo>
                <a:lnTo>
                  <a:pt x="1946" y="0"/>
                </a:lnTo>
                <a:cubicBezTo>
                  <a:pt x="1734" y="608"/>
                  <a:pt x="1460" y="1155"/>
                  <a:pt x="1186" y="1733"/>
                </a:cubicBezTo>
                <a:cubicBezTo>
                  <a:pt x="822" y="2249"/>
                  <a:pt x="427" y="2766"/>
                  <a:pt x="1" y="3252"/>
                </a:cubicBezTo>
                <a:cubicBezTo>
                  <a:pt x="579" y="2918"/>
                  <a:pt x="1034" y="2432"/>
                  <a:pt x="1338" y="1854"/>
                </a:cubicBezTo>
                <a:cubicBezTo>
                  <a:pt x="1703" y="1307"/>
                  <a:pt x="1916" y="669"/>
                  <a:pt x="19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49"/>
          <p:cNvSpPr/>
          <p:nvPr/>
        </p:nvSpPr>
        <p:spPr>
          <a:xfrm>
            <a:off x="7273375" y="3579312"/>
            <a:ext cx="442803" cy="187404"/>
          </a:xfrm>
          <a:custGeom>
            <a:avLst/>
            <a:gdLst/>
            <a:ahLst/>
            <a:cxnLst/>
            <a:rect l="l" t="t" r="r" b="b"/>
            <a:pathLst>
              <a:path w="20670" h="8748" extrusionOk="0">
                <a:moveTo>
                  <a:pt x="122" y="1"/>
                </a:moveTo>
                <a:cubicBezTo>
                  <a:pt x="84" y="1"/>
                  <a:pt x="46" y="9"/>
                  <a:pt x="0" y="24"/>
                </a:cubicBezTo>
                <a:cubicBezTo>
                  <a:pt x="61" y="24"/>
                  <a:pt x="108" y="37"/>
                  <a:pt x="160" y="37"/>
                </a:cubicBezTo>
                <a:cubicBezTo>
                  <a:pt x="186" y="37"/>
                  <a:pt x="213" y="34"/>
                  <a:pt x="243" y="24"/>
                </a:cubicBezTo>
                <a:cubicBezTo>
                  <a:pt x="198" y="9"/>
                  <a:pt x="160" y="1"/>
                  <a:pt x="122" y="1"/>
                </a:cubicBezTo>
                <a:close/>
                <a:moveTo>
                  <a:pt x="243" y="24"/>
                </a:moveTo>
                <a:lnTo>
                  <a:pt x="912" y="85"/>
                </a:lnTo>
                <a:cubicBezTo>
                  <a:pt x="1459" y="115"/>
                  <a:pt x="2341" y="176"/>
                  <a:pt x="3374" y="328"/>
                </a:cubicBezTo>
                <a:cubicBezTo>
                  <a:pt x="4590" y="510"/>
                  <a:pt x="5775" y="753"/>
                  <a:pt x="6961" y="1088"/>
                </a:cubicBezTo>
                <a:cubicBezTo>
                  <a:pt x="8420" y="1483"/>
                  <a:pt x="9848" y="1969"/>
                  <a:pt x="11246" y="2486"/>
                </a:cubicBezTo>
                <a:cubicBezTo>
                  <a:pt x="13800" y="3458"/>
                  <a:pt x="16231" y="4705"/>
                  <a:pt x="18481" y="6224"/>
                </a:cubicBezTo>
                <a:cubicBezTo>
                  <a:pt x="19149" y="6680"/>
                  <a:pt x="19757" y="7258"/>
                  <a:pt x="20213" y="7957"/>
                </a:cubicBezTo>
                <a:cubicBezTo>
                  <a:pt x="20548" y="8443"/>
                  <a:pt x="20639" y="8747"/>
                  <a:pt x="20669" y="8747"/>
                </a:cubicBezTo>
                <a:cubicBezTo>
                  <a:pt x="20639" y="8656"/>
                  <a:pt x="20608" y="8595"/>
                  <a:pt x="20578" y="8535"/>
                </a:cubicBezTo>
                <a:cubicBezTo>
                  <a:pt x="20487" y="8322"/>
                  <a:pt x="20396" y="8139"/>
                  <a:pt x="20274" y="7927"/>
                </a:cubicBezTo>
                <a:cubicBezTo>
                  <a:pt x="19818" y="7228"/>
                  <a:pt x="19241" y="6620"/>
                  <a:pt x="18572" y="6133"/>
                </a:cubicBezTo>
                <a:cubicBezTo>
                  <a:pt x="16323" y="4553"/>
                  <a:pt x="13891" y="3276"/>
                  <a:pt x="11307" y="2334"/>
                </a:cubicBezTo>
                <a:cubicBezTo>
                  <a:pt x="9909" y="1787"/>
                  <a:pt x="8480" y="1300"/>
                  <a:pt x="7021" y="936"/>
                </a:cubicBezTo>
                <a:cubicBezTo>
                  <a:pt x="5806" y="601"/>
                  <a:pt x="4620" y="358"/>
                  <a:pt x="3404" y="206"/>
                </a:cubicBezTo>
                <a:cubicBezTo>
                  <a:pt x="2584" y="85"/>
                  <a:pt x="1733" y="24"/>
                  <a:pt x="912" y="2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4" name="Google Shape;2414;p49"/>
          <p:cNvSpPr/>
          <p:nvPr/>
        </p:nvSpPr>
        <p:spPr>
          <a:xfrm>
            <a:off x="6709471" y="3059002"/>
            <a:ext cx="680464" cy="371059"/>
          </a:xfrm>
          <a:custGeom>
            <a:avLst/>
            <a:gdLst/>
            <a:ahLst/>
            <a:cxnLst/>
            <a:rect l="l" t="t" r="r" b="b"/>
            <a:pathLst>
              <a:path w="31764" h="17321" extrusionOk="0">
                <a:moveTo>
                  <a:pt x="27228" y="1"/>
                </a:moveTo>
                <a:cubicBezTo>
                  <a:pt x="25713" y="1"/>
                  <a:pt x="24317" y="573"/>
                  <a:pt x="24317" y="573"/>
                </a:cubicBezTo>
                <a:lnTo>
                  <a:pt x="19575" y="8992"/>
                </a:lnTo>
                <a:lnTo>
                  <a:pt x="1399" y="4859"/>
                </a:lnTo>
                <a:lnTo>
                  <a:pt x="0" y="10147"/>
                </a:lnTo>
                <a:lnTo>
                  <a:pt x="18846" y="17017"/>
                </a:lnTo>
                <a:cubicBezTo>
                  <a:pt x="19424" y="17226"/>
                  <a:pt x="19977" y="17320"/>
                  <a:pt x="20505" y="17320"/>
                </a:cubicBezTo>
                <a:cubicBezTo>
                  <a:pt x="23201" y="17320"/>
                  <a:pt x="25245" y="14871"/>
                  <a:pt x="26566" y="12761"/>
                </a:cubicBezTo>
                <a:lnTo>
                  <a:pt x="31764" y="4494"/>
                </a:lnTo>
                <a:cubicBezTo>
                  <a:pt x="31764" y="4494"/>
                  <a:pt x="31308" y="1697"/>
                  <a:pt x="29332" y="512"/>
                </a:cubicBezTo>
                <a:cubicBezTo>
                  <a:pt x="28695" y="130"/>
                  <a:pt x="27948" y="1"/>
                  <a:pt x="27228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49"/>
          <p:cNvSpPr/>
          <p:nvPr/>
        </p:nvSpPr>
        <p:spPr>
          <a:xfrm>
            <a:off x="7199125" y="2885416"/>
            <a:ext cx="292203" cy="318060"/>
          </a:xfrm>
          <a:custGeom>
            <a:avLst/>
            <a:gdLst/>
            <a:ahLst/>
            <a:cxnLst/>
            <a:rect l="l" t="t" r="r" b="b"/>
            <a:pathLst>
              <a:path w="13640" h="14847" extrusionOk="0">
                <a:moveTo>
                  <a:pt x="8096" y="1"/>
                </a:moveTo>
                <a:cubicBezTo>
                  <a:pt x="7617" y="1"/>
                  <a:pt x="7132" y="91"/>
                  <a:pt x="6658" y="287"/>
                </a:cubicBezTo>
                <a:cubicBezTo>
                  <a:pt x="5351" y="803"/>
                  <a:pt x="3709" y="2718"/>
                  <a:pt x="3162" y="3691"/>
                </a:cubicBezTo>
                <a:cubicBezTo>
                  <a:pt x="1764" y="6153"/>
                  <a:pt x="1" y="9983"/>
                  <a:pt x="1" y="9983"/>
                </a:cubicBezTo>
                <a:lnTo>
                  <a:pt x="6810" y="14542"/>
                </a:lnTo>
                <a:cubicBezTo>
                  <a:pt x="7108" y="14748"/>
                  <a:pt x="7444" y="14847"/>
                  <a:pt x="7776" y="14847"/>
                </a:cubicBezTo>
                <a:cubicBezTo>
                  <a:pt x="8324" y="14847"/>
                  <a:pt x="8859" y="14579"/>
                  <a:pt x="9180" y="14086"/>
                </a:cubicBezTo>
                <a:cubicBezTo>
                  <a:pt x="9211" y="14056"/>
                  <a:pt x="9241" y="14025"/>
                  <a:pt x="9272" y="13995"/>
                </a:cubicBezTo>
                <a:cubicBezTo>
                  <a:pt x="10396" y="12050"/>
                  <a:pt x="12190" y="8737"/>
                  <a:pt x="12858" y="6183"/>
                </a:cubicBezTo>
                <a:cubicBezTo>
                  <a:pt x="13640" y="3215"/>
                  <a:pt x="10963" y="1"/>
                  <a:pt x="809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49"/>
          <p:cNvSpPr/>
          <p:nvPr/>
        </p:nvSpPr>
        <p:spPr>
          <a:xfrm>
            <a:off x="7196532" y="3016564"/>
            <a:ext cx="263090" cy="200579"/>
          </a:xfrm>
          <a:custGeom>
            <a:avLst/>
            <a:gdLst/>
            <a:ahLst/>
            <a:cxnLst/>
            <a:rect l="l" t="t" r="r" b="b"/>
            <a:pathLst>
              <a:path w="12281" h="9363" extrusionOk="0">
                <a:moveTo>
                  <a:pt x="12280" y="1"/>
                </a:moveTo>
                <a:cubicBezTo>
                  <a:pt x="12280" y="1"/>
                  <a:pt x="12219" y="274"/>
                  <a:pt x="12128" y="761"/>
                </a:cubicBezTo>
                <a:cubicBezTo>
                  <a:pt x="11946" y="1460"/>
                  <a:pt x="11733" y="2159"/>
                  <a:pt x="11460" y="2827"/>
                </a:cubicBezTo>
                <a:cubicBezTo>
                  <a:pt x="11125" y="3678"/>
                  <a:pt x="10669" y="4651"/>
                  <a:pt x="10183" y="5776"/>
                </a:cubicBezTo>
                <a:cubicBezTo>
                  <a:pt x="9909" y="6323"/>
                  <a:pt x="9666" y="6900"/>
                  <a:pt x="9423" y="7508"/>
                </a:cubicBezTo>
                <a:cubicBezTo>
                  <a:pt x="9301" y="7812"/>
                  <a:pt x="9210" y="8177"/>
                  <a:pt x="9089" y="8481"/>
                </a:cubicBezTo>
                <a:cubicBezTo>
                  <a:pt x="8998" y="8785"/>
                  <a:pt x="8815" y="9119"/>
                  <a:pt x="8542" y="9150"/>
                </a:cubicBezTo>
                <a:cubicBezTo>
                  <a:pt x="8359" y="9150"/>
                  <a:pt x="8238" y="9089"/>
                  <a:pt x="8086" y="8998"/>
                </a:cubicBezTo>
                <a:cubicBezTo>
                  <a:pt x="7934" y="8937"/>
                  <a:pt x="7812" y="8846"/>
                  <a:pt x="7660" y="8755"/>
                </a:cubicBezTo>
                <a:cubicBezTo>
                  <a:pt x="7387" y="8572"/>
                  <a:pt x="7113" y="8359"/>
                  <a:pt x="6809" y="8177"/>
                </a:cubicBezTo>
                <a:lnTo>
                  <a:pt x="5228" y="7174"/>
                </a:lnTo>
                <a:lnTo>
                  <a:pt x="2523" y="5411"/>
                </a:lnTo>
                <a:lnTo>
                  <a:pt x="669" y="4286"/>
                </a:lnTo>
                <a:lnTo>
                  <a:pt x="183" y="3982"/>
                </a:lnTo>
                <a:cubicBezTo>
                  <a:pt x="122" y="3922"/>
                  <a:pt x="61" y="3891"/>
                  <a:pt x="0" y="3891"/>
                </a:cubicBezTo>
                <a:cubicBezTo>
                  <a:pt x="31" y="3922"/>
                  <a:pt x="92" y="3982"/>
                  <a:pt x="152" y="4013"/>
                </a:cubicBezTo>
                <a:lnTo>
                  <a:pt x="639" y="4347"/>
                </a:lnTo>
                <a:lnTo>
                  <a:pt x="2432" y="5563"/>
                </a:lnTo>
                <a:lnTo>
                  <a:pt x="5137" y="7296"/>
                </a:lnTo>
                <a:lnTo>
                  <a:pt x="6748" y="8359"/>
                </a:lnTo>
                <a:cubicBezTo>
                  <a:pt x="7022" y="8542"/>
                  <a:pt x="7295" y="8724"/>
                  <a:pt x="7569" y="8907"/>
                </a:cubicBezTo>
                <a:cubicBezTo>
                  <a:pt x="7721" y="8998"/>
                  <a:pt x="7873" y="9089"/>
                  <a:pt x="8025" y="9180"/>
                </a:cubicBezTo>
                <a:cubicBezTo>
                  <a:pt x="8177" y="9271"/>
                  <a:pt x="8359" y="9332"/>
                  <a:pt x="8572" y="9362"/>
                </a:cubicBezTo>
                <a:cubicBezTo>
                  <a:pt x="8754" y="9332"/>
                  <a:pt x="8937" y="9210"/>
                  <a:pt x="9058" y="9028"/>
                </a:cubicBezTo>
                <a:cubicBezTo>
                  <a:pt x="9150" y="8876"/>
                  <a:pt x="9210" y="8724"/>
                  <a:pt x="9271" y="8542"/>
                </a:cubicBezTo>
                <a:cubicBezTo>
                  <a:pt x="9393" y="8207"/>
                  <a:pt x="9484" y="7903"/>
                  <a:pt x="9605" y="7600"/>
                </a:cubicBezTo>
                <a:cubicBezTo>
                  <a:pt x="9849" y="6992"/>
                  <a:pt x="10092" y="6414"/>
                  <a:pt x="10335" y="5837"/>
                </a:cubicBezTo>
                <a:cubicBezTo>
                  <a:pt x="10821" y="4742"/>
                  <a:pt x="11277" y="3739"/>
                  <a:pt x="11581" y="2858"/>
                </a:cubicBezTo>
                <a:cubicBezTo>
                  <a:pt x="11824" y="2189"/>
                  <a:pt x="12037" y="1490"/>
                  <a:pt x="12189" y="791"/>
                </a:cubicBezTo>
                <a:cubicBezTo>
                  <a:pt x="12250" y="578"/>
                  <a:pt x="12280" y="396"/>
                  <a:pt x="12280" y="183"/>
                </a:cubicBezTo>
                <a:cubicBezTo>
                  <a:pt x="12280" y="122"/>
                  <a:pt x="12280" y="61"/>
                  <a:pt x="1228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49"/>
          <p:cNvSpPr/>
          <p:nvPr/>
        </p:nvSpPr>
        <p:spPr>
          <a:xfrm>
            <a:off x="7128152" y="3249684"/>
            <a:ext cx="34533" cy="87918"/>
          </a:xfrm>
          <a:custGeom>
            <a:avLst/>
            <a:gdLst/>
            <a:ahLst/>
            <a:cxnLst/>
            <a:rect l="l" t="t" r="r" b="b"/>
            <a:pathLst>
              <a:path w="1612" h="4104" extrusionOk="0">
                <a:moveTo>
                  <a:pt x="1" y="0"/>
                </a:moveTo>
                <a:lnTo>
                  <a:pt x="1" y="0"/>
                </a:lnTo>
                <a:cubicBezTo>
                  <a:pt x="882" y="1186"/>
                  <a:pt x="1429" y="2614"/>
                  <a:pt x="1521" y="4104"/>
                </a:cubicBezTo>
                <a:cubicBezTo>
                  <a:pt x="1581" y="3891"/>
                  <a:pt x="1612" y="3648"/>
                  <a:pt x="1551" y="3435"/>
                </a:cubicBezTo>
                <a:cubicBezTo>
                  <a:pt x="1490" y="2341"/>
                  <a:pt x="1095" y="1338"/>
                  <a:pt x="457" y="456"/>
                </a:cubicBezTo>
                <a:cubicBezTo>
                  <a:pt x="335" y="274"/>
                  <a:pt x="153" y="122"/>
                  <a:pt x="1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49"/>
          <p:cNvSpPr/>
          <p:nvPr/>
        </p:nvSpPr>
        <p:spPr>
          <a:xfrm>
            <a:off x="6728344" y="3283531"/>
            <a:ext cx="300215" cy="109426"/>
          </a:xfrm>
          <a:custGeom>
            <a:avLst/>
            <a:gdLst/>
            <a:ahLst/>
            <a:cxnLst/>
            <a:rect l="l" t="t" r="r" b="b"/>
            <a:pathLst>
              <a:path w="14014" h="5108" fill="none" extrusionOk="0">
                <a:moveTo>
                  <a:pt x="14013" y="5107"/>
                </a:moveTo>
                <a:cubicBezTo>
                  <a:pt x="13801" y="5046"/>
                  <a:pt x="13618" y="5016"/>
                  <a:pt x="13436" y="4925"/>
                </a:cubicBezTo>
                <a:lnTo>
                  <a:pt x="11916" y="4408"/>
                </a:lnTo>
                <a:cubicBezTo>
                  <a:pt x="10639" y="3983"/>
                  <a:pt x="8876" y="3344"/>
                  <a:pt x="6961" y="2645"/>
                </a:cubicBezTo>
                <a:cubicBezTo>
                  <a:pt x="5047" y="1946"/>
                  <a:pt x="3284" y="1277"/>
                  <a:pt x="2007" y="821"/>
                </a:cubicBezTo>
                <a:lnTo>
                  <a:pt x="548" y="244"/>
                </a:lnTo>
                <a:cubicBezTo>
                  <a:pt x="335" y="183"/>
                  <a:pt x="183" y="92"/>
                  <a:pt x="1" y="1"/>
                </a:cubicBezTo>
                <a:cubicBezTo>
                  <a:pt x="183" y="31"/>
                  <a:pt x="366" y="92"/>
                  <a:pt x="548" y="153"/>
                </a:cubicBezTo>
                <a:lnTo>
                  <a:pt x="2068" y="670"/>
                </a:lnTo>
                <a:cubicBezTo>
                  <a:pt x="3344" y="1125"/>
                  <a:pt x="5107" y="1764"/>
                  <a:pt x="7053" y="2463"/>
                </a:cubicBezTo>
                <a:cubicBezTo>
                  <a:pt x="8968" y="3162"/>
                  <a:pt x="10731" y="3800"/>
                  <a:pt x="11977" y="4287"/>
                </a:cubicBezTo>
                <a:lnTo>
                  <a:pt x="13466" y="4864"/>
                </a:lnTo>
                <a:cubicBezTo>
                  <a:pt x="13649" y="4925"/>
                  <a:pt x="13831" y="5016"/>
                  <a:pt x="14013" y="5107"/>
                </a:cubicBezTo>
                <a:close/>
              </a:path>
            </a:pathLst>
          </a:custGeom>
          <a:noFill/>
          <a:ln w="9875" cap="flat" cmpd="sng">
            <a:solidFill>
              <a:srgbClr val="A37B6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49"/>
          <p:cNvSpPr/>
          <p:nvPr/>
        </p:nvSpPr>
        <p:spPr>
          <a:xfrm>
            <a:off x="5055546" y="4012111"/>
            <a:ext cx="22815" cy="22215"/>
          </a:xfrm>
          <a:custGeom>
            <a:avLst/>
            <a:gdLst/>
            <a:ahLst/>
            <a:cxnLst/>
            <a:rect l="l" t="t" r="r" b="b"/>
            <a:pathLst>
              <a:path w="1065" h="1037" extrusionOk="0">
                <a:moveTo>
                  <a:pt x="556" y="1"/>
                </a:moveTo>
                <a:cubicBezTo>
                  <a:pt x="301" y="1"/>
                  <a:pt x="59" y="203"/>
                  <a:pt x="31" y="459"/>
                </a:cubicBezTo>
                <a:cubicBezTo>
                  <a:pt x="0" y="733"/>
                  <a:pt x="183" y="976"/>
                  <a:pt x="487" y="1037"/>
                </a:cubicBezTo>
                <a:cubicBezTo>
                  <a:pt x="760" y="1037"/>
                  <a:pt x="1034" y="824"/>
                  <a:pt x="1064" y="551"/>
                </a:cubicBezTo>
                <a:cubicBezTo>
                  <a:pt x="1064" y="290"/>
                  <a:pt x="843" y="1"/>
                  <a:pt x="586" y="1"/>
                </a:cubicBezTo>
                <a:cubicBezTo>
                  <a:pt x="585" y="1"/>
                  <a:pt x="584" y="1"/>
                  <a:pt x="583" y="1"/>
                </a:cubicBezTo>
                <a:lnTo>
                  <a:pt x="583" y="1"/>
                </a:lnTo>
                <a:cubicBezTo>
                  <a:pt x="574" y="1"/>
                  <a:pt x="565" y="1"/>
                  <a:pt x="556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49"/>
          <p:cNvSpPr/>
          <p:nvPr/>
        </p:nvSpPr>
        <p:spPr>
          <a:xfrm>
            <a:off x="4990422" y="4062968"/>
            <a:ext cx="274165" cy="121787"/>
          </a:xfrm>
          <a:custGeom>
            <a:avLst/>
            <a:gdLst/>
            <a:ahLst/>
            <a:cxnLst/>
            <a:rect l="l" t="t" r="r" b="b"/>
            <a:pathLst>
              <a:path w="12798" h="5685" extrusionOk="0">
                <a:moveTo>
                  <a:pt x="396" y="0"/>
                </a:moveTo>
                <a:lnTo>
                  <a:pt x="1" y="1003"/>
                </a:lnTo>
                <a:lnTo>
                  <a:pt x="12585" y="5684"/>
                </a:lnTo>
                <a:cubicBezTo>
                  <a:pt x="12797" y="5289"/>
                  <a:pt x="12311" y="4864"/>
                  <a:pt x="12311" y="4864"/>
                </a:cubicBezTo>
                <a:lnTo>
                  <a:pt x="396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49"/>
          <p:cNvSpPr/>
          <p:nvPr/>
        </p:nvSpPr>
        <p:spPr>
          <a:xfrm>
            <a:off x="5121314" y="4051357"/>
            <a:ext cx="31791" cy="10390"/>
          </a:xfrm>
          <a:custGeom>
            <a:avLst/>
            <a:gdLst/>
            <a:ahLst/>
            <a:cxnLst/>
            <a:rect l="l" t="t" r="r" b="b"/>
            <a:pathLst>
              <a:path w="1484" h="485" extrusionOk="0">
                <a:moveTo>
                  <a:pt x="922" y="1"/>
                </a:moveTo>
                <a:cubicBezTo>
                  <a:pt x="842" y="1"/>
                  <a:pt x="757" y="8"/>
                  <a:pt x="669" y="26"/>
                </a:cubicBezTo>
                <a:cubicBezTo>
                  <a:pt x="213" y="86"/>
                  <a:pt x="0" y="451"/>
                  <a:pt x="61" y="482"/>
                </a:cubicBezTo>
                <a:cubicBezTo>
                  <a:pt x="63" y="484"/>
                  <a:pt x="67" y="485"/>
                  <a:pt x="72" y="485"/>
                </a:cubicBezTo>
                <a:cubicBezTo>
                  <a:pt x="133" y="485"/>
                  <a:pt x="393" y="323"/>
                  <a:pt x="730" y="238"/>
                </a:cubicBezTo>
                <a:cubicBezTo>
                  <a:pt x="871" y="203"/>
                  <a:pt x="1008" y="195"/>
                  <a:pt x="1125" y="195"/>
                </a:cubicBezTo>
                <a:cubicBezTo>
                  <a:pt x="1219" y="195"/>
                  <a:pt x="1300" y="200"/>
                  <a:pt x="1359" y="200"/>
                </a:cubicBezTo>
                <a:cubicBezTo>
                  <a:pt x="1414" y="200"/>
                  <a:pt x="1450" y="196"/>
                  <a:pt x="1459" y="178"/>
                </a:cubicBezTo>
                <a:cubicBezTo>
                  <a:pt x="1484" y="129"/>
                  <a:pt x="1251" y="1"/>
                  <a:pt x="9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49"/>
          <p:cNvSpPr/>
          <p:nvPr/>
        </p:nvSpPr>
        <p:spPr>
          <a:xfrm>
            <a:off x="5150620" y="4075478"/>
            <a:ext cx="25771" cy="16153"/>
          </a:xfrm>
          <a:custGeom>
            <a:avLst/>
            <a:gdLst/>
            <a:ahLst/>
            <a:cxnLst/>
            <a:rect l="l" t="t" r="r" b="b"/>
            <a:pathLst>
              <a:path w="1203" h="754" extrusionOk="0">
                <a:moveTo>
                  <a:pt x="940" y="0"/>
                </a:moveTo>
                <a:cubicBezTo>
                  <a:pt x="808" y="0"/>
                  <a:pt x="635" y="36"/>
                  <a:pt x="456" y="146"/>
                </a:cubicBezTo>
                <a:cubicBezTo>
                  <a:pt x="91" y="359"/>
                  <a:pt x="0" y="723"/>
                  <a:pt x="61" y="754"/>
                </a:cubicBezTo>
                <a:cubicBezTo>
                  <a:pt x="122" y="754"/>
                  <a:pt x="274" y="511"/>
                  <a:pt x="578" y="328"/>
                </a:cubicBezTo>
                <a:cubicBezTo>
                  <a:pt x="882" y="146"/>
                  <a:pt x="1186" y="146"/>
                  <a:pt x="1186" y="85"/>
                </a:cubicBezTo>
                <a:cubicBezTo>
                  <a:pt x="1202" y="52"/>
                  <a:pt x="1101" y="0"/>
                  <a:pt x="9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49"/>
          <p:cNvSpPr/>
          <p:nvPr/>
        </p:nvSpPr>
        <p:spPr>
          <a:xfrm>
            <a:off x="5178619" y="4097565"/>
            <a:ext cx="20201" cy="19473"/>
          </a:xfrm>
          <a:custGeom>
            <a:avLst/>
            <a:gdLst/>
            <a:ahLst/>
            <a:cxnLst/>
            <a:rect l="l" t="t" r="r" b="b"/>
            <a:pathLst>
              <a:path w="943" h="909" extrusionOk="0">
                <a:moveTo>
                  <a:pt x="858" y="0"/>
                </a:moveTo>
                <a:cubicBezTo>
                  <a:pt x="735" y="0"/>
                  <a:pt x="503" y="71"/>
                  <a:pt x="304" y="270"/>
                </a:cubicBezTo>
                <a:cubicBezTo>
                  <a:pt x="31" y="543"/>
                  <a:pt x="0" y="908"/>
                  <a:pt x="61" y="908"/>
                </a:cubicBezTo>
                <a:cubicBezTo>
                  <a:pt x="122" y="908"/>
                  <a:pt x="243" y="665"/>
                  <a:pt x="456" y="452"/>
                </a:cubicBezTo>
                <a:cubicBezTo>
                  <a:pt x="699" y="209"/>
                  <a:pt x="942" y="87"/>
                  <a:pt x="942" y="27"/>
                </a:cubicBezTo>
                <a:cubicBezTo>
                  <a:pt x="934" y="10"/>
                  <a:pt x="903" y="0"/>
                  <a:pt x="85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49"/>
          <p:cNvSpPr/>
          <p:nvPr/>
        </p:nvSpPr>
        <p:spPr>
          <a:xfrm>
            <a:off x="5133032" y="4011254"/>
            <a:ext cx="29970" cy="11590"/>
          </a:xfrm>
          <a:custGeom>
            <a:avLst/>
            <a:gdLst/>
            <a:ahLst/>
            <a:cxnLst/>
            <a:rect l="l" t="t" r="r" b="b"/>
            <a:pathLst>
              <a:path w="1399" h="541" extrusionOk="0">
                <a:moveTo>
                  <a:pt x="353" y="0"/>
                </a:moveTo>
                <a:cubicBezTo>
                  <a:pt x="140" y="0"/>
                  <a:pt x="0" y="65"/>
                  <a:pt x="0" y="104"/>
                </a:cubicBezTo>
                <a:cubicBezTo>
                  <a:pt x="31" y="195"/>
                  <a:pt x="335" y="165"/>
                  <a:pt x="700" y="287"/>
                </a:cubicBezTo>
                <a:cubicBezTo>
                  <a:pt x="993" y="367"/>
                  <a:pt x="1240" y="541"/>
                  <a:pt x="1316" y="541"/>
                </a:cubicBezTo>
                <a:cubicBezTo>
                  <a:pt x="1327" y="541"/>
                  <a:pt x="1334" y="537"/>
                  <a:pt x="1338" y="530"/>
                </a:cubicBezTo>
                <a:cubicBezTo>
                  <a:pt x="1399" y="469"/>
                  <a:pt x="1216" y="195"/>
                  <a:pt x="760" y="74"/>
                </a:cubicBezTo>
                <a:cubicBezTo>
                  <a:pt x="609" y="20"/>
                  <a:pt x="470" y="0"/>
                  <a:pt x="3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49"/>
          <p:cNvSpPr/>
          <p:nvPr/>
        </p:nvSpPr>
        <p:spPr>
          <a:xfrm>
            <a:off x="4916193" y="3941202"/>
            <a:ext cx="306063" cy="244195"/>
          </a:xfrm>
          <a:custGeom>
            <a:avLst/>
            <a:gdLst/>
            <a:ahLst/>
            <a:cxnLst/>
            <a:rect l="l" t="t" r="r" b="b"/>
            <a:pathLst>
              <a:path w="14287" h="11399" extrusionOk="0">
                <a:moveTo>
                  <a:pt x="7052" y="0"/>
                </a:moveTo>
                <a:lnTo>
                  <a:pt x="1" y="31"/>
                </a:lnTo>
                <a:lnTo>
                  <a:pt x="122" y="11399"/>
                </a:lnTo>
                <a:lnTo>
                  <a:pt x="14287" y="11307"/>
                </a:lnTo>
                <a:cubicBezTo>
                  <a:pt x="14195" y="9940"/>
                  <a:pt x="6840" y="7295"/>
                  <a:pt x="6840" y="7295"/>
                </a:cubicBezTo>
                <a:lnTo>
                  <a:pt x="705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49"/>
          <p:cNvSpPr/>
          <p:nvPr/>
        </p:nvSpPr>
        <p:spPr>
          <a:xfrm>
            <a:off x="4959831" y="4084454"/>
            <a:ext cx="25407" cy="23093"/>
          </a:xfrm>
          <a:custGeom>
            <a:avLst/>
            <a:gdLst/>
            <a:ahLst/>
            <a:cxnLst/>
            <a:rect l="l" t="t" r="r" b="b"/>
            <a:pathLst>
              <a:path w="1186" h="1078" extrusionOk="0">
                <a:moveTo>
                  <a:pt x="426" y="0"/>
                </a:moveTo>
                <a:lnTo>
                  <a:pt x="426" y="0"/>
                </a:lnTo>
                <a:cubicBezTo>
                  <a:pt x="152" y="92"/>
                  <a:pt x="0" y="396"/>
                  <a:pt x="61" y="669"/>
                </a:cubicBezTo>
                <a:cubicBezTo>
                  <a:pt x="113" y="929"/>
                  <a:pt x="342" y="1077"/>
                  <a:pt x="578" y="1077"/>
                </a:cubicBezTo>
                <a:cubicBezTo>
                  <a:pt x="619" y="1077"/>
                  <a:pt x="659" y="1073"/>
                  <a:pt x="699" y="1064"/>
                </a:cubicBezTo>
                <a:cubicBezTo>
                  <a:pt x="1003" y="973"/>
                  <a:pt x="1186" y="669"/>
                  <a:pt x="1125" y="365"/>
                </a:cubicBezTo>
                <a:cubicBezTo>
                  <a:pt x="1027" y="145"/>
                  <a:pt x="812" y="4"/>
                  <a:pt x="574" y="4"/>
                </a:cubicBezTo>
                <a:cubicBezTo>
                  <a:pt x="515" y="4"/>
                  <a:pt x="455" y="13"/>
                  <a:pt x="395" y="31"/>
                </a:cubicBezTo>
                <a:lnTo>
                  <a:pt x="426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49"/>
          <p:cNvSpPr/>
          <p:nvPr/>
        </p:nvSpPr>
        <p:spPr>
          <a:xfrm>
            <a:off x="4918807" y="4167788"/>
            <a:ext cx="304756" cy="24122"/>
          </a:xfrm>
          <a:custGeom>
            <a:avLst/>
            <a:gdLst/>
            <a:ahLst/>
            <a:cxnLst/>
            <a:rect l="l" t="t" r="r" b="b"/>
            <a:pathLst>
              <a:path w="14226" h="1126" extrusionOk="0">
                <a:moveTo>
                  <a:pt x="0" y="1"/>
                </a:moveTo>
                <a:lnTo>
                  <a:pt x="0" y="1126"/>
                </a:lnTo>
                <a:lnTo>
                  <a:pt x="14165" y="730"/>
                </a:lnTo>
                <a:cubicBezTo>
                  <a:pt x="14225" y="275"/>
                  <a:pt x="13587" y="1"/>
                  <a:pt x="135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0" name="Google Shape;2430;p49"/>
          <p:cNvSpPr/>
          <p:nvPr/>
        </p:nvSpPr>
        <p:spPr>
          <a:xfrm>
            <a:off x="5039265" y="4094523"/>
            <a:ext cx="28663" cy="18659"/>
          </a:xfrm>
          <a:custGeom>
            <a:avLst/>
            <a:gdLst/>
            <a:ahLst/>
            <a:cxnLst/>
            <a:rect l="l" t="t" r="r" b="b"/>
            <a:pathLst>
              <a:path w="1338" h="871" extrusionOk="0">
                <a:moveTo>
                  <a:pt x="1125" y="1"/>
                </a:moveTo>
                <a:cubicBezTo>
                  <a:pt x="971" y="1"/>
                  <a:pt x="748" y="50"/>
                  <a:pt x="517" y="199"/>
                </a:cubicBezTo>
                <a:cubicBezTo>
                  <a:pt x="92" y="442"/>
                  <a:pt x="0" y="868"/>
                  <a:pt x="61" y="868"/>
                </a:cubicBezTo>
                <a:cubicBezTo>
                  <a:pt x="64" y="869"/>
                  <a:pt x="68" y="870"/>
                  <a:pt x="72" y="870"/>
                </a:cubicBezTo>
                <a:cubicBezTo>
                  <a:pt x="141" y="870"/>
                  <a:pt x="322" y="612"/>
                  <a:pt x="639" y="381"/>
                </a:cubicBezTo>
                <a:cubicBezTo>
                  <a:pt x="973" y="169"/>
                  <a:pt x="1338" y="138"/>
                  <a:pt x="1338" y="77"/>
                </a:cubicBezTo>
                <a:cubicBezTo>
                  <a:pt x="1338" y="36"/>
                  <a:pt x="1255" y="1"/>
                  <a:pt x="11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49"/>
          <p:cNvSpPr/>
          <p:nvPr/>
        </p:nvSpPr>
        <p:spPr>
          <a:xfrm>
            <a:off x="5078340" y="4107912"/>
            <a:ext cx="21508" cy="24100"/>
          </a:xfrm>
          <a:custGeom>
            <a:avLst/>
            <a:gdLst/>
            <a:ahLst/>
            <a:cxnLst/>
            <a:rect l="l" t="t" r="r" b="b"/>
            <a:pathLst>
              <a:path w="1004" h="1125" extrusionOk="0">
                <a:moveTo>
                  <a:pt x="914" y="1"/>
                </a:moveTo>
                <a:cubicBezTo>
                  <a:pt x="773" y="1"/>
                  <a:pt x="492" y="81"/>
                  <a:pt x="274" y="364"/>
                </a:cubicBezTo>
                <a:cubicBezTo>
                  <a:pt x="0" y="729"/>
                  <a:pt x="31" y="1124"/>
                  <a:pt x="91" y="1124"/>
                </a:cubicBezTo>
                <a:cubicBezTo>
                  <a:pt x="183" y="1124"/>
                  <a:pt x="243" y="820"/>
                  <a:pt x="487" y="516"/>
                </a:cubicBezTo>
                <a:cubicBezTo>
                  <a:pt x="699" y="212"/>
                  <a:pt x="1003" y="91"/>
                  <a:pt x="1003" y="30"/>
                </a:cubicBezTo>
                <a:cubicBezTo>
                  <a:pt x="1003" y="13"/>
                  <a:pt x="969" y="1"/>
                  <a:pt x="9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49"/>
          <p:cNvSpPr/>
          <p:nvPr/>
        </p:nvSpPr>
        <p:spPr>
          <a:xfrm>
            <a:off x="5114801" y="4120637"/>
            <a:ext cx="14996" cy="25686"/>
          </a:xfrm>
          <a:custGeom>
            <a:avLst/>
            <a:gdLst/>
            <a:ahLst/>
            <a:cxnLst/>
            <a:rect l="l" t="t" r="r" b="b"/>
            <a:pathLst>
              <a:path w="700" h="1199" extrusionOk="0">
                <a:moveTo>
                  <a:pt x="639" y="1"/>
                </a:moveTo>
                <a:cubicBezTo>
                  <a:pt x="548" y="1"/>
                  <a:pt x="283" y="161"/>
                  <a:pt x="152" y="500"/>
                </a:cubicBezTo>
                <a:cubicBezTo>
                  <a:pt x="0" y="865"/>
                  <a:pt x="92" y="1199"/>
                  <a:pt x="152" y="1199"/>
                </a:cubicBezTo>
                <a:cubicBezTo>
                  <a:pt x="213" y="1199"/>
                  <a:pt x="243" y="895"/>
                  <a:pt x="365" y="591"/>
                </a:cubicBezTo>
                <a:cubicBezTo>
                  <a:pt x="517" y="287"/>
                  <a:pt x="699" y="74"/>
                  <a:pt x="669" y="14"/>
                </a:cubicBezTo>
                <a:cubicBezTo>
                  <a:pt x="665" y="5"/>
                  <a:pt x="654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49"/>
          <p:cNvSpPr/>
          <p:nvPr/>
        </p:nvSpPr>
        <p:spPr>
          <a:xfrm>
            <a:off x="5032753" y="4054506"/>
            <a:ext cx="32584" cy="7541"/>
          </a:xfrm>
          <a:custGeom>
            <a:avLst/>
            <a:gdLst/>
            <a:ahLst/>
            <a:cxnLst/>
            <a:rect l="l" t="t" r="r" b="b"/>
            <a:pathLst>
              <a:path w="1521" h="352" extrusionOk="0">
                <a:moveTo>
                  <a:pt x="760" y="0"/>
                </a:moveTo>
                <a:cubicBezTo>
                  <a:pt x="304" y="31"/>
                  <a:pt x="0" y="274"/>
                  <a:pt x="31" y="335"/>
                </a:cubicBezTo>
                <a:cubicBezTo>
                  <a:pt x="37" y="346"/>
                  <a:pt x="54" y="351"/>
                  <a:pt x="81" y="351"/>
                </a:cubicBezTo>
                <a:cubicBezTo>
                  <a:pt x="193" y="351"/>
                  <a:pt x="467" y="268"/>
                  <a:pt x="760" y="243"/>
                </a:cubicBezTo>
                <a:cubicBezTo>
                  <a:pt x="820" y="239"/>
                  <a:pt x="878" y="237"/>
                  <a:pt x="934" y="237"/>
                </a:cubicBezTo>
                <a:cubicBezTo>
                  <a:pt x="1152" y="237"/>
                  <a:pt x="1337" y="265"/>
                  <a:pt x="1438" y="265"/>
                </a:cubicBezTo>
                <a:cubicBezTo>
                  <a:pt x="1484" y="265"/>
                  <a:pt x="1512" y="259"/>
                  <a:pt x="1520" y="243"/>
                </a:cubicBezTo>
                <a:cubicBezTo>
                  <a:pt x="1520" y="213"/>
                  <a:pt x="1216" y="0"/>
                  <a:pt x="7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49"/>
          <p:cNvSpPr/>
          <p:nvPr/>
        </p:nvSpPr>
        <p:spPr>
          <a:xfrm>
            <a:off x="4942886" y="2657138"/>
            <a:ext cx="567182" cy="1347903"/>
          </a:xfrm>
          <a:custGeom>
            <a:avLst/>
            <a:gdLst/>
            <a:ahLst/>
            <a:cxnLst/>
            <a:rect l="l" t="t" r="r" b="b"/>
            <a:pathLst>
              <a:path w="26476" h="62920" extrusionOk="0">
                <a:moveTo>
                  <a:pt x="20214" y="0"/>
                </a:moveTo>
                <a:lnTo>
                  <a:pt x="1" y="1854"/>
                </a:lnTo>
                <a:lnTo>
                  <a:pt x="12828" y="34256"/>
                </a:lnTo>
                <a:lnTo>
                  <a:pt x="11217" y="37144"/>
                </a:lnTo>
                <a:cubicBezTo>
                  <a:pt x="9758" y="40335"/>
                  <a:pt x="3192" y="60214"/>
                  <a:pt x="3192" y="60214"/>
                </a:cubicBezTo>
                <a:lnTo>
                  <a:pt x="11004" y="62919"/>
                </a:lnTo>
                <a:lnTo>
                  <a:pt x="24652" y="38603"/>
                </a:lnTo>
                <a:cubicBezTo>
                  <a:pt x="24804" y="38299"/>
                  <a:pt x="24925" y="37934"/>
                  <a:pt x="24986" y="37600"/>
                </a:cubicBezTo>
                <a:cubicBezTo>
                  <a:pt x="25138" y="36536"/>
                  <a:pt x="26476" y="33071"/>
                  <a:pt x="25807" y="27751"/>
                </a:cubicBezTo>
                <a:cubicBezTo>
                  <a:pt x="24834" y="20153"/>
                  <a:pt x="20214" y="0"/>
                  <a:pt x="20214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49"/>
          <p:cNvSpPr/>
          <p:nvPr/>
        </p:nvSpPr>
        <p:spPr>
          <a:xfrm>
            <a:off x="4703918" y="2478067"/>
            <a:ext cx="514440" cy="1582973"/>
          </a:xfrm>
          <a:custGeom>
            <a:avLst/>
            <a:gdLst/>
            <a:ahLst/>
            <a:cxnLst/>
            <a:rect l="l" t="t" r="r" b="b"/>
            <a:pathLst>
              <a:path w="24014" h="73893" extrusionOk="0">
                <a:moveTo>
                  <a:pt x="8268" y="0"/>
                </a:moveTo>
                <a:cubicBezTo>
                  <a:pt x="8268" y="0"/>
                  <a:pt x="3800" y="3192"/>
                  <a:pt x="2068" y="9818"/>
                </a:cubicBezTo>
                <a:cubicBezTo>
                  <a:pt x="1" y="17751"/>
                  <a:pt x="4560" y="29454"/>
                  <a:pt x="5320" y="35138"/>
                </a:cubicBezTo>
                <a:cubicBezTo>
                  <a:pt x="6019" y="40518"/>
                  <a:pt x="5046" y="42007"/>
                  <a:pt x="5198" y="50640"/>
                </a:cubicBezTo>
                <a:cubicBezTo>
                  <a:pt x="5350" y="59272"/>
                  <a:pt x="9423" y="73892"/>
                  <a:pt x="9423" y="73892"/>
                </a:cubicBezTo>
                <a:lnTo>
                  <a:pt x="17417" y="73679"/>
                </a:lnTo>
                <a:lnTo>
                  <a:pt x="16445" y="46810"/>
                </a:lnTo>
                <a:cubicBezTo>
                  <a:pt x="16445" y="46810"/>
                  <a:pt x="24013" y="9362"/>
                  <a:pt x="23861" y="8724"/>
                </a:cubicBezTo>
                <a:lnTo>
                  <a:pt x="826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49"/>
          <p:cNvSpPr/>
          <p:nvPr/>
        </p:nvSpPr>
        <p:spPr>
          <a:xfrm>
            <a:off x="5054240" y="2783445"/>
            <a:ext cx="140017" cy="1277595"/>
          </a:xfrm>
          <a:custGeom>
            <a:avLst/>
            <a:gdLst/>
            <a:ahLst/>
            <a:cxnLst/>
            <a:rect l="l" t="t" r="r" b="b"/>
            <a:pathLst>
              <a:path w="6536" h="59638" extrusionOk="0">
                <a:moveTo>
                  <a:pt x="6536" y="1"/>
                </a:moveTo>
                <a:cubicBezTo>
                  <a:pt x="6536" y="62"/>
                  <a:pt x="6505" y="92"/>
                  <a:pt x="6505" y="153"/>
                </a:cubicBezTo>
                <a:cubicBezTo>
                  <a:pt x="6475" y="244"/>
                  <a:pt x="6444" y="396"/>
                  <a:pt x="6414" y="609"/>
                </a:cubicBezTo>
                <a:cubicBezTo>
                  <a:pt x="6323" y="1004"/>
                  <a:pt x="6201" y="1582"/>
                  <a:pt x="6019" y="2311"/>
                </a:cubicBezTo>
                <a:cubicBezTo>
                  <a:pt x="5715" y="3831"/>
                  <a:pt x="5259" y="5989"/>
                  <a:pt x="4742" y="8633"/>
                </a:cubicBezTo>
                <a:cubicBezTo>
                  <a:pt x="3678" y="14013"/>
                  <a:pt x="2189" y="21399"/>
                  <a:pt x="548" y="29545"/>
                </a:cubicBezTo>
                <a:cubicBezTo>
                  <a:pt x="365" y="30518"/>
                  <a:pt x="183" y="31491"/>
                  <a:pt x="1" y="32403"/>
                </a:cubicBezTo>
                <a:lnTo>
                  <a:pt x="1" y="32433"/>
                </a:lnTo>
                <a:cubicBezTo>
                  <a:pt x="274" y="40062"/>
                  <a:pt x="517" y="46871"/>
                  <a:pt x="700" y="51765"/>
                </a:cubicBezTo>
                <a:cubicBezTo>
                  <a:pt x="791" y="54196"/>
                  <a:pt x="882" y="56172"/>
                  <a:pt x="943" y="57540"/>
                </a:cubicBezTo>
                <a:cubicBezTo>
                  <a:pt x="973" y="58209"/>
                  <a:pt x="1004" y="58725"/>
                  <a:pt x="1004" y="59090"/>
                </a:cubicBezTo>
                <a:lnTo>
                  <a:pt x="1034" y="59485"/>
                </a:lnTo>
                <a:cubicBezTo>
                  <a:pt x="1034" y="59546"/>
                  <a:pt x="1064" y="59576"/>
                  <a:pt x="1064" y="59637"/>
                </a:cubicBezTo>
                <a:cubicBezTo>
                  <a:pt x="1064" y="59576"/>
                  <a:pt x="1064" y="59546"/>
                  <a:pt x="1064" y="59485"/>
                </a:cubicBezTo>
                <a:lnTo>
                  <a:pt x="1064" y="59090"/>
                </a:lnTo>
                <a:cubicBezTo>
                  <a:pt x="1064" y="58725"/>
                  <a:pt x="1064" y="58209"/>
                  <a:pt x="1034" y="57540"/>
                </a:cubicBezTo>
                <a:cubicBezTo>
                  <a:pt x="1004" y="56172"/>
                  <a:pt x="943" y="54196"/>
                  <a:pt x="852" y="51765"/>
                </a:cubicBezTo>
                <a:cubicBezTo>
                  <a:pt x="700" y="46876"/>
                  <a:pt x="487" y="40078"/>
                  <a:pt x="214" y="32459"/>
                </a:cubicBezTo>
                <a:lnTo>
                  <a:pt x="214" y="32459"/>
                </a:lnTo>
                <a:lnTo>
                  <a:pt x="791" y="29576"/>
                </a:lnTo>
                <a:cubicBezTo>
                  <a:pt x="2402" y="21430"/>
                  <a:pt x="3830" y="14044"/>
                  <a:pt x="4894" y="8664"/>
                </a:cubicBezTo>
                <a:cubicBezTo>
                  <a:pt x="5411" y="6019"/>
                  <a:pt x="5837" y="3831"/>
                  <a:pt x="6140" y="2341"/>
                </a:cubicBezTo>
                <a:cubicBezTo>
                  <a:pt x="6262" y="1582"/>
                  <a:pt x="6384" y="1004"/>
                  <a:pt x="6444" y="609"/>
                </a:cubicBezTo>
                <a:cubicBezTo>
                  <a:pt x="6475" y="427"/>
                  <a:pt x="6505" y="275"/>
                  <a:pt x="6536" y="153"/>
                </a:cubicBezTo>
                <a:cubicBezTo>
                  <a:pt x="6536" y="92"/>
                  <a:pt x="6536" y="62"/>
                  <a:pt x="65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49"/>
          <p:cNvSpPr/>
          <p:nvPr/>
        </p:nvSpPr>
        <p:spPr>
          <a:xfrm>
            <a:off x="5215080" y="3392251"/>
            <a:ext cx="59276" cy="44323"/>
          </a:xfrm>
          <a:custGeom>
            <a:avLst/>
            <a:gdLst/>
            <a:ahLst/>
            <a:cxnLst/>
            <a:rect l="l" t="t" r="r" b="b"/>
            <a:pathLst>
              <a:path w="2767" h="2069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547" y="1066"/>
                  <a:pt x="1550" y="1826"/>
                  <a:pt x="2736" y="2069"/>
                </a:cubicBezTo>
                <a:cubicBezTo>
                  <a:pt x="2766" y="2008"/>
                  <a:pt x="2006" y="1765"/>
                  <a:pt x="1246" y="1187"/>
                </a:cubicBezTo>
                <a:cubicBezTo>
                  <a:pt x="534" y="623"/>
                  <a:pt x="82" y="1"/>
                  <a:pt x="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9"/>
          <p:cNvSpPr/>
          <p:nvPr/>
        </p:nvSpPr>
        <p:spPr>
          <a:xfrm>
            <a:off x="4780096" y="1522174"/>
            <a:ext cx="600387" cy="678857"/>
          </a:xfrm>
          <a:custGeom>
            <a:avLst/>
            <a:gdLst/>
            <a:ahLst/>
            <a:cxnLst/>
            <a:rect l="l" t="t" r="r" b="b"/>
            <a:pathLst>
              <a:path w="28026" h="31689" extrusionOk="0">
                <a:moveTo>
                  <a:pt x="4955" y="1"/>
                </a:moveTo>
                <a:cubicBezTo>
                  <a:pt x="2585" y="8633"/>
                  <a:pt x="1" y="22311"/>
                  <a:pt x="1825" y="30244"/>
                </a:cubicBezTo>
                <a:cubicBezTo>
                  <a:pt x="1825" y="30244"/>
                  <a:pt x="4648" y="29467"/>
                  <a:pt x="5512" y="29467"/>
                </a:cubicBezTo>
                <a:cubicBezTo>
                  <a:pt x="5584" y="29467"/>
                  <a:pt x="5643" y="29473"/>
                  <a:pt x="5685" y="29484"/>
                </a:cubicBezTo>
                <a:cubicBezTo>
                  <a:pt x="9819" y="30761"/>
                  <a:pt x="14105" y="31491"/>
                  <a:pt x="18390" y="31673"/>
                </a:cubicBezTo>
                <a:cubicBezTo>
                  <a:pt x="18515" y="31683"/>
                  <a:pt x="18640" y="31688"/>
                  <a:pt x="18765" y="31688"/>
                </a:cubicBezTo>
                <a:cubicBezTo>
                  <a:pt x="19398" y="31688"/>
                  <a:pt x="20020" y="31557"/>
                  <a:pt x="20579" y="31278"/>
                </a:cubicBezTo>
                <a:cubicBezTo>
                  <a:pt x="21156" y="30913"/>
                  <a:pt x="21521" y="30305"/>
                  <a:pt x="21612" y="29667"/>
                </a:cubicBezTo>
                <a:lnTo>
                  <a:pt x="21643" y="31247"/>
                </a:lnTo>
                <a:cubicBezTo>
                  <a:pt x="21961" y="31337"/>
                  <a:pt x="22357" y="31369"/>
                  <a:pt x="22796" y="31369"/>
                </a:cubicBezTo>
                <a:cubicBezTo>
                  <a:pt x="23850" y="31369"/>
                  <a:pt x="25150" y="31187"/>
                  <a:pt x="26203" y="31187"/>
                </a:cubicBezTo>
                <a:cubicBezTo>
                  <a:pt x="26643" y="31187"/>
                  <a:pt x="27039" y="31218"/>
                  <a:pt x="27357" y="31308"/>
                </a:cubicBezTo>
                <a:cubicBezTo>
                  <a:pt x="28026" y="29667"/>
                  <a:pt x="27904" y="27691"/>
                  <a:pt x="27448" y="25989"/>
                </a:cubicBezTo>
                <a:cubicBezTo>
                  <a:pt x="26992" y="24256"/>
                  <a:pt x="26202" y="22706"/>
                  <a:pt x="25594" y="21035"/>
                </a:cubicBezTo>
                <a:cubicBezTo>
                  <a:pt x="23223" y="14530"/>
                  <a:pt x="21217" y="8238"/>
                  <a:pt x="21126" y="426"/>
                </a:cubicBezTo>
                <a:lnTo>
                  <a:pt x="495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9"/>
          <p:cNvSpPr/>
          <p:nvPr/>
        </p:nvSpPr>
        <p:spPr>
          <a:xfrm>
            <a:off x="4766428" y="1835392"/>
            <a:ext cx="630271" cy="871746"/>
          </a:xfrm>
          <a:custGeom>
            <a:avLst/>
            <a:gdLst/>
            <a:ahLst/>
            <a:cxnLst/>
            <a:rect l="l" t="t" r="r" b="b"/>
            <a:pathLst>
              <a:path w="29421" h="40693" extrusionOk="0">
                <a:moveTo>
                  <a:pt x="10457" y="0"/>
                </a:moveTo>
                <a:lnTo>
                  <a:pt x="3557" y="1003"/>
                </a:lnTo>
                <a:cubicBezTo>
                  <a:pt x="3557" y="1003"/>
                  <a:pt x="3314" y="6110"/>
                  <a:pt x="3527" y="11003"/>
                </a:cubicBezTo>
                <a:lnTo>
                  <a:pt x="3770" y="25775"/>
                </a:lnTo>
                <a:lnTo>
                  <a:pt x="1" y="37356"/>
                </a:lnTo>
                <a:cubicBezTo>
                  <a:pt x="544" y="39142"/>
                  <a:pt x="12460" y="40693"/>
                  <a:pt x="20935" y="40693"/>
                </a:cubicBezTo>
                <a:cubicBezTo>
                  <a:pt x="25728" y="40693"/>
                  <a:pt x="29420" y="40197"/>
                  <a:pt x="29332" y="38967"/>
                </a:cubicBezTo>
                <a:cubicBezTo>
                  <a:pt x="28968" y="37326"/>
                  <a:pt x="25746" y="26414"/>
                  <a:pt x="25746" y="26414"/>
                </a:cubicBezTo>
                <a:lnTo>
                  <a:pt x="26293" y="21520"/>
                </a:lnTo>
                <a:cubicBezTo>
                  <a:pt x="28269" y="17477"/>
                  <a:pt x="26445" y="13313"/>
                  <a:pt x="25989" y="9848"/>
                </a:cubicBezTo>
                <a:lnTo>
                  <a:pt x="23314" y="1033"/>
                </a:lnTo>
                <a:lnTo>
                  <a:pt x="17509" y="517"/>
                </a:lnTo>
                <a:lnTo>
                  <a:pt x="10457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9"/>
          <p:cNvSpPr/>
          <p:nvPr/>
        </p:nvSpPr>
        <p:spPr>
          <a:xfrm>
            <a:off x="5260003" y="1857522"/>
            <a:ext cx="302807" cy="247451"/>
          </a:xfrm>
          <a:custGeom>
            <a:avLst/>
            <a:gdLst/>
            <a:ahLst/>
            <a:cxnLst/>
            <a:rect l="l" t="t" r="r" b="b"/>
            <a:pathLst>
              <a:path w="14135" h="11551" extrusionOk="0">
                <a:moveTo>
                  <a:pt x="1" y="0"/>
                </a:moveTo>
                <a:lnTo>
                  <a:pt x="2523" y="11551"/>
                </a:lnTo>
                <a:lnTo>
                  <a:pt x="13891" y="8937"/>
                </a:lnTo>
                <a:lnTo>
                  <a:pt x="141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49"/>
          <p:cNvSpPr/>
          <p:nvPr/>
        </p:nvSpPr>
        <p:spPr>
          <a:xfrm>
            <a:off x="5022342" y="2213671"/>
            <a:ext cx="150429" cy="63882"/>
          </a:xfrm>
          <a:custGeom>
            <a:avLst/>
            <a:gdLst/>
            <a:ahLst/>
            <a:cxnLst/>
            <a:rect l="l" t="t" r="r" b="b"/>
            <a:pathLst>
              <a:path w="7022" h="2982" extrusionOk="0">
                <a:moveTo>
                  <a:pt x="7018" y="0"/>
                </a:moveTo>
                <a:cubicBezTo>
                  <a:pt x="6978" y="0"/>
                  <a:pt x="6792" y="415"/>
                  <a:pt x="6322" y="944"/>
                </a:cubicBezTo>
                <a:cubicBezTo>
                  <a:pt x="5264" y="2125"/>
                  <a:pt x="3788" y="2789"/>
                  <a:pt x="2248" y="2789"/>
                </a:cubicBezTo>
                <a:cubicBezTo>
                  <a:pt x="1885" y="2789"/>
                  <a:pt x="1520" y="2752"/>
                  <a:pt x="1155" y="2677"/>
                </a:cubicBezTo>
                <a:cubicBezTo>
                  <a:pt x="473" y="2563"/>
                  <a:pt x="84" y="2370"/>
                  <a:pt x="11" y="2370"/>
                </a:cubicBezTo>
                <a:cubicBezTo>
                  <a:pt x="6" y="2370"/>
                  <a:pt x="2" y="2371"/>
                  <a:pt x="0" y="2373"/>
                </a:cubicBezTo>
                <a:cubicBezTo>
                  <a:pt x="91" y="2434"/>
                  <a:pt x="183" y="2494"/>
                  <a:pt x="274" y="2525"/>
                </a:cubicBezTo>
                <a:cubicBezTo>
                  <a:pt x="547" y="2677"/>
                  <a:pt x="821" y="2768"/>
                  <a:pt x="1125" y="2829"/>
                </a:cubicBezTo>
                <a:cubicBezTo>
                  <a:pt x="1541" y="2931"/>
                  <a:pt x="1962" y="2981"/>
                  <a:pt x="2378" y="2981"/>
                </a:cubicBezTo>
                <a:cubicBezTo>
                  <a:pt x="3936" y="2981"/>
                  <a:pt x="5430" y="2283"/>
                  <a:pt x="6414" y="1035"/>
                </a:cubicBezTo>
                <a:cubicBezTo>
                  <a:pt x="6596" y="792"/>
                  <a:pt x="6778" y="549"/>
                  <a:pt x="6900" y="306"/>
                </a:cubicBezTo>
                <a:cubicBezTo>
                  <a:pt x="6961" y="184"/>
                  <a:pt x="7022" y="93"/>
                  <a:pt x="7022" y="2"/>
                </a:cubicBezTo>
                <a:cubicBezTo>
                  <a:pt x="7021" y="1"/>
                  <a:pt x="7019" y="0"/>
                  <a:pt x="701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49"/>
          <p:cNvSpPr/>
          <p:nvPr/>
        </p:nvSpPr>
        <p:spPr>
          <a:xfrm>
            <a:off x="5295157" y="1907650"/>
            <a:ext cx="29327" cy="168017"/>
          </a:xfrm>
          <a:custGeom>
            <a:avLst/>
            <a:gdLst/>
            <a:ahLst/>
            <a:cxnLst/>
            <a:rect l="l" t="t" r="r" b="b"/>
            <a:pathLst>
              <a:path w="1369" h="7843" extrusionOk="0">
                <a:moveTo>
                  <a:pt x="1" y="1"/>
                </a:moveTo>
                <a:lnTo>
                  <a:pt x="1" y="1"/>
                </a:lnTo>
                <a:cubicBezTo>
                  <a:pt x="62" y="396"/>
                  <a:pt x="153" y="761"/>
                  <a:pt x="244" y="1156"/>
                </a:cubicBezTo>
                <a:cubicBezTo>
                  <a:pt x="426" y="1855"/>
                  <a:pt x="639" y="2828"/>
                  <a:pt x="822" y="3892"/>
                </a:cubicBezTo>
                <a:cubicBezTo>
                  <a:pt x="1004" y="4986"/>
                  <a:pt x="1126" y="5989"/>
                  <a:pt x="1186" y="6688"/>
                </a:cubicBezTo>
                <a:cubicBezTo>
                  <a:pt x="1186" y="7083"/>
                  <a:pt x="1217" y="7478"/>
                  <a:pt x="1308" y="7843"/>
                </a:cubicBezTo>
                <a:cubicBezTo>
                  <a:pt x="1338" y="7478"/>
                  <a:pt x="1369" y="7083"/>
                  <a:pt x="1338" y="6688"/>
                </a:cubicBezTo>
                <a:cubicBezTo>
                  <a:pt x="1278" y="5746"/>
                  <a:pt x="1186" y="4803"/>
                  <a:pt x="1034" y="3861"/>
                </a:cubicBezTo>
                <a:cubicBezTo>
                  <a:pt x="882" y="2919"/>
                  <a:pt x="670" y="2007"/>
                  <a:pt x="396" y="1095"/>
                </a:cubicBezTo>
                <a:cubicBezTo>
                  <a:pt x="305" y="730"/>
                  <a:pt x="183" y="366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49"/>
          <p:cNvSpPr/>
          <p:nvPr/>
        </p:nvSpPr>
        <p:spPr>
          <a:xfrm>
            <a:off x="5023627" y="2225410"/>
            <a:ext cx="142631" cy="70544"/>
          </a:xfrm>
          <a:custGeom>
            <a:avLst/>
            <a:gdLst/>
            <a:ahLst/>
            <a:cxnLst/>
            <a:rect l="l" t="t" r="r" b="b"/>
            <a:pathLst>
              <a:path w="6658" h="3293" extrusionOk="0">
                <a:moveTo>
                  <a:pt x="6627" y="1"/>
                </a:moveTo>
                <a:cubicBezTo>
                  <a:pt x="6019" y="1095"/>
                  <a:pt x="4864" y="1764"/>
                  <a:pt x="3648" y="2098"/>
                </a:cubicBezTo>
                <a:cubicBezTo>
                  <a:pt x="3174" y="2217"/>
                  <a:pt x="2690" y="2275"/>
                  <a:pt x="2207" y="2275"/>
                </a:cubicBezTo>
                <a:cubicBezTo>
                  <a:pt x="1454" y="2275"/>
                  <a:pt x="705" y="2133"/>
                  <a:pt x="1" y="1855"/>
                </a:cubicBezTo>
                <a:lnTo>
                  <a:pt x="1" y="1855"/>
                </a:lnTo>
                <a:cubicBezTo>
                  <a:pt x="729" y="2777"/>
                  <a:pt x="1825" y="3293"/>
                  <a:pt x="2950" y="3293"/>
                </a:cubicBezTo>
                <a:cubicBezTo>
                  <a:pt x="3233" y="3293"/>
                  <a:pt x="3519" y="3260"/>
                  <a:pt x="3800" y="3193"/>
                </a:cubicBezTo>
                <a:cubicBezTo>
                  <a:pt x="5259" y="2767"/>
                  <a:pt x="6354" y="1551"/>
                  <a:pt x="6658" y="62"/>
                </a:cubicBezTo>
                <a:lnTo>
                  <a:pt x="662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49"/>
          <p:cNvSpPr/>
          <p:nvPr/>
        </p:nvSpPr>
        <p:spPr>
          <a:xfrm>
            <a:off x="5907241" y="1640040"/>
            <a:ext cx="87275" cy="149786"/>
          </a:xfrm>
          <a:custGeom>
            <a:avLst/>
            <a:gdLst/>
            <a:ahLst/>
            <a:cxnLst/>
            <a:rect l="l" t="t" r="r" b="b"/>
            <a:pathLst>
              <a:path w="4074" h="6992" extrusionOk="0">
                <a:moveTo>
                  <a:pt x="2098" y="0"/>
                </a:moveTo>
                <a:lnTo>
                  <a:pt x="122" y="1611"/>
                </a:lnTo>
                <a:cubicBezTo>
                  <a:pt x="122" y="1611"/>
                  <a:pt x="153" y="3344"/>
                  <a:pt x="1" y="3496"/>
                </a:cubicBezTo>
                <a:lnTo>
                  <a:pt x="2858" y="6991"/>
                </a:lnTo>
                <a:lnTo>
                  <a:pt x="4074" y="2645"/>
                </a:lnTo>
                <a:lnTo>
                  <a:pt x="2098" y="0"/>
                </a:ln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p49"/>
          <p:cNvSpPr/>
          <p:nvPr/>
        </p:nvSpPr>
        <p:spPr>
          <a:xfrm>
            <a:off x="5511353" y="1711656"/>
            <a:ext cx="456471" cy="366475"/>
          </a:xfrm>
          <a:custGeom>
            <a:avLst/>
            <a:gdLst/>
            <a:ahLst/>
            <a:cxnLst/>
            <a:rect l="l" t="t" r="r" b="b"/>
            <a:pathLst>
              <a:path w="21308" h="17107" extrusionOk="0">
                <a:moveTo>
                  <a:pt x="18633" y="1"/>
                </a:moveTo>
                <a:lnTo>
                  <a:pt x="9697" y="9788"/>
                </a:lnTo>
                <a:lnTo>
                  <a:pt x="1854" y="9667"/>
                </a:lnTo>
                <a:lnTo>
                  <a:pt x="0" y="17083"/>
                </a:lnTo>
                <a:cubicBezTo>
                  <a:pt x="0" y="17083"/>
                  <a:pt x="1269" y="17106"/>
                  <a:pt x="3054" y="17106"/>
                </a:cubicBezTo>
                <a:cubicBezTo>
                  <a:pt x="7069" y="17106"/>
                  <a:pt x="13695" y="16990"/>
                  <a:pt x="14347" y="16232"/>
                </a:cubicBezTo>
                <a:cubicBezTo>
                  <a:pt x="15289" y="15138"/>
                  <a:pt x="21308" y="3648"/>
                  <a:pt x="21308" y="3648"/>
                </a:cubicBezTo>
                <a:lnTo>
                  <a:pt x="1863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49"/>
          <p:cNvSpPr/>
          <p:nvPr/>
        </p:nvSpPr>
        <p:spPr>
          <a:xfrm>
            <a:off x="5211159" y="1461612"/>
            <a:ext cx="879736" cy="1228623"/>
          </a:xfrm>
          <a:custGeom>
            <a:avLst/>
            <a:gdLst/>
            <a:ahLst/>
            <a:cxnLst/>
            <a:rect l="l" t="t" r="r" b="b"/>
            <a:pathLst>
              <a:path w="41066" h="57352" extrusionOk="0">
                <a:moveTo>
                  <a:pt x="34135" y="1"/>
                </a:moveTo>
                <a:lnTo>
                  <a:pt x="32403" y="275"/>
                </a:lnTo>
                <a:cubicBezTo>
                  <a:pt x="20153" y="2767"/>
                  <a:pt x="9849" y="11035"/>
                  <a:pt x="4773" y="22463"/>
                </a:cubicBezTo>
                <a:cubicBezTo>
                  <a:pt x="1" y="32950"/>
                  <a:pt x="1034" y="42585"/>
                  <a:pt x="3648" y="49880"/>
                </a:cubicBezTo>
                <a:lnTo>
                  <a:pt x="5472" y="49607"/>
                </a:lnTo>
                <a:lnTo>
                  <a:pt x="19819" y="47327"/>
                </a:lnTo>
                <a:lnTo>
                  <a:pt x="19728" y="47448"/>
                </a:lnTo>
                <a:cubicBezTo>
                  <a:pt x="16716" y="51683"/>
                  <a:pt x="19867" y="57351"/>
                  <a:pt x="24785" y="57351"/>
                </a:cubicBezTo>
                <a:cubicBezTo>
                  <a:pt x="25128" y="57351"/>
                  <a:pt x="25479" y="57324"/>
                  <a:pt x="25837" y="57266"/>
                </a:cubicBezTo>
                <a:cubicBezTo>
                  <a:pt x="31308" y="56354"/>
                  <a:pt x="32980" y="49303"/>
                  <a:pt x="28512" y="46020"/>
                </a:cubicBezTo>
                <a:lnTo>
                  <a:pt x="28421" y="45959"/>
                </a:lnTo>
                <a:lnTo>
                  <a:pt x="28816" y="45898"/>
                </a:lnTo>
                <a:lnTo>
                  <a:pt x="41065" y="43983"/>
                </a:lnTo>
                <a:lnTo>
                  <a:pt x="38269" y="26324"/>
                </a:lnTo>
                <a:lnTo>
                  <a:pt x="38208" y="26384"/>
                </a:lnTo>
                <a:cubicBezTo>
                  <a:pt x="37266" y="27722"/>
                  <a:pt x="35807" y="28603"/>
                  <a:pt x="34226" y="28877"/>
                </a:cubicBezTo>
                <a:cubicBezTo>
                  <a:pt x="33906" y="28925"/>
                  <a:pt x="33587" y="28949"/>
                  <a:pt x="33272" y="28949"/>
                </a:cubicBezTo>
                <a:cubicBezTo>
                  <a:pt x="30240" y="28949"/>
                  <a:pt x="27552" y="26763"/>
                  <a:pt x="27083" y="23679"/>
                </a:cubicBezTo>
                <a:cubicBezTo>
                  <a:pt x="26536" y="20275"/>
                  <a:pt x="28877" y="17083"/>
                  <a:pt x="32281" y="16536"/>
                </a:cubicBezTo>
                <a:lnTo>
                  <a:pt x="32251" y="16536"/>
                </a:lnTo>
                <a:cubicBezTo>
                  <a:pt x="32568" y="16487"/>
                  <a:pt x="32889" y="16463"/>
                  <a:pt x="33208" y="16463"/>
                </a:cubicBezTo>
                <a:cubicBezTo>
                  <a:pt x="34478" y="16463"/>
                  <a:pt x="35735" y="16847"/>
                  <a:pt x="36780" y="17600"/>
                </a:cubicBezTo>
                <a:lnTo>
                  <a:pt x="36932" y="17691"/>
                </a:lnTo>
                <a:lnTo>
                  <a:pt x="3413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49"/>
          <p:cNvSpPr/>
          <p:nvPr/>
        </p:nvSpPr>
        <p:spPr>
          <a:xfrm>
            <a:off x="5239159" y="1460327"/>
            <a:ext cx="853687" cy="1228902"/>
          </a:xfrm>
          <a:custGeom>
            <a:avLst/>
            <a:gdLst/>
            <a:ahLst/>
            <a:cxnLst/>
            <a:rect l="l" t="t" r="r" b="b"/>
            <a:pathLst>
              <a:path w="39850" h="57365" extrusionOk="0">
                <a:moveTo>
                  <a:pt x="30944" y="16596"/>
                </a:moveTo>
                <a:lnTo>
                  <a:pt x="30518" y="16687"/>
                </a:lnTo>
                <a:cubicBezTo>
                  <a:pt x="30440" y="16719"/>
                  <a:pt x="30353" y="16742"/>
                  <a:pt x="30267" y="16765"/>
                </a:cubicBezTo>
                <a:lnTo>
                  <a:pt x="30267" y="16765"/>
                </a:lnTo>
                <a:cubicBezTo>
                  <a:pt x="30348" y="16747"/>
                  <a:pt x="30430" y="16733"/>
                  <a:pt x="30518" y="16718"/>
                </a:cubicBezTo>
                <a:lnTo>
                  <a:pt x="30944" y="16596"/>
                </a:lnTo>
                <a:close/>
                <a:moveTo>
                  <a:pt x="32828" y="0"/>
                </a:moveTo>
                <a:cubicBezTo>
                  <a:pt x="30731" y="274"/>
                  <a:pt x="28634" y="760"/>
                  <a:pt x="26628" y="1459"/>
                </a:cubicBezTo>
                <a:cubicBezTo>
                  <a:pt x="21977" y="2979"/>
                  <a:pt x="17630" y="5380"/>
                  <a:pt x="13861" y="8572"/>
                </a:cubicBezTo>
                <a:lnTo>
                  <a:pt x="12342" y="9879"/>
                </a:lnTo>
                <a:cubicBezTo>
                  <a:pt x="11855" y="10365"/>
                  <a:pt x="11399" y="10851"/>
                  <a:pt x="10913" y="11338"/>
                </a:cubicBezTo>
                <a:cubicBezTo>
                  <a:pt x="10670" y="11611"/>
                  <a:pt x="10427" y="11824"/>
                  <a:pt x="10183" y="12098"/>
                </a:cubicBezTo>
                <a:lnTo>
                  <a:pt x="9515" y="12888"/>
                </a:lnTo>
                <a:cubicBezTo>
                  <a:pt x="9302" y="13161"/>
                  <a:pt x="9059" y="13435"/>
                  <a:pt x="8846" y="13678"/>
                </a:cubicBezTo>
                <a:cubicBezTo>
                  <a:pt x="8603" y="13952"/>
                  <a:pt x="8390" y="14225"/>
                  <a:pt x="8177" y="14529"/>
                </a:cubicBezTo>
                <a:lnTo>
                  <a:pt x="6931" y="16262"/>
                </a:lnTo>
                <a:lnTo>
                  <a:pt x="6597" y="16687"/>
                </a:lnTo>
                <a:lnTo>
                  <a:pt x="6323" y="17143"/>
                </a:lnTo>
                <a:lnTo>
                  <a:pt x="5746" y="18086"/>
                </a:lnTo>
                <a:lnTo>
                  <a:pt x="5199" y="19028"/>
                </a:lnTo>
                <a:cubicBezTo>
                  <a:pt x="5107" y="19180"/>
                  <a:pt x="4986" y="19332"/>
                  <a:pt x="4895" y="19484"/>
                </a:cubicBezTo>
                <a:lnTo>
                  <a:pt x="4651" y="20000"/>
                </a:lnTo>
                <a:lnTo>
                  <a:pt x="3648" y="21976"/>
                </a:lnTo>
                <a:cubicBezTo>
                  <a:pt x="2311" y="24742"/>
                  <a:pt x="1338" y="27630"/>
                  <a:pt x="730" y="30639"/>
                </a:cubicBezTo>
                <a:lnTo>
                  <a:pt x="518" y="31794"/>
                </a:lnTo>
                <a:cubicBezTo>
                  <a:pt x="426" y="32189"/>
                  <a:pt x="396" y="32584"/>
                  <a:pt x="335" y="32979"/>
                </a:cubicBezTo>
                <a:cubicBezTo>
                  <a:pt x="214" y="33770"/>
                  <a:pt x="183" y="34560"/>
                  <a:pt x="92" y="35350"/>
                </a:cubicBezTo>
                <a:cubicBezTo>
                  <a:pt x="1" y="36961"/>
                  <a:pt x="31" y="38572"/>
                  <a:pt x="153" y="40214"/>
                </a:cubicBezTo>
                <a:cubicBezTo>
                  <a:pt x="426" y="43527"/>
                  <a:pt x="1126" y="46779"/>
                  <a:pt x="2220" y="49910"/>
                </a:cubicBezTo>
                <a:lnTo>
                  <a:pt x="2250" y="50001"/>
                </a:lnTo>
                <a:lnTo>
                  <a:pt x="2341" y="50001"/>
                </a:lnTo>
                <a:lnTo>
                  <a:pt x="8025" y="49089"/>
                </a:lnTo>
                <a:lnTo>
                  <a:pt x="18257" y="47483"/>
                </a:lnTo>
                <a:lnTo>
                  <a:pt x="18257" y="47483"/>
                </a:lnTo>
                <a:cubicBezTo>
                  <a:pt x="17552" y="48511"/>
                  <a:pt x="17174" y="49744"/>
                  <a:pt x="17174" y="51004"/>
                </a:cubicBezTo>
                <a:cubicBezTo>
                  <a:pt x="17174" y="51642"/>
                  <a:pt x="17266" y="52311"/>
                  <a:pt x="17448" y="52919"/>
                </a:cubicBezTo>
                <a:cubicBezTo>
                  <a:pt x="17539" y="53223"/>
                  <a:pt x="17661" y="53527"/>
                  <a:pt x="17813" y="53831"/>
                </a:cubicBezTo>
                <a:cubicBezTo>
                  <a:pt x="17965" y="54135"/>
                  <a:pt x="18117" y="54408"/>
                  <a:pt x="18299" y="54682"/>
                </a:cubicBezTo>
                <a:cubicBezTo>
                  <a:pt x="19059" y="55715"/>
                  <a:pt x="20092" y="56536"/>
                  <a:pt x="21308" y="56992"/>
                </a:cubicBezTo>
                <a:cubicBezTo>
                  <a:pt x="21916" y="57205"/>
                  <a:pt x="22524" y="57326"/>
                  <a:pt x="23162" y="57357"/>
                </a:cubicBezTo>
                <a:cubicBezTo>
                  <a:pt x="23269" y="57362"/>
                  <a:pt x="23375" y="57364"/>
                  <a:pt x="23481" y="57364"/>
                </a:cubicBezTo>
                <a:cubicBezTo>
                  <a:pt x="24013" y="57364"/>
                  <a:pt x="24540" y="57301"/>
                  <a:pt x="25047" y="57174"/>
                </a:cubicBezTo>
                <a:cubicBezTo>
                  <a:pt x="25655" y="57022"/>
                  <a:pt x="26232" y="56779"/>
                  <a:pt x="26749" y="56475"/>
                </a:cubicBezTo>
                <a:cubicBezTo>
                  <a:pt x="27813" y="55837"/>
                  <a:pt x="28664" y="54895"/>
                  <a:pt x="29211" y="53800"/>
                </a:cubicBezTo>
                <a:cubicBezTo>
                  <a:pt x="29454" y="53253"/>
                  <a:pt x="29637" y="52645"/>
                  <a:pt x="29758" y="52068"/>
                </a:cubicBezTo>
                <a:cubicBezTo>
                  <a:pt x="29849" y="51460"/>
                  <a:pt x="29849" y="50882"/>
                  <a:pt x="29789" y="50274"/>
                </a:cubicBezTo>
                <a:cubicBezTo>
                  <a:pt x="29728" y="49697"/>
                  <a:pt x="29576" y="49119"/>
                  <a:pt x="29333" y="48572"/>
                </a:cubicBezTo>
                <a:cubicBezTo>
                  <a:pt x="28904" y="47571"/>
                  <a:pt x="28205" y="46704"/>
                  <a:pt x="27313" y="46048"/>
                </a:cubicBezTo>
                <a:lnTo>
                  <a:pt x="27313" y="46048"/>
                </a:lnTo>
                <a:lnTo>
                  <a:pt x="39758" y="44074"/>
                </a:lnTo>
                <a:lnTo>
                  <a:pt x="39850" y="44074"/>
                </a:lnTo>
                <a:lnTo>
                  <a:pt x="39850" y="43983"/>
                </a:lnTo>
                <a:cubicBezTo>
                  <a:pt x="38816" y="37478"/>
                  <a:pt x="37874" y="31520"/>
                  <a:pt x="37053" y="26323"/>
                </a:cubicBezTo>
                <a:lnTo>
                  <a:pt x="37023" y="26171"/>
                </a:lnTo>
                <a:lnTo>
                  <a:pt x="36932" y="26292"/>
                </a:lnTo>
                <a:cubicBezTo>
                  <a:pt x="36385" y="27052"/>
                  <a:pt x="35685" y="27691"/>
                  <a:pt x="34895" y="28146"/>
                </a:cubicBezTo>
                <a:cubicBezTo>
                  <a:pt x="34135" y="28572"/>
                  <a:pt x="33284" y="28846"/>
                  <a:pt x="32403" y="28906"/>
                </a:cubicBezTo>
                <a:cubicBezTo>
                  <a:pt x="32246" y="28918"/>
                  <a:pt x="32090" y="28923"/>
                  <a:pt x="31936" y="28923"/>
                </a:cubicBezTo>
                <a:cubicBezTo>
                  <a:pt x="27968" y="28923"/>
                  <a:pt x="24962" y="25228"/>
                  <a:pt x="25898" y="21307"/>
                </a:cubicBezTo>
                <a:cubicBezTo>
                  <a:pt x="25959" y="21064"/>
                  <a:pt x="26020" y="20791"/>
                  <a:pt x="26141" y="20548"/>
                </a:cubicBezTo>
                <a:cubicBezTo>
                  <a:pt x="26719" y="19028"/>
                  <a:pt x="27874" y="17782"/>
                  <a:pt x="29363" y="17113"/>
                </a:cubicBezTo>
                <a:lnTo>
                  <a:pt x="29698" y="16961"/>
                </a:lnTo>
                <a:cubicBezTo>
                  <a:pt x="29819" y="16900"/>
                  <a:pt x="29941" y="16870"/>
                  <a:pt x="30032" y="16839"/>
                </a:cubicBezTo>
                <a:cubicBezTo>
                  <a:pt x="30105" y="16810"/>
                  <a:pt x="30186" y="16788"/>
                  <a:pt x="30267" y="16765"/>
                </a:cubicBezTo>
                <a:lnTo>
                  <a:pt x="30267" y="16765"/>
                </a:lnTo>
                <a:cubicBezTo>
                  <a:pt x="30181" y="16785"/>
                  <a:pt x="30095" y="16808"/>
                  <a:pt x="30001" y="16839"/>
                </a:cubicBezTo>
                <a:cubicBezTo>
                  <a:pt x="29910" y="16870"/>
                  <a:pt x="29789" y="16900"/>
                  <a:pt x="29667" y="16961"/>
                </a:cubicBezTo>
                <a:lnTo>
                  <a:pt x="29333" y="17113"/>
                </a:lnTo>
                <a:cubicBezTo>
                  <a:pt x="28694" y="17386"/>
                  <a:pt x="28117" y="17782"/>
                  <a:pt x="27600" y="18238"/>
                </a:cubicBezTo>
                <a:cubicBezTo>
                  <a:pt x="26932" y="18906"/>
                  <a:pt x="26384" y="19697"/>
                  <a:pt x="26050" y="20548"/>
                </a:cubicBezTo>
                <a:cubicBezTo>
                  <a:pt x="25959" y="20821"/>
                  <a:pt x="25868" y="21064"/>
                  <a:pt x="25807" y="21307"/>
                </a:cubicBezTo>
                <a:cubicBezTo>
                  <a:pt x="25746" y="21611"/>
                  <a:pt x="25685" y="21885"/>
                  <a:pt x="25655" y="22159"/>
                </a:cubicBezTo>
                <a:cubicBezTo>
                  <a:pt x="25594" y="22797"/>
                  <a:pt x="25624" y="23405"/>
                  <a:pt x="25746" y="24013"/>
                </a:cubicBezTo>
                <a:cubicBezTo>
                  <a:pt x="26352" y="26982"/>
                  <a:pt x="28954" y="29077"/>
                  <a:pt x="31918" y="29077"/>
                </a:cubicBezTo>
                <a:cubicBezTo>
                  <a:pt x="32078" y="29077"/>
                  <a:pt x="32240" y="29071"/>
                  <a:pt x="32403" y="29058"/>
                </a:cubicBezTo>
                <a:cubicBezTo>
                  <a:pt x="33284" y="28998"/>
                  <a:pt x="34166" y="28754"/>
                  <a:pt x="34926" y="28298"/>
                </a:cubicBezTo>
                <a:cubicBezTo>
                  <a:pt x="35728" y="27869"/>
                  <a:pt x="36395" y="27250"/>
                  <a:pt x="36927" y="26544"/>
                </a:cubicBezTo>
                <a:lnTo>
                  <a:pt x="36927" y="26544"/>
                </a:lnTo>
                <a:cubicBezTo>
                  <a:pt x="37738" y="31683"/>
                  <a:pt x="38667" y="37530"/>
                  <a:pt x="39656" y="43968"/>
                </a:cubicBezTo>
                <a:lnTo>
                  <a:pt x="39656" y="43968"/>
                </a:lnTo>
                <a:lnTo>
                  <a:pt x="27169" y="45945"/>
                </a:lnTo>
                <a:lnTo>
                  <a:pt x="27169" y="45945"/>
                </a:lnTo>
                <a:cubicBezTo>
                  <a:pt x="27161" y="45939"/>
                  <a:pt x="27152" y="45934"/>
                  <a:pt x="27144" y="45928"/>
                </a:cubicBezTo>
                <a:lnTo>
                  <a:pt x="27140" y="45949"/>
                </a:lnTo>
                <a:lnTo>
                  <a:pt x="27140" y="45949"/>
                </a:lnTo>
                <a:lnTo>
                  <a:pt x="27083" y="45958"/>
                </a:lnTo>
                <a:lnTo>
                  <a:pt x="26871" y="45989"/>
                </a:lnTo>
                <a:lnTo>
                  <a:pt x="27053" y="46110"/>
                </a:lnTo>
                <a:cubicBezTo>
                  <a:pt x="27995" y="46779"/>
                  <a:pt x="28694" y="47660"/>
                  <a:pt x="29150" y="48694"/>
                </a:cubicBezTo>
                <a:cubicBezTo>
                  <a:pt x="29394" y="49241"/>
                  <a:pt x="29546" y="49788"/>
                  <a:pt x="29606" y="50366"/>
                </a:cubicBezTo>
                <a:cubicBezTo>
                  <a:pt x="29667" y="50943"/>
                  <a:pt x="29667" y="51521"/>
                  <a:pt x="29576" y="52098"/>
                </a:cubicBezTo>
                <a:cubicBezTo>
                  <a:pt x="29150" y="54499"/>
                  <a:pt x="27387" y="56445"/>
                  <a:pt x="25017" y="57053"/>
                </a:cubicBezTo>
                <a:cubicBezTo>
                  <a:pt x="24510" y="57179"/>
                  <a:pt x="24003" y="57243"/>
                  <a:pt x="23497" y="57243"/>
                </a:cubicBezTo>
                <a:cubicBezTo>
                  <a:pt x="23395" y="57243"/>
                  <a:pt x="23294" y="57240"/>
                  <a:pt x="23193" y="57235"/>
                </a:cubicBezTo>
                <a:cubicBezTo>
                  <a:pt x="22585" y="57205"/>
                  <a:pt x="21977" y="57053"/>
                  <a:pt x="21399" y="56840"/>
                </a:cubicBezTo>
                <a:cubicBezTo>
                  <a:pt x="20214" y="56414"/>
                  <a:pt x="19181" y="55624"/>
                  <a:pt x="18481" y="54591"/>
                </a:cubicBezTo>
                <a:cubicBezTo>
                  <a:pt x="18299" y="54347"/>
                  <a:pt x="18147" y="54074"/>
                  <a:pt x="17995" y="53800"/>
                </a:cubicBezTo>
                <a:cubicBezTo>
                  <a:pt x="17874" y="53527"/>
                  <a:pt x="17752" y="53223"/>
                  <a:pt x="17661" y="52919"/>
                </a:cubicBezTo>
                <a:cubicBezTo>
                  <a:pt x="17448" y="52311"/>
                  <a:pt x="17357" y="51673"/>
                  <a:pt x="17357" y="51034"/>
                </a:cubicBezTo>
                <a:cubicBezTo>
                  <a:pt x="17387" y="49758"/>
                  <a:pt x="17782" y="48481"/>
                  <a:pt x="18573" y="47448"/>
                </a:cubicBezTo>
                <a:lnTo>
                  <a:pt x="18694" y="47265"/>
                </a:lnTo>
                <a:lnTo>
                  <a:pt x="18481" y="47296"/>
                </a:lnTo>
                <a:lnTo>
                  <a:pt x="18398" y="47309"/>
                </a:lnTo>
                <a:lnTo>
                  <a:pt x="18398" y="47309"/>
                </a:lnTo>
                <a:lnTo>
                  <a:pt x="18390" y="47296"/>
                </a:lnTo>
                <a:cubicBezTo>
                  <a:pt x="18386" y="47301"/>
                  <a:pt x="18382" y="47306"/>
                  <a:pt x="18379" y="47312"/>
                </a:cubicBezTo>
                <a:lnTo>
                  <a:pt x="18379" y="47312"/>
                </a:lnTo>
                <a:lnTo>
                  <a:pt x="7995" y="48907"/>
                </a:lnTo>
                <a:lnTo>
                  <a:pt x="2375" y="49803"/>
                </a:lnTo>
                <a:lnTo>
                  <a:pt x="2375" y="49803"/>
                </a:lnTo>
                <a:cubicBezTo>
                  <a:pt x="1297" y="46726"/>
                  <a:pt x="607" y="43500"/>
                  <a:pt x="335" y="40214"/>
                </a:cubicBezTo>
                <a:cubicBezTo>
                  <a:pt x="214" y="38603"/>
                  <a:pt x="183" y="36992"/>
                  <a:pt x="274" y="35411"/>
                </a:cubicBezTo>
                <a:cubicBezTo>
                  <a:pt x="366" y="34621"/>
                  <a:pt x="396" y="33800"/>
                  <a:pt x="518" y="33040"/>
                </a:cubicBezTo>
                <a:cubicBezTo>
                  <a:pt x="578" y="32645"/>
                  <a:pt x="609" y="32250"/>
                  <a:pt x="670" y="31855"/>
                </a:cubicBezTo>
                <a:lnTo>
                  <a:pt x="913" y="30730"/>
                </a:lnTo>
                <a:cubicBezTo>
                  <a:pt x="1490" y="27721"/>
                  <a:pt x="2463" y="24803"/>
                  <a:pt x="3800" y="22037"/>
                </a:cubicBezTo>
                <a:lnTo>
                  <a:pt x="4803" y="20061"/>
                </a:lnTo>
                <a:lnTo>
                  <a:pt x="5047" y="19575"/>
                </a:lnTo>
                <a:cubicBezTo>
                  <a:pt x="5138" y="19423"/>
                  <a:pt x="5229" y="19271"/>
                  <a:pt x="5320" y="19089"/>
                </a:cubicBezTo>
                <a:cubicBezTo>
                  <a:pt x="5533" y="18785"/>
                  <a:pt x="5715" y="18481"/>
                  <a:pt x="5898" y="18177"/>
                </a:cubicBezTo>
                <a:lnTo>
                  <a:pt x="6475" y="17265"/>
                </a:lnTo>
                <a:lnTo>
                  <a:pt x="6749" y="16779"/>
                </a:lnTo>
                <a:lnTo>
                  <a:pt x="7083" y="16353"/>
                </a:lnTo>
                <a:lnTo>
                  <a:pt x="8299" y="14620"/>
                </a:lnTo>
                <a:cubicBezTo>
                  <a:pt x="8481" y="14317"/>
                  <a:pt x="8724" y="14073"/>
                  <a:pt x="8937" y="13800"/>
                </a:cubicBezTo>
                <a:lnTo>
                  <a:pt x="9606" y="13040"/>
                </a:lnTo>
                <a:lnTo>
                  <a:pt x="10275" y="12250"/>
                </a:lnTo>
                <a:cubicBezTo>
                  <a:pt x="10487" y="11976"/>
                  <a:pt x="10731" y="11733"/>
                  <a:pt x="10974" y="11490"/>
                </a:cubicBezTo>
                <a:cubicBezTo>
                  <a:pt x="11460" y="11003"/>
                  <a:pt x="11916" y="10517"/>
                  <a:pt x="12402" y="10031"/>
                </a:cubicBezTo>
                <a:lnTo>
                  <a:pt x="13922" y="8724"/>
                </a:lnTo>
                <a:cubicBezTo>
                  <a:pt x="15898" y="7082"/>
                  <a:pt x="17995" y="5654"/>
                  <a:pt x="20214" y="4408"/>
                </a:cubicBezTo>
                <a:cubicBezTo>
                  <a:pt x="22281" y="3283"/>
                  <a:pt x="24439" y="2371"/>
                  <a:pt x="26658" y="1611"/>
                </a:cubicBezTo>
                <a:cubicBezTo>
                  <a:pt x="28618" y="918"/>
                  <a:pt x="30668" y="433"/>
                  <a:pt x="32748" y="159"/>
                </a:cubicBezTo>
                <a:lnTo>
                  <a:pt x="32748" y="159"/>
                </a:lnTo>
                <a:cubicBezTo>
                  <a:pt x="34012" y="8106"/>
                  <a:pt x="34947" y="14049"/>
                  <a:pt x="35554" y="17692"/>
                </a:cubicBezTo>
                <a:lnTo>
                  <a:pt x="35554" y="17692"/>
                </a:lnTo>
                <a:cubicBezTo>
                  <a:pt x="34559" y="16980"/>
                  <a:pt x="33359" y="16565"/>
                  <a:pt x="32129" y="16535"/>
                </a:cubicBezTo>
                <a:cubicBezTo>
                  <a:pt x="31825" y="16535"/>
                  <a:pt x="31521" y="16535"/>
                  <a:pt x="31217" y="16566"/>
                </a:cubicBezTo>
                <a:lnTo>
                  <a:pt x="30913" y="16627"/>
                </a:lnTo>
                <a:lnTo>
                  <a:pt x="31217" y="16596"/>
                </a:lnTo>
                <a:cubicBezTo>
                  <a:pt x="31521" y="16566"/>
                  <a:pt x="31825" y="16566"/>
                  <a:pt x="32129" y="16566"/>
                </a:cubicBezTo>
                <a:cubicBezTo>
                  <a:pt x="33375" y="16627"/>
                  <a:pt x="34561" y="17052"/>
                  <a:pt x="35564" y="17782"/>
                </a:cubicBezTo>
                <a:lnTo>
                  <a:pt x="35655" y="17812"/>
                </a:lnTo>
                <a:lnTo>
                  <a:pt x="35655" y="17721"/>
                </a:lnTo>
                <a:cubicBezTo>
                  <a:pt x="35078" y="14043"/>
                  <a:pt x="34135" y="8055"/>
                  <a:pt x="32889" y="61"/>
                </a:cubicBezTo>
                <a:lnTo>
                  <a:pt x="3288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49"/>
          <p:cNvSpPr/>
          <p:nvPr/>
        </p:nvSpPr>
        <p:spPr>
          <a:xfrm>
            <a:off x="5248927" y="2320462"/>
            <a:ext cx="412854" cy="66967"/>
          </a:xfrm>
          <a:custGeom>
            <a:avLst/>
            <a:gdLst/>
            <a:ahLst/>
            <a:cxnLst/>
            <a:rect l="l" t="t" r="r" b="b"/>
            <a:pathLst>
              <a:path w="19272" h="3126" extrusionOk="0">
                <a:moveTo>
                  <a:pt x="12344" y="1"/>
                </a:moveTo>
                <a:cubicBezTo>
                  <a:pt x="8188" y="1"/>
                  <a:pt x="4044" y="495"/>
                  <a:pt x="1" y="1491"/>
                </a:cubicBezTo>
                <a:cubicBezTo>
                  <a:pt x="92" y="1886"/>
                  <a:pt x="122" y="2281"/>
                  <a:pt x="122" y="2677"/>
                </a:cubicBezTo>
                <a:lnTo>
                  <a:pt x="183" y="2677"/>
                </a:lnTo>
                <a:cubicBezTo>
                  <a:pt x="1540" y="2912"/>
                  <a:pt x="2928" y="3125"/>
                  <a:pt x="4304" y="3125"/>
                </a:cubicBezTo>
                <a:cubicBezTo>
                  <a:pt x="5241" y="3125"/>
                  <a:pt x="6172" y="3026"/>
                  <a:pt x="7083" y="2768"/>
                </a:cubicBezTo>
                <a:cubicBezTo>
                  <a:pt x="7661" y="2616"/>
                  <a:pt x="8208" y="2403"/>
                  <a:pt x="8816" y="2251"/>
                </a:cubicBezTo>
                <a:cubicBezTo>
                  <a:pt x="9257" y="2198"/>
                  <a:pt x="9719" y="2166"/>
                  <a:pt x="10184" y="2166"/>
                </a:cubicBezTo>
                <a:cubicBezTo>
                  <a:pt x="10519" y="2166"/>
                  <a:pt x="10855" y="2182"/>
                  <a:pt x="11186" y="2221"/>
                </a:cubicBezTo>
                <a:cubicBezTo>
                  <a:pt x="11917" y="2316"/>
                  <a:pt x="12665" y="2361"/>
                  <a:pt x="13416" y="2361"/>
                </a:cubicBezTo>
                <a:cubicBezTo>
                  <a:pt x="14102" y="2361"/>
                  <a:pt x="14790" y="2324"/>
                  <a:pt x="15472" y="2251"/>
                </a:cubicBezTo>
                <a:cubicBezTo>
                  <a:pt x="16901" y="2099"/>
                  <a:pt x="18238" y="1461"/>
                  <a:pt x="19272" y="458"/>
                </a:cubicBezTo>
                <a:cubicBezTo>
                  <a:pt x="16969" y="154"/>
                  <a:pt x="14655" y="1"/>
                  <a:pt x="1234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49"/>
          <p:cNvSpPr/>
          <p:nvPr/>
        </p:nvSpPr>
        <p:spPr>
          <a:xfrm>
            <a:off x="5920951" y="1618211"/>
            <a:ext cx="89203" cy="133848"/>
          </a:xfrm>
          <a:custGeom>
            <a:avLst/>
            <a:gdLst/>
            <a:ahLst/>
            <a:cxnLst/>
            <a:rect l="l" t="t" r="r" b="b"/>
            <a:pathLst>
              <a:path w="4164" h="6248" extrusionOk="0">
                <a:moveTo>
                  <a:pt x="2665" y="0"/>
                </a:moveTo>
                <a:cubicBezTo>
                  <a:pt x="2394" y="0"/>
                  <a:pt x="2126" y="70"/>
                  <a:pt x="1884" y="199"/>
                </a:cubicBezTo>
                <a:cubicBezTo>
                  <a:pt x="1549" y="381"/>
                  <a:pt x="334" y="807"/>
                  <a:pt x="334" y="1019"/>
                </a:cubicBezTo>
                <a:cubicBezTo>
                  <a:pt x="334" y="1019"/>
                  <a:pt x="334" y="1627"/>
                  <a:pt x="668" y="1658"/>
                </a:cubicBezTo>
                <a:lnTo>
                  <a:pt x="1154" y="1718"/>
                </a:lnTo>
                <a:cubicBezTo>
                  <a:pt x="1154" y="1718"/>
                  <a:pt x="60" y="2083"/>
                  <a:pt x="30" y="2357"/>
                </a:cubicBezTo>
                <a:cubicBezTo>
                  <a:pt x="0" y="2623"/>
                  <a:pt x="85" y="3118"/>
                  <a:pt x="536" y="3118"/>
                </a:cubicBezTo>
                <a:cubicBezTo>
                  <a:pt x="549" y="3118"/>
                  <a:pt x="563" y="3118"/>
                  <a:pt x="577" y="3117"/>
                </a:cubicBezTo>
                <a:lnTo>
                  <a:pt x="577" y="3117"/>
                </a:lnTo>
                <a:cubicBezTo>
                  <a:pt x="577" y="3117"/>
                  <a:pt x="242" y="3390"/>
                  <a:pt x="394" y="3633"/>
                </a:cubicBezTo>
                <a:cubicBezTo>
                  <a:pt x="504" y="3853"/>
                  <a:pt x="689" y="4098"/>
                  <a:pt x="948" y="4098"/>
                </a:cubicBezTo>
                <a:cubicBezTo>
                  <a:pt x="975" y="4098"/>
                  <a:pt x="1004" y="4095"/>
                  <a:pt x="1033" y="4089"/>
                </a:cubicBezTo>
                <a:cubicBezTo>
                  <a:pt x="1337" y="4029"/>
                  <a:pt x="1640" y="3968"/>
                  <a:pt x="1641" y="3968"/>
                </a:cubicBezTo>
                <a:lnTo>
                  <a:pt x="1641" y="3968"/>
                </a:lnTo>
                <a:cubicBezTo>
                  <a:pt x="1641" y="3968"/>
                  <a:pt x="1215" y="4181"/>
                  <a:pt x="1337" y="4363"/>
                </a:cubicBezTo>
                <a:cubicBezTo>
                  <a:pt x="1458" y="4545"/>
                  <a:pt x="1458" y="4788"/>
                  <a:pt x="1853" y="4880"/>
                </a:cubicBezTo>
                <a:cubicBezTo>
                  <a:pt x="2248" y="4971"/>
                  <a:pt x="3008" y="5184"/>
                  <a:pt x="3008" y="5184"/>
                </a:cubicBezTo>
                <a:lnTo>
                  <a:pt x="3191" y="6247"/>
                </a:lnTo>
                <a:cubicBezTo>
                  <a:pt x="3525" y="5943"/>
                  <a:pt x="3799" y="5579"/>
                  <a:pt x="4042" y="5214"/>
                </a:cubicBezTo>
                <a:cubicBezTo>
                  <a:pt x="4163" y="4910"/>
                  <a:pt x="4133" y="4545"/>
                  <a:pt x="3920" y="4272"/>
                </a:cubicBezTo>
                <a:lnTo>
                  <a:pt x="3738" y="4089"/>
                </a:lnTo>
                <a:cubicBezTo>
                  <a:pt x="3738" y="4089"/>
                  <a:pt x="4072" y="3056"/>
                  <a:pt x="3647" y="2600"/>
                </a:cubicBezTo>
                <a:cubicBezTo>
                  <a:pt x="3647" y="2600"/>
                  <a:pt x="4011" y="1597"/>
                  <a:pt x="3434" y="1202"/>
                </a:cubicBezTo>
                <a:cubicBezTo>
                  <a:pt x="3434" y="1202"/>
                  <a:pt x="3829" y="411"/>
                  <a:pt x="3373" y="168"/>
                </a:cubicBezTo>
                <a:cubicBezTo>
                  <a:pt x="3145" y="54"/>
                  <a:pt x="2904" y="0"/>
                  <a:pt x="2665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0" name="Google Shape;2450;p49"/>
          <p:cNvSpPr/>
          <p:nvPr/>
        </p:nvSpPr>
        <p:spPr>
          <a:xfrm>
            <a:off x="5956727" y="1695867"/>
            <a:ext cx="44966" cy="10733"/>
          </a:xfrm>
          <a:custGeom>
            <a:avLst/>
            <a:gdLst/>
            <a:ahLst/>
            <a:cxnLst/>
            <a:rect l="l" t="t" r="r" b="b"/>
            <a:pathLst>
              <a:path w="2099" h="501" extrusionOk="0">
                <a:moveTo>
                  <a:pt x="954" y="1"/>
                </a:moveTo>
                <a:cubicBezTo>
                  <a:pt x="728" y="1"/>
                  <a:pt x="501" y="60"/>
                  <a:pt x="275" y="160"/>
                </a:cubicBezTo>
                <a:cubicBezTo>
                  <a:pt x="183" y="191"/>
                  <a:pt x="62" y="282"/>
                  <a:pt x="1" y="373"/>
                </a:cubicBezTo>
                <a:cubicBezTo>
                  <a:pt x="92" y="312"/>
                  <a:pt x="183" y="282"/>
                  <a:pt x="305" y="221"/>
                </a:cubicBezTo>
                <a:cubicBezTo>
                  <a:pt x="507" y="145"/>
                  <a:pt x="720" y="106"/>
                  <a:pt x="935" y="106"/>
                </a:cubicBezTo>
                <a:cubicBezTo>
                  <a:pt x="1236" y="106"/>
                  <a:pt x="1541" y="183"/>
                  <a:pt x="1825" y="343"/>
                </a:cubicBezTo>
                <a:cubicBezTo>
                  <a:pt x="1983" y="422"/>
                  <a:pt x="2072" y="501"/>
                  <a:pt x="2093" y="501"/>
                </a:cubicBezTo>
                <a:cubicBezTo>
                  <a:pt x="2097" y="501"/>
                  <a:pt x="2098" y="499"/>
                  <a:pt x="2098" y="495"/>
                </a:cubicBezTo>
                <a:cubicBezTo>
                  <a:pt x="2098" y="495"/>
                  <a:pt x="2037" y="404"/>
                  <a:pt x="1855" y="282"/>
                </a:cubicBezTo>
                <a:cubicBezTo>
                  <a:pt x="1612" y="130"/>
                  <a:pt x="1369" y="39"/>
                  <a:pt x="1095" y="8"/>
                </a:cubicBezTo>
                <a:cubicBezTo>
                  <a:pt x="1048" y="3"/>
                  <a:pt x="1001" y="1"/>
                  <a:pt x="9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49"/>
          <p:cNvSpPr/>
          <p:nvPr/>
        </p:nvSpPr>
        <p:spPr>
          <a:xfrm>
            <a:off x="5934597" y="1670632"/>
            <a:ext cx="64482" cy="13710"/>
          </a:xfrm>
          <a:custGeom>
            <a:avLst/>
            <a:gdLst/>
            <a:ahLst/>
            <a:cxnLst/>
            <a:rect l="l" t="t" r="r" b="b"/>
            <a:pathLst>
              <a:path w="3010" h="640" extrusionOk="0">
                <a:moveTo>
                  <a:pt x="2554" y="1"/>
                </a:moveTo>
                <a:cubicBezTo>
                  <a:pt x="2189" y="1"/>
                  <a:pt x="1794" y="1"/>
                  <a:pt x="1429" y="62"/>
                </a:cubicBezTo>
                <a:cubicBezTo>
                  <a:pt x="1064" y="153"/>
                  <a:pt x="730" y="244"/>
                  <a:pt x="365" y="426"/>
                </a:cubicBezTo>
                <a:cubicBezTo>
                  <a:pt x="244" y="487"/>
                  <a:pt x="122" y="548"/>
                  <a:pt x="1" y="639"/>
                </a:cubicBezTo>
                <a:cubicBezTo>
                  <a:pt x="487" y="426"/>
                  <a:pt x="973" y="275"/>
                  <a:pt x="1490" y="183"/>
                </a:cubicBezTo>
                <a:cubicBezTo>
                  <a:pt x="1855" y="115"/>
                  <a:pt x="2237" y="81"/>
                  <a:pt x="2623" y="81"/>
                </a:cubicBezTo>
                <a:cubicBezTo>
                  <a:pt x="2751" y="81"/>
                  <a:pt x="2881" y="85"/>
                  <a:pt x="3010" y="92"/>
                </a:cubicBezTo>
                <a:cubicBezTo>
                  <a:pt x="2858" y="62"/>
                  <a:pt x="2706" y="31"/>
                  <a:pt x="25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49"/>
          <p:cNvSpPr/>
          <p:nvPr/>
        </p:nvSpPr>
        <p:spPr>
          <a:xfrm>
            <a:off x="5944366" y="1643061"/>
            <a:ext cx="50150" cy="12039"/>
          </a:xfrm>
          <a:custGeom>
            <a:avLst/>
            <a:gdLst/>
            <a:ahLst/>
            <a:cxnLst/>
            <a:rect l="l" t="t" r="r" b="b"/>
            <a:pathLst>
              <a:path w="2341" h="562" extrusionOk="0">
                <a:moveTo>
                  <a:pt x="2031" y="0"/>
                </a:moveTo>
                <a:cubicBezTo>
                  <a:pt x="1729" y="0"/>
                  <a:pt x="1427" y="40"/>
                  <a:pt x="1125" y="133"/>
                </a:cubicBezTo>
                <a:cubicBezTo>
                  <a:pt x="730" y="194"/>
                  <a:pt x="365" y="346"/>
                  <a:pt x="0" y="558"/>
                </a:cubicBezTo>
                <a:cubicBezTo>
                  <a:pt x="0" y="560"/>
                  <a:pt x="3" y="561"/>
                  <a:pt x="7" y="561"/>
                </a:cubicBezTo>
                <a:cubicBezTo>
                  <a:pt x="68" y="561"/>
                  <a:pt x="559" y="366"/>
                  <a:pt x="1155" y="224"/>
                </a:cubicBezTo>
                <a:cubicBezTo>
                  <a:pt x="1794" y="72"/>
                  <a:pt x="2341" y="42"/>
                  <a:pt x="2311" y="11"/>
                </a:cubicBezTo>
                <a:cubicBezTo>
                  <a:pt x="2217" y="4"/>
                  <a:pt x="2124" y="0"/>
                  <a:pt x="2031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49"/>
          <p:cNvSpPr/>
          <p:nvPr/>
        </p:nvSpPr>
        <p:spPr>
          <a:xfrm>
            <a:off x="5396100" y="2126438"/>
            <a:ext cx="304114" cy="197987"/>
          </a:xfrm>
          <a:custGeom>
            <a:avLst/>
            <a:gdLst/>
            <a:ahLst/>
            <a:cxnLst/>
            <a:rect l="l" t="t" r="r" b="b"/>
            <a:pathLst>
              <a:path w="14196" h="9242" extrusionOk="0">
                <a:moveTo>
                  <a:pt x="7234" y="1"/>
                </a:moveTo>
                <a:cubicBezTo>
                  <a:pt x="7234" y="1"/>
                  <a:pt x="4864" y="1521"/>
                  <a:pt x="4286" y="2220"/>
                </a:cubicBezTo>
                <a:cubicBezTo>
                  <a:pt x="3678" y="2888"/>
                  <a:pt x="1550" y="4773"/>
                  <a:pt x="1550" y="4773"/>
                </a:cubicBezTo>
                <a:lnTo>
                  <a:pt x="0" y="5229"/>
                </a:lnTo>
                <a:lnTo>
                  <a:pt x="791" y="9241"/>
                </a:lnTo>
                <a:cubicBezTo>
                  <a:pt x="791" y="9241"/>
                  <a:pt x="7812" y="9089"/>
                  <a:pt x="8633" y="8907"/>
                </a:cubicBezTo>
                <a:cubicBezTo>
                  <a:pt x="9423" y="8724"/>
                  <a:pt x="12432" y="8147"/>
                  <a:pt x="12645" y="7326"/>
                </a:cubicBezTo>
                <a:cubicBezTo>
                  <a:pt x="12645" y="7326"/>
                  <a:pt x="14195" y="7053"/>
                  <a:pt x="14013" y="6445"/>
                </a:cubicBezTo>
                <a:cubicBezTo>
                  <a:pt x="13874" y="6006"/>
                  <a:pt x="13349" y="5953"/>
                  <a:pt x="13105" y="5953"/>
                </a:cubicBezTo>
                <a:cubicBezTo>
                  <a:pt x="13028" y="5953"/>
                  <a:pt x="12979" y="5958"/>
                  <a:pt x="12979" y="5958"/>
                </a:cubicBezTo>
                <a:cubicBezTo>
                  <a:pt x="12979" y="5958"/>
                  <a:pt x="13739" y="5685"/>
                  <a:pt x="13739" y="5320"/>
                </a:cubicBezTo>
                <a:cubicBezTo>
                  <a:pt x="13709" y="4803"/>
                  <a:pt x="12918" y="4773"/>
                  <a:pt x="12918" y="4773"/>
                </a:cubicBezTo>
                <a:cubicBezTo>
                  <a:pt x="12918" y="4773"/>
                  <a:pt x="13040" y="4074"/>
                  <a:pt x="11915" y="4013"/>
                </a:cubicBezTo>
                <a:cubicBezTo>
                  <a:pt x="11915" y="4013"/>
                  <a:pt x="6505" y="3648"/>
                  <a:pt x="6110" y="3496"/>
                </a:cubicBezTo>
                <a:cubicBezTo>
                  <a:pt x="5684" y="3344"/>
                  <a:pt x="6110" y="2433"/>
                  <a:pt x="6110" y="2433"/>
                </a:cubicBezTo>
                <a:cubicBezTo>
                  <a:pt x="6566" y="1946"/>
                  <a:pt x="6991" y="1399"/>
                  <a:pt x="7386" y="852"/>
                </a:cubicBezTo>
                <a:cubicBezTo>
                  <a:pt x="7599" y="214"/>
                  <a:pt x="7234" y="1"/>
                  <a:pt x="7234" y="1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49"/>
          <p:cNvSpPr/>
          <p:nvPr/>
        </p:nvSpPr>
        <p:spPr>
          <a:xfrm>
            <a:off x="5550428" y="2228024"/>
            <a:ext cx="122430" cy="10111"/>
          </a:xfrm>
          <a:custGeom>
            <a:avLst/>
            <a:gdLst/>
            <a:ahLst/>
            <a:cxnLst/>
            <a:rect l="l" t="t" r="r" b="b"/>
            <a:pathLst>
              <a:path w="5715" h="472" extrusionOk="0">
                <a:moveTo>
                  <a:pt x="5714" y="1"/>
                </a:moveTo>
                <a:cubicBezTo>
                  <a:pt x="5410" y="1"/>
                  <a:pt x="5137" y="31"/>
                  <a:pt x="4863" y="92"/>
                </a:cubicBezTo>
                <a:cubicBezTo>
                  <a:pt x="4347" y="153"/>
                  <a:pt x="3648" y="244"/>
                  <a:pt x="2857" y="274"/>
                </a:cubicBezTo>
                <a:cubicBezTo>
                  <a:pt x="2394" y="310"/>
                  <a:pt x="1952" y="324"/>
                  <a:pt x="1568" y="324"/>
                </a:cubicBezTo>
                <a:cubicBezTo>
                  <a:pt x="1296" y="324"/>
                  <a:pt x="1053" y="317"/>
                  <a:pt x="851" y="305"/>
                </a:cubicBezTo>
                <a:cubicBezTo>
                  <a:pt x="699" y="289"/>
                  <a:pt x="555" y="282"/>
                  <a:pt x="414" y="282"/>
                </a:cubicBezTo>
                <a:cubicBezTo>
                  <a:pt x="274" y="282"/>
                  <a:pt x="137" y="289"/>
                  <a:pt x="0" y="305"/>
                </a:cubicBezTo>
                <a:cubicBezTo>
                  <a:pt x="274" y="365"/>
                  <a:pt x="547" y="426"/>
                  <a:pt x="821" y="426"/>
                </a:cubicBezTo>
                <a:cubicBezTo>
                  <a:pt x="1170" y="457"/>
                  <a:pt x="1512" y="472"/>
                  <a:pt x="1850" y="472"/>
                </a:cubicBezTo>
                <a:cubicBezTo>
                  <a:pt x="2189" y="472"/>
                  <a:pt x="2523" y="457"/>
                  <a:pt x="2857" y="426"/>
                </a:cubicBezTo>
                <a:cubicBezTo>
                  <a:pt x="3556" y="396"/>
                  <a:pt x="4225" y="305"/>
                  <a:pt x="4894" y="183"/>
                </a:cubicBezTo>
                <a:cubicBezTo>
                  <a:pt x="5167" y="153"/>
                  <a:pt x="5441" y="92"/>
                  <a:pt x="571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49"/>
          <p:cNvSpPr/>
          <p:nvPr/>
        </p:nvSpPr>
        <p:spPr>
          <a:xfrm>
            <a:off x="5554969" y="2253409"/>
            <a:ext cx="116581" cy="12232"/>
          </a:xfrm>
          <a:custGeom>
            <a:avLst/>
            <a:gdLst/>
            <a:ahLst/>
            <a:cxnLst/>
            <a:rect l="l" t="t" r="r" b="b"/>
            <a:pathLst>
              <a:path w="5442" h="571" extrusionOk="0">
                <a:moveTo>
                  <a:pt x="5442" y="1"/>
                </a:moveTo>
                <a:cubicBezTo>
                  <a:pt x="5198" y="31"/>
                  <a:pt x="4925" y="62"/>
                  <a:pt x="4651" y="92"/>
                </a:cubicBezTo>
                <a:cubicBezTo>
                  <a:pt x="4165" y="153"/>
                  <a:pt x="3496" y="244"/>
                  <a:pt x="2736" y="305"/>
                </a:cubicBezTo>
                <a:lnTo>
                  <a:pt x="791" y="457"/>
                </a:lnTo>
                <a:cubicBezTo>
                  <a:pt x="518" y="457"/>
                  <a:pt x="274" y="487"/>
                  <a:pt x="1" y="548"/>
                </a:cubicBezTo>
                <a:cubicBezTo>
                  <a:pt x="138" y="563"/>
                  <a:pt x="274" y="571"/>
                  <a:pt x="411" y="571"/>
                </a:cubicBezTo>
                <a:cubicBezTo>
                  <a:pt x="548" y="571"/>
                  <a:pt x="685" y="563"/>
                  <a:pt x="822" y="548"/>
                </a:cubicBezTo>
                <a:cubicBezTo>
                  <a:pt x="1308" y="548"/>
                  <a:pt x="1977" y="518"/>
                  <a:pt x="2736" y="457"/>
                </a:cubicBezTo>
                <a:cubicBezTo>
                  <a:pt x="3375" y="396"/>
                  <a:pt x="4043" y="305"/>
                  <a:pt x="4682" y="214"/>
                </a:cubicBezTo>
                <a:cubicBezTo>
                  <a:pt x="4925" y="153"/>
                  <a:pt x="5198" y="92"/>
                  <a:pt x="5442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49"/>
          <p:cNvSpPr/>
          <p:nvPr/>
        </p:nvSpPr>
        <p:spPr>
          <a:xfrm>
            <a:off x="5564095" y="2282672"/>
            <a:ext cx="102250" cy="15296"/>
          </a:xfrm>
          <a:custGeom>
            <a:avLst/>
            <a:gdLst/>
            <a:ahLst/>
            <a:cxnLst/>
            <a:rect l="l" t="t" r="r" b="b"/>
            <a:pathLst>
              <a:path w="4773" h="714" extrusionOk="0">
                <a:moveTo>
                  <a:pt x="4764" y="0"/>
                </a:moveTo>
                <a:cubicBezTo>
                  <a:pt x="4665" y="0"/>
                  <a:pt x="3670" y="257"/>
                  <a:pt x="2402" y="459"/>
                </a:cubicBezTo>
                <a:cubicBezTo>
                  <a:pt x="1855" y="520"/>
                  <a:pt x="1277" y="580"/>
                  <a:pt x="699" y="611"/>
                </a:cubicBezTo>
                <a:cubicBezTo>
                  <a:pt x="456" y="611"/>
                  <a:pt x="244" y="611"/>
                  <a:pt x="0" y="641"/>
                </a:cubicBezTo>
                <a:cubicBezTo>
                  <a:pt x="178" y="686"/>
                  <a:pt x="340" y="714"/>
                  <a:pt x="509" y="714"/>
                </a:cubicBezTo>
                <a:cubicBezTo>
                  <a:pt x="571" y="714"/>
                  <a:pt x="634" y="710"/>
                  <a:pt x="699" y="702"/>
                </a:cubicBezTo>
                <a:cubicBezTo>
                  <a:pt x="805" y="707"/>
                  <a:pt x="911" y="710"/>
                  <a:pt x="1017" y="710"/>
                </a:cubicBezTo>
                <a:cubicBezTo>
                  <a:pt x="1489" y="710"/>
                  <a:pt x="1960" y="660"/>
                  <a:pt x="2432" y="611"/>
                </a:cubicBezTo>
                <a:cubicBezTo>
                  <a:pt x="2979" y="520"/>
                  <a:pt x="3557" y="398"/>
                  <a:pt x="4104" y="246"/>
                </a:cubicBezTo>
                <a:cubicBezTo>
                  <a:pt x="4347" y="185"/>
                  <a:pt x="4560" y="124"/>
                  <a:pt x="4772" y="3"/>
                </a:cubicBezTo>
                <a:cubicBezTo>
                  <a:pt x="4772" y="1"/>
                  <a:pt x="4770" y="0"/>
                  <a:pt x="4764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9"/>
          <p:cNvSpPr/>
          <p:nvPr/>
        </p:nvSpPr>
        <p:spPr>
          <a:xfrm>
            <a:off x="4742328" y="1856215"/>
            <a:ext cx="681792" cy="582542"/>
          </a:xfrm>
          <a:custGeom>
            <a:avLst/>
            <a:gdLst/>
            <a:ahLst/>
            <a:cxnLst/>
            <a:rect l="l" t="t" r="r" b="b"/>
            <a:pathLst>
              <a:path w="31826" h="27193" extrusionOk="0">
                <a:moveTo>
                  <a:pt x="4712" y="1"/>
                </a:moveTo>
                <a:cubicBezTo>
                  <a:pt x="4712" y="1"/>
                  <a:pt x="791" y="2311"/>
                  <a:pt x="396" y="6323"/>
                </a:cubicBezTo>
                <a:cubicBezTo>
                  <a:pt x="1" y="10183"/>
                  <a:pt x="822" y="22858"/>
                  <a:pt x="4986" y="26658"/>
                </a:cubicBezTo>
                <a:cubicBezTo>
                  <a:pt x="5378" y="27012"/>
                  <a:pt x="6735" y="27192"/>
                  <a:pt x="8630" y="27192"/>
                </a:cubicBezTo>
                <a:cubicBezTo>
                  <a:pt x="11287" y="27192"/>
                  <a:pt x="15002" y="26838"/>
                  <a:pt x="18603" y="26110"/>
                </a:cubicBezTo>
                <a:cubicBezTo>
                  <a:pt x="23102" y="25138"/>
                  <a:pt x="27509" y="23831"/>
                  <a:pt x="31825" y="22220"/>
                </a:cubicBezTo>
                <a:lnTo>
                  <a:pt x="31825" y="16414"/>
                </a:lnTo>
                <a:lnTo>
                  <a:pt x="12190" y="17843"/>
                </a:lnTo>
                <a:lnTo>
                  <a:pt x="4712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9"/>
          <p:cNvSpPr/>
          <p:nvPr/>
        </p:nvSpPr>
        <p:spPr>
          <a:xfrm>
            <a:off x="4947449" y="2058079"/>
            <a:ext cx="476672" cy="182348"/>
          </a:xfrm>
          <a:custGeom>
            <a:avLst/>
            <a:gdLst/>
            <a:ahLst/>
            <a:cxnLst/>
            <a:rect l="l" t="t" r="r" b="b"/>
            <a:pathLst>
              <a:path w="22251" h="8512" extrusionOk="0">
                <a:moveTo>
                  <a:pt x="1" y="0"/>
                </a:moveTo>
                <a:cubicBezTo>
                  <a:pt x="1" y="61"/>
                  <a:pt x="31" y="92"/>
                  <a:pt x="31" y="152"/>
                </a:cubicBezTo>
                <a:lnTo>
                  <a:pt x="213" y="608"/>
                </a:lnTo>
                <a:cubicBezTo>
                  <a:pt x="365" y="1003"/>
                  <a:pt x="578" y="1581"/>
                  <a:pt x="821" y="2310"/>
                </a:cubicBezTo>
                <a:cubicBezTo>
                  <a:pt x="1095" y="3192"/>
                  <a:pt x="1338" y="4104"/>
                  <a:pt x="1551" y="5016"/>
                </a:cubicBezTo>
                <a:cubicBezTo>
                  <a:pt x="1764" y="6049"/>
                  <a:pt x="2128" y="7204"/>
                  <a:pt x="2523" y="8420"/>
                </a:cubicBezTo>
                <a:lnTo>
                  <a:pt x="2554" y="8511"/>
                </a:lnTo>
                <a:lnTo>
                  <a:pt x="2645" y="8511"/>
                </a:lnTo>
                <a:lnTo>
                  <a:pt x="8055" y="8116"/>
                </a:lnTo>
                <a:lnTo>
                  <a:pt x="18116" y="7356"/>
                </a:lnTo>
                <a:lnTo>
                  <a:pt x="21156" y="7113"/>
                </a:lnTo>
                <a:lnTo>
                  <a:pt x="21977" y="7022"/>
                </a:lnTo>
                <a:cubicBezTo>
                  <a:pt x="22068" y="7022"/>
                  <a:pt x="22159" y="6991"/>
                  <a:pt x="22250" y="6991"/>
                </a:cubicBezTo>
                <a:cubicBezTo>
                  <a:pt x="22159" y="6961"/>
                  <a:pt x="22038" y="6961"/>
                  <a:pt x="21946" y="6961"/>
                </a:cubicBezTo>
                <a:lnTo>
                  <a:pt x="21126" y="7022"/>
                </a:lnTo>
                <a:lnTo>
                  <a:pt x="18086" y="7204"/>
                </a:lnTo>
                <a:lnTo>
                  <a:pt x="8025" y="7934"/>
                </a:lnTo>
                <a:lnTo>
                  <a:pt x="2683" y="8324"/>
                </a:lnTo>
                <a:lnTo>
                  <a:pt x="2683" y="8324"/>
                </a:lnTo>
                <a:cubicBezTo>
                  <a:pt x="2269" y="7104"/>
                  <a:pt x="1941" y="6000"/>
                  <a:pt x="1672" y="4985"/>
                </a:cubicBezTo>
                <a:cubicBezTo>
                  <a:pt x="1460" y="4073"/>
                  <a:pt x="1216" y="3161"/>
                  <a:pt x="913" y="2280"/>
                </a:cubicBezTo>
                <a:cubicBezTo>
                  <a:pt x="639" y="1551"/>
                  <a:pt x="426" y="973"/>
                  <a:pt x="274" y="578"/>
                </a:cubicBezTo>
                <a:cubicBezTo>
                  <a:pt x="183" y="395"/>
                  <a:pt x="122" y="274"/>
                  <a:pt x="61" y="152"/>
                </a:cubicBezTo>
                <a:cubicBezTo>
                  <a:pt x="61" y="92"/>
                  <a:pt x="31" y="31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9"/>
          <p:cNvSpPr/>
          <p:nvPr/>
        </p:nvSpPr>
        <p:spPr>
          <a:xfrm>
            <a:off x="4849119" y="2369969"/>
            <a:ext cx="450622" cy="64589"/>
          </a:xfrm>
          <a:custGeom>
            <a:avLst/>
            <a:gdLst/>
            <a:ahLst/>
            <a:cxnLst/>
            <a:rect l="l" t="t" r="r" b="b"/>
            <a:pathLst>
              <a:path w="21035" h="3015" extrusionOk="0">
                <a:moveTo>
                  <a:pt x="21035" y="1"/>
                </a:moveTo>
                <a:cubicBezTo>
                  <a:pt x="20974" y="1"/>
                  <a:pt x="20883" y="31"/>
                  <a:pt x="20822" y="62"/>
                </a:cubicBezTo>
                <a:lnTo>
                  <a:pt x="20244" y="274"/>
                </a:lnTo>
                <a:cubicBezTo>
                  <a:pt x="19728" y="457"/>
                  <a:pt x="18968" y="700"/>
                  <a:pt x="18056" y="973"/>
                </a:cubicBezTo>
                <a:cubicBezTo>
                  <a:pt x="15624" y="1673"/>
                  <a:pt x="13162" y="2189"/>
                  <a:pt x="10670" y="2493"/>
                </a:cubicBezTo>
                <a:cubicBezTo>
                  <a:pt x="8657" y="2739"/>
                  <a:pt x="6625" y="2845"/>
                  <a:pt x="4589" y="2845"/>
                </a:cubicBezTo>
                <a:cubicBezTo>
                  <a:pt x="4103" y="2845"/>
                  <a:pt x="3617" y="2839"/>
                  <a:pt x="3132" y="2828"/>
                </a:cubicBezTo>
                <a:cubicBezTo>
                  <a:pt x="2645" y="2828"/>
                  <a:pt x="2189" y="2797"/>
                  <a:pt x="1825" y="2767"/>
                </a:cubicBezTo>
                <a:lnTo>
                  <a:pt x="852" y="2706"/>
                </a:lnTo>
                <a:lnTo>
                  <a:pt x="214" y="2676"/>
                </a:lnTo>
                <a:lnTo>
                  <a:pt x="1" y="2676"/>
                </a:lnTo>
                <a:cubicBezTo>
                  <a:pt x="62" y="2706"/>
                  <a:pt x="122" y="2706"/>
                  <a:pt x="214" y="2706"/>
                </a:cubicBezTo>
                <a:lnTo>
                  <a:pt x="822" y="2797"/>
                </a:lnTo>
                <a:cubicBezTo>
                  <a:pt x="1095" y="2828"/>
                  <a:pt x="1429" y="2858"/>
                  <a:pt x="1825" y="2888"/>
                </a:cubicBezTo>
                <a:cubicBezTo>
                  <a:pt x="2189" y="2919"/>
                  <a:pt x="2645" y="2949"/>
                  <a:pt x="3132" y="2949"/>
                </a:cubicBezTo>
                <a:cubicBezTo>
                  <a:pt x="3868" y="2994"/>
                  <a:pt x="4605" y="3015"/>
                  <a:pt x="5342" y="3015"/>
                </a:cubicBezTo>
                <a:cubicBezTo>
                  <a:pt x="7128" y="3015"/>
                  <a:pt x="8914" y="2891"/>
                  <a:pt x="10700" y="2676"/>
                </a:cubicBezTo>
                <a:cubicBezTo>
                  <a:pt x="13193" y="2372"/>
                  <a:pt x="15685" y="1855"/>
                  <a:pt x="18086" y="1095"/>
                </a:cubicBezTo>
                <a:cubicBezTo>
                  <a:pt x="19029" y="791"/>
                  <a:pt x="19758" y="548"/>
                  <a:pt x="20275" y="335"/>
                </a:cubicBezTo>
                <a:lnTo>
                  <a:pt x="20852" y="92"/>
                </a:lnTo>
                <a:cubicBezTo>
                  <a:pt x="20913" y="62"/>
                  <a:pt x="20974" y="31"/>
                  <a:pt x="210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9"/>
          <p:cNvSpPr/>
          <p:nvPr/>
        </p:nvSpPr>
        <p:spPr>
          <a:xfrm>
            <a:off x="4952654" y="2238435"/>
            <a:ext cx="50814" cy="71658"/>
          </a:xfrm>
          <a:custGeom>
            <a:avLst/>
            <a:gdLst/>
            <a:ahLst/>
            <a:cxnLst/>
            <a:rect l="l" t="t" r="r" b="b"/>
            <a:pathLst>
              <a:path w="2372" h="3345" extrusionOk="0">
                <a:moveTo>
                  <a:pt x="2372" y="1"/>
                </a:moveTo>
                <a:lnTo>
                  <a:pt x="2372" y="1"/>
                </a:lnTo>
                <a:cubicBezTo>
                  <a:pt x="1065" y="609"/>
                  <a:pt x="153" y="1885"/>
                  <a:pt x="1" y="3344"/>
                </a:cubicBezTo>
                <a:cubicBezTo>
                  <a:pt x="244" y="2706"/>
                  <a:pt x="548" y="2068"/>
                  <a:pt x="913" y="1460"/>
                </a:cubicBezTo>
                <a:cubicBezTo>
                  <a:pt x="1338" y="913"/>
                  <a:pt x="1825" y="426"/>
                  <a:pt x="23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9"/>
          <p:cNvSpPr/>
          <p:nvPr/>
        </p:nvSpPr>
        <p:spPr>
          <a:xfrm>
            <a:off x="5136931" y="1812599"/>
            <a:ext cx="143274" cy="336162"/>
          </a:xfrm>
          <a:custGeom>
            <a:avLst/>
            <a:gdLst/>
            <a:ahLst/>
            <a:cxnLst/>
            <a:rect l="l" t="t" r="r" b="b"/>
            <a:pathLst>
              <a:path w="6688" h="15692" extrusionOk="0">
                <a:moveTo>
                  <a:pt x="274" y="0"/>
                </a:moveTo>
                <a:lnTo>
                  <a:pt x="274" y="0"/>
                </a:lnTo>
                <a:cubicBezTo>
                  <a:pt x="1" y="1763"/>
                  <a:pt x="335" y="3587"/>
                  <a:pt x="1186" y="5167"/>
                </a:cubicBezTo>
                <a:cubicBezTo>
                  <a:pt x="1673" y="5988"/>
                  <a:pt x="2280" y="6839"/>
                  <a:pt x="2220" y="7812"/>
                </a:cubicBezTo>
                <a:cubicBezTo>
                  <a:pt x="2159" y="8633"/>
                  <a:pt x="1581" y="9332"/>
                  <a:pt x="1308" y="10061"/>
                </a:cubicBezTo>
                <a:cubicBezTo>
                  <a:pt x="639" y="11854"/>
                  <a:pt x="1399" y="13800"/>
                  <a:pt x="2159" y="15532"/>
                </a:cubicBezTo>
                <a:cubicBezTo>
                  <a:pt x="2687" y="15638"/>
                  <a:pt x="3220" y="15692"/>
                  <a:pt x="3752" y="15692"/>
                </a:cubicBezTo>
                <a:cubicBezTo>
                  <a:pt x="4445" y="15692"/>
                  <a:pt x="5135" y="15600"/>
                  <a:pt x="5806" y="15411"/>
                </a:cubicBezTo>
                <a:cubicBezTo>
                  <a:pt x="5229" y="14013"/>
                  <a:pt x="4651" y="12493"/>
                  <a:pt x="5077" y="11064"/>
                </a:cubicBezTo>
                <a:cubicBezTo>
                  <a:pt x="5442" y="9757"/>
                  <a:pt x="6597" y="8693"/>
                  <a:pt x="6657" y="7326"/>
                </a:cubicBezTo>
                <a:cubicBezTo>
                  <a:pt x="6688" y="6414"/>
                  <a:pt x="6202" y="5563"/>
                  <a:pt x="5928" y="4712"/>
                </a:cubicBezTo>
                <a:cubicBezTo>
                  <a:pt x="5715" y="3739"/>
                  <a:pt x="5837" y="2736"/>
                  <a:pt x="6353" y="1885"/>
                </a:cubicBezTo>
                <a:lnTo>
                  <a:pt x="27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9"/>
          <p:cNvSpPr/>
          <p:nvPr/>
        </p:nvSpPr>
        <p:spPr>
          <a:xfrm>
            <a:off x="4861501" y="1354564"/>
            <a:ext cx="395909" cy="423544"/>
          </a:xfrm>
          <a:custGeom>
            <a:avLst/>
            <a:gdLst/>
            <a:ahLst/>
            <a:cxnLst/>
            <a:rect l="l" t="t" r="r" b="b"/>
            <a:pathLst>
              <a:path w="18481" h="19771" extrusionOk="0">
                <a:moveTo>
                  <a:pt x="9917" y="0"/>
                </a:moveTo>
                <a:cubicBezTo>
                  <a:pt x="7920" y="0"/>
                  <a:pt x="6081" y="448"/>
                  <a:pt x="4438" y="1654"/>
                </a:cubicBezTo>
                <a:cubicBezTo>
                  <a:pt x="2219" y="3265"/>
                  <a:pt x="1581" y="6062"/>
                  <a:pt x="943" y="8706"/>
                </a:cubicBezTo>
                <a:cubicBezTo>
                  <a:pt x="578" y="10348"/>
                  <a:pt x="0" y="13843"/>
                  <a:pt x="335" y="15515"/>
                </a:cubicBezTo>
                <a:cubicBezTo>
                  <a:pt x="851" y="17946"/>
                  <a:pt x="2280" y="18554"/>
                  <a:pt x="4469" y="19770"/>
                </a:cubicBezTo>
                <a:lnTo>
                  <a:pt x="17174" y="13570"/>
                </a:lnTo>
                <a:cubicBezTo>
                  <a:pt x="18147" y="12475"/>
                  <a:pt x="18481" y="8433"/>
                  <a:pt x="17174" y="5393"/>
                </a:cubicBezTo>
                <a:cubicBezTo>
                  <a:pt x="16536" y="3873"/>
                  <a:pt x="15989" y="2202"/>
                  <a:pt x="14590" y="1351"/>
                </a:cubicBezTo>
                <a:cubicBezTo>
                  <a:pt x="13496" y="651"/>
                  <a:pt x="12280" y="226"/>
                  <a:pt x="11034" y="43"/>
                </a:cubicBezTo>
                <a:cubicBezTo>
                  <a:pt x="10656" y="15"/>
                  <a:pt x="10284" y="0"/>
                  <a:pt x="991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49"/>
          <p:cNvSpPr/>
          <p:nvPr/>
        </p:nvSpPr>
        <p:spPr>
          <a:xfrm>
            <a:off x="4931832" y="1398673"/>
            <a:ext cx="300836" cy="545331"/>
          </a:xfrm>
          <a:custGeom>
            <a:avLst/>
            <a:gdLst/>
            <a:ahLst/>
            <a:cxnLst/>
            <a:rect l="l" t="t" r="r" b="b"/>
            <a:pathLst>
              <a:path w="14043" h="25456" extrusionOk="0">
                <a:moveTo>
                  <a:pt x="9614" y="0"/>
                </a:moveTo>
                <a:cubicBezTo>
                  <a:pt x="9501" y="0"/>
                  <a:pt x="9387" y="7"/>
                  <a:pt x="9271" y="21"/>
                </a:cubicBezTo>
                <a:lnTo>
                  <a:pt x="1338" y="2088"/>
                </a:lnTo>
                <a:cubicBezTo>
                  <a:pt x="578" y="2179"/>
                  <a:pt x="0" y="2817"/>
                  <a:pt x="0" y="3608"/>
                </a:cubicBezTo>
                <a:lnTo>
                  <a:pt x="882" y="24094"/>
                </a:lnTo>
                <a:cubicBezTo>
                  <a:pt x="2896" y="24920"/>
                  <a:pt x="4724" y="25455"/>
                  <a:pt x="6214" y="25455"/>
                </a:cubicBezTo>
                <a:cubicBezTo>
                  <a:pt x="7961" y="25455"/>
                  <a:pt x="9244" y="24718"/>
                  <a:pt x="9818" y="22848"/>
                </a:cubicBezTo>
                <a:lnTo>
                  <a:pt x="9788" y="19991"/>
                </a:lnTo>
                <a:cubicBezTo>
                  <a:pt x="9818" y="19383"/>
                  <a:pt x="9818" y="19109"/>
                  <a:pt x="9818" y="18927"/>
                </a:cubicBezTo>
                <a:cubicBezTo>
                  <a:pt x="9879" y="18927"/>
                  <a:pt x="9940" y="18927"/>
                  <a:pt x="10031" y="18897"/>
                </a:cubicBezTo>
                <a:cubicBezTo>
                  <a:pt x="10730" y="18714"/>
                  <a:pt x="13161" y="17498"/>
                  <a:pt x="13709" y="13851"/>
                </a:cubicBezTo>
                <a:cubicBezTo>
                  <a:pt x="14043" y="11723"/>
                  <a:pt x="13921" y="8228"/>
                  <a:pt x="13709" y="5401"/>
                </a:cubicBezTo>
                <a:cubicBezTo>
                  <a:pt x="13535" y="2964"/>
                  <a:pt x="11976" y="0"/>
                  <a:pt x="9614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49"/>
          <p:cNvSpPr/>
          <p:nvPr/>
        </p:nvSpPr>
        <p:spPr>
          <a:xfrm>
            <a:off x="5172106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76" y="0"/>
                </a:moveTo>
                <a:cubicBezTo>
                  <a:pt x="556" y="0"/>
                  <a:pt x="537" y="1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51" y="1007"/>
                  <a:pt x="1094" y="763"/>
                  <a:pt x="1094" y="460"/>
                </a:cubicBezTo>
                <a:cubicBezTo>
                  <a:pt x="1038" y="178"/>
                  <a:pt x="825" y="0"/>
                  <a:pt x="5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9"/>
          <p:cNvSpPr/>
          <p:nvPr/>
        </p:nvSpPr>
        <p:spPr>
          <a:xfrm>
            <a:off x="5162338" y="1556685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1"/>
                </a:moveTo>
                <a:cubicBezTo>
                  <a:pt x="851" y="1"/>
                  <a:pt x="547" y="92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5" y="586"/>
                  <a:pt x="86" y="586"/>
                </a:cubicBezTo>
                <a:cubicBezTo>
                  <a:pt x="201" y="586"/>
                  <a:pt x="603" y="335"/>
                  <a:pt x="1155" y="335"/>
                </a:cubicBezTo>
                <a:cubicBezTo>
                  <a:pt x="1680" y="335"/>
                  <a:pt x="2080" y="586"/>
                  <a:pt x="2194" y="586"/>
                </a:cubicBezTo>
                <a:cubicBezTo>
                  <a:pt x="2205" y="586"/>
                  <a:pt x="2214" y="584"/>
                  <a:pt x="2219" y="578"/>
                </a:cubicBezTo>
                <a:cubicBezTo>
                  <a:pt x="2249" y="548"/>
                  <a:pt x="2189" y="426"/>
                  <a:pt x="2006" y="274"/>
                </a:cubicBezTo>
                <a:cubicBezTo>
                  <a:pt x="1763" y="92"/>
                  <a:pt x="1459" y="1"/>
                  <a:pt x="115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49"/>
          <p:cNvSpPr/>
          <p:nvPr/>
        </p:nvSpPr>
        <p:spPr>
          <a:xfrm>
            <a:off x="5052290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69" y="1"/>
                </a:moveTo>
                <a:cubicBezTo>
                  <a:pt x="552" y="1"/>
                  <a:pt x="535" y="2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43" y="1007"/>
                  <a:pt x="1081" y="777"/>
                  <a:pt x="1094" y="485"/>
                </a:cubicBezTo>
                <a:lnTo>
                  <a:pt x="1094" y="485"/>
                </a:lnTo>
                <a:cubicBezTo>
                  <a:pt x="1094" y="486"/>
                  <a:pt x="1094" y="488"/>
                  <a:pt x="1095" y="490"/>
                </a:cubicBezTo>
                <a:lnTo>
                  <a:pt x="1095" y="460"/>
                </a:lnTo>
                <a:cubicBezTo>
                  <a:pt x="1095" y="468"/>
                  <a:pt x="1094" y="476"/>
                  <a:pt x="1094" y="485"/>
                </a:cubicBezTo>
                <a:lnTo>
                  <a:pt x="1094" y="485"/>
                </a:lnTo>
                <a:cubicBezTo>
                  <a:pt x="1063" y="203"/>
                  <a:pt x="823" y="1"/>
                  <a:pt x="5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49"/>
          <p:cNvSpPr/>
          <p:nvPr/>
        </p:nvSpPr>
        <p:spPr>
          <a:xfrm>
            <a:off x="5038623" y="1554093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0"/>
                </a:moveTo>
                <a:cubicBezTo>
                  <a:pt x="851" y="0"/>
                  <a:pt x="547" y="91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7" y="586"/>
                  <a:pt x="90" y="586"/>
                </a:cubicBezTo>
                <a:cubicBezTo>
                  <a:pt x="208" y="586"/>
                  <a:pt x="608" y="362"/>
                  <a:pt x="1155" y="335"/>
                </a:cubicBezTo>
                <a:cubicBezTo>
                  <a:pt x="1680" y="335"/>
                  <a:pt x="2079" y="586"/>
                  <a:pt x="2193" y="586"/>
                </a:cubicBezTo>
                <a:cubicBezTo>
                  <a:pt x="2205" y="586"/>
                  <a:pt x="2213" y="583"/>
                  <a:pt x="2219" y="578"/>
                </a:cubicBezTo>
                <a:cubicBezTo>
                  <a:pt x="2249" y="547"/>
                  <a:pt x="2189" y="426"/>
                  <a:pt x="2006" y="274"/>
                </a:cubicBezTo>
                <a:cubicBezTo>
                  <a:pt x="1763" y="91"/>
                  <a:pt x="1459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49"/>
          <p:cNvSpPr/>
          <p:nvPr/>
        </p:nvSpPr>
        <p:spPr>
          <a:xfrm>
            <a:off x="5124570" y="1544303"/>
            <a:ext cx="40381" cy="105956"/>
          </a:xfrm>
          <a:custGeom>
            <a:avLst/>
            <a:gdLst/>
            <a:ahLst/>
            <a:cxnLst/>
            <a:rect l="l" t="t" r="r" b="b"/>
            <a:pathLst>
              <a:path w="1885" h="4946" extrusionOk="0">
                <a:moveTo>
                  <a:pt x="63" y="1"/>
                </a:moveTo>
                <a:cubicBezTo>
                  <a:pt x="63" y="1"/>
                  <a:pt x="62" y="1"/>
                  <a:pt x="61" y="1"/>
                </a:cubicBezTo>
                <a:cubicBezTo>
                  <a:pt x="0" y="32"/>
                  <a:pt x="456" y="1369"/>
                  <a:pt x="1095" y="3010"/>
                </a:cubicBezTo>
                <a:lnTo>
                  <a:pt x="1520" y="4135"/>
                </a:lnTo>
                <a:cubicBezTo>
                  <a:pt x="1611" y="4287"/>
                  <a:pt x="1642" y="4439"/>
                  <a:pt x="1642" y="4591"/>
                </a:cubicBezTo>
                <a:cubicBezTo>
                  <a:pt x="1611" y="4682"/>
                  <a:pt x="1459" y="4743"/>
                  <a:pt x="1307" y="4743"/>
                </a:cubicBezTo>
                <a:cubicBezTo>
                  <a:pt x="1003" y="4743"/>
                  <a:pt x="669" y="4804"/>
                  <a:pt x="365" y="4925"/>
                </a:cubicBezTo>
                <a:cubicBezTo>
                  <a:pt x="491" y="4938"/>
                  <a:pt x="622" y="4945"/>
                  <a:pt x="756" y="4945"/>
                </a:cubicBezTo>
                <a:cubicBezTo>
                  <a:pt x="946" y="4945"/>
                  <a:pt x="1142" y="4931"/>
                  <a:pt x="1338" y="4895"/>
                </a:cubicBezTo>
                <a:cubicBezTo>
                  <a:pt x="1429" y="4895"/>
                  <a:pt x="1490" y="4895"/>
                  <a:pt x="1581" y="4865"/>
                </a:cubicBezTo>
                <a:cubicBezTo>
                  <a:pt x="1702" y="4834"/>
                  <a:pt x="1794" y="4743"/>
                  <a:pt x="1824" y="4652"/>
                </a:cubicBezTo>
                <a:cubicBezTo>
                  <a:pt x="1885" y="4439"/>
                  <a:pt x="1854" y="4226"/>
                  <a:pt x="1763" y="4044"/>
                </a:cubicBezTo>
                <a:lnTo>
                  <a:pt x="1307" y="2919"/>
                </a:lnTo>
                <a:cubicBezTo>
                  <a:pt x="706" y="1297"/>
                  <a:pt x="135" y="1"/>
                  <a:pt x="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49"/>
          <p:cNvSpPr/>
          <p:nvPr/>
        </p:nvSpPr>
        <p:spPr>
          <a:xfrm>
            <a:off x="5019728" y="1772217"/>
            <a:ext cx="122430" cy="55613"/>
          </a:xfrm>
          <a:custGeom>
            <a:avLst/>
            <a:gdLst/>
            <a:ahLst/>
            <a:cxnLst/>
            <a:rect l="l" t="t" r="r" b="b"/>
            <a:pathLst>
              <a:path w="5715" h="2596" extrusionOk="0">
                <a:moveTo>
                  <a:pt x="1" y="1"/>
                </a:moveTo>
                <a:cubicBezTo>
                  <a:pt x="1" y="1"/>
                  <a:pt x="1245" y="2596"/>
                  <a:pt x="4871" y="2596"/>
                </a:cubicBezTo>
                <a:cubicBezTo>
                  <a:pt x="5130" y="2596"/>
                  <a:pt x="5401" y="2582"/>
                  <a:pt x="5685" y="2554"/>
                </a:cubicBezTo>
                <a:lnTo>
                  <a:pt x="5715" y="1490"/>
                </a:lnTo>
                <a:lnTo>
                  <a:pt x="5715" y="1490"/>
                </a:lnTo>
                <a:cubicBezTo>
                  <a:pt x="5609" y="1493"/>
                  <a:pt x="5503" y="1495"/>
                  <a:pt x="5398" y="1495"/>
                </a:cubicBezTo>
                <a:cubicBezTo>
                  <a:pt x="3501" y="1495"/>
                  <a:pt x="1642" y="980"/>
                  <a:pt x="1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9"/>
          <p:cNvSpPr/>
          <p:nvPr/>
        </p:nvSpPr>
        <p:spPr>
          <a:xfrm>
            <a:off x="5087445" y="1663905"/>
            <a:ext cx="46915" cy="38582"/>
          </a:xfrm>
          <a:custGeom>
            <a:avLst/>
            <a:gdLst/>
            <a:ahLst/>
            <a:cxnLst/>
            <a:rect l="l" t="t" r="r" b="b"/>
            <a:pathLst>
              <a:path w="2190" h="1801" extrusionOk="0">
                <a:moveTo>
                  <a:pt x="1097" y="1"/>
                </a:moveTo>
                <a:cubicBezTo>
                  <a:pt x="1046" y="1"/>
                  <a:pt x="995" y="4"/>
                  <a:pt x="943" y="11"/>
                </a:cubicBezTo>
                <a:cubicBezTo>
                  <a:pt x="639" y="11"/>
                  <a:pt x="335" y="163"/>
                  <a:pt x="153" y="437"/>
                </a:cubicBezTo>
                <a:cubicBezTo>
                  <a:pt x="1" y="740"/>
                  <a:pt x="1" y="1136"/>
                  <a:pt x="213" y="1409"/>
                </a:cubicBezTo>
                <a:cubicBezTo>
                  <a:pt x="385" y="1654"/>
                  <a:pt x="675" y="1800"/>
                  <a:pt x="971" y="1800"/>
                </a:cubicBezTo>
                <a:cubicBezTo>
                  <a:pt x="1043" y="1800"/>
                  <a:pt x="1115" y="1792"/>
                  <a:pt x="1186" y="1774"/>
                </a:cubicBezTo>
                <a:cubicBezTo>
                  <a:pt x="1520" y="1652"/>
                  <a:pt x="1824" y="1470"/>
                  <a:pt x="2068" y="1227"/>
                </a:cubicBezTo>
                <a:cubicBezTo>
                  <a:pt x="2128" y="1166"/>
                  <a:pt x="2098" y="1196"/>
                  <a:pt x="2128" y="1105"/>
                </a:cubicBezTo>
                <a:cubicBezTo>
                  <a:pt x="2189" y="923"/>
                  <a:pt x="2159" y="740"/>
                  <a:pt x="2098" y="558"/>
                </a:cubicBezTo>
                <a:cubicBezTo>
                  <a:pt x="1855" y="208"/>
                  <a:pt x="1493" y="1"/>
                  <a:pt x="1097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49"/>
          <p:cNvSpPr/>
          <p:nvPr/>
        </p:nvSpPr>
        <p:spPr>
          <a:xfrm>
            <a:off x="5090701" y="1658914"/>
            <a:ext cx="42995" cy="35840"/>
          </a:xfrm>
          <a:custGeom>
            <a:avLst/>
            <a:gdLst/>
            <a:ahLst/>
            <a:cxnLst/>
            <a:rect l="l" t="t" r="r" b="b"/>
            <a:pathLst>
              <a:path w="2007" h="1673" extrusionOk="0">
                <a:moveTo>
                  <a:pt x="122" y="1"/>
                </a:moveTo>
                <a:cubicBezTo>
                  <a:pt x="61" y="1"/>
                  <a:pt x="1" y="153"/>
                  <a:pt x="31" y="426"/>
                </a:cubicBezTo>
                <a:cubicBezTo>
                  <a:pt x="61" y="791"/>
                  <a:pt x="244" y="1095"/>
                  <a:pt x="517" y="1338"/>
                </a:cubicBezTo>
                <a:cubicBezTo>
                  <a:pt x="821" y="1551"/>
                  <a:pt x="1186" y="1673"/>
                  <a:pt x="1551" y="1673"/>
                </a:cubicBezTo>
                <a:cubicBezTo>
                  <a:pt x="1855" y="1673"/>
                  <a:pt x="2007" y="1612"/>
                  <a:pt x="2007" y="1521"/>
                </a:cubicBezTo>
                <a:cubicBezTo>
                  <a:pt x="2007" y="1460"/>
                  <a:pt x="1308" y="1521"/>
                  <a:pt x="761" y="1095"/>
                </a:cubicBezTo>
                <a:cubicBezTo>
                  <a:pt x="213" y="639"/>
                  <a:pt x="21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49"/>
          <p:cNvSpPr/>
          <p:nvPr/>
        </p:nvSpPr>
        <p:spPr>
          <a:xfrm>
            <a:off x="5034702" y="1512812"/>
            <a:ext cx="57969" cy="18638"/>
          </a:xfrm>
          <a:custGeom>
            <a:avLst/>
            <a:gdLst/>
            <a:ahLst/>
            <a:cxnLst/>
            <a:rect l="l" t="t" r="r" b="b"/>
            <a:pathLst>
              <a:path w="2706" h="870" extrusionOk="0">
                <a:moveTo>
                  <a:pt x="1630" y="1"/>
                </a:moveTo>
                <a:cubicBezTo>
                  <a:pt x="1156" y="1"/>
                  <a:pt x="696" y="150"/>
                  <a:pt x="305" y="438"/>
                </a:cubicBezTo>
                <a:cubicBezTo>
                  <a:pt x="92" y="590"/>
                  <a:pt x="1" y="742"/>
                  <a:pt x="31" y="833"/>
                </a:cubicBezTo>
                <a:cubicBezTo>
                  <a:pt x="57" y="858"/>
                  <a:pt x="99" y="869"/>
                  <a:pt x="158" y="869"/>
                </a:cubicBezTo>
                <a:cubicBezTo>
                  <a:pt x="378" y="869"/>
                  <a:pt x="816" y="716"/>
                  <a:pt x="1368" y="620"/>
                </a:cubicBezTo>
                <a:cubicBezTo>
                  <a:pt x="2037" y="499"/>
                  <a:pt x="2645" y="529"/>
                  <a:pt x="2675" y="347"/>
                </a:cubicBezTo>
                <a:cubicBezTo>
                  <a:pt x="2706" y="286"/>
                  <a:pt x="2554" y="164"/>
                  <a:pt x="2311" y="103"/>
                </a:cubicBezTo>
                <a:cubicBezTo>
                  <a:pt x="2085" y="35"/>
                  <a:pt x="1856" y="1"/>
                  <a:pt x="16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49"/>
          <p:cNvSpPr/>
          <p:nvPr/>
        </p:nvSpPr>
        <p:spPr>
          <a:xfrm>
            <a:off x="5162338" y="1517139"/>
            <a:ext cx="49507" cy="18552"/>
          </a:xfrm>
          <a:custGeom>
            <a:avLst/>
            <a:gdLst/>
            <a:ahLst/>
            <a:cxnLst/>
            <a:rect l="l" t="t" r="r" b="b"/>
            <a:pathLst>
              <a:path w="2311" h="866" extrusionOk="0">
                <a:moveTo>
                  <a:pt x="878" y="0"/>
                </a:moveTo>
                <a:cubicBezTo>
                  <a:pt x="688" y="0"/>
                  <a:pt x="500" y="41"/>
                  <a:pt x="335" y="114"/>
                </a:cubicBezTo>
                <a:cubicBezTo>
                  <a:pt x="91" y="205"/>
                  <a:pt x="0" y="297"/>
                  <a:pt x="31" y="388"/>
                </a:cubicBezTo>
                <a:cubicBezTo>
                  <a:pt x="122" y="540"/>
                  <a:pt x="578" y="540"/>
                  <a:pt x="1125" y="631"/>
                </a:cubicBezTo>
                <a:cubicBezTo>
                  <a:pt x="1579" y="707"/>
                  <a:pt x="1949" y="866"/>
                  <a:pt x="2131" y="866"/>
                </a:cubicBezTo>
                <a:cubicBezTo>
                  <a:pt x="2169" y="866"/>
                  <a:pt x="2198" y="859"/>
                  <a:pt x="2219" y="844"/>
                </a:cubicBezTo>
                <a:cubicBezTo>
                  <a:pt x="2310" y="783"/>
                  <a:pt x="2249" y="631"/>
                  <a:pt x="2067" y="479"/>
                </a:cubicBezTo>
                <a:cubicBezTo>
                  <a:pt x="1854" y="236"/>
                  <a:pt x="1550" y="114"/>
                  <a:pt x="1246" y="53"/>
                </a:cubicBezTo>
                <a:cubicBezTo>
                  <a:pt x="1127" y="17"/>
                  <a:pt x="1002" y="0"/>
                  <a:pt x="8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49"/>
          <p:cNvSpPr/>
          <p:nvPr/>
        </p:nvSpPr>
        <p:spPr>
          <a:xfrm>
            <a:off x="4902526" y="1376951"/>
            <a:ext cx="233784" cy="210198"/>
          </a:xfrm>
          <a:custGeom>
            <a:avLst/>
            <a:gdLst/>
            <a:ahLst/>
            <a:cxnLst/>
            <a:rect l="l" t="t" r="r" b="b"/>
            <a:pathLst>
              <a:path w="10913" h="9812" extrusionOk="0">
                <a:moveTo>
                  <a:pt x="7730" y="0"/>
                </a:moveTo>
                <a:cubicBezTo>
                  <a:pt x="6615" y="0"/>
                  <a:pt x="5499" y="153"/>
                  <a:pt x="4408" y="457"/>
                </a:cubicBezTo>
                <a:cubicBezTo>
                  <a:pt x="2949" y="883"/>
                  <a:pt x="1490" y="1673"/>
                  <a:pt x="882" y="3041"/>
                </a:cubicBezTo>
                <a:cubicBezTo>
                  <a:pt x="0" y="5047"/>
                  <a:pt x="1247" y="7388"/>
                  <a:pt x="760" y="9515"/>
                </a:cubicBezTo>
                <a:cubicBezTo>
                  <a:pt x="1019" y="9713"/>
                  <a:pt x="1338" y="9812"/>
                  <a:pt x="1661" y="9812"/>
                </a:cubicBezTo>
                <a:cubicBezTo>
                  <a:pt x="1984" y="9812"/>
                  <a:pt x="2310" y="9713"/>
                  <a:pt x="2584" y="9515"/>
                </a:cubicBezTo>
                <a:cubicBezTo>
                  <a:pt x="3101" y="9090"/>
                  <a:pt x="3465" y="8543"/>
                  <a:pt x="3648" y="7904"/>
                </a:cubicBezTo>
                <a:lnTo>
                  <a:pt x="3648" y="7904"/>
                </a:lnTo>
                <a:lnTo>
                  <a:pt x="3557" y="8786"/>
                </a:lnTo>
                <a:cubicBezTo>
                  <a:pt x="3657" y="8795"/>
                  <a:pt x="3758" y="8800"/>
                  <a:pt x="3859" y="8800"/>
                </a:cubicBezTo>
                <a:cubicBezTo>
                  <a:pt x="5037" y="8800"/>
                  <a:pt x="6210" y="8162"/>
                  <a:pt x="7022" y="7266"/>
                </a:cubicBezTo>
                <a:cubicBezTo>
                  <a:pt x="7903" y="6293"/>
                  <a:pt x="8450" y="5078"/>
                  <a:pt x="8997" y="3892"/>
                </a:cubicBezTo>
                <a:lnTo>
                  <a:pt x="8997" y="3892"/>
                </a:lnTo>
                <a:cubicBezTo>
                  <a:pt x="8937" y="5078"/>
                  <a:pt x="8481" y="6202"/>
                  <a:pt x="7751" y="7145"/>
                </a:cubicBezTo>
                <a:cubicBezTo>
                  <a:pt x="7849" y="7164"/>
                  <a:pt x="7949" y="7174"/>
                  <a:pt x="8051" y="7174"/>
                </a:cubicBezTo>
                <a:cubicBezTo>
                  <a:pt x="8422" y="7174"/>
                  <a:pt x="8802" y="7042"/>
                  <a:pt x="9089" y="6780"/>
                </a:cubicBezTo>
                <a:cubicBezTo>
                  <a:pt x="9423" y="6445"/>
                  <a:pt x="9697" y="6020"/>
                  <a:pt x="9909" y="5594"/>
                </a:cubicBezTo>
                <a:cubicBezTo>
                  <a:pt x="10639" y="4014"/>
                  <a:pt x="10912" y="2251"/>
                  <a:pt x="10730" y="518"/>
                </a:cubicBezTo>
                <a:lnTo>
                  <a:pt x="10700" y="366"/>
                </a:lnTo>
                <a:cubicBezTo>
                  <a:pt x="9724" y="122"/>
                  <a:pt x="8727" y="0"/>
                  <a:pt x="773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49"/>
          <p:cNvSpPr/>
          <p:nvPr/>
        </p:nvSpPr>
        <p:spPr>
          <a:xfrm>
            <a:off x="5117393" y="1379693"/>
            <a:ext cx="129606" cy="193959"/>
          </a:xfrm>
          <a:custGeom>
            <a:avLst/>
            <a:gdLst/>
            <a:ahLst/>
            <a:cxnLst/>
            <a:rect l="l" t="t" r="r" b="b"/>
            <a:pathLst>
              <a:path w="6050" h="9054" extrusionOk="0">
                <a:moveTo>
                  <a:pt x="2004" y="1"/>
                </a:moveTo>
                <a:cubicBezTo>
                  <a:pt x="1583" y="1"/>
                  <a:pt x="1225" y="228"/>
                  <a:pt x="791" y="421"/>
                </a:cubicBezTo>
                <a:lnTo>
                  <a:pt x="548" y="512"/>
                </a:lnTo>
                <a:cubicBezTo>
                  <a:pt x="943" y="2700"/>
                  <a:pt x="761" y="4950"/>
                  <a:pt x="1" y="7047"/>
                </a:cubicBezTo>
                <a:cubicBezTo>
                  <a:pt x="119" y="7025"/>
                  <a:pt x="234" y="7015"/>
                  <a:pt x="346" y="7015"/>
                </a:cubicBezTo>
                <a:cubicBezTo>
                  <a:pt x="551" y="7015"/>
                  <a:pt x="747" y="7049"/>
                  <a:pt x="943" y="7108"/>
                </a:cubicBezTo>
                <a:cubicBezTo>
                  <a:pt x="1037" y="7136"/>
                  <a:pt x="1134" y="7150"/>
                  <a:pt x="1231" y="7150"/>
                </a:cubicBezTo>
                <a:cubicBezTo>
                  <a:pt x="1445" y="7150"/>
                  <a:pt x="1657" y="7082"/>
                  <a:pt x="1825" y="6956"/>
                </a:cubicBezTo>
                <a:cubicBezTo>
                  <a:pt x="1946" y="6804"/>
                  <a:pt x="2037" y="6591"/>
                  <a:pt x="2098" y="6378"/>
                </a:cubicBezTo>
                <a:cubicBezTo>
                  <a:pt x="2433" y="4980"/>
                  <a:pt x="2524" y="3521"/>
                  <a:pt x="2372" y="2062"/>
                </a:cubicBezTo>
                <a:lnTo>
                  <a:pt x="2372" y="2062"/>
                </a:lnTo>
                <a:cubicBezTo>
                  <a:pt x="2737" y="2852"/>
                  <a:pt x="3040" y="3643"/>
                  <a:pt x="3253" y="4494"/>
                </a:cubicBezTo>
                <a:cubicBezTo>
                  <a:pt x="3496" y="5345"/>
                  <a:pt x="3466" y="6226"/>
                  <a:pt x="3192" y="7047"/>
                </a:cubicBezTo>
                <a:cubicBezTo>
                  <a:pt x="3268" y="7123"/>
                  <a:pt x="3367" y="7161"/>
                  <a:pt x="3466" y="7161"/>
                </a:cubicBezTo>
                <a:cubicBezTo>
                  <a:pt x="3565" y="7161"/>
                  <a:pt x="3664" y="7123"/>
                  <a:pt x="3740" y="7047"/>
                </a:cubicBezTo>
                <a:cubicBezTo>
                  <a:pt x="3861" y="6925"/>
                  <a:pt x="3952" y="6743"/>
                  <a:pt x="3983" y="6530"/>
                </a:cubicBezTo>
                <a:cubicBezTo>
                  <a:pt x="4074" y="5801"/>
                  <a:pt x="4044" y="5071"/>
                  <a:pt x="3922" y="4372"/>
                </a:cubicBezTo>
                <a:lnTo>
                  <a:pt x="3922" y="4372"/>
                </a:lnTo>
                <a:cubicBezTo>
                  <a:pt x="4317" y="5132"/>
                  <a:pt x="4408" y="6013"/>
                  <a:pt x="4621" y="6865"/>
                </a:cubicBezTo>
                <a:cubicBezTo>
                  <a:pt x="4834" y="7685"/>
                  <a:pt x="5199" y="8567"/>
                  <a:pt x="5898" y="9053"/>
                </a:cubicBezTo>
                <a:cubicBezTo>
                  <a:pt x="6050" y="7989"/>
                  <a:pt x="6050" y="6895"/>
                  <a:pt x="5898" y="5801"/>
                </a:cubicBezTo>
                <a:cubicBezTo>
                  <a:pt x="5715" y="4889"/>
                  <a:pt x="5442" y="4007"/>
                  <a:pt x="5016" y="3187"/>
                </a:cubicBezTo>
                <a:cubicBezTo>
                  <a:pt x="4621" y="2244"/>
                  <a:pt x="4074" y="1424"/>
                  <a:pt x="3375" y="725"/>
                </a:cubicBezTo>
                <a:cubicBezTo>
                  <a:pt x="2802" y="181"/>
                  <a:pt x="2378" y="1"/>
                  <a:pt x="2004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49"/>
          <p:cNvSpPr/>
          <p:nvPr/>
        </p:nvSpPr>
        <p:spPr>
          <a:xfrm>
            <a:off x="4849783" y="1532607"/>
            <a:ext cx="197323" cy="599080"/>
          </a:xfrm>
          <a:custGeom>
            <a:avLst/>
            <a:gdLst/>
            <a:ahLst/>
            <a:cxnLst/>
            <a:rect l="l" t="t" r="r" b="b"/>
            <a:pathLst>
              <a:path w="9211" h="27965" extrusionOk="0">
                <a:moveTo>
                  <a:pt x="5897" y="0"/>
                </a:moveTo>
                <a:lnTo>
                  <a:pt x="1216" y="3222"/>
                </a:lnTo>
                <a:cubicBezTo>
                  <a:pt x="0" y="4894"/>
                  <a:pt x="0" y="7173"/>
                  <a:pt x="395" y="9240"/>
                </a:cubicBezTo>
                <a:cubicBezTo>
                  <a:pt x="760" y="11277"/>
                  <a:pt x="1398" y="13344"/>
                  <a:pt x="1155" y="15411"/>
                </a:cubicBezTo>
                <a:cubicBezTo>
                  <a:pt x="1003" y="16535"/>
                  <a:pt x="608" y="17690"/>
                  <a:pt x="730" y="18815"/>
                </a:cubicBezTo>
                <a:cubicBezTo>
                  <a:pt x="851" y="20061"/>
                  <a:pt x="1581" y="21125"/>
                  <a:pt x="2098" y="22280"/>
                </a:cubicBezTo>
                <a:cubicBezTo>
                  <a:pt x="2918" y="24073"/>
                  <a:pt x="3253" y="26019"/>
                  <a:pt x="3101" y="27964"/>
                </a:cubicBezTo>
                <a:lnTo>
                  <a:pt x="8754" y="27964"/>
                </a:lnTo>
                <a:cubicBezTo>
                  <a:pt x="9210" y="25472"/>
                  <a:pt x="8754" y="22888"/>
                  <a:pt x="7478" y="20669"/>
                </a:cubicBezTo>
                <a:cubicBezTo>
                  <a:pt x="6930" y="19696"/>
                  <a:pt x="6201" y="18785"/>
                  <a:pt x="6049" y="17690"/>
                </a:cubicBezTo>
                <a:cubicBezTo>
                  <a:pt x="5806" y="15897"/>
                  <a:pt x="7174" y="14225"/>
                  <a:pt x="7204" y="12432"/>
                </a:cubicBezTo>
                <a:cubicBezTo>
                  <a:pt x="7234" y="10639"/>
                  <a:pt x="5958" y="9088"/>
                  <a:pt x="5684" y="7325"/>
                </a:cubicBezTo>
                <a:cubicBezTo>
                  <a:pt x="5320" y="4863"/>
                  <a:pt x="6870" y="2280"/>
                  <a:pt x="589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49"/>
          <p:cNvSpPr/>
          <p:nvPr/>
        </p:nvSpPr>
        <p:spPr>
          <a:xfrm>
            <a:off x="5286695" y="2700111"/>
            <a:ext cx="1026888" cy="955915"/>
          </a:xfrm>
          <a:custGeom>
            <a:avLst/>
            <a:gdLst/>
            <a:ahLst/>
            <a:cxnLst/>
            <a:rect l="l" t="t" r="r" b="b"/>
            <a:pathLst>
              <a:path w="47935" h="44622" extrusionOk="0">
                <a:moveTo>
                  <a:pt x="1" y="0"/>
                </a:moveTo>
                <a:cubicBezTo>
                  <a:pt x="1369" y="7326"/>
                  <a:pt x="4439" y="12797"/>
                  <a:pt x="5715" y="14438"/>
                </a:cubicBezTo>
                <a:cubicBezTo>
                  <a:pt x="8816" y="18572"/>
                  <a:pt x="19667" y="28451"/>
                  <a:pt x="20427" y="33314"/>
                </a:cubicBezTo>
                <a:cubicBezTo>
                  <a:pt x="21187" y="38147"/>
                  <a:pt x="21946" y="44530"/>
                  <a:pt x="21946" y="44530"/>
                </a:cubicBezTo>
                <a:lnTo>
                  <a:pt x="36992" y="44530"/>
                </a:lnTo>
                <a:lnTo>
                  <a:pt x="36932" y="25259"/>
                </a:lnTo>
                <a:lnTo>
                  <a:pt x="36932" y="25259"/>
                </a:lnTo>
                <a:cubicBezTo>
                  <a:pt x="36932" y="25259"/>
                  <a:pt x="38425" y="27349"/>
                  <a:pt x="41392" y="27349"/>
                </a:cubicBezTo>
                <a:cubicBezTo>
                  <a:pt x="41967" y="27349"/>
                  <a:pt x="42598" y="27270"/>
                  <a:pt x="43284" y="27083"/>
                </a:cubicBezTo>
                <a:cubicBezTo>
                  <a:pt x="47509" y="25928"/>
                  <a:pt x="47935" y="21703"/>
                  <a:pt x="47418" y="19454"/>
                </a:cubicBezTo>
                <a:cubicBezTo>
                  <a:pt x="46932" y="17204"/>
                  <a:pt x="44561" y="14955"/>
                  <a:pt x="41430" y="14894"/>
                </a:cubicBezTo>
                <a:cubicBezTo>
                  <a:pt x="41359" y="14892"/>
                  <a:pt x="41288" y="14891"/>
                  <a:pt x="41219" y="14891"/>
                </a:cubicBezTo>
                <a:cubicBezTo>
                  <a:pt x="38212" y="14891"/>
                  <a:pt x="36992" y="16779"/>
                  <a:pt x="36992" y="16779"/>
                </a:cubicBezTo>
                <a:lnTo>
                  <a:pt x="36992" y="92"/>
                </a:lnTo>
                <a:lnTo>
                  <a:pt x="23041" y="0"/>
                </a:lnTo>
                <a:lnTo>
                  <a:pt x="23132" y="61"/>
                </a:lnTo>
                <a:cubicBezTo>
                  <a:pt x="24287" y="1216"/>
                  <a:pt x="24956" y="2797"/>
                  <a:pt x="24956" y="4438"/>
                </a:cubicBezTo>
                <a:cubicBezTo>
                  <a:pt x="24956" y="8013"/>
                  <a:pt x="22017" y="10668"/>
                  <a:pt x="18717" y="10668"/>
                </a:cubicBezTo>
                <a:cubicBezTo>
                  <a:pt x="17948" y="10668"/>
                  <a:pt x="17159" y="10523"/>
                  <a:pt x="16384" y="10213"/>
                </a:cubicBezTo>
                <a:cubicBezTo>
                  <a:pt x="12281" y="8572"/>
                  <a:pt x="11156" y="3313"/>
                  <a:pt x="14196" y="122"/>
                </a:cubicBezTo>
                <a:lnTo>
                  <a:pt x="14317" y="0"/>
                </a:lnTo>
                <a:close/>
                <a:moveTo>
                  <a:pt x="36992" y="44530"/>
                </a:moveTo>
                <a:lnTo>
                  <a:pt x="36992" y="44621"/>
                </a:lnTo>
                <a:lnTo>
                  <a:pt x="37084" y="4453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49"/>
          <p:cNvSpPr/>
          <p:nvPr/>
        </p:nvSpPr>
        <p:spPr>
          <a:xfrm>
            <a:off x="6075900" y="3635803"/>
            <a:ext cx="4584" cy="20223"/>
          </a:xfrm>
          <a:custGeom>
            <a:avLst/>
            <a:gdLst/>
            <a:ahLst/>
            <a:cxnLst/>
            <a:rect l="l" t="t" r="r" b="b"/>
            <a:pathLst>
              <a:path w="214" h="944" extrusionOk="0">
                <a:moveTo>
                  <a:pt x="122" y="1"/>
                </a:moveTo>
                <a:cubicBezTo>
                  <a:pt x="61" y="1"/>
                  <a:pt x="0" y="214"/>
                  <a:pt x="0" y="487"/>
                </a:cubicBezTo>
                <a:cubicBezTo>
                  <a:pt x="31" y="730"/>
                  <a:pt x="61" y="943"/>
                  <a:pt x="122" y="943"/>
                </a:cubicBezTo>
                <a:cubicBezTo>
                  <a:pt x="183" y="943"/>
                  <a:pt x="213" y="730"/>
                  <a:pt x="213" y="487"/>
                </a:cubicBezTo>
                <a:cubicBezTo>
                  <a:pt x="213" y="214"/>
                  <a:pt x="18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49"/>
          <p:cNvSpPr/>
          <p:nvPr/>
        </p:nvSpPr>
        <p:spPr>
          <a:xfrm>
            <a:off x="6075236" y="35524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0"/>
                </a:moveTo>
                <a:cubicBezTo>
                  <a:pt x="31" y="335"/>
                  <a:pt x="1" y="638"/>
                  <a:pt x="31" y="973"/>
                </a:cubicBezTo>
                <a:cubicBezTo>
                  <a:pt x="1" y="1307"/>
                  <a:pt x="31" y="1642"/>
                  <a:pt x="153" y="1945"/>
                </a:cubicBezTo>
                <a:cubicBezTo>
                  <a:pt x="244" y="1642"/>
                  <a:pt x="275" y="1307"/>
                  <a:pt x="244" y="973"/>
                </a:cubicBezTo>
                <a:cubicBezTo>
                  <a:pt x="275" y="638"/>
                  <a:pt x="244" y="335"/>
                  <a:pt x="12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49"/>
          <p:cNvSpPr/>
          <p:nvPr/>
        </p:nvSpPr>
        <p:spPr>
          <a:xfrm>
            <a:off x="6075236" y="3469115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1"/>
                </a:moveTo>
                <a:cubicBezTo>
                  <a:pt x="31" y="304"/>
                  <a:pt x="1" y="639"/>
                  <a:pt x="31" y="973"/>
                </a:cubicBezTo>
                <a:cubicBezTo>
                  <a:pt x="1" y="1308"/>
                  <a:pt x="31" y="1642"/>
                  <a:pt x="123" y="1946"/>
                </a:cubicBezTo>
                <a:cubicBezTo>
                  <a:pt x="214" y="1642"/>
                  <a:pt x="244" y="1308"/>
                  <a:pt x="214" y="973"/>
                </a:cubicBezTo>
                <a:cubicBezTo>
                  <a:pt x="275" y="639"/>
                  <a:pt x="214" y="304"/>
                  <a:pt x="12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49"/>
          <p:cNvSpPr/>
          <p:nvPr/>
        </p:nvSpPr>
        <p:spPr>
          <a:xfrm>
            <a:off x="6074593" y="3386424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53" y="0"/>
                </a:moveTo>
                <a:cubicBezTo>
                  <a:pt x="31" y="304"/>
                  <a:pt x="1" y="639"/>
                  <a:pt x="61" y="973"/>
                </a:cubicBezTo>
                <a:cubicBezTo>
                  <a:pt x="31" y="1277"/>
                  <a:pt x="61" y="1611"/>
                  <a:pt x="153" y="1946"/>
                </a:cubicBezTo>
                <a:cubicBezTo>
                  <a:pt x="244" y="1611"/>
                  <a:pt x="274" y="1277"/>
                  <a:pt x="244" y="973"/>
                </a:cubicBezTo>
                <a:cubicBezTo>
                  <a:pt x="274" y="639"/>
                  <a:pt x="244" y="304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49"/>
          <p:cNvSpPr/>
          <p:nvPr/>
        </p:nvSpPr>
        <p:spPr>
          <a:xfrm>
            <a:off x="6074593" y="33030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2" y="1"/>
                </a:moveTo>
                <a:cubicBezTo>
                  <a:pt x="31" y="305"/>
                  <a:pt x="1" y="639"/>
                  <a:pt x="31" y="973"/>
                </a:cubicBezTo>
                <a:cubicBezTo>
                  <a:pt x="1" y="1277"/>
                  <a:pt x="31" y="1612"/>
                  <a:pt x="153" y="1946"/>
                </a:cubicBezTo>
                <a:cubicBezTo>
                  <a:pt x="244" y="1612"/>
                  <a:pt x="274" y="1277"/>
                  <a:pt x="244" y="973"/>
                </a:cubicBezTo>
                <a:cubicBezTo>
                  <a:pt x="274" y="639"/>
                  <a:pt x="244" y="305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49"/>
          <p:cNvSpPr/>
          <p:nvPr/>
        </p:nvSpPr>
        <p:spPr>
          <a:xfrm>
            <a:off x="6075236" y="3239915"/>
            <a:ext cx="16303" cy="22151"/>
          </a:xfrm>
          <a:custGeom>
            <a:avLst/>
            <a:gdLst/>
            <a:ahLst/>
            <a:cxnLst/>
            <a:rect l="l" t="t" r="r" b="b"/>
            <a:pathLst>
              <a:path w="761" h="1034" extrusionOk="0">
                <a:moveTo>
                  <a:pt x="214" y="0"/>
                </a:moveTo>
                <a:lnTo>
                  <a:pt x="214" y="0"/>
                </a:lnTo>
                <a:cubicBezTo>
                  <a:pt x="192" y="8"/>
                  <a:pt x="140" y="25"/>
                  <a:pt x="31" y="61"/>
                </a:cubicBezTo>
                <a:cubicBezTo>
                  <a:pt x="1" y="395"/>
                  <a:pt x="31" y="699"/>
                  <a:pt x="123" y="1034"/>
                </a:cubicBezTo>
                <a:cubicBezTo>
                  <a:pt x="207" y="802"/>
                  <a:pt x="247" y="586"/>
                  <a:pt x="254" y="363"/>
                </a:cubicBezTo>
                <a:lnTo>
                  <a:pt x="254" y="363"/>
                </a:lnTo>
                <a:cubicBezTo>
                  <a:pt x="262" y="373"/>
                  <a:pt x="269" y="384"/>
                  <a:pt x="275" y="395"/>
                </a:cubicBezTo>
                <a:cubicBezTo>
                  <a:pt x="335" y="456"/>
                  <a:pt x="427" y="517"/>
                  <a:pt x="487" y="608"/>
                </a:cubicBezTo>
                <a:cubicBezTo>
                  <a:pt x="612" y="683"/>
                  <a:pt x="696" y="738"/>
                  <a:pt x="739" y="738"/>
                </a:cubicBezTo>
                <a:cubicBezTo>
                  <a:pt x="748" y="738"/>
                  <a:pt x="756" y="735"/>
                  <a:pt x="761" y="730"/>
                </a:cubicBezTo>
                <a:cubicBezTo>
                  <a:pt x="761" y="699"/>
                  <a:pt x="730" y="639"/>
                  <a:pt x="609" y="487"/>
                </a:cubicBezTo>
                <a:lnTo>
                  <a:pt x="427" y="243"/>
                </a:lnTo>
                <a:lnTo>
                  <a:pt x="305" y="122"/>
                </a:lnTo>
                <a:lnTo>
                  <a:pt x="244" y="61"/>
                </a:lnTo>
                <a:lnTo>
                  <a:pt x="244" y="61"/>
                </a:lnTo>
                <a:cubicBezTo>
                  <a:pt x="244" y="61"/>
                  <a:pt x="244" y="61"/>
                  <a:pt x="244" y="61"/>
                </a:cubicBezTo>
                <a:lnTo>
                  <a:pt x="214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49"/>
          <p:cNvSpPr/>
          <p:nvPr/>
        </p:nvSpPr>
        <p:spPr>
          <a:xfrm>
            <a:off x="6125386" y="3276376"/>
            <a:ext cx="38432" cy="9683"/>
          </a:xfrm>
          <a:custGeom>
            <a:avLst/>
            <a:gdLst/>
            <a:ahLst/>
            <a:cxnLst/>
            <a:rect l="l" t="t" r="r" b="b"/>
            <a:pathLst>
              <a:path w="1794" h="452" extrusionOk="0">
                <a:moveTo>
                  <a:pt x="0" y="0"/>
                </a:moveTo>
                <a:lnTo>
                  <a:pt x="0" y="0"/>
                </a:lnTo>
                <a:cubicBezTo>
                  <a:pt x="419" y="296"/>
                  <a:pt x="918" y="452"/>
                  <a:pt x="1431" y="452"/>
                </a:cubicBezTo>
                <a:cubicBezTo>
                  <a:pt x="1552" y="452"/>
                  <a:pt x="1673" y="443"/>
                  <a:pt x="1794" y="426"/>
                </a:cubicBezTo>
                <a:cubicBezTo>
                  <a:pt x="1520" y="304"/>
                  <a:pt x="1216" y="213"/>
                  <a:pt x="912" y="183"/>
                </a:cubicBezTo>
                <a:cubicBezTo>
                  <a:pt x="608" y="92"/>
                  <a:pt x="304" y="3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49"/>
          <p:cNvSpPr/>
          <p:nvPr/>
        </p:nvSpPr>
        <p:spPr>
          <a:xfrm>
            <a:off x="6202871" y="3269864"/>
            <a:ext cx="37789" cy="13218"/>
          </a:xfrm>
          <a:custGeom>
            <a:avLst/>
            <a:gdLst/>
            <a:ahLst/>
            <a:cxnLst/>
            <a:rect l="l" t="t" r="r" b="b"/>
            <a:pathLst>
              <a:path w="1764" h="617" extrusionOk="0">
                <a:moveTo>
                  <a:pt x="1764" y="0"/>
                </a:moveTo>
                <a:lnTo>
                  <a:pt x="1764" y="0"/>
                </a:lnTo>
                <a:cubicBezTo>
                  <a:pt x="1460" y="31"/>
                  <a:pt x="1156" y="122"/>
                  <a:pt x="882" y="274"/>
                </a:cubicBezTo>
                <a:cubicBezTo>
                  <a:pt x="578" y="335"/>
                  <a:pt x="274" y="426"/>
                  <a:pt x="1" y="608"/>
                </a:cubicBezTo>
                <a:cubicBezTo>
                  <a:pt x="58" y="614"/>
                  <a:pt x="114" y="616"/>
                  <a:pt x="170" y="616"/>
                </a:cubicBezTo>
                <a:cubicBezTo>
                  <a:pt x="439" y="616"/>
                  <a:pt x="691" y="557"/>
                  <a:pt x="943" y="456"/>
                </a:cubicBezTo>
                <a:cubicBezTo>
                  <a:pt x="1247" y="365"/>
                  <a:pt x="1520" y="213"/>
                  <a:pt x="17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49"/>
          <p:cNvSpPr/>
          <p:nvPr/>
        </p:nvSpPr>
        <p:spPr>
          <a:xfrm>
            <a:off x="6271895" y="3212516"/>
            <a:ext cx="21508" cy="33333"/>
          </a:xfrm>
          <a:custGeom>
            <a:avLst/>
            <a:gdLst/>
            <a:ahLst/>
            <a:cxnLst/>
            <a:rect l="l" t="t" r="r" b="b"/>
            <a:pathLst>
              <a:path w="1004" h="1556" extrusionOk="0">
                <a:moveTo>
                  <a:pt x="999" y="1"/>
                </a:moveTo>
                <a:cubicBezTo>
                  <a:pt x="956" y="1"/>
                  <a:pt x="750" y="354"/>
                  <a:pt x="487" y="763"/>
                </a:cubicBezTo>
                <a:cubicBezTo>
                  <a:pt x="304" y="1006"/>
                  <a:pt x="122" y="1279"/>
                  <a:pt x="0" y="1553"/>
                </a:cubicBezTo>
                <a:cubicBezTo>
                  <a:pt x="4" y="1554"/>
                  <a:pt x="7" y="1555"/>
                  <a:pt x="12" y="1555"/>
                </a:cubicBezTo>
                <a:cubicBezTo>
                  <a:pt x="92" y="1555"/>
                  <a:pt x="381" y="1288"/>
                  <a:pt x="669" y="884"/>
                </a:cubicBezTo>
                <a:cubicBezTo>
                  <a:pt x="852" y="611"/>
                  <a:pt x="973" y="307"/>
                  <a:pt x="1004" y="3"/>
                </a:cubicBezTo>
                <a:cubicBezTo>
                  <a:pt x="1002" y="1"/>
                  <a:pt x="1001" y="1"/>
                  <a:pt x="9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49"/>
          <p:cNvSpPr/>
          <p:nvPr/>
        </p:nvSpPr>
        <p:spPr>
          <a:xfrm>
            <a:off x="6302507" y="3134431"/>
            <a:ext cx="6534" cy="39739"/>
          </a:xfrm>
          <a:custGeom>
            <a:avLst/>
            <a:gdLst/>
            <a:ahLst/>
            <a:cxnLst/>
            <a:rect l="l" t="t" r="r" b="b"/>
            <a:pathLst>
              <a:path w="305" h="1855" extrusionOk="0">
                <a:moveTo>
                  <a:pt x="122" y="0"/>
                </a:moveTo>
                <a:cubicBezTo>
                  <a:pt x="30" y="304"/>
                  <a:pt x="30" y="608"/>
                  <a:pt x="61" y="942"/>
                </a:cubicBezTo>
                <a:cubicBezTo>
                  <a:pt x="0" y="1246"/>
                  <a:pt x="0" y="1550"/>
                  <a:pt x="61" y="1854"/>
                </a:cubicBezTo>
                <a:cubicBezTo>
                  <a:pt x="274" y="1277"/>
                  <a:pt x="304" y="608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49"/>
          <p:cNvSpPr/>
          <p:nvPr/>
        </p:nvSpPr>
        <p:spPr>
          <a:xfrm>
            <a:off x="6271895" y="3063394"/>
            <a:ext cx="23458" cy="32669"/>
          </a:xfrm>
          <a:custGeom>
            <a:avLst/>
            <a:gdLst/>
            <a:ahLst/>
            <a:cxnLst/>
            <a:rect l="l" t="t" r="r" b="b"/>
            <a:pathLst>
              <a:path w="1095" h="1525" extrusionOk="0">
                <a:moveTo>
                  <a:pt x="68" y="1"/>
                </a:moveTo>
                <a:cubicBezTo>
                  <a:pt x="65" y="1"/>
                  <a:pt x="63" y="2"/>
                  <a:pt x="61" y="3"/>
                </a:cubicBezTo>
                <a:cubicBezTo>
                  <a:pt x="0" y="33"/>
                  <a:pt x="274" y="337"/>
                  <a:pt x="548" y="763"/>
                </a:cubicBezTo>
                <a:cubicBezTo>
                  <a:pt x="810" y="1172"/>
                  <a:pt x="1017" y="1525"/>
                  <a:pt x="1087" y="1525"/>
                </a:cubicBezTo>
                <a:cubicBezTo>
                  <a:pt x="1090" y="1525"/>
                  <a:pt x="1092" y="1524"/>
                  <a:pt x="1095" y="1523"/>
                </a:cubicBezTo>
                <a:cubicBezTo>
                  <a:pt x="1034" y="1219"/>
                  <a:pt x="912" y="915"/>
                  <a:pt x="700" y="672"/>
                </a:cubicBezTo>
                <a:cubicBezTo>
                  <a:pt x="440" y="268"/>
                  <a:pt x="125" y="1"/>
                  <a:pt x="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49"/>
          <p:cNvSpPr/>
          <p:nvPr/>
        </p:nvSpPr>
        <p:spPr>
          <a:xfrm>
            <a:off x="6205485" y="3023569"/>
            <a:ext cx="37125" cy="15167"/>
          </a:xfrm>
          <a:custGeom>
            <a:avLst/>
            <a:gdLst/>
            <a:ahLst/>
            <a:cxnLst/>
            <a:rect l="l" t="t" r="r" b="b"/>
            <a:pathLst>
              <a:path w="1733" h="708" extrusionOk="0">
                <a:moveTo>
                  <a:pt x="154" y="0"/>
                </a:moveTo>
                <a:cubicBezTo>
                  <a:pt x="102" y="0"/>
                  <a:pt x="51" y="3"/>
                  <a:pt x="0" y="8"/>
                </a:cubicBezTo>
                <a:cubicBezTo>
                  <a:pt x="243" y="160"/>
                  <a:pt x="547" y="282"/>
                  <a:pt x="851" y="373"/>
                </a:cubicBezTo>
                <a:cubicBezTo>
                  <a:pt x="1094" y="525"/>
                  <a:pt x="1398" y="646"/>
                  <a:pt x="1702" y="707"/>
                </a:cubicBezTo>
                <a:cubicBezTo>
                  <a:pt x="1733" y="677"/>
                  <a:pt x="1398" y="403"/>
                  <a:pt x="912" y="190"/>
                </a:cubicBezTo>
                <a:cubicBezTo>
                  <a:pt x="684" y="64"/>
                  <a:pt x="414" y="0"/>
                  <a:pt x="1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49"/>
          <p:cNvSpPr/>
          <p:nvPr/>
        </p:nvSpPr>
        <p:spPr>
          <a:xfrm>
            <a:off x="6126693" y="3017057"/>
            <a:ext cx="39075" cy="8655"/>
          </a:xfrm>
          <a:custGeom>
            <a:avLst/>
            <a:gdLst/>
            <a:ahLst/>
            <a:cxnLst/>
            <a:rect l="l" t="t" r="r" b="b"/>
            <a:pathLst>
              <a:path w="1824" h="404" extrusionOk="0">
                <a:moveTo>
                  <a:pt x="1368" y="0"/>
                </a:moveTo>
                <a:cubicBezTo>
                  <a:pt x="1216" y="0"/>
                  <a:pt x="1064" y="23"/>
                  <a:pt x="912" y="69"/>
                </a:cubicBezTo>
                <a:cubicBezTo>
                  <a:pt x="578" y="99"/>
                  <a:pt x="274" y="190"/>
                  <a:pt x="0" y="403"/>
                </a:cubicBezTo>
                <a:cubicBezTo>
                  <a:pt x="335" y="373"/>
                  <a:pt x="639" y="342"/>
                  <a:pt x="943" y="251"/>
                </a:cubicBezTo>
                <a:cubicBezTo>
                  <a:pt x="1246" y="251"/>
                  <a:pt x="1550" y="160"/>
                  <a:pt x="1824" y="69"/>
                </a:cubicBezTo>
                <a:cubicBezTo>
                  <a:pt x="1672" y="23"/>
                  <a:pt x="1520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49"/>
          <p:cNvSpPr/>
          <p:nvPr/>
        </p:nvSpPr>
        <p:spPr>
          <a:xfrm>
            <a:off x="6075236" y="3039358"/>
            <a:ext cx="16967" cy="21508"/>
          </a:xfrm>
          <a:custGeom>
            <a:avLst/>
            <a:gdLst/>
            <a:ahLst/>
            <a:cxnLst/>
            <a:rect l="l" t="t" r="r" b="b"/>
            <a:pathLst>
              <a:path w="792" h="1004" extrusionOk="0">
                <a:moveTo>
                  <a:pt x="153" y="0"/>
                </a:moveTo>
                <a:cubicBezTo>
                  <a:pt x="31" y="304"/>
                  <a:pt x="1" y="639"/>
                  <a:pt x="31" y="973"/>
                </a:cubicBezTo>
                <a:lnTo>
                  <a:pt x="214" y="1004"/>
                </a:lnTo>
                <a:lnTo>
                  <a:pt x="244" y="973"/>
                </a:lnTo>
                <a:lnTo>
                  <a:pt x="305" y="882"/>
                </a:lnTo>
                <a:lnTo>
                  <a:pt x="427" y="760"/>
                </a:lnTo>
                <a:lnTo>
                  <a:pt x="609" y="517"/>
                </a:lnTo>
                <a:cubicBezTo>
                  <a:pt x="730" y="396"/>
                  <a:pt x="791" y="304"/>
                  <a:pt x="761" y="304"/>
                </a:cubicBezTo>
                <a:cubicBezTo>
                  <a:pt x="761" y="299"/>
                  <a:pt x="757" y="297"/>
                  <a:pt x="750" y="297"/>
                </a:cubicBezTo>
                <a:cubicBezTo>
                  <a:pt x="718" y="297"/>
                  <a:pt x="618" y="351"/>
                  <a:pt x="518" y="426"/>
                </a:cubicBezTo>
                <a:cubicBezTo>
                  <a:pt x="427" y="487"/>
                  <a:pt x="366" y="548"/>
                  <a:pt x="275" y="639"/>
                </a:cubicBezTo>
                <a:lnTo>
                  <a:pt x="255" y="658"/>
                </a:lnTo>
                <a:lnTo>
                  <a:pt x="255" y="658"/>
                </a:lnTo>
                <a:cubicBezTo>
                  <a:pt x="252" y="432"/>
                  <a:pt x="218" y="216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49"/>
          <p:cNvSpPr/>
          <p:nvPr/>
        </p:nvSpPr>
        <p:spPr>
          <a:xfrm>
            <a:off x="6075236" y="294884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49"/>
          <p:cNvSpPr/>
          <p:nvPr/>
        </p:nvSpPr>
        <p:spPr>
          <a:xfrm>
            <a:off x="6075236" y="285833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49"/>
          <p:cNvSpPr/>
          <p:nvPr/>
        </p:nvSpPr>
        <p:spPr>
          <a:xfrm>
            <a:off x="6075236" y="276782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1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49"/>
          <p:cNvSpPr/>
          <p:nvPr/>
        </p:nvSpPr>
        <p:spPr>
          <a:xfrm>
            <a:off x="6058312" y="2699854"/>
            <a:ext cx="22172" cy="23072"/>
          </a:xfrm>
          <a:custGeom>
            <a:avLst/>
            <a:gdLst/>
            <a:ahLst/>
            <a:cxnLst/>
            <a:rect l="l" t="t" r="r" b="b"/>
            <a:pathLst>
              <a:path w="1035" h="1077" extrusionOk="0">
                <a:moveTo>
                  <a:pt x="697" y="1"/>
                </a:moveTo>
                <a:cubicBezTo>
                  <a:pt x="457" y="1"/>
                  <a:pt x="229" y="35"/>
                  <a:pt x="1" y="104"/>
                </a:cubicBezTo>
                <a:cubicBezTo>
                  <a:pt x="220" y="169"/>
                  <a:pt x="455" y="219"/>
                  <a:pt x="683" y="219"/>
                </a:cubicBezTo>
                <a:cubicBezTo>
                  <a:pt x="740" y="219"/>
                  <a:pt x="796" y="216"/>
                  <a:pt x="852" y="209"/>
                </a:cubicBezTo>
                <a:lnTo>
                  <a:pt x="852" y="209"/>
                </a:lnTo>
                <a:lnTo>
                  <a:pt x="852" y="499"/>
                </a:lnTo>
                <a:cubicBezTo>
                  <a:pt x="852" y="590"/>
                  <a:pt x="882" y="681"/>
                  <a:pt x="882" y="803"/>
                </a:cubicBezTo>
                <a:cubicBezTo>
                  <a:pt x="882" y="955"/>
                  <a:pt x="913" y="1076"/>
                  <a:pt x="943" y="1076"/>
                </a:cubicBezTo>
                <a:cubicBezTo>
                  <a:pt x="973" y="1076"/>
                  <a:pt x="1004" y="955"/>
                  <a:pt x="1004" y="803"/>
                </a:cubicBezTo>
                <a:cubicBezTo>
                  <a:pt x="1034" y="681"/>
                  <a:pt x="1034" y="590"/>
                  <a:pt x="1034" y="499"/>
                </a:cubicBezTo>
                <a:lnTo>
                  <a:pt x="1034" y="104"/>
                </a:lnTo>
                <a:lnTo>
                  <a:pt x="943" y="12"/>
                </a:lnTo>
                <a:cubicBezTo>
                  <a:pt x="859" y="5"/>
                  <a:pt x="778" y="1"/>
                  <a:pt x="6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49"/>
          <p:cNvSpPr/>
          <p:nvPr/>
        </p:nvSpPr>
        <p:spPr>
          <a:xfrm>
            <a:off x="5984726" y="2699211"/>
            <a:ext cx="37147" cy="5077"/>
          </a:xfrm>
          <a:custGeom>
            <a:avLst/>
            <a:gdLst/>
            <a:ahLst/>
            <a:cxnLst/>
            <a:rect l="l" t="t" r="r" b="b"/>
            <a:pathLst>
              <a:path w="1734" h="237" extrusionOk="0">
                <a:moveTo>
                  <a:pt x="642" y="1"/>
                </a:moveTo>
                <a:cubicBezTo>
                  <a:pt x="428" y="1"/>
                  <a:pt x="206" y="35"/>
                  <a:pt x="1" y="103"/>
                </a:cubicBezTo>
                <a:cubicBezTo>
                  <a:pt x="226" y="178"/>
                  <a:pt x="472" y="233"/>
                  <a:pt x="704" y="233"/>
                </a:cubicBezTo>
                <a:cubicBezTo>
                  <a:pt x="754" y="233"/>
                  <a:pt x="804" y="230"/>
                  <a:pt x="852" y="225"/>
                </a:cubicBezTo>
                <a:cubicBezTo>
                  <a:pt x="928" y="232"/>
                  <a:pt x="1004" y="236"/>
                  <a:pt x="1080" y="236"/>
                </a:cubicBezTo>
                <a:cubicBezTo>
                  <a:pt x="1306" y="236"/>
                  <a:pt x="1528" y="202"/>
                  <a:pt x="1734" y="134"/>
                </a:cubicBezTo>
                <a:cubicBezTo>
                  <a:pt x="1525" y="41"/>
                  <a:pt x="1298" y="1"/>
                  <a:pt x="1067" y="1"/>
                </a:cubicBezTo>
                <a:cubicBezTo>
                  <a:pt x="996" y="1"/>
                  <a:pt x="924" y="5"/>
                  <a:pt x="852" y="12"/>
                </a:cubicBezTo>
                <a:cubicBezTo>
                  <a:pt x="784" y="4"/>
                  <a:pt x="713" y="1"/>
                  <a:pt x="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49"/>
          <p:cNvSpPr/>
          <p:nvPr/>
        </p:nvSpPr>
        <p:spPr>
          <a:xfrm>
            <a:off x="5910497" y="2698804"/>
            <a:ext cx="37147" cy="4413"/>
          </a:xfrm>
          <a:custGeom>
            <a:avLst/>
            <a:gdLst/>
            <a:ahLst/>
            <a:cxnLst/>
            <a:rect l="l" t="t" r="r" b="b"/>
            <a:pathLst>
              <a:path w="1734" h="206" extrusionOk="0">
                <a:moveTo>
                  <a:pt x="867" y="1"/>
                </a:moveTo>
                <a:cubicBezTo>
                  <a:pt x="578" y="1"/>
                  <a:pt x="290" y="31"/>
                  <a:pt x="1" y="92"/>
                </a:cubicBezTo>
                <a:cubicBezTo>
                  <a:pt x="290" y="168"/>
                  <a:pt x="578" y="206"/>
                  <a:pt x="867" y="206"/>
                </a:cubicBezTo>
                <a:cubicBezTo>
                  <a:pt x="1156" y="206"/>
                  <a:pt x="1445" y="168"/>
                  <a:pt x="1733" y="92"/>
                </a:cubicBezTo>
                <a:cubicBezTo>
                  <a:pt x="1445" y="31"/>
                  <a:pt x="1156" y="1"/>
                  <a:pt x="8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49"/>
          <p:cNvSpPr/>
          <p:nvPr/>
        </p:nvSpPr>
        <p:spPr>
          <a:xfrm>
            <a:off x="5836932" y="2698162"/>
            <a:ext cx="37125" cy="4820"/>
          </a:xfrm>
          <a:custGeom>
            <a:avLst/>
            <a:gdLst/>
            <a:ahLst/>
            <a:cxnLst/>
            <a:rect l="l" t="t" r="r" b="b"/>
            <a:pathLst>
              <a:path w="1733" h="225" extrusionOk="0">
                <a:moveTo>
                  <a:pt x="579" y="0"/>
                </a:moveTo>
                <a:cubicBezTo>
                  <a:pt x="378" y="0"/>
                  <a:pt x="183" y="41"/>
                  <a:pt x="0" y="122"/>
                </a:cubicBezTo>
                <a:cubicBezTo>
                  <a:pt x="205" y="190"/>
                  <a:pt x="428" y="224"/>
                  <a:pt x="654" y="224"/>
                </a:cubicBezTo>
                <a:cubicBezTo>
                  <a:pt x="730" y="224"/>
                  <a:pt x="806" y="221"/>
                  <a:pt x="882" y="213"/>
                </a:cubicBezTo>
                <a:cubicBezTo>
                  <a:pt x="950" y="221"/>
                  <a:pt x="1020" y="224"/>
                  <a:pt x="1092" y="224"/>
                </a:cubicBezTo>
                <a:cubicBezTo>
                  <a:pt x="1305" y="224"/>
                  <a:pt x="1528" y="190"/>
                  <a:pt x="1733" y="122"/>
                </a:cubicBezTo>
                <a:cubicBezTo>
                  <a:pt x="1536" y="56"/>
                  <a:pt x="1323" y="6"/>
                  <a:pt x="1117" y="6"/>
                </a:cubicBezTo>
                <a:cubicBezTo>
                  <a:pt x="1037" y="6"/>
                  <a:pt x="958" y="14"/>
                  <a:pt x="882" y="31"/>
                </a:cubicBezTo>
                <a:cubicBezTo>
                  <a:pt x="780" y="10"/>
                  <a:pt x="679" y="0"/>
                  <a:pt x="5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49"/>
          <p:cNvSpPr/>
          <p:nvPr/>
        </p:nvSpPr>
        <p:spPr>
          <a:xfrm>
            <a:off x="5779156" y="2698355"/>
            <a:ext cx="21979" cy="16752"/>
          </a:xfrm>
          <a:custGeom>
            <a:avLst/>
            <a:gdLst/>
            <a:ahLst/>
            <a:cxnLst/>
            <a:rect l="l" t="t" r="r" b="b"/>
            <a:pathLst>
              <a:path w="1026" h="782" extrusionOk="0">
                <a:moveTo>
                  <a:pt x="83" y="204"/>
                </a:moveTo>
                <a:lnTo>
                  <a:pt x="83" y="204"/>
                </a:lnTo>
                <a:cubicBezTo>
                  <a:pt x="84" y="204"/>
                  <a:pt x="85" y="204"/>
                  <a:pt x="85" y="204"/>
                </a:cubicBezTo>
                <a:lnTo>
                  <a:pt x="85" y="204"/>
                </a:lnTo>
                <a:cubicBezTo>
                  <a:pt x="85" y="205"/>
                  <a:pt x="84" y="206"/>
                  <a:pt x="84" y="206"/>
                </a:cubicBezTo>
                <a:cubicBezTo>
                  <a:pt x="83" y="206"/>
                  <a:pt x="83" y="205"/>
                  <a:pt x="83" y="204"/>
                </a:cubicBezTo>
                <a:close/>
                <a:moveTo>
                  <a:pt x="161" y="1"/>
                </a:moveTo>
                <a:cubicBezTo>
                  <a:pt x="161" y="1"/>
                  <a:pt x="159" y="6"/>
                  <a:pt x="156" y="16"/>
                </a:cubicBezTo>
                <a:lnTo>
                  <a:pt x="156" y="16"/>
                </a:lnTo>
                <a:cubicBezTo>
                  <a:pt x="131" y="17"/>
                  <a:pt x="107" y="19"/>
                  <a:pt x="83" y="22"/>
                </a:cubicBezTo>
                <a:cubicBezTo>
                  <a:pt x="83" y="17"/>
                  <a:pt x="82" y="15"/>
                  <a:pt x="81" y="15"/>
                </a:cubicBezTo>
                <a:cubicBezTo>
                  <a:pt x="68" y="15"/>
                  <a:pt x="1" y="211"/>
                  <a:pt x="6" y="211"/>
                </a:cubicBezTo>
                <a:cubicBezTo>
                  <a:pt x="7" y="211"/>
                  <a:pt x="12" y="200"/>
                  <a:pt x="22" y="174"/>
                </a:cubicBezTo>
                <a:lnTo>
                  <a:pt x="53" y="204"/>
                </a:lnTo>
                <a:lnTo>
                  <a:pt x="114" y="295"/>
                </a:lnTo>
                <a:lnTo>
                  <a:pt x="235" y="417"/>
                </a:lnTo>
                <a:cubicBezTo>
                  <a:pt x="296" y="508"/>
                  <a:pt x="387" y="569"/>
                  <a:pt x="448" y="629"/>
                </a:cubicBezTo>
                <a:cubicBezTo>
                  <a:pt x="509" y="690"/>
                  <a:pt x="569" y="751"/>
                  <a:pt x="661" y="781"/>
                </a:cubicBezTo>
                <a:cubicBezTo>
                  <a:pt x="691" y="781"/>
                  <a:pt x="630" y="690"/>
                  <a:pt x="569" y="538"/>
                </a:cubicBezTo>
                <a:lnTo>
                  <a:pt x="387" y="295"/>
                </a:lnTo>
                <a:lnTo>
                  <a:pt x="307" y="215"/>
                </a:lnTo>
                <a:lnTo>
                  <a:pt x="307" y="215"/>
                </a:lnTo>
                <a:cubicBezTo>
                  <a:pt x="310" y="215"/>
                  <a:pt x="313" y="215"/>
                  <a:pt x="316" y="215"/>
                </a:cubicBezTo>
                <a:cubicBezTo>
                  <a:pt x="552" y="215"/>
                  <a:pt x="797" y="181"/>
                  <a:pt x="1025" y="113"/>
                </a:cubicBezTo>
                <a:cubicBezTo>
                  <a:pt x="797" y="44"/>
                  <a:pt x="552" y="10"/>
                  <a:pt x="316" y="10"/>
                </a:cubicBezTo>
                <a:cubicBezTo>
                  <a:pt x="262" y="10"/>
                  <a:pt x="209" y="12"/>
                  <a:pt x="156" y="15"/>
                </a:cubicBezTo>
                <a:lnTo>
                  <a:pt x="156" y="15"/>
                </a:lnTo>
                <a:cubicBezTo>
                  <a:pt x="160" y="5"/>
                  <a:pt x="161" y="1"/>
                  <a:pt x="1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49"/>
          <p:cNvSpPr/>
          <p:nvPr/>
        </p:nvSpPr>
        <p:spPr>
          <a:xfrm>
            <a:off x="5812189" y="2749597"/>
            <a:ext cx="10433" cy="38432"/>
          </a:xfrm>
          <a:custGeom>
            <a:avLst/>
            <a:gdLst/>
            <a:ahLst/>
            <a:cxnLst/>
            <a:rect l="l" t="t" r="r" b="b"/>
            <a:pathLst>
              <a:path w="487" h="1794" extrusionOk="0">
                <a:moveTo>
                  <a:pt x="0" y="0"/>
                </a:moveTo>
                <a:lnTo>
                  <a:pt x="0" y="0"/>
                </a:lnTo>
                <a:cubicBezTo>
                  <a:pt x="91" y="608"/>
                  <a:pt x="213" y="1216"/>
                  <a:pt x="395" y="1794"/>
                </a:cubicBezTo>
                <a:cubicBezTo>
                  <a:pt x="486" y="1186"/>
                  <a:pt x="334" y="548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49"/>
          <p:cNvSpPr/>
          <p:nvPr/>
        </p:nvSpPr>
        <p:spPr>
          <a:xfrm>
            <a:off x="5801756" y="2827082"/>
            <a:ext cx="15660" cy="36525"/>
          </a:xfrm>
          <a:custGeom>
            <a:avLst/>
            <a:gdLst/>
            <a:ahLst/>
            <a:cxnLst/>
            <a:rect l="l" t="t" r="r" b="b"/>
            <a:pathLst>
              <a:path w="731" h="1705" extrusionOk="0">
                <a:moveTo>
                  <a:pt x="700" y="1"/>
                </a:moveTo>
                <a:lnTo>
                  <a:pt x="700" y="1"/>
                </a:lnTo>
                <a:cubicBezTo>
                  <a:pt x="548" y="274"/>
                  <a:pt x="396" y="548"/>
                  <a:pt x="305" y="852"/>
                </a:cubicBezTo>
                <a:cubicBezTo>
                  <a:pt x="183" y="1095"/>
                  <a:pt x="62" y="1399"/>
                  <a:pt x="1" y="1703"/>
                </a:cubicBezTo>
                <a:cubicBezTo>
                  <a:pt x="2" y="1704"/>
                  <a:pt x="4" y="1705"/>
                  <a:pt x="6" y="1705"/>
                </a:cubicBezTo>
                <a:cubicBezTo>
                  <a:pt x="54" y="1705"/>
                  <a:pt x="314" y="1378"/>
                  <a:pt x="518" y="912"/>
                </a:cubicBezTo>
                <a:cubicBezTo>
                  <a:pt x="639" y="639"/>
                  <a:pt x="730" y="335"/>
                  <a:pt x="7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49"/>
          <p:cNvSpPr/>
          <p:nvPr/>
        </p:nvSpPr>
        <p:spPr>
          <a:xfrm>
            <a:off x="5743809" y="2893492"/>
            <a:ext cx="33226" cy="22172"/>
          </a:xfrm>
          <a:custGeom>
            <a:avLst/>
            <a:gdLst/>
            <a:ahLst/>
            <a:cxnLst/>
            <a:rect l="l" t="t" r="r" b="b"/>
            <a:pathLst>
              <a:path w="1551" h="1035" extrusionOk="0">
                <a:moveTo>
                  <a:pt x="1551" y="1"/>
                </a:moveTo>
                <a:lnTo>
                  <a:pt x="1551" y="1"/>
                </a:lnTo>
                <a:cubicBezTo>
                  <a:pt x="1247" y="122"/>
                  <a:pt x="1004" y="305"/>
                  <a:pt x="760" y="487"/>
                </a:cubicBezTo>
                <a:cubicBezTo>
                  <a:pt x="365" y="791"/>
                  <a:pt x="1" y="974"/>
                  <a:pt x="31" y="1034"/>
                </a:cubicBezTo>
                <a:cubicBezTo>
                  <a:pt x="335" y="1004"/>
                  <a:pt x="639" y="852"/>
                  <a:pt x="882" y="670"/>
                </a:cubicBezTo>
                <a:cubicBezTo>
                  <a:pt x="1156" y="518"/>
                  <a:pt x="1368" y="274"/>
                  <a:pt x="1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49"/>
          <p:cNvSpPr/>
          <p:nvPr/>
        </p:nvSpPr>
        <p:spPr>
          <a:xfrm>
            <a:off x="5667630" y="2926868"/>
            <a:ext cx="39096" cy="3942"/>
          </a:xfrm>
          <a:custGeom>
            <a:avLst/>
            <a:gdLst/>
            <a:ahLst/>
            <a:cxnLst/>
            <a:rect l="l" t="t" r="r" b="b"/>
            <a:pathLst>
              <a:path w="1825" h="184" extrusionOk="0">
                <a:moveTo>
                  <a:pt x="912" y="1"/>
                </a:moveTo>
                <a:cubicBezTo>
                  <a:pt x="608" y="1"/>
                  <a:pt x="304" y="8"/>
                  <a:pt x="0" y="23"/>
                </a:cubicBezTo>
                <a:cubicBezTo>
                  <a:pt x="227" y="124"/>
                  <a:pt x="474" y="183"/>
                  <a:pt x="743" y="183"/>
                </a:cubicBezTo>
                <a:cubicBezTo>
                  <a:pt x="798" y="183"/>
                  <a:pt x="855" y="181"/>
                  <a:pt x="912" y="175"/>
                </a:cubicBezTo>
                <a:cubicBezTo>
                  <a:pt x="964" y="181"/>
                  <a:pt x="1016" y="183"/>
                  <a:pt x="1069" y="183"/>
                </a:cubicBezTo>
                <a:cubicBezTo>
                  <a:pt x="1320" y="183"/>
                  <a:pt x="1572" y="124"/>
                  <a:pt x="1824" y="23"/>
                </a:cubicBezTo>
                <a:cubicBezTo>
                  <a:pt x="1520" y="8"/>
                  <a:pt x="1216" y="1"/>
                  <a:pt x="91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49"/>
          <p:cNvSpPr/>
          <p:nvPr/>
        </p:nvSpPr>
        <p:spPr>
          <a:xfrm>
            <a:off x="5595993" y="2894156"/>
            <a:ext cx="33890" cy="21508"/>
          </a:xfrm>
          <a:custGeom>
            <a:avLst/>
            <a:gdLst/>
            <a:ahLst/>
            <a:cxnLst/>
            <a:rect l="l" t="t" r="r" b="b"/>
            <a:pathLst>
              <a:path w="1582" h="1004" extrusionOk="0">
                <a:moveTo>
                  <a:pt x="62" y="0"/>
                </a:moveTo>
                <a:lnTo>
                  <a:pt x="62" y="0"/>
                </a:lnTo>
                <a:cubicBezTo>
                  <a:pt x="1" y="31"/>
                  <a:pt x="305" y="365"/>
                  <a:pt x="730" y="639"/>
                </a:cubicBezTo>
                <a:cubicBezTo>
                  <a:pt x="973" y="851"/>
                  <a:pt x="1277" y="973"/>
                  <a:pt x="1581" y="1003"/>
                </a:cubicBezTo>
                <a:cubicBezTo>
                  <a:pt x="1369" y="821"/>
                  <a:pt x="1095" y="639"/>
                  <a:pt x="821" y="487"/>
                </a:cubicBezTo>
                <a:cubicBezTo>
                  <a:pt x="609" y="274"/>
                  <a:pt x="335" y="122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49"/>
          <p:cNvSpPr/>
          <p:nvPr/>
        </p:nvSpPr>
        <p:spPr>
          <a:xfrm>
            <a:off x="5556940" y="2827725"/>
            <a:ext cx="14996" cy="35840"/>
          </a:xfrm>
          <a:custGeom>
            <a:avLst/>
            <a:gdLst/>
            <a:ahLst/>
            <a:cxnLst/>
            <a:rect l="l" t="t" r="r" b="b"/>
            <a:pathLst>
              <a:path w="700" h="1673" extrusionOk="0">
                <a:moveTo>
                  <a:pt x="0" y="1"/>
                </a:moveTo>
                <a:cubicBezTo>
                  <a:pt x="0" y="305"/>
                  <a:pt x="61" y="609"/>
                  <a:pt x="213" y="913"/>
                </a:cubicBezTo>
                <a:cubicBezTo>
                  <a:pt x="304" y="1217"/>
                  <a:pt x="486" y="1490"/>
                  <a:pt x="699" y="1673"/>
                </a:cubicBezTo>
                <a:cubicBezTo>
                  <a:pt x="638" y="1399"/>
                  <a:pt x="547" y="1095"/>
                  <a:pt x="395" y="822"/>
                </a:cubicBezTo>
                <a:cubicBezTo>
                  <a:pt x="304" y="518"/>
                  <a:pt x="182" y="244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49"/>
          <p:cNvSpPr/>
          <p:nvPr/>
        </p:nvSpPr>
        <p:spPr>
          <a:xfrm>
            <a:off x="5551713" y="2750240"/>
            <a:ext cx="9147" cy="38453"/>
          </a:xfrm>
          <a:custGeom>
            <a:avLst/>
            <a:gdLst/>
            <a:ahLst/>
            <a:cxnLst/>
            <a:rect l="l" t="t" r="r" b="b"/>
            <a:pathLst>
              <a:path w="427" h="1795" extrusionOk="0">
                <a:moveTo>
                  <a:pt x="426" y="1"/>
                </a:moveTo>
                <a:lnTo>
                  <a:pt x="426" y="1"/>
                </a:lnTo>
                <a:cubicBezTo>
                  <a:pt x="244" y="244"/>
                  <a:pt x="92" y="548"/>
                  <a:pt x="62" y="852"/>
                </a:cubicBezTo>
                <a:cubicBezTo>
                  <a:pt x="1" y="1156"/>
                  <a:pt x="1" y="1490"/>
                  <a:pt x="62" y="1794"/>
                </a:cubicBezTo>
                <a:cubicBezTo>
                  <a:pt x="183" y="1490"/>
                  <a:pt x="244" y="1186"/>
                  <a:pt x="274" y="882"/>
                </a:cubicBezTo>
                <a:cubicBezTo>
                  <a:pt x="366" y="609"/>
                  <a:pt x="426" y="305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49"/>
          <p:cNvSpPr/>
          <p:nvPr/>
        </p:nvSpPr>
        <p:spPr>
          <a:xfrm>
            <a:off x="5572557" y="2697540"/>
            <a:ext cx="21508" cy="17074"/>
          </a:xfrm>
          <a:custGeom>
            <a:avLst/>
            <a:gdLst/>
            <a:ahLst/>
            <a:cxnLst/>
            <a:rect l="l" t="t" r="r" b="b"/>
            <a:pathLst>
              <a:path w="1004" h="797" extrusionOk="0">
                <a:moveTo>
                  <a:pt x="938" y="182"/>
                </a:moveTo>
                <a:lnTo>
                  <a:pt x="938" y="182"/>
                </a:lnTo>
                <a:cubicBezTo>
                  <a:pt x="942" y="194"/>
                  <a:pt x="947" y="210"/>
                  <a:pt x="947" y="210"/>
                </a:cubicBezTo>
                <a:cubicBezTo>
                  <a:pt x="947" y="210"/>
                  <a:pt x="945" y="203"/>
                  <a:pt x="937" y="182"/>
                </a:cubicBezTo>
                <a:lnTo>
                  <a:pt x="937" y="182"/>
                </a:lnTo>
                <a:cubicBezTo>
                  <a:pt x="938" y="182"/>
                  <a:pt x="938" y="182"/>
                  <a:pt x="938" y="182"/>
                </a:cubicBezTo>
                <a:close/>
                <a:moveTo>
                  <a:pt x="938" y="0"/>
                </a:moveTo>
                <a:cubicBezTo>
                  <a:pt x="938" y="0"/>
                  <a:pt x="952" y="39"/>
                  <a:pt x="949" y="39"/>
                </a:cubicBezTo>
                <a:cubicBezTo>
                  <a:pt x="948" y="39"/>
                  <a:pt x="946" y="37"/>
                  <a:pt x="943" y="29"/>
                </a:cubicBezTo>
                <a:cubicBezTo>
                  <a:pt x="859" y="22"/>
                  <a:pt x="777" y="18"/>
                  <a:pt x="697" y="18"/>
                </a:cubicBezTo>
                <a:cubicBezTo>
                  <a:pt x="456" y="18"/>
                  <a:pt x="228" y="52"/>
                  <a:pt x="1" y="120"/>
                </a:cubicBezTo>
                <a:cubicBezTo>
                  <a:pt x="197" y="179"/>
                  <a:pt x="406" y="213"/>
                  <a:pt x="611" y="213"/>
                </a:cubicBezTo>
                <a:cubicBezTo>
                  <a:pt x="649" y="213"/>
                  <a:pt x="687" y="212"/>
                  <a:pt x="725" y="209"/>
                </a:cubicBezTo>
                <a:lnTo>
                  <a:pt x="725" y="209"/>
                </a:lnTo>
                <a:lnTo>
                  <a:pt x="669" y="303"/>
                </a:lnTo>
                <a:cubicBezTo>
                  <a:pt x="578" y="394"/>
                  <a:pt x="517" y="455"/>
                  <a:pt x="487" y="546"/>
                </a:cubicBezTo>
                <a:cubicBezTo>
                  <a:pt x="365" y="698"/>
                  <a:pt x="335" y="789"/>
                  <a:pt x="365" y="789"/>
                </a:cubicBezTo>
                <a:cubicBezTo>
                  <a:pt x="365" y="794"/>
                  <a:pt x="368" y="797"/>
                  <a:pt x="373" y="797"/>
                </a:cubicBezTo>
                <a:cubicBezTo>
                  <a:pt x="397" y="797"/>
                  <a:pt x="477" y="738"/>
                  <a:pt x="578" y="637"/>
                </a:cubicBezTo>
                <a:cubicBezTo>
                  <a:pt x="639" y="576"/>
                  <a:pt x="730" y="516"/>
                  <a:pt x="791" y="424"/>
                </a:cubicBezTo>
                <a:lnTo>
                  <a:pt x="912" y="272"/>
                </a:lnTo>
                <a:lnTo>
                  <a:pt x="973" y="212"/>
                </a:lnTo>
                <a:lnTo>
                  <a:pt x="1004" y="181"/>
                </a:lnTo>
                <a:cubicBezTo>
                  <a:pt x="951" y="37"/>
                  <a:pt x="938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49"/>
          <p:cNvSpPr/>
          <p:nvPr/>
        </p:nvSpPr>
        <p:spPr>
          <a:xfrm>
            <a:off x="5501584" y="2698162"/>
            <a:ext cx="20866" cy="3920"/>
          </a:xfrm>
          <a:custGeom>
            <a:avLst/>
            <a:gdLst/>
            <a:ahLst/>
            <a:cxnLst/>
            <a:rect l="l" t="t" r="r" b="b"/>
            <a:pathLst>
              <a:path w="974" h="183" extrusionOk="0">
                <a:moveTo>
                  <a:pt x="487" y="0"/>
                </a:moveTo>
                <a:cubicBezTo>
                  <a:pt x="213" y="0"/>
                  <a:pt x="0" y="31"/>
                  <a:pt x="0" y="91"/>
                </a:cubicBezTo>
                <a:cubicBezTo>
                  <a:pt x="0" y="152"/>
                  <a:pt x="213" y="183"/>
                  <a:pt x="487" y="183"/>
                </a:cubicBezTo>
                <a:cubicBezTo>
                  <a:pt x="760" y="183"/>
                  <a:pt x="973" y="152"/>
                  <a:pt x="973" y="91"/>
                </a:cubicBezTo>
                <a:cubicBezTo>
                  <a:pt x="973" y="31"/>
                  <a:pt x="760" y="0"/>
                  <a:pt x="48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49"/>
          <p:cNvSpPr/>
          <p:nvPr/>
        </p:nvSpPr>
        <p:spPr>
          <a:xfrm>
            <a:off x="5286695" y="2698162"/>
            <a:ext cx="707821" cy="956557"/>
          </a:xfrm>
          <a:custGeom>
            <a:avLst/>
            <a:gdLst/>
            <a:ahLst/>
            <a:cxnLst/>
            <a:rect l="l" t="t" r="r" b="b"/>
            <a:pathLst>
              <a:path w="33041" h="44652" extrusionOk="0">
                <a:moveTo>
                  <a:pt x="1" y="0"/>
                </a:moveTo>
                <a:lnTo>
                  <a:pt x="1" y="61"/>
                </a:lnTo>
                <a:cubicBezTo>
                  <a:pt x="335" y="1945"/>
                  <a:pt x="821" y="3800"/>
                  <a:pt x="1429" y="5593"/>
                </a:cubicBezTo>
                <a:cubicBezTo>
                  <a:pt x="2128" y="7751"/>
                  <a:pt x="3010" y="9848"/>
                  <a:pt x="4043" y="11824"/>
                </a:cubicBezTo>
                <a:cubicBezTo>
                  <a:pt x="4317" y="12371"/>
                  <a:pt x="4621" y="12888"/>
                  <a:pt x="4955" y="13435"/>
                </a:cubicBezTo>
                <a:cubicBezTo>
                  <a:pt x="5259" y="13952"/>
                  <a:pt x="5624" y="14468"/>
                  <a:pt x="6019" y="14955"/>
                </a:cubicBezTo>
                <a:cubicBezTo>
                  <a:pt x="6840" y="15958"/>
                  <a:pt x="7691" y="16900"/>
                  <a:pt x="8572" y="17873"/>
                </a:cubicBezTo>
                <a:cubicBezTo>
                  <a:pt x="10366" y="19848"/>
                  <a:pt x="12281" y="21824"/>
                  <a:pt x="14135" y="23952"/>
                </a:cubicBezTo>
                <a:cubicBezTo>
                  <a:pt x="15533" y="25502"/>
                  <a:pt x="16870" y="27143"/>
                  <a:pt x="18117" y="28815"/>
                </a:cubicBezTo>
                <a:cubicBezTo>
                  <a:pt x="19272" y="30487"/>
                  <a:pt x="20396" y="32219"/>
                  <a:pt x="20518" y="34134"/>
                </a:cubicBezTo>
                <a:cubicBezTo>
                  <a:pt x="21095" y="37934"/>
                  <a:pt x="21582" y="41490"/>
                  <a:pt x="21946" y="44590"/>
                </a:cubicBezTo>
                <a:lnTo>
                  <a:pt x="21946" y="44651"/>
                </a:lnTo>
                <a:lnTo>
                  <a:pt x="22007" y="44651"/>
                </a:lnTo>
                <a:lnTo>
                  <a:pt x="22068" y="44651"/>
                </a:lnTo>
                <a:lnTo>
                  <a:pt x="22068" y="44651"/>
                </a:lnTo>
                <a:lnTo>
                  <a:pt x="22068" y="44651"/>
                </a:lnTo>
                <a:cubicBezTo>
                  <a:pt x="22068" y="44651"/>
                  <a:pt x="22068" y="44651"/>
                  <a:pt x="22068" y="44651"/>
                </a:cubicBezTo>
                <a:lnTo>
                  <a:pt x="22068" y="44651"/>
                </a:lnTo>
                <a:lnTo>
                  <a:pt x="33041" y="44621"/>
                </a:lnTo>
                <a:lnTo>
                  <a:pt x="33011" y="44621"/>
                </a:lnTo>
                <a:lnTo>
                  <a:pt x="22057" y="44561"/>
                </a:lnTo>
                <a:lnTo>
                  <a:pt x="22057" y="44561"/>
                </a:lnTo>
                <a:cubicBezTo>
                  <a:pt x="21665" y="41452"/>
                  <a:pt x="21242" y="37958"/>
                  <a:pt x="20670" y="34195"/>
                </a:cubicBezTo>
                <a:cubicBezTo>
                  <a:pt x="20609" y="33709"/>
                  <a:pt x="20518" y="33223"/>
                  <a:pt x="20396" y="32767"/>
                </a:cubicBezTo>
                <a:cubicBezTo>
                  <a:pt x="20244" y="32280"/>
                  <a:pt x="20062" y="31824"/>
                  <a:pt x="19819" y="31368"/>
                </a:cubicBezTo>
                <a:cubicBezTo>
                  <a:pt x="19363" y="30457"/>
                  <a:pt x="18816" y="29605"/>
                  <a:pt x="18238" y="28785"/>
                </a:cubicBezTo>
                <a:cubicBezTo>
                  <a:pt x="16992" y="27052"/>
                  <a:pt x="15655" y="25411"/>
                  <a:pt x="14226" y="23830"/>
                </a:cubicBezTo>
                <a:cubicBezTo>
                  <a:pt x="12372" y="21733"/>
                  <a:pt x="10487" y="19727"/>
                  <a:pt x="8694" y="17782"/>
                </a:cubicBezTo>
                <a:cubicBezTo>
                  <a:pt x="7782" y="16809"/>
                  <a:pt x="6931" y="15867"/>
                  <a:pt x="6141" y="14894"/>
                </a:cubicBezTo>
                <a:cubicBezTo>
                  <a:pt x="5746" y="14408"/>
                  <a:pt x="5381" y="13891"/>
                  <a:pt x="5046" y="13374"/>
                </a:cubicBezTo>
                <a:cubicBezTo>
                  <a:pt x="4743" y="12827"/>
                  <a:pt x="4439" y="12310"/>
                  <a:pt x="4165" y="11794"/>
                </a:cubicBezTo>
                <a:cubicBezTo>
                  <a:pt x="3101" y="9788"/>
                  <a:pt x="2220" y="7721"/>
                  <a:pt x="1521" y="5593"/>
                </a:cubicBezTo>
                <a:cubicBezTo>
                  <a:pt x="949" y="3789"/>
                  <a:pt x="497" y="1925"/>
                  <a:pt x="164" y="61"/>
                </a:cubicBezTo>
                <a:lnTo>
                  <a:pt x="164" y="61"/>
                </a:lnTo>
                <a:lnTo>
                  <a:pt x="7235" y="31"/>
                </a:lnTo>
                <a:lnTo>
                  <a:pt x="153" y="0"/>
                </a:lnTo>
                <a:lnTo>
                  <a:pt x="153" y="0"/>
                </a:lnTo>
                <a:cubicBezTo>
                  <a:pt x="153" y="0"/>
                  <a:pt x="153" y="0"/>
                  <a:pt x="153" y="0"/>
                </a:cubicBezTo>
                <a:lnTo>
                  <a:pt x="153" y="0"/>
                </a:lnTo>
                <a:lnTo>
                  <a:pt x="153" y="0"/>
                </a:lnTo>
                <a:lnTo>
                  <a:pt x="92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49"/>
          <p:cNvSpPr/>
          <p:nvPr/>
        </p:nvSpPr>
        <p:spPr>
          <a:xfrm>
            <a:off x="6060926" y="3652084"/>
            <a:ext cx="20201" cy="3942"/>
          </a:xfrm>
          <a:custGeom>
            <a:avLst/>
            <a:gdLst/>
            <a:ahLst/>
            <a:cxnLst/>
            <a:rect l="l" t="t" r="r" b="b"/>
            <a:pathLst>
              <a:path w="943" h="184" extrusionOk="0">
                <a:moveTo>
                  <a:pt x="456" y="1"/>
                </a:moveTo>
                <a:cubicBezTo>
                  <a:pt x="213" y="1"/>
                  <a:pt x="0" y="31"/>
                  <a:pt x="0" y="92"/>
                </a:cubicBezTo>
                <a:cubicBezTo>
                  <a:pt x="0" y="153"/>
                  <a:pt x="213" y="183"/>
                  <a:pt x="456" y="183"/>
                </a:cubicBezTo>
                <a:cubicBezTo>
                  <a:pt x="730" y="183"/>
                  <a:pt x="943" y="153"/>
                  <a:pt x="943" y="92"/>
                </a:cubicBezTo>
                <a:cubicBezTo>
                  <a:pt x="943" y="31"/>
                  <a:pt x="730" y="1"/>
                  <a:pt x="4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49"/>
          <p:cNvSpPr/>
          <p:nvPr/>
        </p:nvSpPr>
        <p:spPr>
          <a:xfrm>
            <a:off x="5979520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20" y="31"/>
                  <a:pt x="1" y="92"/>
                </a:cubicBezTo>
                <a:cubicBezTo>
                  <a:pt x="320" y="153"/>
                  <a:pt x="639" y="183"/>
                  <a:pt x="958" y="183"/>
                </a:cubicBezTo>
                <a:cubicBezTo>
                  <a:pt x="1277" y="183"/>
                  <a:pt x="1597" y="153"/>
                  <a:pt x="1916" y="92"/>
                </a:cubicBezTo>
                <a:cubicBezTo>
                  <a:pt x="1597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49"/>
          <p:cNvSpPr/>
          <p:nvPr/>
        </p:nvSpPr>
        <p:spPr>
          <a:xfrm>
            <a:off x="5898779" y="3652084"/>
            <a:ext cx="40403" cy="3942"/>
          </a:xfrm>
          <a:custGeom>
            <a:avLst/>
            <a:gdLst/>
            <a:ahLst/>
            <a:cxnLst/>
            <a:rect l="l" t="t" r="r" b="b"/>
            <a:pathLst>
              <a:path w="1886" h="184" extrusionOk="0">
                <a:moveTo>
                  <a:pt x="943" y="1"/>
                </a:moveTo>
                <a:cubicBezTo>
                  <a:pt x="624" y="1"/>
                  <a:pt x="305" y="31"/>
                  <a:pt x="1" y="92"/>
                </a:cubicBezTo>
                <a:cubicBezTo>
                  <a:pt x="305" y="153"/>
                  <a:pt x="624" y="183"/>
                  <a:pt x="943" y="183"/>
                </a:cubicBezTo>
                <a:cubicBezTo>
                  <a:pt x="1262" y="183"/>
                  <a:pt x="1581" y="153"/>
                  <a:pt x="1885" y="92"/>
                </a:cubicBezTo>
                <a:cubicBezTo>
                  <a:pt x="1581" y="31"/>
                  <a:pt x="1262" y="1"/>
                  <a:pt x="9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49"/>
          <p:cNvSpPr/>
          <p:nvPr/>
        </p:nvSpPr>
        <p:spPr>
          <a:xfrm>
            <a:off x="5817395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19" y="31"/>
                  <a:pt x="0" y="92"/>
                </a:cubicBezTo>
                <a:cubicBezTo>
                  <a:pt x="319" y="153"/>
                  <a:pt x="639" y="183"/>
                  <a:pt x="958" y="183"/>
                </a:cubicBezTo>
                <a:cubicBezTo>
                  <a:pt x="1277" y="183"/>
                  <a:pt x="1596" y="153"/>
                  <a:pt x="1915" y="92"/>
                </a:cubicBezTo>
                <a:cubicBezTo>
                  <a:pt x="1596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49"/>
          <p:cNvSpPr/>
          <p:nvPr/>
        </p:nvSpPr>
        <p:spPr>
          <a:xfrm>
            <a:off x="5753577" y="3633854"/>
            <a:ext cx="22815" cy="22408"/>
          </a:xfrm>
          <a:custGeom>
            <a:avLst/>
            <a:gdLst/>
            <a:ahLst/>
            <a:cxnLst/>
            <a:rect l="l" t="t" r="r" b="b"/>
            <a:pathLst>
              <a:path w="1065" h="1046" extrusionOk="0">
                <a:moveTo>
                  <a:pt x="31" y="1"/>
                </a:moveTo>
                <a:cubicBezTo>
                  <a:pt x="1" y="1"/>
                  <a:pt x="1" y="122"/>
                  <a:pt x="31" y="305"/>
                </a:cubicBezTo>
                <a:lnTo>
                  <a:pt x="31" y="578"/>
                </a:lnTo>
                <a:lnTo>
                  <a:pt x="31" y="943"/>
                </a:lnTo>
                <a:cubicBezTo>
                  <a:pt x="25" y="954"/>
                  <a:pt x="25" y="958"/>
                  <a:pt x="28" y="958"/>
                </a:cubicBezTo>
                <a:cubicBezTo>
                  <a:pt x="35" y="958"/>
                  <a:pt x="58" y="941"/>
                  <a:pt x="80" y="941"/>
                </a:cubicBezTo>
                <a:cubicBezTo>
                  <a:pt x="102" y="941"/>
                  <a:pt x="122" y="959"/>
                  <a:pt x="122" y="1034"/>
                </a:cubicBezTo>
                <a:cubicBezTo>
                  <a:pt x="198" y="1042"/>
                  <a:pt x="276" y="1045"/>
                  <a:pt x="355" y="1045"/>
                </a:cubicBezTo>
                <a:cubicBezTo>
                  <a:pt x="591" y="1045"/>
                  <a:pt x="836" y="1011"/>
                  <a:pt x="1064" y="943"/>
                </a:cubicBezTo>
                <a:cubicBezTo>
                  <a:pt x="836" y="874"/>
                  <a:pt x="591" y="840"/>
                  <a:pt x="355" y="840"/>
                </a:cubicBezTo>
                <a:cubicBezTo>
                  <a:pt x="307" y="840"/>
                  <a:pt x="260" y="842"/>
                  <a:pt x="213" y="844"/>
                </a:cubicBezTo>
                <a:lnTo>
                  <a:pt x="213" y="844"/>
                </a:lnTo>
                <a:lnTo>
                  <a:pt x="213" y="761"/>
                </a:lnTo>
                <a:cubicBezTo>
                  <a:pt x="213" y="700"/>
                  <a:pt x="213" y="700"/>
                  <a:pt x="183" y="578"/>
                </a:cubicBezTo>
                <a:cubicBezTo>
                  <a:pt x="152" y="457"/>
                  <a:pt x="152" y="365"/>
                  <a:pt x="122" y="274"/>
                </a:cubicBezTo>
                <a:cubicBezTo>
                  <a:pt x="92" y="92"/>
                  <a:pt x="61" y="1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49"/>
          <p:cNvSpPr/>
          <p:nvPr/>
        </p:nvSpPr>
        <p:spPr>
          <a:xfrm>
            <a:off x="5742502" y="3550499"/>
            <a:ext cx="7198" cy="41710"/>
          </a:xfrm>
          <a:custGeom>
            <a:avLst/>
            <a:gdLst/>
            <a:ahLst/>
            <a:cxnLst/>
            <a:rect l="l" t="t" r="r" b="b"/>
            <a:pathLst>
              <a:path w="336" h="1947" extrusionOk="0">
                <a:moveTo>
                  <a:pt x="31" y="1"/>
                </a:moveTo>
                <a:cubicBezTo>
                  <a:pt x="1" y="670"/>
                  <a:pt x="92" y="1338"/>
                  <a:pt x="305" y="1946"/>
                </a:cubicBezTo>
                <a:cubicBezTo>
                  <a:pt x="335" y="1308"/>
                  <a:pt x="244" y="639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49"/>
          <p:cNvSpPr/>
          <p:nvPr/>
        </p:nvSpPr>
        <p:spPr>
          <a:xfrm>
            <a:off x="5730784" y="3466501"/>
            <a:ext cx="7841" cy="41710"/>
          </a:xfrm>
          <a:custGeom>
            <a:avLst/>
            <a:gdLst/>
            <a:ahLst/>
            <a:cxnLst/>
            <a:rect l="l" t="t" r="r" b="b"/>
            <a:pathLst>
              <a:path w="366" h="1947" extrusionOk="0">
                <a:moveTo>
                  <a:pt x="61" y="1"/>
                </a:moveTo>
                <a:cubicBezTo>
                  <a:pt x="1" y="670"/>
                  <a:pt x="92" y="1338"/>
                  <a:pt x="335" y="1946"/>
                </a:cubicBezTo>
                <a:cubicBezTo>
                  <a:pt x="365" y="1612"/>
                  <a:pt x="365" y="1278"/>
                  <a:pt x="274" y="974"/>
                </a:cubicBezTo>
                <a:cubicBezTo>
                  <a:pt x="274" y="639"/>
                  <a:pt x="183" y="305"/>
                  <a:pt x="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49"/>
          <p:cNvSpPr/>
          <p:nvPr/>
        </p:nvSpPr>
        <p:spPr>
          <a:xfrm>
            <a:off x="5714503" y="3383810"/>
            <a:ext cx="12404" cy="41046"/>
          </a:xfrm>
          <a:custGeom>
            <a:avLst/>
            <a:gdLst/>
            <a:ahLst/>
            <a:cxnLst/>
            <a:rect l="l" t="t" r="r" b="b"/>
            <a:pathLst>
              <a:path w="579" h="1916" extrusionOk="0">
                <a:moveTo>
                  <a:pt x="1" y="1"/>
                </a:moveTo>
                <a:lnTo>
                  <a:pt x="1" y="1"/>
                </a:lnTo>
                <a:cubicBezTo>
                  <a:pt x="62" y="335"/>
                  <a:pt x="122" y="669"/>
                  <a:pt x="244" y="973"/>
                </a:cubicBezTo>
                <a:cubicBezTo>
                  <a:pt x="274" y="1277"/>
                  <a:pt x="366" y="1612"/>
                  <a:pt x="518" y="1916"/>
                </a:cubicBezTo>
                <a:cubicBezTo>
                  <a:pt x="578" y="1581"/>
                  <a:pt x="548" y="1217"/>
                  <a:pt x="426" y="913"/>
                </a:cubicBezTo>
                <a:cubicBezTo>
                  <a:pt x="366" y="578"/>
                  <a:pt x="244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49"/>
          <p:cNvSpPr/>
          <p:nvPr/>
        </p:nvSpPr>
        <p:spPr>
          <a:xfrm>
            <a:off x="5671529" y="3311488"/>
            <a:ext cx="23458" cy="35261"/>
          </a:xfrm>
          <a:custGeom>
            <a:avLst/>
            <a:gdLst/>
            <a:ahLst/>
            <a:cxnLst/>
            <a:rect l="l" t="t" r="r" b="b"/>
            <a:pathLst>
              <a:path w="1095" h="1646" extrusionOk="0">
                <a:moveTo>
                  <a:pt x="9" y="1"/>
                </a:moveTo>
                <a:cubicBezTo>
                  <a:pt x="6" y="1"/>
                  <a:pt x="3" y="2"/>
                  <a:pt x="1" y="3"/>
                </a:cubicBezTo>
                <a:cubicBezTo>
                  <a:pt x="92" y="307"/>
                  <a:pt x="274" y="611"/>
                  <a:pt x="487" y="884"/>
                </a:cubicBezTo>
                <a:cubicBezTo>
                  <a:pt x="750" y="1293"/>
                  <a:pt x="1041" y="1646"/>
                  <a:pt x="1090" y="1646"/>
                </a:cubicBezTo>
                <a:cubicBezTo>
                  <a:pt x="1092" y="1646"/>
                  <a:pt x="1094" y="1645"/>
                  <a:pt x="1095" y="1644"/>
                </a:cubicBezTo>
                <a:cubicBezTo>
                  <a:pt x="1004" y="1310"/>
                  <a:pt x="852" y="1006"/>
                  <a:pt x="639" y="763"/>
                </a:cubicBezTo>
                <a:cubicBezTo>
                  <a:pt x="348" y="326"/>
                  <a:pt x="85" y="1"/>
                  <a:pt x="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49"/>
          <p:cNvSpPr/>
          <p:nvPr/>
        </p:nvSpPr>
        <p:spPr>
          <a:xfrm>
            <a:off x="5619429" y="3245078"/>
            <a:ext cx="26735" cy="32669"/>
          </a:xfrm>
          <a:custGeom>
            <a:avLst/>
            <a:gdLst/>
            <a:ahLst/>
            <a:cxnLst/>
            <a:rect l="l" t="t" r="r" b="b"/>
            <a:pathLst>
              <a:path w="1248" h="1525" extrusionOk="0">
                <a:moveTo>
                  <a:pt x="7" y="0"/>
                </a:moveTo>
                <a:cubicBezTo>
                  <a:pt x="4" y="0"/>
                  <a:pt x="2" y="1"/>
                  <a:pt x="1" y="2"/>
                </a:cubicBezTo>
                <a:cubicBezTo>
                  <a:pt x="123" y="306"/>
                  <a:pt x="305" y="580"/>
                  <a:pt x="548" y="823"/>
                </a:cubicBezTo>
                <a:cubicBezTo>
                  <a:pt x="867" y="1229"/>
                  <a:pt x="1186" y="1524"/>
                  <a:pt x="1241" y="1524"/>
                </a:cubicBezTo>
                <a:cubicBezTo>
                  <a:pt x="1244" y="1524"/>
                  <a:pt x="1246" y="1524"/>
                  <a:pt x="1247" y="1522"/>
                </a:cubicBezTo>
                <a:cubicBezTo>
                  <a:pt x="1126" y="1218"/>
                  <a:pt x="943" y="945"/>
                  <a:pt x="700" y="702"/>
                </a:cubicBezTo>
                <a:cubicBezTo>
                  <a:pt x="381" y="296"/>
                  <a:pt x="62" y="0"/>
                  <a:pt x="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49"/>
          <p:cNvSpPr/>
          <p:nvPr/>
        </p:nvSpPr>
        <p:spPr>
          <a:xfrm>
            <a:off x="5563431" y="3181796"/>
            <a:ext cx="28021" cy="31491"/>
          </a:xfrm>
          <a:custGeom>
            <a:avLst/>
            <a:gdLst/>
            <a:ahLst/>
            <a:cxnLst/>
            <a:rect l="l" t="t" r="r" b="b"/>
            <a:pathLst>
              <a:path w="1308" h="1470" extrusionOk="0">
                <a:moveTo>
                  <a:pt x="16" y="0"/>
                </a:moveTo>
                <a:cubicBezTo>
                  <a:pt x="9" y="0"/>
                  <a:pt x="4" y="3"/>
                  <a:pt x="1" y="8"/>
                </a:cubicBezTo>
                <a:cubicBezTo>
                  <a:pt x="153" y="312"/>
                  <a:pt x="335" y="555"/>
                  <a:pt x="578" y="798"/>
                </a:cubicBezTo>
                <a:cubicBezTo>
                  <a:pt x="926" y="1175"/>
                  <a:pt x="1247" y="1469"/>
                  <a:pt x="1302" y="1469"/>
                </a:cubicBezTo>
                <a:cubicBezTo>
                  <a:pt x="1305" y="1469"/>
                  <a:pt x="1307" y="1468"/>
                  <a:pt x="1308" y="1467"/>
                </a:cubicBezTo>
                <a:cubicBezTo>
                  <a:pt x="1186" y="1163"/>
                  <a:pt x="974" y="890"/>
                  <a:pt x="730" y="677"/>
                </a:cubicBezTo>
                <a:cubicBezTo>
                  <a:pt x="425" y="288"/>
                  <a:pt x="94" y="0"/>
                  <a:pt x="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49"/>
          <p:cNvSpPr/>
          <p:nvPr/>
        </p:nvSpPr>
        <p:spPr>
          <a:xfrm>
            <a:off x="5506147" y="3119414"/>
            <a:ext cx="29306" cy="31320"/>
          </a:xfrm>
          <a:custGeom>
            <a:avLst/>
            <a:gdLst/>
            <a:ahLst/>
            <a:cxnLst/>
            <a:rect l="l" t="t" r="r" b="b"/>
            <a:pathLst>
              <a:path w="1368" h="1462" extrusionOk="0">
                <a:moveTo>
                  <a:pt x="6" y="0"/>
                </a:moveTo>
                <a:cubicBezTo>
                  <a:pt x="4" y="0"/>
                  <a:pt x="2" y="1"/>
                  <a:pt x="0" y="2"/>
                </a:cubicBezTo>
                <a:cubicBezTo>
                  <a:pt x="152" y="306"/>
                  <a:pt x="365" y="580"/>
                  <a:pt x="608" y="792"/>
                </a:cubicBezTo>
                <a:cubicBezTo>
                  <a:pt x="821" y="1066"/>
                  <a:pt x="1064" y="1279"/>
                  <a:pt x="1368" y="1461"/>
                </a:cubicBezTo>
                <a:cubicBezTo>
                  <a:pt x="1216" y="1157"/>
                  <a:pt x="1003" y="884"/>
                  <a:pt x="760" y="671"/>
                </a:cubicBezTo>
                <a:cubicBezTo>
                  <a:pt x="412" y="294"/>
                  <a:pt x="64" y="0"/>
                  <a:pt x="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49"/>
          <p:cNvSpPr/>
          <p:nvPr/>
        </p:nvSpPr>
        <p:spPr>
          <a:xfrm>
            <a:off x="5448178" y="3057546"/>
            <a:ext cx="29991" cy="31363"/>
          </a:xfrm>
          <a:custGeom>
            <a:avLst/>
            <a:gdLst/>
            <a:ahLst/>
            <a:cxnLst/>
            <a:rect l="l" t="t" r="r" b="b"/>
            <a:pathLst>
              <a:path w="1400" h="1464" extrusionOk="0">
                <a:moveTo>
                  <a:pt x="43" y="0"/>
                </a:moveTo>
                <a:cubicBezTo>
                  <a:pt x="38" y="0"/>
                  <a:pt x="34" y="1"/>
                  <a:pt x="31" y="3"/>
                </a:cubicBezTo>
                <a:cubicBezTo>
                  <a:pt x="1" y="33"/>
                  <a:pt x="274" y="398"/>
                  <a:pt x="639" y="793"/>
                </a:cubicBezTo>
                <a:cubicBezTo>
                  <a:pt x="958" y="1170"/>
                  <a:pt x="1305" y="1464"/>
                  <a:pt x="1362" y="1464"/>
                </a:cubicBezTo>
                <a:cubicBezTo>
                  <a:pt x="1365" y="1464"/>
                  <a:pt x="1367" y="1463"/>
                  <a:pt x="1369" y="1462"/>
                </a:cubicBezTo>
                <a:cubicBezTo>
                  <a:pt x="1399" y="1431"/>
                  <a:pt x="1126" y="1066"/>
                  <a:pt x="761" y="671"/>
                </a:cubicBezTo>
                <a:cubicBezTo>
                  <a:pt x="443" y="267"/>
                  <a:pt x="126" y="0"/>
                  <a:pt x="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49"/>
          <p:cNvSpPr/>
          <p:nvPr/>
        </p:nvSpPr>
        <p:spPr>
          <a:xfrm>
            <a:off x="5407818" y="3009323"/>
            <a:ext cx="14353" cy="16024"/>
          </a:xfrm>
          <a:custGeom>
            <a:avLst/>
            <a:gdLst/>
            <a:ahLst/>
            <a:cxnLst/>
            <a:rect l="l" t="t" r="r" b="b"/>
            <a:pathLst>
              <a:path w="670" h="748" extrusionOk="0">
                <a:moveTo>
                  <a:pt x="49" y="0"/>
                </a:moveTo>
                <a:cubicBezTo>
                  <a:pt x="42" y="0"/>
                  <a:pt x="36" y="2"/>
                  <a:pt x="31" y="4"/>
                </a:cubicBezTo>
                <a:cubicBezTo>
                  <a:pt x="0" y="35"/>
                  <a:pt x="92" y="247"/>
                  <a:pt x="244" y="430"/>
                </a:cubicBezTo>
                <a:cubicBezTo>
                  <a:pt x="398" y="610"/>
                  <a:pt x="531" y="747"/>
                  <a:pt x="605" y="747"/>
                </a:cubicBezTo>
                <a:cubicBezTo>
                  <a:pt x="618" y="747"/>
                  <a:pt x="630" y="743"/>
                  <a:pt x="639" y="734"/>
                </a:cubicBezTo>
                <a:cubicBezTo>
                  <a:pt x="669" y="703"/>
                  <a:pt x="578" y="521"/>
                  <a:pt x="426" y="308"/>
                </a:cubicBezTo>
                <a:cubicBezTo>
                  <a:pt x="259" y="142"/>
                  <a:pt x="118" y="0"/>
                  <a:pt x="4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49"/>
          <p:cNvSpPr/>
          <p:nvPr/>
        </p:nvSpPr>
        <p:spPr>
          <a:xfrm>
            <a:off x="5350513" y="2605702"/>
            <a:ext cx="90531" cy="97687"/>
          </a:xfrm>
          <a:custGeom>
            <a:avLst/>
            <a:gdLst/>
            <a:ahLst/>
            <a:cxnLst/>
            <a:rect l="l" t="t" r="r" b="b"/>
            <a:pathLst>
              <a:path w="4226" h="4560" extrusionOk="0">
                <a:moveTo>
                  <a:pt x="2280" y="0"/>
                </a:moveTo>
                <a:lnTo>
                  <a:pt x="1" y="881"/>
                </a:lnTo>
                <a:cubicBezTo>
                  <a:pt x="1" y="881"/>
                  <a:pt x="244" y="2280"/>
                  <a:pt x="244" y="2310"/>
                </a:cubicBezTo>
                <a:cubicBezTo>
                  <a:pt x="244" y="2313"/>
                  <a:pt x="248" y="2314"/>
                  <a:pt x="255" y="2314"/>
                </a:cubicBezTo>
                <a:cubicBezTo>
                  <a:pt x="414" y="2314"/>
                  <a:pt x="2252" y="1701"/>
                  <a:pt x="2311" y="1672"/>
                </a:cubicBezTo>
                <a:lnTo>
                  <a:pt x="2523" y="1885"/>
                </a:lnTo>
                <a:cubicBezTo>
                  <a:pt x="2554" y="2310"/>
                  <a:pt x="2554" y="2766"/>
                  <a:pt x="2493" y="3192"/>
                </a:cubicBezTo>
                <a:cubicBezTo>
                  <a:pt x="2402" y="3739"/>
                  <a:pt x="2736" y="4255"/>
                  <a:pt x="3253" y="4407"/>
                </a:cubicBezTo>
                <a:lnTo>
                  <a:pt x="3405" y="3830"/>
                </a:lnTo>
                <a:cubicBezTo>
                  <a:pt x="3466" y="4195"/>
                  <a:pt x="3739" y="4468"/>
                  <a:pt x="4074" y="4559"/>
                </a:cubicBezTo>
                <a:lnTo>
                  <a:pt x="4165" y="3283"/>
                </a:lnTo>
                <a:cubicBezTo>
                  <a:pt x="4165" y="3283"/>
                  <a:pt x="4195" y="1976"/>
                  <a:pt x="4226" y="1945"/>
                </a:cubicBezTo>
                <a:cubicBezTo>
                  <a:pt x="4226" y="1915"/>
                  <a:pt x="3010" y="638"/>
                  <a:pt x="3010" y="638"/>
                </a:cubicBezTo>
                <a:lnTo>
                  <a:pt x="228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49"/>
          <p:cNvSpPr/>
          <p:nvPr/>
        </p:nvSpPr>
        <p:spPr>
          <a:xfrm>
            <a:off x="5259360" y="2588114"/>
            <a:ext cx="207734" cy="146530"/>
          </a:xfrm>
          <a:custGeom>
            <a:avLst/>
            <a:gdLst/>
            <a:ahLst/>
            <a:cxnLst/>
            <a:rect l="l" t="t" r="r" b="b"/>
            <a:pathLst>
              <a:path w="9697" h="6840" extrusionOk="0">
                <a:moveTo>
                  <a:pt x="6930" y="0"/>
                </a:moveTo>
                <a:lnTo>
                  <a:pt x="2949" y="851"/>
                </a:lnTo>
                <a:lnTo>
                  <a:pt x="0" y="5320"/>
                </a:lnTo>
                <a:lnTo>
                  <a:pt x="821" y="6839"/>
                </a:lnTo>
                <a:lnTo>
                  <a:pt x="4620" y="3313"/>
                </a:lnTo>
                <a:lnTo>
                  <a:pt x="4529" y="2158"/>
                </a:lnTo>
                <a:lnTo>
                  <a:pt x="6626" y="1247"/>
                </a:lnTo>
                <a:cubicBezTo>
                  <a:pt x="7204" y="1520"/>
                  <a:pt x="7690" y="1915"/>
                  <a:pt x="8116" y="2402"/>
                </a:cubicBezTo>
                <a:cubicBezTo>
                  <a:pt x="8565" y="3025"/>
                  <a:pt x="9198" y="3362"/>
                  <a:pt x="9528" y="3362"/>
                </a:cubicBezTo>
                <a:cubicBezTo>
                  <a:pt x="9601" y="3362"/>
                  <a:pt x="9658" y="3346"/>
                  <a:pt x="9696" y="3313"/>
                </a:cubicBezTo>
                <a:lnTo>
                  <a:pt x="9210" y="1885"/>
                </a:lnTo>
                <a:lnTo>
                  <a:pt x="693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49"/>
          <p:cNvSpPr/>
          <p:nvPr/>
        </p:nvSpPr>
        <p:spPr>
          <a:xfrm>
            <a:off x="5302334" y="2556066"/>
            <a:ext cx="193402" cy="144709"/>
          </a:xfrm>
          <a:custGeom>
            <a:avLst/>
            <a:gdLst/>
            <a:ahLst/>
            <a:cxnLst/>
            <a:rect l="l" t="t" r="r" b="b"/>
            <a:pathLst>
              <a:path w="9028" h="6755" extrusionOk="0">
                <a:moveTo>
                  <a:pt x="467" y="1"/>
                </a:moveTo>
                <a:cubicBezTo>
                  <a:pt x="339" y="1"/>
                  <a:pt x="221" y="55"/>
                  <a:pt x="152" y="159"/>
                </a:cubicBezTo>
                <a:cubicBezTo>
                  <a:pt x="0" y="372"/>
                  <a:pt x="31" y="645"/>
                  <a:pt x="243" y="797"/>
                </a:cubicBezTo>
                <a:lnTo>
                  <a:pt x="7994" y="6542"/>
                </a:lnTo>
                <a:lnTo>
                  <a:pt x="9028" y="6755"/>
                </a:lnTo>
                <a:lnTo>
                  <a:pt x="8541" y="5843"/>
                </a:lnTo>
                <a:lnTo>
                  <a:pt x="760" y="98"/>
                </a:lnTo>
                <a:cubicBezTo>
                  <a:pt x="668" y="32"/>
                  <a:pt x="565" y="1"/>
                  <a:pt x="4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49"/>
          <p:cNvSpPr/>
          <p:nvPr/>
        </p:nvSpPr>
        <p:spPr>
          <a:xfrm>
            <a:off x="5268465" y="2617913"/>
            <a:ext cx="172580" cy="146680"/>
          </a:xfrm>
          <a:custGeom>
            <a:avLst/>
            <a:gdLst/>
            <a:ahLst/>
            <a:cxnLst/>
            <a:rect l="l" t="t" r="r" b="b"/>
            <a:pathLst>
              <a:path w="8056" h="6847" extrusionOk="0">
                <a:moveTo>
                  <a:pt x="7215" y="1"/>
                </a:moveTo>
                <a:cubicBezTo>
                  <a:pt x="7000" y="1"/>
                  <a:pt x="6729" y="89"/>
                  <a:pt x="6384" y="311"/>
                </a:cubicBezTo>
                <a:cubicBezTo>
                  <a:pt x="5411" y="950"/>
                  <a:pt x="3040" y="2135"/>
                  <a:pt x="3040" y="2135"/>
                </a:cubicBezTo>
                <a:lnTo>
                  <a:pt x="1" y="4688"/>
                </a:lnTo>
                <a:lnTo>
                  <a:pt x="1156" y="6847"/>
                </a:lnTo>
                <a:lnTo>
                  <a:pt x="3375" y="5509"/>
                </a:lnTo>
                <a:cubicBezTo>
                  <a:pt x="3648" y="5327"/>
                  <a:pt x="3891" y="5084"/>
                  <a:pt x="4104" y="4810"/>
                </a:cubicBezTo>
                <a:cubicBezTo>
                  <a:pt x="4560" y="4081"/>
                  <a:pt x="5563" y="2652"/>
                  <a:pt x="5897" y="2409"/>
                </a:cubicBezTo>
                <a:cubicBezTo>
                  <a:pt x="6384" y="2074"/>
                  <a:pt x="8056" y="1011"/>
                  <a:pt x="7904" y="555"/>
                </a:cubicBezTo>
                <a:cubicBezTo>
                  <a:pt x="7788" y="266"/>
                  <a:pt x="7587" y="1"/>
                  <a:pt x="721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49"/>
          <p:cNvSpPr/>
          <p:nvPr/>
        </p:nvSpPr>
        <p:spPr>
          <a:xfrm>
            <a:off x="5338152" y="2616906"/>
            <a:ext cx="100279" cy="51971"/>
          </a:xfrm>
          <a:custGeom>
            <a:avLst/>
            <a:gdLst/>
            <a:ahLst/>
            <a:cxnLst/>
            <a:rect l="l" t="t" r="r" b="b"/>
            <a:pathLst>
              <a:path w="4681" h="2426" extrusionOk="0">
                <a:moveTo>
                  <a:pt x="3918" y="0"/>
                </a:moveTo>
                <a:cubicBezTo>
                  <a:pt x="3784" y="0"/>
                  <a:pt x="3649" y="30"/>
                  <a:pt x="3526" y="85"/>
                </a:cubicBezTo>
                <a:cubicBezTo>
                  <a:pt x="2493" y="602"/>
                  <a:pt x="1641" y="1088"/>
                  <a:pt x="1003" y="1453"/>
                </a:cubicBezTo>
                <a:cubicBezTo>
                  <a:pt x="669" y="1605"/>
                  <a:pt x="334" y="1817"/>
                  <a:pt x="0" y="2061"/>
                </a:cubicBezTo>
                <a:cubicBezTo>
                  <a:pt x="365" y="1909"/>
                  <a:pt x="730" y="1757"/>
                  <a:pt x="1064" y="1544"/>
                </a:cubicBezTo>
                <a:cubicBezTo>
                  <a:pt x="1702" y="1240"/>
                  <a:pt x="2614" y="754"/>
                  <a:pt x="3556" y="237"/>
                </a:cubicBezTo>
                <a:cubicBezTo>
                  <a:pt x="3662" y="197"/>
                  <a:pt x="3769" y="175"/>
                  <a:pt x="3872" y="175"/>
                </a:cubicBezTo>
                <a:cubicBezTo>
                  <a:pt x="4006" y="175"/>
                  <a:pt x="4136" y="212"/>
                  <a:pt x="4255" y="298"/>
                </a:cubicBezTo>
                <a:cubicBezTo>
                  <a:pt x="4438" y="419"/>
                  <a:pt x="4499" y="662"/>
                  <a:pt x="4438" y="875"/>
                </a:cubicBezTo>
                <a:cubicBezTo>
                  <a:pt x="4347" y="1058"/>
                  <a:pt x="4195" y="1210"/>
                  <a:pt x="4043" y="1362"/>
                </a:cubicBezTo>
                <a:cubicBezTo>
                  <a:pt x="3891" y="1514"/>
                  <a:pt x="3739" y="1635"/>
                  <a:pt x="3587" y="1726"/>
                </a:cubicBezTo>
                <a:cubicBezTo>
                  <a:pt x="3040" y="2182"/>
                  <a:pt x="2644" y="2395"/>
                  <a:pt x="2644" y="2425"/>
                </a:cubicBezTo>
                <a:cubicBezTo>
                  <a:pt x="2766" y="2395"/>
                  <a:pt x="2857" y="2365"/>
                  <a:pt x="2948" y="2304"/>
                </a:cubicBezTo>
                <a:cubicBezTo>
                  <a:pt x="3374" y="2061"/>
                  <a:pt x="3769" y="1787"/>
                  <a:pt x="4134" y="1453"/>
                </a:cubicBezTo>
                <a:cubicBezTo>
                  <a:pt x="4347" y="1331"/>
                  <a:pt x="4499" y="1118"/>
                  <a:pt x="4590" y="906"/>
                </a:cubicBezTo>
                <a:cubicBezTo>
                  <a:pt x="4681" y="632"/>
                  <a:pt x="4590" y="328"/>
                  <a:pt x="4377" y="146"/>
                </a:cubicBezTo>
                <a:cubicBezTo>
                  <a:pt x="4243" y="45"/>
                  <a:pt x="4082" y="0"/>
                  <a:pt x="391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49"/>
          <p:cNvSpPr/>
          <p:nvPr/>
        </p:nvSpPr>
        <p:spPr>
          <a:xfrm>
            <a:off x="4056680" y="3856540"/>
            <a:ext cx="268295" cy="324958"/>
          </a:xfrm>
          <a:custGeom>
            <a:avLst/>
            <a:gdLst/>
            <a:ahLst/>
            <a:cxnLst/>
            <a:rect l="l" t="t" r="r" b="b"/>
            <a:pathLst>
              <a:path w="12524" h="15169" extrusionOk="0">
                <a:moveTo>
                  <a:pt x="10700" y="1"/>
                </a:moveTo>
                <a:lnTo>
                  <a:pt x="3739" y="3040"/>
                </a:lnTo>
                <a:lnTo>
                  <a:pt x="0" y="5472"/>
                </a:lnTo>
                <a:lnTo>
                  <a:pt x="4712" y="15047"/>
                </a:lnTo>
                <a:lnTo>
                  <a:pt x="10122" y="15168"/>
                </a:lnTo>
                <a:cubicBezTo>
                  <a:pt x="10122" y="15168"/>
                  <a:pt x="9757" y="13861"/>
                  <a:pt x="7174" y="13132"/>
                </a:cubicBezTo>
                <a:lnTo>
                  <a:pt x="7113" y="7934"/>
                </a:lnTo>
                <a:lnTo>
                  <a:pt x="12523" y="6019"/>
                </a:lnTo>
                <a:lnTo>
                  <a:pt x="1070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49"/>
          <p:cNvSpPr/>
          <p:nvPr/>
        </p:nvSpPr>
        <p:spPr>
          <a:xfrm>
            <a:off x="4056680" y="3962689"/>
            <a:ext cx="216860" cy="218809"/>
          </a:xfrm>
          <a:custGeom>
            <a:avLst/>
            <a:gdLst/>
            <a:ahLst/>
            <a:cxnLst/>
            <a:rect l="l" t="t" r="r" b="b"/>
            <a:pathLst>
              <a:path w="10123" h="10214" extrusionOk="0">
                <a:moveTo>
                  <a:pt x="791" y="0"/>
                </a:moveTo>
                <a:lnTo>
                  <a:pt x="0" y="517"/>
                </a:lnTo>
                <a:lnTo>
                  <a:pt x="4712" y="10092"/>
                </a:lnTo>
                <a:lnTo>
                  <a:pt x="10122" y="10213"/>
                </a:lnTo>
                <a:lnTo>
                  <a:pt x="9514" y="9393"/>
                </a:lnTo>
                <a:lnTo>
                  <a:pt x="5137" y="9028"/>
                </a:lnTo>
                <a:lnTo>
                  <a:pt x="7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49"/>
          <p:cNvSpPr/>
          <p:nvPr/>
        </p:nvSpPr>
        <p:spPr>
          <a:xfrm>
            <a:off x="4177160" y="4079206"/>
            <a:ext cx="34512" cy="7948"/>
          </a:xfrm>
          <a:custGeom>
            <a:avLst/>
            <a:gdLst/>
            <a:ahLst/>
            <a:cxnLst/>
            <a:rect l="l" t="t" r="r" b="b"/>
            <a:pathLst>
              <a:path w="1611" h="371" extrusionOk="0">
                <a:moveTo>
                  <a:pt x="722" y="0"/>
                </a:moveTo>
                <a:cubicBezTo>
                  <a:pt x="275" y="0"/>
                  <a:pt x="1" y="279"/>
                  <a:pt x="30" y="337"/>
                </a:cubicBezTo>
                <a:cubicBezTo>
                  <a:pt x="35" y="347"/>
                  <a:pt x="47" y="351"/>
                  <a:pt x="66" y="351"/>
                </a:cubicBezTo>
                <a:cubicBezTo>
                  <a:pt x="163" y="351"/>
                  <a:pt x="434" y="240"/>
                  <a:pt x="790" y="215"/>
                </a:cubicBezTo>
                <a:cubicBezTo>
                  <a:pt x="1183" y="215"/>
                  <a:pt x="1472" y="370"/>
                  <a:pt x="1538" y="370"/>
                </a:cubicBezTo>
                <a:cubicBezTo>
                  <a:pt x="1543" y="370"/>
                  <a:pt x="1547" y="369"/>
                  <a:pt x="1550" y="367"/>
                </a:cubicBezTo>
                <a:cubicBezTo>
                  <a:pt x="1610" y="306"/>
                  <a:pt x="1276" y="2"/>
                  <a:pt x="790" y="2"/>
                </a:cubicBezTo>
                <a:cubicBezTo>
                  <a:pt x="767" y="1"/>
                  <a:pt x="744" y="0"/>
                  <a:pt x="7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49"/>
          <p:cNvSpPr/>
          <p:nvPr/>
        </p:nvSpPr>
        <p:spPr>
          <a:xfrm>
            <a:off x="4175832" y="4045594"/>
            <a:ext cx="33890" cy="13539"/>
          </a:xfrm>
          <a:custGeom>
            <a:avLst/>
            <a:gdLst/>
            <a:ahLst/>
            <a:cxnLst/>
            <a:rect l="l" t="t" r="r" b="b"/>
            <a:pathLst>
              <a:path w="1582" h="632" extrusionOk="0">
                <a:moveTo>
                  <a:pt x="681" y="1"/>
                </a:moveTo>
                <a:cubicBezTo>
                  <a:pt x="523" y="1"/>
                  <a:pt x="362" y="38"/>
                  <a:pt x="213" y="112"/>
                </a:cubicBezTo>
                <a:cubicBezTo>
                  <a:pt x="62" y="173"/>
                  <a:pt x="1" y="234"/>
                  <a:pt x="31" y="295"/>
                </a:cubicBezTo>
                <a:cubicBezTo>
                  <a:pt x="36" y="304"/>
                  <a:pt x="47" y="307"/>
                  <a:pt x="64" y="307"/>
                </a:cubicBezTo>
                <a:cubicBezTo>
                  <a:pt x="139" y="307"/>
                  <a:pt x="329" y="238"/>
                  <a:pt x="586" y="238"/>
                </a:cubicBezTo>
                <a:cubicBezTo>
                  <a:pt x="668" y="238"/>
                  <a:pt x="757" y="245"/>
                  <a:pt x="852" y="264"/>
                </a:cubicBezTo>
                <a:cubicBezTo>
                  <a:pt x="1257" y="351"/>
                  <a:pt x="1470" y="631"/>
                  <a:pt x="1541" y="631"/>
                </a:cubicBezTo>
                <a:cubicBezTo>
                  <a:pt x="1545" y="631"/>
                  <a:pt x="1548" y="630"/>
                  <a:pt x="1551" y="629"/>
                </a:cubicBezTo>
                <a:cubicBezTo>
                  <a:pt x="1581" y="629"/>
                  <a:pt x="1551" y="507"/>
                  <a:pt x="1460" y="386"/>
                </a:cubicBezTo>
                <a:cubicBezTo>
                  <a:pt x="1262" y="129"/>
                  <a:pt x="975" y="1"/>
                  <a:pt x="6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49"/>
          <p:cNvSpPr/>
          <p:nvPr/>
        </p:nvSpPr>
        <p:spPr>
          <a:xfrm>
            <a:off x="4179752" y="4008105"/>
            <a:ext cx="31920" cy="15853"/>
          </a:xfrm>
          <a:custGeom>
            <a:avLst/>
            <a:gdLst/>
            <a:ahLst/>
            <a:cxnLst/>
            <a:rect l="l" t="t" r="r" b="b"/>
            <a:pathLst>
              <a:path w="1490" h="740" extrusionOk="0">
                <a:moveTo>
                  <a:pt x="566" y="0"/>
                </a:moveTo>
                <a:cubicBezTo>
                  <a:pt x="464" y="0"/>
                  <a:pt x="365" y="23"/>
                  <a:pt x="274" y="69"/>
                </a:cubicBezTo>
                <a:cubicBezTo>
                  <a:pt x="122" y="130"/>
                  <a:pt x="0" y="160"/>
                  <a:pt x="61" y="221"/>
                </a:cubicBezTo>
                <a:cubicBezTo>
                  <a:pt x="68" y="235"/>
                  <a:pt x="92" y="239"/>
                  <a:pt x="130" y="239"/>
                </a:cubicBezTo>
                <a:cubicBezTo>
                  <a:pt x="183" y="239"/>
                  <a:pt x="262" y="231"/>
                  <a:pt x="358" y="231"/>
                </a:cubicBezTo>
                <a:cubicBezTo>
                  <a:pt x="487" y="231"/>
                  <a:pt x="648" y="246"/>
                  <a:pt x="821" y="312"/>
                </a:cubicBezTo>
                <a:cubicBezTo>
                  <a:pt x="1170" y="428"/>
                  <a:pt x="1352" y="740"/>
                  <a:pt x="1420" y="740"/>
                </a:cubicBezTo>
                <a:cubicBezTo>
                  <a:pt x="1423" y="740"/>
                  <a:pt x="1426" y="739"/>
                  <a:pt x="1429" y="738"/>
                </a:cubicBezTo>
                <a:cubicBezTo>
                  <a:pt x="1489" y="707"/>
                  <a:pt x="1459" y="616"/>
                  <a:pt x="1368" y="434"/>
                </a:cubicBezTo>
                <a:cubicBezTo>
                  <a:pt x="1246" y="282"/>
                  <a:pt x="1064" y="130"/>
                  <a:pt x="882" y="69"/>
                </a:cubicBezTo>
                <a:cubicBezTo>
                  <a:pt x="775" y="23"/>
                  <a:pt x="669" y="0"/>
                  <a:pt x="56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49"/>
          <p:cNvSpPr/>
          <p:nvPr/>
        </p:nvSpPr>
        <p:spPr>
          <a:xfrm>
            <a:off x="4205780" y="3994308"/>
            <a:ext cx="18123" cy="29649"/>
          </a:xfrm>
          <a:custGeom>
            <a:avLst/>
            <a:gdLst/>
            <a:ahLst/>
            <a:cxnLst/>
            <a:rect l="l" t="t" r="r" b="b"/>
            <a:pathLst>
              <a:path w="846" h="1384" extrusionOk="0">
                <a:moveTo>
                  <a:pt x="94" y="1"/>
                </a:moveTo>
                <a:cubicBezTo>
                  <a:pt x="77" y="1"/>
                  <a:pt x="66" y="5"/>
                  <a:pt x="62" y="14"/>
                </a:cubicBezTo>
                <a:cubicBezTo>
                  <a:pt x="1" y="75"/>
                  <a:pt x="274" y="287"/>
                  <a:pt x="426" y="652"/>
                </a:cubicBezTo>
                <a:cubicBezTo>
                  <a:pt x="609" y="1017"/>
                  <a:pt x="548" y="1351"/>
                  <a:pt x="639" y="1382"/>
                </a:cubicBezTo>
                <a:cubicBezTo>
                  <a:pt x="641" y="1383"/>
                  <a:pt x="644" y="1383"/>
                  <a:pt x="646" y="1383"/>
                </a:cubicBezTo>
                <a:cubicBezTo>
                  <a:pt x="711" y="1383"/>
                  <a:pt x="845" y="1000"/>
                  <a:pt x="670" y="561"/>
                </a:cubicBezTo>
                <a:cubicBezTo>
                  <a:pt x="513" y="168"/>
                  <a:pt x="198" y="1"/>
                  <a:pt x="9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49"/>
          <p:cNvSpPr/>
          <p:nvPr/>
        </p:nvSpPr>
        <p:spPr>
          <a:xfrm>
            <a:off x="4227931" y="3960418"/>
            <a:ext cx="22151" cy="51864"/>
          </a:xfrm>
          <a:custGeom>
            <a:avLst/>
            <a:gdLst/>
            <a:ahLst/>
            <a:cxnLst/>
            <a:rect l="l" t="t" r="r" b="b"/>
            <a:pathLst>
              <a:path w="1034" h="2421" extrusionOk="0">
                <a:moveTo>
                  <a:pt x="411" y="0"/>
                </a:moveTo>
                <a:cubicBezTo>
                  <a:pt x="342" y="0"/>
                  <a:pt x="274" y="15"/>
                  <a:pt x="213" y="46"/>
                </a:cubicBezTo>
                <a:cubicBezTo>
                  <a:pt x="122" y="106"/>
                  <a:pt x="61" y="198"/>
                  <a:pt x="31" y="319"/>
                </a:cubicBezTo>
                <a:cubicBezTo>
                  <a:pt x="0" y="502"/>
                  <a:pt x="0" y="654"/>
                  <a:pt x="31" y="836"/>
                </a:cubicBezTo>
                <a:cubicBezTo>
                  <a:pt x="61" y="1079"/>
                  <a:pt x="92" y="1353"/>
                  <a:pt x="122" y="1626"/>
                </a:cubicBezTo>
                <a:cubicBezTo>
                  <a:pt x="122" y="1869"/>
                  <a:pt x="152" y="2112"/>
                  <a:pt x="244" y="2356"/>
                </a:cubicBezTo>
                <a:cubicBezTo>
                  <a:pt x="304" y="2112"/>
                  <a:pt x="335" y="1839"/>
                  <a:pt x="304" y="1596"/>
                </a:cubicBezTo>
                <a:cubicBezTo>
                  <a:pt x="274" y="1322"/>
                  <a:pt x="274" y="1079"/>
                  <a:pt x="274" y="805"/>
                </a:cubicBezTo>
                <a:cubicBezTo>
                  <a:pt x="244" y="654"/>
                  <a:pt x="244" y="502"/>
                  <a:pt x="274" y="380"/>
                </a:cubicBezTo>
                <a:cubicBezTo>
                  <a:pt x="304" y="319"/>
                  <a:pt x="335" y="258"/>
                  <a:pt x="365" y="258"/>
                </a:cubicBezTo>
                <a:cubicBezTo>
                  <a:pt x="380" y="243"/>
                  <a:pt x="403" y="236"/>
                  <a:pt x="426" y="236"/>
                </a:cubicBezTo>
                <a:cubicBezTo>
                  <a:pt x="449" y="236"/>
                  <a:pt x="472" y="243"/>
                  <a:pt x="487" y="258"/>
                </a:cubicBezTo>
                <a:cubicBezTo>
                  <a:pt x="578" y="350"/>
                  <a:pt x="669" y="471"/>
                  <a:pt x="699" y="623"/>
                </a:cubicBezTo>
                <a:cubicBezTo>
                  <a:pt x="730" y="745"/>
                  <a:pt x="760" y="866"/>
                  <a:pt x="791" y="1018"/>
                </a:cubicBezTo>
                <a:cubicBezTo>
                  <a:pt x="791" y="1261"/>
                  <a:pt x="791" y="1505"/>
                  <a:pt x="699" y="1778"/>
                </a:cubicBezTo>
                <a:cubicBezTo>
                  <a:pt x="608" y="1991"/>
                  <a:pt x="517" y="2204"/>
                  <a:pt x="396" y="2416"/>
                </a:cubicBezTo>
                <a:cubicBezTo>
                  <a:pt x="396" y="2419"/>
                  <a:pt x="397" y="2420"/>
                  <a:pt x="401" y="2420"/>
                </a:cubicBezTo>
                <a:cubicBezTo>
                  <a:pt x="440" y="2420"/>
                  <a:pt x="686" y="2258"/>
                  <a:pt x="882" y="1839"/>
                </a:cubicBezTo>
                <a:cubicBezTo>
                  <a:pt x="973" y="1565"/>
                  <a:pt x="1034" y="1292"/>
                  <a:pt x="1003" y="1018"/>
                </a:cubicBezTo>
                <a:cubicBezTo>
                  <a:pt x="1003" y="866"/>
                  <a:pt x="973" y="684"/>
                  <a:pt x="912" y="532"/>
                </a:cubicBezTo>
                <a:cubicBezTo>
                  <a:pt x="851" y="350"/>
                  <a:pt x="760" y="167"/>
                  <a:pt x="608" y="46"/>
                </a:cubicBezTo>
                <a:cubicBezTo>
                  <a:pt x="548" y="15"/>
                  <a:pt x="479" y="0"/>
                  <a:pt x="4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49"/>
          <p:cNvSpPr/>
          <p:nvPr/>
        </p:nvSpPr>
        <p:spPr>
          <a:xfrm>
            <a:off x="4233779" y="4006241"/>
            <a:ext cx="46273" cy="21422"/>
          </a:xfrm>
          <a:custGeom>
            <a:avLst/>
            <a:gdLst/>
            <a:ahLst/>
            <a:cxnLst/>
            <a:rect l="l" t="t" r="r" b="b"/>
            <a:pathLst>
              <a:path w="2160" h="1000" extrusionOk="0">
                <a:moveTo>
                  <a:pt x="1021" y="0"/>
                </a:moveTo>
                <a:cubicBezTo>
                  <a:pt x="885" y="0"/>
                  <a:pt x="746" y="21"/>
                  <a:pt x="609" y="65"/>
                </a:cubicBezTo>
                <a:cubicBezTo>
                  <a:pt x="366" y="95"/>
                  <a:pt x="183" y="247"/>
                  <a:pt x="62" y="429"/>
                </a:cubicBezTo>
                <a:cubicBezTo>
                  <a:pt x="244" y="369"/>
                  <a:pt x="426" y="308"/>
                  <a:pt x="639" y="247"/>
                </a:cubicBezTo>
                <a:cubicBezTo>
                  <a:pt x="721" y="224"/>
                  <a:pt x="802" y="214"/>
                  <a:pt x="883" y="214"/>
                </a:cubicBezTo>
                <a:cubicBezTo>
                  <a:pt x="1015" y="214"/>
                  <a:pt x="1146" y="240"/>
                  <a:pt x="1278" y="277"/>
                </a:cubicBezTo>
                <a:cubicBezTo>
                  <a:pt x="1399" y="308"/>
                  <a:pt x="1521" y="369"/>
                  <a:pt x="1642" y="429"/>
                </a:cubicBezTo>
                <a:cubicBezTo>
                  <a:pt x="1673" y="490"/>
                  <a:pt x="1733" y="521"/>
                  <a:pt x="1794" y="581"/>
                </a:cubicBezTo>
                <a:cubicBezTo>
                  <a:pt x="1825" y="612"/>
                  <a:pt x="1855" y="642"/>
                  <a:pt x="1885" y="703"/>
                </a:cubicBezTo>
                <a:cubicBezTo>
                  <a:pt x="1885" y="703"/>
                  <a:pt x="1916" y="703"/>
                  <a:pt x="1855" y="733"/>
                </a:cubicBezTo>
                <a:cubicBezTo>
                  <a:pt x="1794" y="764"/>
                  <a:pt x="1733" y="764"/>
                  <a:pt x="1673" y="764"/>
                </a:cubicBezTo>
                <a:cubicBezTo>
                  <a:pt x="1612" y="779"/>
                  <a:pt x="1544" y="787"/>
                  <a:pt x="1475" y="787"/>
                </a:cubicBezTo>
                <a:cubicBezTo>
                  <a:pt x="1407" y="787"/>
                  <a:pt x="1338" y="779"/>
                  <a:pt x="1278" y="764"/>
                </a:cubicBezTo>
                <a:cubicBezTo>
                  <a:pt x="1034" y="764"/>
                  <a:pt x="822" y="703"/>
                  <a:pt x="609" y="642"/>
                </a:cubicBezTo>
                <a:cubicBezTo>
                  <a:pt x="244" y="521"/>
                  <a:pt x="1" y="429"/>
                  <a:pt x="1" y="429"/>
                </a:cubicBezTo>
                <a:lnTo>
                  <a:pt x="1" y="429"/>
                </a:lnTo>
                <a:cubicBezTo>
                  <a:pt x="153" y="581"/>
                  <a:pt x="335" y="703"/>
                  <a:pt x="548" y="794"/>
                </a:cubicBezTo>
                <a:cubicBezTo>
                  <a:pt x="761" y="885"/>
                  <a:pt x="1004" y="946"/>
                  <a:pt x="1278" y="977"/>
                </a:cubicBezTo>
                <a:cubicBezTo>
                  <a:pt x="1338" y="992"/>
                  <a:pt x="1407" y="999"/>
                  <a:pt x="1479" y="999"/>
                </a:cubicBezTo>
                <a:cubicBezTo>
                  <a:pt x="1551" y="999"/>
                  <a:pt x="1627" y="992"/>
                  <a:pt x="1703" y="977"/>
                </a:cubicBezTo>
                <a:cubicBezTo>
                  <a:pt x="1794" y="977"/>
                  <a:pt x="1885" y="946"/>
                  <a:pt x="1946" y="946"/>
                </a:cubicBezTo>
                <a:cubicBezTo>
                  <a:pt x="2007" y="916"/>
                  <a:pt x="2068" y="855"/>
                  <a:pt x="2098" y="825"/>
                </a:cubicBezTo>
                <a:cubicBezTo>
                  <a:pt x="2129" y="764"/>
                  <a:pt x="2159" y="673"/>
                  <a:pt x="2129" y="612"/>
                </a:cubicBezTo>
                <a:cubicBezTo>
                  <a:pt x="1874" y="218"/>
                  <a:pt x="1459" y="0"/>
                  <a:pt x="102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49"/>
          <p:cNvSpPr/>
          <p:nvPr/>
        </p:nvSpPr>
        <p:spPr>
          <a:xfrm>
            <a:off x="4116577" y="3958126"/>
            <a:ext cx="32584" cy="27892"/>
          </a:xfrm>
          <a:custGeom>
            <a:avLst/>
            <a:gdLst/>
            <a:ahLst/>
            <a:cxnLst/>
            <a:rect l="l" t="t" r="r" b="b"/>
            <a:pathLst>
              <a:path w="1521" h="1302" extrusionOk="0">
                <a:moveTo>
                  <a:pt x="882" y="1"/>
                </a:moveTo>
                <a:cubicBezTo>
                  <a:pt x="305" y="1"/>
                  <a:pt x="1" y="669"/>
                  <a:pt x="396" y="1095"/>
                </a:cubicBezTo>
                <a:cubicBezTo>
                  <a:pt x="529" y="1238"/>
                  <a:pt x="696" y="1302"/>
                  <a:pt x="861" y="1302"/>
                </a:cubicBezTo>
                <a:cubicBezTo>
                  <a:pt x="1186" y="1302"/>
                  <a:pt x="1500" y="1053"/>
                  <a:pt x="1521" y="669"/>
                </a:cubicBezTo>
                <a:cubicBezTo>
                  <a:pt x="1521" y="305"/>
                  <a:pt x="1247" y="31"/>
                  <a:pt x="8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49"/>
          <p:cNvSpPr/>
          <p:nvPr/>
        </p:nvSpPr>
        <p:spPr>
          <a:xfrm>
            <a:off x="4780096" y="3958790"/>
            <a:ext cx="301522" cy="239632"/>
          </a:xfrm>
          <a:custGeom>
            <a:avLst/>
            <a:gdLst/>
            <a:ahLst/>
            <a:cxnLst/>
            <a:rect l="l" t="t" r="r" b="b"/>
            <a:pathLst>
              <a:path w="14075" h="11186" extrusionOk="0">
                <a:moveTo>
                  <a:pt x="6870" y="0"/>
                </a:moveTo>
                <a:lnTo>
                  <a:pt x="1" y="152"/>
                </a:lnTo>
                <a:lnTo>
                  <a:pt x="335" y="11186"/>
                </a:lnTo>
                <a:lnTo>
                  <a:pt x="14074" y="10821"/>
                </a:lnTo>
                <a:cubicBezTo>
                  <a:pt x="13953" y="9514"/>
                  <a:pt x="6810" y="7082"/>
                  <a:pt x="6810" y="7082"/>
                </a:cubicBezTo>
                <a:lnTo>
                  <a:pt x="687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49"/>
          <p:cNvSpPr/>
          <p:nvPr/>
        </p:nvSpPr>
        <p:spPr>
          <a:xfrm>
            <a:off x="4825040" y="4099514"/>
            <a:ext cx="24764" cy="22986"/>
          </a:xfrm>
          <a:custGeom>
            <a:avLst/>
            <a:gdLst/>
            <a:ahLst/>
            <a:cxnLst/>
            <a:rect l="l" t="t" r="r" b="b"/>
            <a:pathLst>
              <a:path w="1156" h="1073" extrusionOk="0">
                <a:moveTo>
                  <a:pt x="529" y="0"/>
                </a:moveTo>
                <a:cubicBezTo>
                  <a:pt x="474" y="0"/>
                  <a:pt x="419" y="9"/>
                  <a:pt x="365" y="27"/>
                </a:cubicBezTo>
                <a:lnTo>
                  <a:pt x="426" y="27"/>
                </a:lnTo>
                <a:cubicBezTo>
                  <a:pt x="152" y="88"/>
                  <a:pt x="0" y="392"/>
                  <a:pt x="61" y="665"/>
                </a:cubicBezTo>
                <a:cubicBezTo>
                  <a:pt x="114" y="903"/>
                  <a:pt x="351" y="1072"/>
                  <a:pt x="591" y="1072"/>
                </a:cubicBezTo>
                <a:cubicBezTo>
                  <a:pt x="628" y="1072"/>
                  <a:pt x="664" y="1068"/>
                  <a:pt x="699" y="1060"/>
                </a:cubicBezTo>
                <a:cubicBezTo>
                  <a:pt x="973" y="939"/>
                  <a:pt x="1155" y="635"/>
                  <a:pt x="1064" y="361"/>
                </a:cubicBezTo>
                <a:cubicBezTo>
                  <a:pt x="966" y="142"/>
                  <a:pt x="751" y="0"/>
                  <a:pt x="5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49"/>
          <p:cNvSpPr/>
          <p:nvPr/>
        </p:nvSpPr>
        <p:spPr>
          <a:xfrm>
            <a:off x="4787273" y="4174300"/>
            <a:ext cx="295630" cy="24122"/>
          </a:xfrm>
          <a:custGeom>
            <a:avLst/>
            <a:gdLst/>
            <a:ahLst/>
            <a:cxnLst/>
            <a:rect l="l" t="t" r="r" b="b"/>
            <a:pathLst>
              <a:path w="13800" h="1126" extrusionOk="0">
                <a:moveTo>
                  <a:pt x="0" y="1"/>
                </a:moveTo>
                <a:lnTo>
                  <a:pt x="0" y="1126"/>
                </a:lnTo>
                <a:lnTo>
                  <a:pt x="13739" y="761"/>
                </a:lnTo>
                <a:cubicBezTo>
                  <a:pt x="13800" y="335"/>
                  <a:pt x="13162" y="92"/>
                  <a:pt x="13162" y="92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49"/>
          <p:cNvSpPr/>
          <p:nvPr/>
        </p:nvSpPr>
        <p:spPr>
          <a:xfrm>
            <a:off x="4903168" y="4107441"/>
            <a:ext cx="27378" cy="18745"/>
          </a:xfrm>
          <a:custGeom>
            <a:avLst/>
            <a:gdLst/>
            <a:ahLst/>
            <a:cxnLst/>
            <a:rect l="l" t="t" r="r" b="b"/>
            <a:pathLst>
              <a:path w="1278" h="875" extrusionOk="0">
                <a:moveTo>
                  <a:pt x="1092" y="0"/>
                </a:moveTo>
                <a:cubicBezTo>
                  <a:pt x="940" y="0"/>
                  <a:pt x="714" y="47"/>
                  <a:pt x="487" y="204"/>
                </a:cubicBezTo>
                <a:cubicBezTo>
                  <a:pt x="92" y="447"/>
                  <a:pt x="1" y="842"/>
                  <a:pt x="62" y="873"/>
                </a:cubicBezTo>
                <a:cubicBezTo>
                  <a:pt x="64" y="874"/>
                  <a:pt x="67" y="875"/>
                  <a:pt x="71" y="875"/>
                </a:cubicBezTo>
                <a:cubicBezTo>
                  <a:pt x="137" y="875"/>
                  <a:pt x="290" y="589"/>
                  <a:pt x="609" y="386"/>
                </a:cubicBezTo>
                <a:cubicBezTo>
                  <a:pt x="943" y="174"/>
                  <a:pt x="1277" y="113"/>
                  <a:pt x="1277" y="52"/>
                </a:cubicBezTo>
                <a:cubicBezTo>
                  <a:pt x="1277" y="26"/>
                  <a:pt x="1206" y="0"/>
                  <a:pt x="1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49"/>
          <p:cNvSpPr/>
          <p:nvPr/>
        </p:nvSpPr>
        <p:spPr>
          <a:xfrm>
            <a:off x="4940936" y="4119737"/>
            <a:ext cx="20866" cy="23329"/>
          </a:xfrm>
          <a:custGeom>
            <a:avLst/>
            <a:gdLst/>
            <a:ahLst/>
            <a:cxnLst/>
            <a:rect l="l" t="t" r="r" b="b"/>
            <a:pathLst>
              <a:path w="974" h="1089" extrusionOk="0">
                <a:moveTo>
                  <a:pt x="907" y="0"/>
                </a:moveTo>
                <a:cubicBezTo>
                  <a:pt x="781" y="0"/>
                  <a:pt x="502" y="86"/>
                  <a:pt x="274" y="359"/>
                </a:cubicBezTo>
                <a:cubicBezTo>
                  <a:pt x="1" y="724"/>
                  <a:pt x="61" y="1089"/>
                  <a:pt x="122" y="1089"/>
                </a:cubicBezTo>
                <a:cubicBezTo>
                  <a:pt x="183" y="1089"/>
                  <a:pt x="244" y="785"/>
                  <a:pt x="487" y="511"/>
                </a:cubicBezTo>
                <a:cubicBezTo>
                  <a:pt x="700" y="207"/>
                  <a:pt x="973" y="86"/>
                  <a:pt x="973" y="25"/>
                </a:cubicBezTo>
                <a:cubicBezTo>
                  <a:pt x="973" y="10"/>
                  <a:pt x="949" y="0"/>
                  <a:pt x="90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49"/>
          <p:cNvSpPr/>
          <p:nvPr/>
        </p:nvSpPr>
        <p:spPr>
          <a:xfrm>
            <a:off x="4976755" y="4131905"/>
            <a:ext cx="14353" cy="25493"/>
          </a:xfrm>
          <a:custGeom>
            <a:avLst/>
            <a:gdLst/>
            <a:ahLst/>
            <a:cxnLst/>
            <a:rect l="l" t="t" r="r" b="b"/>
            <a:pathLst>
              <a:path w="670" h="1190" extrusionOk="0">
                <a:moveTo>
                  <a:pt x="656" y="0"/>
                </a:moveTo>
                <a:cubicBezTo>
                  <a:pt x="585" y="0"/>
                  <a:pt x="292" y="156"/>
                  <a:pt x="152" y="491"/>
                </a:cubicBezTo>
                <a:cubicBezTo>
                  <a:pt x="0" y="855"/>
                  <a:pt x="92" y="1190"/>
                  <a:pt x="152" y="1190"/>
                </a:cubicBezTo>
                <a:cubicBezTo>
                  <a:pt x="213" y="1159"/>
                  <a:pt x="244" y="886"/>
                  <a:pt x="365" y="582"/>
                </a:cubicBezTo>
                <a:cubicBezTo>
                  <a:pt x="487" y="278"/>
                  <a:pt x="669" y="65"/>
                  <a:pt x="669" y="4"/>
                </a:cubicBezTo>
                <a:cubicBezTo>
                  <a:pt x="667" y="2"/>
                  <a:pt x="662" y="0"/>
                  <a:pt x="65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49"/>
          <p:cNvSpPr/>
          <p:nvPr/>
        </p:nvSpPr>
        <p:spPr>
          <a:xfrm>
            <a:off x="4895349" y="4068752"/>
            <a:ext cx="31898" cy="8012"/>
          </a:xfrm>
          <a:custGeom>
            <a:avLst/>
            <a:gdLst/>
            <a:ahLst/>
            <a:cxnLst/>
            <a:rect l="l" t="t" r="r" b="b"/>
            <a:pathLst>
              <a:path w="1489" h="374" extrusionOk="0">
                <a:moveTo>
                  <a:pt x="819" y="1"/>
                </a:moveTo>
                <a:cubicBezTo>
                  <a:pt x="790" y="1"/>
                  <a:pt x="761" y="2"/>
                  <a:pt x="730" y="4"/>
                </a:cubicBezTo>
                <a:cubicBezTo>
                  <a:pt x="275" y="34"/>
                  <a:pt x="1" y="308"/>
                  <a:pt x="31" y="369"/>
                </a:cubicBezTo>
                <a:cubicBezTo>
                  <a:pt x="38" y="372"/>
                  <a:pt x="47" y="373"/>
                  <a:pt x="59" y="373"/>
                </a:cubicBezTo>
                <a:cubicBezTo>
                  <a:pt x="154" y="373"/>
                  <a:pt x="409" y="274"/>
                  <a:pt x="761" y="247"/>
                </a:cubicBezTo>
                <a:cubicBezTo>
                  <a:pt x="816" y="242"/>
                  <a:pt x="869" y="241"/>
                  <a:pt x="921" y="241"/>
                </a:cubicBezTo>
                <a:cubicBezTo>
                  <a:pt x="1122" y="241"/>
                  <a:pt x="1290" y="268"/>
                  <a:pt x="1384" y="268"/>
                </a:cubicBezTo>
                <a:cubicBezTo>
                  <a:pt x="1425" y="268"/>
                  <a:pt x="1452" y="263"/>
                  <a:pt x="1460" y="247"/>
                </a:cubicBezTo>
                <a:cubicBezTo>
                  <a:pt x="1488" y="190"/>
                  <a:pt x="1225" y="1"/>
                  <a:pt x="8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49"/>
          <p:cNvSpPr/>
          <p:nvPr/>
        </p:nvSpPr>
        <p:spPr>
          <a:xfrm>
            <a:off x="4881039" y="4020637"/>
            <a:ext cx="45587" cy="23800"/>
          </a:xfrm>
          <a:custGeom>
            <a:avLst/>
            <a:gdLst/>
            <a:ahLst/>
            <a:cxnLst/>
            <a:rect l="l" t="t" r="r" b="b"/>
            <a:pathLst>
              <a:path w="2128" h="1111" extrusionOk="0">
                <a:moveTo>
                  <a:pt x="409" y="224"/>
                </a:moveTo>
                <a:cubicBezTo>
                  <a:pt x="457" y="224"/>
                  <a:pt x="515" y="231"/>
                  <a:pt x="578" y="244"/>
                </a:cubicBezTo>
                <a:cubicBezTo>
                  <a:pt x="699" y="274"/>
                  <a:pt x="821" y="305"/>
                  <a:pt x="973" y="365"/>
                </a:cubicBezTo>
                <a:cubicBezTo>
                  <a:pt x="1186" y="426"/>
                  <a:pt x="1398" y="548"/>
                  <a:pt x="1581" y="700"/>
                </a:cubicBezTo>
                <a:cubicBezTo>
                  <a:pt x="1779" y="826"/>
                  <a:pt x="1913" y="951"/>
                  <a:pt x="1995" y="1027"/>
                </a:cubicBezTo>
                <a:lnTo>
                  <a:pt x="1995" y="1027"/>
                </a:lnTo>
                <a:cubicBezTo>
                  <a:pt x="1826" y="980"/>
                  <a:pt x="1652" y="937"/>
                  <a:pt x="1459" y="912"/>
                </a:cubicBezTo>
                <a:cubicBezTo>
                  <a:pt x="1246" y="852"/>
                  <a:pt x="1003" y="760"/>
                  <a:pt x="791" y="669"/>
                </a:cubicBezTo>
                <a:cubicBezTo>
                  <a:pt x="669" y="609"/>
                  <a:pt x="547" y="548"/>
                  <a:pt x="426" y="457"/>
                </a:cubicBezTo>
                <a:cubicBezTo>
                  <a:pt x="365" y="426"/>
                  <a:pt x="304" y="396"/>
                  <a:pt x="274" y="365"/>
                </a:cubicBezTo>
                <a:cubicBezTo>
                  <a:pt x="274" y="305"/>
                  <a:pt x="213" y="335"/>
                  <a:pt x="274" y="274"/>
                </a:cubicBezTo>
                <a:cubicBezTo>
                  <a:pt x="292" y="239"/>
                  <a:pt x="341" y="224"/>
                  <a:pt x="409" y="224"/>
                </a:cubicBezTo>
                <a:close/>
                <a:moveTo>
                  <a:pt x="365" y="1"/>
                </a:moveTo>
                <a:cubicBezTo>
                  <a:pt x="243" y="1"/>
                  <a:pt x="122" y="61"/>
                  <a:pt x="61" y="153"/>
                </a:cubicBezTo>
                <a:cubicBezTo>
                  <a:pt x="0" y="274"/>
                  <a:pt x="0" y="396"/>
                  <a:pt x="91" y="517"/>
                </a:cubicBezTo>
                <a:cubicBezTo>
                  <a:pt x="152" y="578"/>
                  <a:pt x="243" y="609"/>
                  <a:pt x="304" y="669"/>
                </a:cubicBezTo>
                <a:cubicBezTo>
                  <a:pt x="456" y="730"/>
                  <a:pt x="578" y="821"/>
                  <a:pt x="730" y="852"/>
                </a:cubicBezTo>
                <a:cubicBezTo>
                  <a:pt x="943" y="973"/>
                  <a:pt x="1186" y="1034"/>
                  <a:pt x="1429" y="1064"/>
                </a:cubicBezTo>
                <a:cubicBezTo>
                  <a:pt x="1550" y="1095"/>
                  <a:pt x="1672" y="1110"/>
                  <a:pt x="1790" y="1110"/>
                </a:cubicBezTo>
                <a:cubicBezTo>
                  <a:pt x="1882" y="1110"/>
                  <a:pt x="1973" y="1101"/>
                  <a:pt x="2059" y="1082"/>
                </a:cubicBezTo>
                <a:lnTo>
                  <a:pt x="2059" y="1082"/>
                </a:lnTo>
                <a:cubicBezTo>
                  <a:pt x="2072" y="1092"/>
                  <a:pt x="2083" y="1098"/>
                  <a:pt x="2090" y="1098"/>
                </a:cubicBezTo>
                <a:cubicBezTo>
                  <a:pt x="2093" y="1098"/>
                  <a:pt x="2096" y="1097"/>
                  <a:pt x="2098" y="1095"/>
                </a:cubicBezTo>
                <a:cubicBezTo>
                  <a:pt x="2103" y="1095"/>
                  <a:pt x="2104" y="1087"/>
                  <a:pt x="2099" y="1072"/>
                </a:cubicBezTo>
                <a:lnTo>
                  <a:pt x="2099" y="1072"/>
                </a:lnTo>
                <a:cubicBezTo>
                  <a:pt x="2109" y="1070"/>
                  <a:pt x="2118" y="1067"/>
                  <a:pt x="2128" y="1064"/>
                </a:cubicBezTo>
                <a:cubicBezTo>
                  <a:pt x="2116" y="1061"/>
                  <a:pt x="2104" y="1058"/>
                  <a:pt x="2092" y="1054"/>
                </a:cubicBezTo>
                <a:lnTo>
                  <a:pt x="2092" y="1054"/>
                </a:lnTo>
                <a:cubicBezTo>
                  <a:pt x="2056" y="973"/>
                  <a:pt x="1925" y="778"/>
                  <a:pt x="1672" y="548"/>
                </a:cubicBezTo>
                <a:cubicBezTo>
                  <a:pt x="1490" y="396"/>
                  <a:pt x="1277" y="244"/>
                  <a:pt x="1034" y="153"/>
                </a:cubicBezTo>
                <a:cubicBezTo>
                  <a:pt x="912" y="92"/>
                  <a:pt x="760" y="61"/>
                  <a:pt x="608" y="31"/>
                </a:cubicBezTo>
                <a:cubicBezTo>
                  <a:pt x="517" y="1"/>
                  <a:pt x="426" y="1"/>
                  <a:pt x="3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49"/>
          <p:cNvSpPr/>
          <p:nvPr/>
        </p:nvSpPr>
        <p:spPr>
          <a:xfrm>
            <a:off x="4920113" y="3997843"/>
            <a:ext cx="22794" cy="47558"/>
          </a:xfrm>
          <a:custGeom>
            <a:avLst/>
            <a:gdLst/>
            <a:ahLst/>
            <a:cxnLst/>
            <a:rect l="l" t="t" r="r" b="b"/>
            <a:pathLst>
              <a:path w="1064" h="2220" extrusionOk="0">
                <a:moveTo>
                  <a:pt x="699" y="1"/>
                </a:moveTo>
                <a:cubicBezTo>
                  <a:pt x="486" y="31"/>
                  <a:pt x="334" y="183"/>
                  <a:pt x="274" y="396"/>
                </a:cubicBezTo>
                <a:cubicBezTo>
                  <a:pt x="182" y="517"/>
                  <a:pt x="152" y="669"/>
                  <a:pt x="91" y="821"/>
                </a:cubicBezTo>
                <a:cubicBezTo>
                  <a:pt x="30" y="1065"/>
                  <a:pt x="0" y="1308"/>
                  <a:pt x="30" y="1581"/>
                </a:cubicBezTo>
                <a:cubicBezTo>
                  <a:pt x="0" y="1794"/>
                  <a:pt x="91" y="2037"/>
                  <a:pt x="213" y="2220"/>
                </a:cubicBezTo>
                <a:cubicBezTo>
                  <a:pt x="243" y="2220"/>
                  <a:pt x="182" y="1976"/>
                  <a:pt x="182" y="1551"/>
                </a:cubicBezTo>
                <a:cubicBezTo>
                  <a:pt x="182" y="1186"/>
                  <a:pt x="274" y="821"/>
                  <a:pt x="456" y="487"/>
                </a:cubicBezTo>
                <a:cubicBezTo>
                  <a:pt x="486" y="396"/>
                  <a:pt x="578" y="305"/>
                  <a:pt x="669" y="244"/>
                </a:cubicBezTo>
                <a:cubicBezTo>
                  <a:pt x="730" y="244"/>
                  <a:pt x="790" y="365"/>
                  <a:pt x="821" y="487"/>
                </a:cubicBezTo>
                <a:cubicBezTo>
                  <a:pt x="851" y="609"/>
                  <a:pt x="851" y="761"/>
                  <a:pt x="851" y="882"/>
                </a:cubicBezTo>
                <a:cubicBezTo>
                  <a:pt x="821" y="1095"/>
                  <a:pt x="760" y="1338"/>
                  <a:pt x="638" y="1521"/>
                </a:cubicBezTo>
                <a:cubicBezTo>
                  <a:pt x="517" y="1733"/>
                  <a:pt x="395" y="1885"/>
                  <a:pt x="243" y="2037"/>
                </a:cubicBezTo>
                <a:cubicBezTo>
                  <a:pt x="243" y="2042"/>
                  <a:pt x="249" y="2044"/>
                  <a:pt x="259" y="2044"/>
                </a:cubicBezTo>
                <a:cubicBezTo>
                  <a:pt x="320" y="2044"/>
                  <a:pt x="555" y="1951"/>
                  <a:pt x="790" y="1612"/>
                </a:cubicBezTo>
                <a:cubicBezTo>
                  <a:pt x="912" y="1399"/>
                  <a:pt x="1033" y="1156"/>
                  <a:pt x="1064" y="913"/>
                </a:cubicBezTo>
                <a:cubicBezTo>
                  <a:pt x="1064" y="761"/>
                  <a:pt x="1064" y="578"/>
                  <a:pt x="1064" y="426"/>
                </a:cubicBezTo>
                <a:cubicBezTo>
                  <a:pt x="1033" y="365"/>
                  <a:pt x="1003" y="274"/>
                  <a:pt x="973" y="183"/>
                </a:cubicBezTo>
                <a:cubicBezTo>
                  <a:pt x="912" y="62"/>
                  <a:pt x="821" y="1"/>
                  <a:pt x="6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49"/>
          <p:cNvSpPr/>
          <p:nvPr/>
        </p:nvSpPr>
        <p:spPr>
          <a:xfrm>
            <a:off x="4255673" y="2188028"/>
            <a:ext cx="585006" cy="315446"/>
          </a:xfrm>
          <a:custGeom>
            <a:avLst/>
            <a:gdLst/>
            <a:ahLst/>
            <a:cxnLst/>
            <a:rect l="l" t="t" r="r" b="b"/>
            <a:pathLst>
              <a:path w="27308" h="14725" extrusionOk="0">
                <a:moveTo>
                  <a:pt x="10725" y="0"/>
                </a:moveTo>
                <a:cubicBezTo>
                  <a:pt x="10389" y="0"/>
                  <a:pt x="10069" y="157"/>
                  <a:pt x="9861" y="469"/>
                </a:cubicBezTo>
                <a:cubicBezTo>
                  <a:pt x="9830" y="530"/>
                  <a:pt x="9800" y="591"/>
                  <a:pt x="9800" y="652"/>
                </a:cubicBezTo>
                <a:cubicBezTo>
                  <a:pt x="9739" y="986"/>
                  <a:pt x="9982" y="1290"/>
                  <a:pt x="10286" y="1351"/>
                </a:cubicBezTo>
                <a:cubicBezTo>
                  <a:pt x="10277" y="1350"/>
                  <a:pt x="10268" y="1349"/>
                  <a:pt x="10259" y="1349"/>
                </a:cubicBezTo>
                <a:cubicBezTo>
                  <a:pt x="10015" y="1349"/>
                  <a:pt x="10048" y="1754"/>
                  <a:pt x="10195" y="1989"/>
                </a:cubicBezTo>
                <a:lnTo>
                  <a:pt x="10955" y="3235"/>
                </a:lnTo>
                <a:cubicBezTo>
                  <a:pt x="10924" y="3205"/>
                  <a:pt x="10924" y="3175"/>
                  <a:pt x="10894" y="3144"/>
                </a:cubicBezTo>
                <a:cubicBezTo>
                  <a:pt x="10750" y="2856"/>
                  <a:pt x="10453" y="2694"/>
                  <a:pt x="10154" y="2694"/>
                </a:cubicBezTo>
                <a:cubicBezTo>
                  <a:pt x="10011" y="2694"/>
                  <a:pt x="9867" y="2731"/>
                  <a:pt x="9739" y="2810"/>
                </a:cubicBezTo>
                <a:cubicBezTo>
                  <a:pt x="9709" y="2779"/>
                  <a:pt x="9709" y="2779"/>
                  <a:pt x="9709" y="2779"/>
                </a:cubicBezTo>
                <a:cubicBezTo>
                  <a:pt x="9576" y="2631"/>
                  <a:pt x="9390" y="2554"/>
                  <a:pt x="9204" y="2554"/>
                </a:cubicBezTo>
                <a:cubicBezTo>
                  <a:pt x="9047" y="2554"/>
                  <a:pt x="8891" y="2608"/>
                  <a:pt x="8766" y="2719"/>
                </a:cubicBezTo>
                <a:cubicBezTo>
                  <a:pt x="8706" y="2597"/>
                  <a:pt x="8584" y="2506"/>
                  <a:pt x="8462" y="2475"/>
                </a:cubicBezTo>
                <a:cubicBezTo>
                  <a:pt x="8403" y="2456"/>
                  <a:pt x="8342" y="2446"/>
                  <a:pt x="8282" y="2446"/>
                </a:cubicBezTo>
                <a:cubicBezTo>
                  <a:pt x="8067" y="2446"/>
                  <a:pt x="7865" y="2572"/>
                  <a:pt x="7794" y="2810"/>
                </a:cubicBezTo>
                <a:cubicBezTo>
                  <a:pt x="7733" y="2627"/>
                  <a:pt x="7490" y="2597"/>
                  <a:pt x="7307" y="2597"/>
                </a:cubicBezTo>
                <a:cubicBezTo>
                  <a:pt x="7257" y="2592"/>
                  <a:pt x="7207" y="2589"/>
                  <a:pt x="7158" y="2589"/>
                </a:cubicBezTo>
                <a:cubicBezTo>
                  <a:pt x="6914" y="2589"/>
                  <a:pt x="6694" y="2653"/>
                  <a:pt x="6517" y="2779"/>
                </a:cubicBezTo>
                <a:cubicBezTo>
                  <a:pt x="6315" y="2952"/>
                  <a:pt x="6250" y="3316"/>
                  <a:pt x="6477" y="3457"/>
                </a:cubicBezTo>
                <a:lnTo>
                  <a:pt x="6477" y="3457"/>
                </a:lnTo>
                <a:cubicBezTo>
                  <a:pt x="6437" y="3440"/>
                  <a:pt x="6395" y="3432"/>
                  <a:pt x="6353" y="3432"/>
                </a:cubicBezTo>
                <a:cubicBezTo>
                  <a:pt x="6146" y="3432"/>
                  <a:pt x="5940" y="3628"/>
                  <a:pt x="5940" y="3843"/>
                </a:cubicBezTo>
                <a:cubicBezTo>
                  <a:pt x="5940" y="4086"/>
                  <a:pt x="6061" y="4360"/>
                  <a:pt x="6244" y="4542"/>
                </a:cubicBezTo>
                <a:cubicBezTo>
                  <a:pt x="6456" y="4725"/>
                  <a:pt x="6639" y="4938"/>
                  <a:pt x="6760" y="5181"/>
                </a:cubicBezTo>
                <a:cubicBezTo>
                  <a:pt x="6547" y="4998"/>
                  <a:pt x="6274" y="4938"/>
                  <a:pt x="6000" y="4938"/>
                </a:cubicBezTo>
                <a:cubicBezTo>
                  <a:pt x="5875" y="4922"/>
                  <a:pt x="5749" y="4914"/>
                  <a:pt x="5624" y="4914"/>
                </a:cubicBezTo>
                <a:cubicBezTo>
                  <a:pt x="5265" y="4914"/>
                  <a:pt x="4910" y="4977"/>
                  <a:pt x="4572" y="5090"/>
                </a:cubicBezTo>
                <a:cubicBezTo>
                  <a:pt x="4524" y="4946"/>
                  <a:pt x="4345" y="4897"/>
                  <a:pt x="4182" y="4897"/>
                </a:cubicBezTo>
                <a:cubicBezTo>
                  <a:pt x="4138" y="4897"/>
                  <a:pt x="4094" y="4901"/>
                  <a:pt x="4055" y="4907"/>
                </a:cubicBezTo>
                <a:cubicBezTo>
                  <a:pt x="3386" y="4968"/>
                  <a:pt x="2778" y="5241"/>
                  <a:pt x="2292" y="5667"/>
                </a:cubicBezTo>
                <a:cubicBezTo>
                  <a:pt x="2049" y="5849"/>
                  <a:pt x="1836" y="6153"/>
                  <a:pt x="1958" y="6427"/>
                </a:cubicBezTo>
                <a:cubicBezTo>
                  <a:pt x="2019" y="6579"/>
                  <a:pt x="2110" y="6670"/>
                  <a:pt x="2231" y="6731"/>
                </a:cubicBezTo>
                <a:lnTo>
                  <a:pt x="3660" y="7795"/>
                </a:lnTo>
                <a:cubicBezTo>
                  <a:pt x="2809" y="7977"/>
                  <a:pt x="2049" y="8433"/>
                  <a:pt x="1502" y="9041"/>
                </a:cubicBezTo>
                <a:cubicBezTo>
                  <a:pt x="1167" y="9132"/>
                  <a:pt x="833" y="9254"/>
                  <a:pt x="529" y="9375"/>
                </a:cubicBezTo>
                <a:cubicBezTo>
                  <a:pt x="225" y="9588"/>
                  <a:pt x="195" y="10135"/>
                  <a:pt x="529" y="10166"/>
                </a:cubicBezTo>
                <a:cubicBezTo>
                  <a:pt x="0" y="10489"/>
                  <a:pt x="238" y="11324"/>
                  <a:pt x="859" y="11324"/>
                </a:cubicBezTo>
                <a:cubicBezTo>
                  <a:pt x="880" y="11324"/>
                  <a:pt x="902" y="11323"/>
                  <a:pt x="924" y="11321"/>
                </a:cubicBezTo>
                <a:lnTo>
                  <a:pt x="924" y="11351"/>
                </a:lnTo>
                <a:cubicBezTo>
                  <a:pt x="1004" y="11721"/>
                  <a:pt x="1313" y="11976"/>
                  <a:pt x="1652" y="11976"/>
                </a:cubicBezTo>
                <a:cubicBezTo>
                  <a:pt x="1703" y="11976"/>
                  <a:pt x="1754" y="11971"/>
                  <a:pt x="1806" y="11959"/>
                </a:cubicBezTo>
                <a:lnTo>
                  <a:pt x="1806" y="11959"/>
                </a:lnTo>
                <a:cubicBezTo>
                  <a:pt x="1623" y="12293"/>
                  <a:pt x="1259" y="12445"/>
                  <a:pt x="1015" y="12719"/>
                </a:cubicBezTo>
                <a:cubicBezTo>
                  <a:pt x="742" y="12992"/>
                  <a:pt x="651" y="13509"/>
                  <a:pt x="985" y="13691"/>
                </a:cubicBezTo>
                <a:cubicBezTo>
                  <a:pt x="651" y="14026"/>
                  <a:pt x="772" y="14573"/>
                  <a:pt x="1228" y="14725"/>
                </a:cubicBezTo>
                <a:lnTo>
                  <a:pt x="23235" y="9284"/>
                </a:lnTo>
                <a:cubicBezTo>
                  <a:pt x="23335" y="9237"/>
                  <a:pt x="23437" y="9216"/>
                  <a:pt x="23540" y="9216"/>
                </a:cubicBezTo>
                <a:cubicBezTo>
                  <a:pt x="23968" y="9216"/>
                  <a:pt x="24405" y="9579"/>
                  <a:pt x="24724" y="9922"/>
                </a:cubicBezTo>
                <a:cubicBezTo>
                  <a:pt x="25058" y="10282"/>
                  <a:pt x="25478" y="10663"/>
                  <a:pt x="25930" y="10663"/>
                </a:cubicBezTo>
                <a:cubicBezTo>
                  <a:pt x="26014" y="10663"/>
                  <a:pt x="26098" y="10650"/>
                  <a:pt x="26183" y="10621"/>
                </a:cubicBezTo>
                <a:cubicBezTo>
                  <a:pt x="26730" y="10409"/>
                  <a:pt x="26852" y="9649"/>
                  <a:pt x="26578" y="9163"/>
                </a:cubicBezTo>
                <a:cubicBezTo>
                  <a:pt x="26244" y="8707"/>
                  <a:pt x="25788" y="8342"/>
                  <a:pt x="25241" y="8129"/>
                </a:cubicBezTo>
                <a:lnTo>
                  <a:pt x="25241" y="8129"/>
                </a:lnTo>
                <a:cubicBezTo>
                  <a:pt x="25606" y="8251"/>
                  <a:pt x="25970" y="8403"/>
                  <a:pt x="26305" y="8585"/>
                </a:cubicBezTo>
                <a:cubicBezTo>
                  <a:pt x="26417" y="8632"/>
                  <a:pt x="26546" y="8655"/>
                  <a:pt x="26672" y="8655"/>
                </a:cubicBezTo>
                <a:cubicBezTo>
                  <a:pt x="26959" y="8655"/>
                  <a:pt x="27235" y="8534"/>
                  <a:pt x="27277" y="8281"/>
                </a:cubicBezTo>
                <a:cubicBezTo>
                  <a:pt x="27308" y="8159"/>
                  <a:pt x="27308" y="8038"/>
                  <a:pt x="27247" y="7916"/>
                </a:cubicBezTo>
                <a:lnTo>
                  <a:pt x="27095" y="7217"/>
                </a:lnTo>
                <a:cubicBezTo>
                  <a:pt x="27095" y="7035"/>
                  <a:pt x="27004" y="6852"/>
                  <a:pt x="26852" y="6700"/>
                </a:cubicBezTo>
                <a:cubicBezTo>
                  <a:pt x="26730" y="6670"/>
                  <a:pt x="26578" y="6609"/>
                  <a:pt x="26457" y="6579"/>
                </a:cubicBezTo>
                <a:cubicBezTo>
                  <a:pt x="26031" y="6427"/>
                  <a:pt x="25849" y="5880"/>
                  <a:pt x="25423" y="5728"/>
                </a:cubicBezTo>
                <a:cubicBezTo>
                  <a:pt x="25285" y="5703"/>
                  <a:pt x="25146" y="5688"/>
                  <a:pt x="25010" y="5688"/>
                </a:cubicBezTo>
                <a:cubicBezTo>
                  <a:pt x="24817" y="5688"/>
                  <a:pt x="24629" y="5717"/>
                  <a:pt x="24451" y="5789"/>
                </a:cubicBezTo>
                <a:cubicBezTo>
                  <a:pt x="24411" y="5792"/>
                  <a:pt x="24370" y="5794"/>
                  <a:pt x="24329" y="5794"/>
                </a:cubicBezTo>
                <a:cubicBezTo>
                  <a:pt x="24021" y="5794"/>
                  <a:pt x="23683" y="5688"/>
                  <a:pt x="23630" y="5393"/>
                </a:cubicBezTo>
                <a:cubicBezTo>
                  <a:pt x="24086" y="5211"/>
                  <a:pt x="24481" y="4938"/>
                  <a:pt x="24815" y="4542"/>
                </a:cubicBezTo>
                <a:cubicBezTo>
                  <a:pt x="25119" y="4178"/>
                  <a:pt x="25119" y="3600"/>
                  <a:pt x="24815" y="3205"/>
                </a:cubicBezTo>
                <a:cubicBezTo>
                  <a:pt x="24549" y="2992"/>
                  <a:pt x="24212" y="2895"/>
                  <a:pt x="23867" y="2895"/>
                </a:cubicBezTo>
                <a:cubicBezTo>
                  <a:pt x="23818" y="2895"/>
                  <a:pt x="23770" y="2897"/>
                  <a:pt x="23721" y="2901"/>
                </a:cubicBezTo>
                <a:cubicBezTo>
                  <a:pt x="23661" y="2897"/>
                  <a:pt x="23600" y="2894"/>
                  <a:pt x="23538" y="2894"/>
                </a:cubicBezTo>
                <a:cubicBezTo>
                  <a:pt x="23158" y="2894"/>
                  <a:pt x="22757" y="2987"/>
                  <a:pt x="22627" y="3327"/>
                </a:cubicBezTo>
                <a:lnTo>
                  <a:pt x="22536" y="3296"/>
                </a:lnTo>
                <a:cubicBezTo>
                  <a:pt x="22442" y="3272"/>
                  <a:pt x="22348" y="3260"/>
                  <a:pt x="22255" y="3260"/>
                </a:cubicBezTo>
                <a:cubicBezTo>
                  <a:pt x="21772" y="3260"/>
                  <a:pt x="21321" y="3577"/>
                  <a:pt x="21168" y="4086"/>
                </a:cubicBezTo>
                <a:lnTo>
                  <a:pt x="20104" y="3874"/>
                </a:lnTo>
                <a:cubicBezTo>
                  <a:pt x="20408" y="3570"/>
                  <a:pt x="20894" y="3418"/>
                  <a:pt x="21168" y="3083"/>
                </a:cubicBezTo>
                <a:cubicBezTo>
                  <a:pt x="21472" y="2719"/>
                  <a:pt x="21472" y="2050"/>
                  <a:pt x="21046" y="1928"/>
                </a:cubicBezTo>
                <a:cubicBezTo>
                  <a:pt x="20894" y="1928"/>
                  <a:pt x="20712" y="1898"/>
                  <a:pt x="20560" y="1837"/>
                </a:cubicBezTo>
                <a:cubicBezTo>
                  <a:pt x="20438" y="1776"/>
                  <a:pt x="20378" y="1655"/>
                  <a:pt x="20256" y="1655"/>
                </a:cubicBezTo>
                <a:cubicBezTo>
                  <a:pt x="20165" y="1655"/>
                  <a:pt x="20074" y="1685"/>
                  <a:pt x="20013" y="1746"/>
                </a:cubicBezTo>
                <a:lnTo>
                  <a:pt x="17551" y="3053"/>
                </a:lnTo>
                <a:lnTo>
                  <a:pt x="18311" y="1655"/>
                </a:lnTo>
                <a:cubicBezTo>
                  <a:pt x="18554" y="1229"/>
                  <a:pt x="18736" y="591"/>
                  <a:pt x="18371" y="287"/>
                </a:cubicBezTo>
                <a:cubicBezTo>
                  <a:pt x="18280" y="219"/>
                  <a:pt x="18174" y="188"/>
                  <a:pt x="18064" y="188"/>
                </a:cubicBezTo>
                <a:cubicBezTo>
                  <a:pt x="17733" y="188"/>
                  <a:pt x="17368" y="462"/>
                  <a:pt x="17277" y="804"/>
                </a:cubicBezTo>
                <a:lnTo>
                  <a:pt x="17186" y="773"/>
                </a:lnTo>
                <a:cubicBezTo>
                  <a:pt x="17146" y="768"/>
                  <a:pt x="17107" y="765"/>
                  <a:pt x="17068" y="765"/>
                </a:cubicBezTo>
                <a:cubicBezTo>
                  <a:pt x="16690" y="765"/>
                  <a:pt x="16360" y="1026"/>
                  <a:pt x="16304" y="1412"/>
                </a:cubicBezTo>
                <a:cubicBezTo>
                  <a:pt x="16178" y="1340"/>
                  <a:pt x="16051" y="1308"/>
                  <a:pt x="15929" y="1308"/>
                </a:cubicBezTo>
                <a:cubicBezTo>
                  <a:pt x="15379" y="1308"/>
                  <a:pt x="14953" y="1958"/>
                  <a:pt x="15301" y="2506"/>
                </a:cubicBezTo>
                <a:cubicBezTo>
                  <a:pt x="15251" y="2502"/>
                  <a:pt x="15201" y="2500"/>
                  <a:pt x="15151" y="2500"/>
                </a:cubicBezTo>
                <a:cubicBezTo>
                  <a:pt x="14807" y="2500"/>
                  <a:pt x="14469" y="2590"/>
                  <a:pt x="14177" y="2749"/>
                </a:cubicBezTo>
                <a:cubicBezTo>
                  <a:pt x="14177" y="2597"/>
                  <a:pt x="14146" y="2475"/>
                  <a:pt x="14055" y="2384"/>
                </a:cubicBezTo>
                <a:cubicBezTo>
                  <a:pt x="13940" y="2193"/>
                  <a:pt x="13729" y="2086"/>
                  <a:pt x="13513" y="2086"/>
                </a:cubicBezTo>
                <a:cubicBezTo>
                  <a:pt x="13385" y="2086"/>
                  <a:pt x="13256" y="2123"/>
                  <a:pt x="13143" y="2202"/>
                </a:cubicBezTo>
                <a:cubicBezTo>
                  <a:pt x="13174" y="1959"/>
                  <a:pt x="13143" y="1716"/>
                  <a:pt x="13022" y="1503"/>
                </a:cubicBezTo>
                <a:cubicBezTo>
                  <a:pt x="13022" y="1472"/>
                  <a:pt x="12991" y="1442"/>
                  <a:pt x="12961" y="1442"/>
                </a:cubicBezTo>
                <a:cubicBezTo>
                  <a:pt x="12894" y="1342"/>
                  <a:pt x="12790" y="1297"/>
                  <a:pt x="12685" y="1297"/>
                </a:cubicBezTo>
                <a:cubicBezTo>
                  <a:pt x="12599" y="1297"/>
                  <a:pt x="12513" y="1327"/>
                  <a:pt x="12444" y="1381"/>
                </a:cubicBezTo>
                <a:cubicBezTo>
                  <a:pt x="12607" y="848"/>
                  <a:pt x="12167" y="385"/>
                  <a:pt x="11679" y="385"/>
                </a:cubicBezTo>
                <a:cubicBezTo>
                  <a:pt x="11528" y="385"/>
                  <a:pt x="11372" y="429"/>
                  <a:pt x="11228" y="530"/>
                </a:cubicBezTo>
                <a:lnTo>
                  <a:pt x="10894" y="13"/>
                </a:lnTo>
                <a:cubicBezTo>
                  <a:pt x="10838" y="5"/>
                  <a:pt x="10781" y="0"/>
                  <a:pt x="107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49"/>
          <p:cNvSpPr/>
          <p:nvPr/>
        </p:nvSpPr>
        <p:spPr>
          <a:xfrm>
            <a:off x="4250060" y="2337428"/>
            <a:ext cx="598438" cy="379157"/>
          </a:xfrm>
          <a:custGeom>
            <a:avLst/>
            <a:gdLst/>
            <a:ahLst/>
            <a:cxnLst/>
            <a:rect l="l" t="t" r="r" b="b"/>
            <a:pathLst>
              <a:path w="27935" h="17699" extrusionOk="0">
                <a:moveTo>
                  <a:pt x="1977" y="2492"/>
                </a:moveTo>
                <a:cubicBezTo>
                  <a:pt x="1885" y="2705"/>
                  <a:pt x="1764" y="2888"/>
                  <a:pt x="1612" y="3040"/>
                </a:cubicBezTo>
                <a:cubicBezTo>
                  <a:pt x="1308" y="3252"/>
                  <a:pt x="852" y="3252"/>
                  <a:pt x="700" y="3617"/>
                </a:cubicBezTo>
                <a:cubicBezTo>
                  <a:pt x="578" y="3891"/>
                  <a:pt x="670" y="4225"/>
                  <a:pt x="882" y="4407"/>
                </a:cubicBezTo>
                <a:cubicBezTo>
                  <a:pt x="1216" y="4686"/>
                  <a:pt x="1627" y="4837"/>
                  <a:pt x="2068" y="4837"/>
                </a:cubicBezTo>
                <a:cubicBezTo>
                  <a:pt x="2085" y="4837"/>
                  <a:pt x="2103" y="4836"/>
                  <a:pt x="2121" y="4836"/>
                </a:cubicBezTo>
                <a:lnTo>
                  <a:pt x="2121" y="4836"/>
                </a:lnTo>
                <a:lnTo>
                  <a:pt x="2123" y="4872"/>
                </a:lnTo>
                <a:lnTo>
                  <a:pt x="2123" y="4872"/>
                </a:lnTo>
                <a:cubicBezTo>
                  <a:pt x="2145" y="4859"/>
                  <a:pt x="2167" y="4846"/>
                  <a:pt x="2189" y="4833"/>
                </a:cubicBezTo>
                <a:lnTo>
                  <a:pt x="2189" y="4833"/>
                </a:lnTo>
                <a:cubicBezTo>
                  <a:pt x="2167" y="4834"/>
                  <a:pt x="2144" y="4835"/>
                  <a:pt x="2121" y="4836"/>
                </a:cubicBezTo>
                <a:lnTo>
                  <a:pt x="2121" y="4836"/>
                </a:lnTo>
                <a:lnTo>
                  <a:pt x="1977" y="2492"/>
                </a:lnTo>
                <a:close/>
                <a:moveTo>
                  <a:pt x="2123" y="4872"/>
                </a:moveTo>
                <a:cubicBezTo>
                  <a:pt x="1729" y="5111"/>
                  <a:pt x="1414" y="5431"/>
                  <a:pt x="1125" y="5806"/>
                </a:cubicBezTo>
                <a:cubicBezTo>
                  <a:pt x="852" y="6201"/>
                  <a:pt x="791" y="6717"/>
                  <a:pt x="1004" y="7173"/>
                </a:cubicBezTo>
                <a:cubicBezTo>
                  <a:pt x="1034" y="7204"/>
                  <a:pt x="1065" y="7234"/>
                  <a:pt x="1095" y="7265"/>
                </a:cubicBezTo>
                <a:cubicBezTo>
                  <a:pt x="1188" y="7388"/>
                  <a:pt x="1308" y="7473"/>
                  <a:pt x="1440" y="7521"/>
                </a:cubicBezTo>
                <a:lnTo>
                  <a:pt x="1440" y="7521"/>
                </a:lnTo>
                <a:cubicBezTo>
                  <a:pt x="1566" y="7391"/>
                  <a:pt x="1741" y="7324"/>
                  <a:pt x="1921" y="7324"/>
                </a:cubicBezTo>
                <a:cubicBezTo>
                  <a:pt x="2021" y="7324"/>
                  <a:pt x="2123" y="7345"/>
                  <a:pt x="2219" y="7387"/>
                </a:cubicBezTo>
                <a:lnTo>
                  <a:pt x="2219" y="7387"/>
                </a:lnTo>
                <a:cubicBezTo>
                  <a:pt x="2219" y="7386"/>
                  <a:pt x="2220" y="7386"/>
                  <a:pt x="2220" y="7386"/>
                </a:cubicBezTo>
                <a:cubicBezTo>
                  <a:pt x="2220" y="7386"/>
                  <a:pt x="2239" y="7376"/>
                  <a:pt x="2277" y="7357"/>
                </a:cubicBezTo>
                <a:lnTo>
                  <a:pt x="2277" y="7357"/>
                </a:lnTo>
                <a:lnTo>
                  <a:pt x="2123" y="4872"/>
                </a:lnTo>
                <a:close/>
                <a:moveTo>
                  <a:pt x="16870" y="0"/>
                </a:moveTo>
                <a:cubicBezTo>
                  <a:pt x="16607" y="0"/>
                  <a:pt x="3260" y="6852"/>
                  <a:pt x="2277" y="7357"/>
                </a:cubicBezTo>
                <a:lnTo>
                  <a:pt x="2277" y="7357"/>
                </a:lnTo>
                <a:lnTo>
                  <a:pt x="2281" y="7417"/>
                </a:lnTo>
                <a:cubicBezTo>
                  <a:pt x="2260" y="7406"/>
                  <a:pt x="2240" y="7396"/>
                  <a:pt x="2219" y="7387"/>
                </a:cubicBezTo>
                <a:lnTo>
                  <a:pt x="2219" y="7387"/>
                </a:lnTo>
                <a:cubicBezTo>
                  <a:pt x="2072" y="7507"/>
                  <a:pt x="1890" y="7568"/>
                  <a:pt x="1708" y="7568"/>
                </a:cubicBezTo>
                <a:cubicBezTo>
                  <a:pt x="1617" y="7568"/>
                  <a:pt x="1526" y="7553"/>
                  <a:pt x="1440" y="7521"/>
                </a:cubicBezTo>
                <a:lnTo>
                  <a:pt x="1440" y="7521"/>
                </a:lnTo>
                <a:cubicBezTo>
                  <a:pt x="1401" y="7561"/>
                  <a:pt x="1367" y="7608"/>
                  <a:pt x="1338" y="7660"/>
                </a:cubicBezTo>
                <a:cubicBezTo>
                  <a:pt x="1277" y="7781"/>
                  <a:pt x="1217" y="7903"/>
                  <a:pt x="1217" y="8024"/>
                </a:cubicBezTo>
                <a:cubicBezTo>
                  <a:pt x="457" y="8237"/>
                  <a:pt x="1" y="9058"/>
                  <a:pt x="214" y="9818"/>
                </a:cubicBezTo>
                <a:cubicBezTo>
                  <a:pt x="305" y="10091"/>
                  <a:pt x="457" y="10365"/>
                  <a:pt x="700" y="10547"/>
                </a:cubicBezTo>
                <a:cubicBezTo>
                  <a:pt x="835" y="10669"/>
                  <a:pt x="1037" y="10737"/>
                  <a:pt x="1224" y="10737"/>
                </a:cubicBezTo>
                <a:cubicBezTo>
                  <a:pt x="1458" y="10737"/>
                  <a:pt x="1669" y="10631"/>
                  <a:pt x="1703" y="10395"/>
                </a:cubicBezTo>
                <a:cubicBezTo>
                  <a:pt x="1855" y="10760"/>
                  <a:pt x="2159" y="11034"/>
                  <a:pt x="2524" y="11094"/>
                </a:cubicBezTo>
                <a:cubicBezTo>
                  <a:pt x="2189" y="11642"/>
                  <a:pt x="2372" y="12310"/>
                  <a:pt x="2888" y="12614"/>
                </a:cubicBezTo>
                <a:lnTo>
                  <a:pt x="2980" y="12675"/>
                </a:lnTo>
                <a:cubicBezTo>
                  <a:pt x="2341" y="13222"/>
                  <a:pt x="2432" y="14225"/>
                  <a:pt x="3192" y="14620"/>
                </a:cubicBezTo>
                <a:cubicBezTo>
                  <a:pt x="2775" y="15356"/>
                  <a:pt x="3397" y="15974"/>
                  <a:pt x="4006" y="15974"/>
                </a:cubicBezTo>
                <a:cubicBezTo>
                  <a:pt x="4328" y="15974"/>
                  <a:pt x="4646" y="15801"/>
                  <a:pt x="4803" y="15380"/>
                </a:cubicBezTo>
                <a:lnTo>
                  <a:pt x="4834" y="15319"/>
                </a:lnTo>
                <a:cubicBezTo>
                  <a:pt x="4925" y="15684"/>
                  <a:pt x="5138" y="15988"/>
                  <a:pt x="5411" y="16231"/>
                </a:cubicBezTo>
                <a:cubicBezTo>
                  <a:pt x="5535" y="16318"/>
                  <a:pt x="5674" y="16359"/>
                  <a:pt x="5810" y="16359"/>
                </a:cubicBezTo>
                <a:cubicBezTo>
                  <a:pt x="6007" y="16359"/>
                  <a:pt x="6197" y="16272"/>
                  <a:pt x="6323" y="16110"/>
                </a:cubicBezTo>
                <a:lnTo>
                  <a:pt x="6354" y="16079"/>
                </a:lnTo>
                <a:cubicBezTo>
                  <a:pt x="6529" y="16606"/>
                  <a:pt x="7016" y="16947"/>
                  <a:pt x="7539" y="16947"/>
                </a:cubicBezTo>
                <a:cubicBezTo>
                  <a:pt x="7650" y="16947"/>
                  <a:pt x="7762" y="16932"/>
                  <a:pt x="7873" y="16900"/>
                </a:cubicBezTo>
                <a:cubicBezTo>
                  <a:pt x="7965" y="16870"/>
                  <a:pt x="8025" y="16839"/>
                  <a:pt x="8116" y="16809"/>
                </a:cubicBezTo>
                <a:lnTo>
                  <a:pt x="8116" y="16809"/>
                </a:lnTo>
                <a:cubicBezTo>
                  <a:pt x="8048" y="17375"/>
                  <a:pt x="8483" y="17699"/>
                  <a:pt x="8913" y="17699"/>
                </a:cubicBezTo>
                <a:cubicBezTo>
                  <a:pt x="9245" y="17699"/>
                  <a:pt x="9574" y="17506"/>
                  <a:pt x="9667" y="17082"/>
                </a:cubicBezTo>
                <a:lnTo>
                  <a:pt x="11734" y="17234"/>
                </a:lnTo>
                <a:cubicBezTo>
                  <a:pt x="11962" y="17250"/>
                  <a:pt x="12190" y="17257"/>
                  <a:pt x="12417" y="17257"/>
                </a:cubicBezTo>
                <a:cubicBezTo>
                  <a:pt x="12645" y="17257"/>
                  <a:pt x="12873" y="17250"/>
                  <a:pt x="13101" y="17234"/>
                </a:cubicBezTo>
                <a:cubicBezTo>
                  <a:pt x="13679" y="17174"/>
                  <a:pt x="14226" y="16961"/>
                  <a:pt x="14712" y="16657"/>
                </a:cubicBezTo>
                <a:cubicBezTo>
                  <a:pt x="14864" y="16535"/>
                  <a:pt x="15016" y="16444"/>
                  <a:pt x="15199" y="16414"/>
                </a:cubicBezTo>
                <a:cubicBezTo>
                  <a:pt x="15442" y="16414"/>
                  <a:pt x="15655" y="16444"/>
                  <a:pt x="15837" y="16566"/>
                </a:cubicBezTo>
                <a:cubicBezTo>
                  <a:pt x="16208" y="16703"/>
                  <a:pt x="16597" y="16771"/>
                  <a:pt x="16987" y="16771"/>
                </a:cubicBezTo>
                <a:cubicBezTo>
                  <a:pt x="17715" y="16771"/>
                  <a:pt x="18445" y="16535"/>
                  <a:pt x="19059" y="16079"/>
                </a:cubicBezTo>
                <a:cubicBezTo>
                  <a:pt x="19181" y="15958"/>
                  <a:pt x="19333" y="15867"/>
                  <a:pt x="19484" y="15806"/>
                </a:cubicBezTo>
                <a:cubicBezTo>
                  <a:pt x="19616" y="15768"/>
                  <a:pt x="19747" y="15742"/>
                  <a:pt x="19872" y="15742"/>
                </a:cubicBezTo>
                <a:cubicBezTo>
                  <a:pt x="19949" y="15742"/>
                  <a:pt x="20023" y="15752"/>
                  <a:pt x="20092" y="15775"/>
                </a:cubicBezTo>
                <a:cubicBezTo>
                  <a:pt x="20222" y="15783"/>
                  <a:pt x="20351" y="15787"/>
                  <a:pt x="20479" y="15787"/>
                </a:cubicBezTo>
                <a:cubicBezTo>
                  <a:pt x="20866" y="15787"/>
                  <a:pt x="21247" y="15753"/>
                  <a:pt x="21612" y="15684"/>
                </a:cubicBezTo>
                <a:cubicBezTo>
                  <a:pt x="22068" y="15623"/>
                  <a:pt x="22463" y="15411"/>
                  <a:pt x="22737" y="15076"/>
                </a:cubicBezTo>
                <a:cubicBezTo>
                  <a:pt x="22950" y="14681"/>
                  <a:pt x="22798" y="14104"/>
                  <a:pt x="22342" y="14073"/>
                </a:cubicBezTo>
                <a:cubicBezTo>
                  <a:pt x="22342" y="13769"/>
                  <a:pt x="22433" y="13496"/>
                  <a:pt x="22646" y="13313"/>
                </a:cubicBezTo>
                <a:cubicBezTo>
                  <a:pt x="22744" y="13214"/>
                  <a:pt x="22870" y="13168"/>
                  <a:pt x="22996" y="13168"/>
                </a:cubicBezTo>
                <a:cubicBezTo>
                  <a:pt x="23143" y="13168"/>
                  <a:pt x="23292" y="13230"/>
                  <a:pt x="23406" y="13344"/>
                </a:cubicBezTo>
                <a:cubicBezTo>
                  <a:pt x="23558" y="13526"/>
                  <a:pt x="23497" y="13769"/>
                  <a:pt x="23345" y="13891"/>
                </a:cubicBezTo>
                <a:cubicBezTo>
                  <a:pt x="23284" y="13952"/>
                  <a:pt x="23223" y="13952"/>
                  <a:pt x="23162" y="13982"/>
                </a:cubicBezTo>
                <a:cubicBezTo>
                  <a:pt x="23284" y="14079"/>
                  <a:pt x="23428" y="14123"/>
                  <a:pt x="23574" y="14123"/>
                </a:cubicBezTo>
                <a:cubicBezTo>
                  <a:pt x="23974" y="14123"/>
                  <a:pt x="24394" y="13797"/>
                  <a:pt x="24439" y="13374"/>
                </a:cubicBezTo>
                <a:cubicBezTo>
                  <a:pt x="24439" y="12797"/>
                  <a:pt x="23983" y="12310"/>
                  <a:pt x="23406" y="12249"/>
                </a:cubicBezTo>
                <a:cubicBezTo>
                  <a:pt x="23558" y="11854"/>
                  <a:pt x="23588" y="11429"/>
                  <a:pt x="23527" y="11003"/>
                </a:cubicBezTo>
                <a:lnTo>
                  <a:pt x="23527" y="11003"/>
                </a:lnTo>
                <a:cubicBezTo>
                  <a:pt x="23720" y="11253"/>
                  <a:pt x="23997" y="11394"/>
                  <a:pt x="24283" y="11394"/>
                </a:cubicBezTo>
                <a:cubicBezTo>
                  <a:pt x="24449" y="11394"/>
                  <a:pt x="24617" y="11347"/>
                  <a:pt x="24773" y="11246"/>
                </a:cubicBezTo>
                <a:cubicBezTo>
                  <a:pt x="24956" y="11642"/>
                  <a:pt x="25320" y="11945"/>
                  <a:pt x="25716" y="12067"/>
                </a:cubicBezTo>
                <a:cubicBezTo>
                  <a:pt x="25803" y="12092"/>
                  <a:pt x="25893" y="12104"/>
                  <a:pt x="25981" y="12104"/>
                </a:cubicBezTo>
                <a:cubicBezTo>
                  <a:pt x="26319" y="12104"/>
                  <a:pt x="26641" y="11925"/>
                  <a:pt x="26810" y="11611"/>
                </a:cubicBezTo>
                <a:cubicBezTo>
                  <a:pt x="26962" y="11246"/>
                  <a:pt x="26779" y="10851"/>
                  <a:pt x="26445" y="10730"/>
                </a:cubicBezTo>
                <a:cubicBezTo>
                  <a:pt x="26384" y="10699"/>
                  <a:pt x="26324" y="10669"/>
                  <a:pt x="26263" y="10669"/>
                </a:cubicBezTo>
                <a:cubicBezTo>
                  <a:pt x="26506" y="10274"/>
                  <a:pt x="26384" y="9757"/>
                  <a:pt x="25989" y="9544"/>
                </a:cubicBezTo>
                <a:cubicBezTo>
                  <a:pt x="25898" y="9483"/>
                  <a:pt x="25776" y="9423"/>
                  <a:pt x="25655" y="9423"/>
                </a:cubicBezTo>
                <a:cubicBezTo>
                  <a:pt x="25770" y="8874"/>
                  <a:pt x="25529" y="8324"/>
                  <a:pt x="25061" y="8063"/>
                </a:cubicBezTo>
                <a:lnTo>
                  <a:pt x="25061" y="8063"/>
                </a:lnTo>
                <a:cubicBezTo>
                  <a:pt x="25146" y="8100"/>
                  <a:pt x="25239" y="8118"/>
                  <a:pt x="25332" y="8118"/>
                </a:cubicBezTo>
                <a:cubicBezTo>
                  <a:pt x="25560" y="8118"/>
                  <a:pt x="25789" y="8010"/>
                  <a:pt x="25928" y="7812"/>
                </a:cubicBezTo>
                <a:cubicBezTo>
                  <a:pt x="25928" y="7781"/>
                  <a:pt x="25959" y="7751"/>
                  <a:pt x="25959" y="7721"/>
                </a:cubicBezTo>
                <a:cubicBezTo>
                  <a:pt x="26092" y="7970"/>
                  <a:pt x="26343" y="8065"/>
                  <a:pt x="26612" y="8065"/>
                </a:cubicBezTo>
                <a:cubicBezTo>
                  <a:pt x="26836" y="8065"/>
                  <a:pt x="27073" y="7999"/>
                  <a:pt x="27266" y="7903"/>
                </a:cubicBezTo>
                <a:cubicBezTo>
                  <a:pt x="27661" y="7781"/>
                  <a:pt x="27934" y="7417"/>
                  <a:pt x="27904" y="6991"/>
                </a:cubicBezTo>
                <a:cubicBezTo>
                  <a:pt x="27874" y="6748"/>
                  <a:pt x="27783" y="6535"/>
                  <a:pt x="27600" y="6383"/>
                </a:cubicBezTo>
                <a:cubicBezTo>
                  <a:pt x="27175" y="6049"/>
                  <a:pt x="26627" y="5866"/>
                  <a:pt x="26080" y="5866"/>
                </a:cubicBezTo>
                <a:cubicBezTo>
                  <a:pt x="25807" y="5198"/>
                  <a:pt x="25655" y="4499"/>
                  <a:pt x="25624" y="3769"/>
                </a:cubicBezTo>
                <a:lnTo>
                  <a:pt x="25624" y="3769"/>
                </a:lnTo>
                <a:cubicBezTo>
                  <a:pt x="25669" y="3773"/>
                  <a:pt x="25712" y="3776"/>
                  <a:pt x="25756" y="3776"/>
                </a:cubicBezTo>
                <a:cubicBezTo>
                  <a:pt x="26314" y="3776"/>
                  <a:pt x="26823" y="3421"/>
                  <a:pt x="26992" y="2857"/>
                </a:cubicBezTo>
                <a:lnTo>
                  <a:pt x="23983" y="1064"/>
                </a:lnTo>
                <a:cubicBezTo>
                  <a:pt x="23983" y="1064"/>
                  <a:pt x="17114" y="0"/>
                  <a:pt x="168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49"/>
          <p:cNvSpPr/>
          <p:nvPr/>
        </p:nvSpPr>
        <p:spPr>
          <a:xfrm>
            <a:off x="4427824" y="2351374"/>
            <a:ext cx="289782" cy="480935"/>
          </a:xfrm>
          <a:custGeom>
            <a:avLst/>
            <a:gdLst/>
            <a:ahLst/>
            <a:cxnLst/>
            <a:rect l="l" t="t" r="r" b="b"/>
            <a:pathLst>
              <a:path w="13527" h="22450" extrusionOk="0">
                <a:moveTo>
                  <a:pt x="9248" y="0"/>
                </a:moveTo>
                <a:cubicBezTo>
                  <a:pt x="9146" y="0"/>
                  <a:pt x="9042" y="6"/>
                  <a:pt x="8937" y="18"/>
                </a:cubicBezTo>
                <a:lnTo>
                  <a:pt x="1308" y="1993"/>
                </a:lnTo>
                <a:cubicBezTo>
                  <a:pt x="578" y="2085"/>
                  <a:pt x="1" y="2723"/>
                  <a:pt x="31" y="3483"/>
                </a:cubicBezTo>
                <a:lnTo>
                  <a:pt x="761" y="18863"/>
                </a:lnTo>
                <a:lnTo>
                  <a:pt x="9180" y="22450"/>
                </a:lnTo>
                <a:cubicBezTo>
                  <a:pt x="9180" y="22450"/>
                  <a:pt x="9454" y="17951"/>
                  <a:pt x="9454" y="17951"/>
                </a:cubicBezTo>
                <a:cubicBezTo>
                  <a:pt x="9454" y="17952"/>
                  <a:pt x="9456" y="17952"/>
                  <a:pt x="9459" y="17952"/>
                </a:cubicBezTo>
                <a:cubicBezTo>
                  <a:pt x="9601" y="17952"/>
                  <a:pt x="12600" y="17307"/>
                  <a:pt x="13223" y="13301"/>
                </a:cubicBezTo>
                <a:cubicBezTo>
                  <a:pt x="13527" y="11264"/>
                  <a:pt x="13405" y="7921"/>
                  <a:pt x="13223" y="5215"/>
                </a:cubicBezTo>
                <a:cubicBezTo>
                  <a:pt x="13048" y="2859"/>
                  <a:pt x="11537" y="0"/>
                  <a:pt x="924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49"/>
          <p:cNvSpPr/>
          <p:nvPr/>
        </p:nvSpPr>
        <p:spPr>
          <a:xfrm>
            <a:off x="4673326" y="2513157"/>
            <a:ext cx="22794" cy="20994"/>
          </a:xfrm>
          <a:custGeom>
            <a:avLst/>
            <a:gdLst/>
            <a:ahLst/>
            <a:cxnLst/>
            <a:rect l="l" t="t" r="r" b="b"/>
            <a:pathLst>
              <a:path w="1064" h="980" extrusionOk="0">
                <a:moveTo>
                  <a:pt x="576" y="1"/>
                </a:moveTo>
                <a:cubicBezTo>
                  <a:pt x="557" y="1"/>
                  <a:pt x="537" y="2"/>
                  <a:pt x="517" y="4"/>
                </a:cubicBezTo>
                <a:cubicBezTo>
                  <a:pt x="213" y="4"/>
                  <a:pt x="0" y="247"/>
                  <a:pt x="0" y="521"/>
                </a:cubicBezTo>
                <a:cubicBezTo>
                  <a:pt x="28" y="777"/>
                  <a:pt x="243" y="979"/>
                  <a:pt x="495" y="979"/>
                </a:cubicBezTo>
                <a:cubicBezTo>
                  <a:pt x="512" y="979"/>
                  <a:pt x="530" y="978"/>
                  <a:pt x="547" y="976"/>
                </a:cubicBezTo>
                <a:cubicBezTo>
                  <a:pt x="821" y="976"/>
                  <a:pt x="1064" y="733"/>
                  <a:pt x="1033" y="460"/>
                </a:cubicBezTo>
                <a:lnTo>
                  <a:pt x="1033" y="429"/>
                </a:lnTo>
                <a:cubicBezTo>
                  <a:pt x="1033" y="176"/>
                  <a:pt x="825" y="1"/>
                  <a:pt x="5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49"/>
          <p:cNvSpPr/>
          <p:nvPr/>
        </p:nvSpPr>
        <p:spPr>
          <a:xfrm>
            <a:off x="4556102" y="2516413"/>
            <a:ext cx="22815" cy="20994"/>
          </a:xfrm>
          <a:custGeom>
            <a:avLst/>
            <a:gdLst/>
            <a:ahLst/>
            <a:cxnLst/>
            <a:rect l="l" t="t" r="r" b="b"/>
            <a:pathLst>
              <a:path w="1065" h="980" extrusionOk="0">
                <a:moveTo>
                  <a:pt x="570" y="1"/>
                </a:moveTo>
                <a:cubicBezTo>
                  <a:pt x="552" y="1"/>
                  <a:pt x="535" y="2"/>
                  <a:pt x="518" y="4"/>
                </a:cubicBezTo>
                <a:cubicBezTo>
                  <a:pt x="214" y="4"/>
                  <a:pt x="1" y="247"/>
                  <a:pt x="1" y="521"/>
                </a:cubicBezTo>
                <a:cubicBezTo>
                  <a:pt x="29" y="777"/>
                  <a:pt x="244" y="979"/>
                  <a:pt x="496" y="979"/>
                </a:cubicBezTo>
                <a:cubicBezTo>
                  <a:pt x="513" y="979"/>
                  <a:pt x="530" y="978"/>
                  <a:pt x="548" y="976"/>
                </a:cubicBezTo>
                <a:cubicBezTo>
                  <a:pt x="822" y="976"/>
                  <a:pt x="1065" y="733"/>
                  <a:pt x="1065" y="460"/>
                </a:cubicBezTo>
                <a:cubicBezTo>
                  <a:pt x="1036" y="204"/>
                  <a:pt x="821" y="1"/>
                  <a:pt x="5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49"/>
          <p:cNvSpPr/>
          <p:nvPr/>
        </p:nvSpPr>
        <p:spPr>
          <a:xfrm>
            <a:off x="4649869" y="2489014"/>
            <a:ext cx="46251" cy="12039"/>
          </a:xfrm>
          <a:custGeom>
            <a:avLst/>
            <a:gdLst/>
            <a:ahLst/>
            <a:cxnLst/>
            <a:rect l="l" t="t" r="r" b="b"/>
            <a:pathLst>
              <a:path w="2159" h="562" extrusionOk="0">
                <a:moveTo>
                  <a:pt x="1209" y="0"/>
                </a:moveTo>
                <a:cubicBezTo>
                  <a:pt x="1172" y="0"/>
                  <a:pt x="1134" y="2"/>
                  <a:pt x="1095" y="6"/>
                </a:cubicBezTo>
                <a:cubicBezTo>
                  <a:pt x="1063" y="3"/>
                  <a:pt x="1032" y="2"/>
                  <a:pt x="1001" y="2"/>
                </a:cubicBezTo>
                <a:cubicBezTo>
                  <a:pt x="734" y="2"/>
                  <a:pt x="492" y="113"/>
                  <a:pt x="274" y="249"/>
                </a:cubicBezTo>
                <a:cubicBezTo>
                  <a:pt x="92" y="401"/>
                  <a:pt x="1" y="462"/>
                  <a:pt x="62" y="553"/>
                </a:cubicBezTo>
                <a:cubicBezTo>
                  <a:pt x="67" y="559"/>
                  <a:pt x="76" y="561"/>
                  <a:pt x="87" y="561"/>
                </a:cubicBezTo>
                <a:cubicBezTo>
                  <a:pt x="201" y="561"/>
                  <a:pt x="598" y="310"/>
                  <a:pt x="1095" y="310"/>
                </a:cubicBezTo>
                <a:cubicBezTo>
                  <a:pt x="1620" y="310"/>
                  <a:pt x="1994" y="561"/>
                  <a:pt x="2104" y="561"/>
                </a:cubicBezTo>
                <a:cubicBezTo>
                  <a:pt x="2115" y="561"/>
                  <a:pt x="2123" y="559"/>
                  <a:pt x="2128" y="553"/>
                </a:cubicBezTo>
                <a:cubicBezTo>
                  <a:pt x="2159" y="493"/>
                  <a:pt x="2098" y="371"/>
                  <a:pt x="1916" y="249"/>
                </a:cubicBezTo>
                <a:cubicBezTo>
                  <a:pt x="1703" y="90"/>
                  <a:pt x="1468" y="0"/>
                  <a:pt x="12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49"/>
          <p:cNvSpPr/>
          <p:nvPr/>
        </p:nvSpPr>
        <p:spPr>
          <a:xfrm>
            <a:off x="4532666" y="2495655"/>
            <a:ext cx="46251" cy="12554"/>
          </a:xfrm>
          <a:custGeom>
            <a:avLst/>
            <a:gdLst/>
            <a:ahLst/>
            <a:cxnLst/>
            <a:rect l="l" t="t" r="r" b="b"/>
            <a:pathLst>
              <a:path w="2159" h="586" extrusionOk="0">
                <a:moveTo>
                  <a:pt x="1125" y="0"/>
                </a:moveTo>
                <a:cubicBezTo>
                  <a:pt x="821" y="0"/>
                  <a:pt x="517" y="91"/>
                  <a:pt x="274" y="274"/>
                </a:cubicBezTo>
                <a:cubicBezTo>
                  <a:pt x="92" y="395"/>
                  <a:pt x="1" y="486"/>
                  <a:pt x="61" y="578"/>
                </a:cubicBezTo>
                <a:cubicBezTo>
                  <a:pt x="67" y="583"/>
                  <a:pt x="75" y="586"/>
                  <a:pt x="87" y="586"/>
                </a:cubicBezTo>
                <a:cubicBezTo>
                  <a:pt x="201" y="586"/>
                  <a:pt x="597" y="335"/>
                  <a:pt x="1095" y="335"/>
                </a:cubicBezTo>
                <a:cubicBezTo>
                  <a:pt x="1597" y="335"/>
                  <a:pt x="1961" y="564"/>
                  <a:pt x="2088" y="564"/>
                </a:cubicBezTo>
                <a:cubicBezTo>
                  <a:pt x="2107" y="564"/>
                  <a:pt x="2120" y="559"/>
                  <a:pt x="2128" y="547"/>
                </a:cubicBezTo>
                <a:cubicBezTo>
                  <a:pt x="2159" y="517"/>
                  <a:pt x="2098" y="395"/>
                  <a:pt x="1916" y="274"/>
                </a:cubicBezTo>
                <a:cubicBezTo>
                  <a:pt x="1703" y="91"/>
                  <a:pt x="1399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49"/>
          <p:cNvSpPr/>
          <p:nvPr/>
        </p:nvSpPr>
        <p:spPr>
          <a:xfrm>
            <a:off x="4613407" y="2491735"/>
            <a:ext cx="38432" cy="101436"/>
          </a:xfrm>
          <a:custGeom>
            <a:avLst/>
            <a:gdLst/>
            <a:ahLst/>
            <a:cxnLst/>
            <a:rect l="l" t="t" r="r" b="b"/>
            <a:pathLst>
              <a:path w="1794" h="4735" extrusionOk="0">
                <a:moveTo>
                  <a:pt x="64" y="0"/>
                </a:moveTo>
                <a:cubicBezTo>
                  <a:pt x="63" y="0"/>
                  <a:pt x="62" y="0"/>
                  <a:pt x="61" y="1"/>
                </a:cubicBezTo>
                <a:cubicBezTo>
                  <a:pt x="1" y="31"/>
                  <a:pt x="426" y="1308"/>
                  <a:pt x="1034" y="2888"/>
                </a:cubicBezTo>
                <a:lnTo>
                  <a:pt x="1490" y="3983"/>
                </a:lnTo>
                <a:cubicBezTo>
                  <a:pt x="1551" y="4104"/>
                  <a:pt x="1581" y="4256"/>
                  <a:pt x="1581" y="4408"/>
                </a:cubicBezTo>
                <a:cubicBezTo>
                  <a:pt x="1551" y="4499"/>
                  <a:pt x="1399" y="4530"/>
                  <a:pt x="1277" y="4530"/>
                </a:cubicBezTo>
                <a:cubicBezTo>
                  <a:pt x="973" y="4560"/>
                  <a:pt x="639" y="4621"/>
                  <a:pt x="365" y="4712"/>
                </a:cubicBezTo>
                <a:cubicBezTo>
                  <a:pt x="517" y="4727"/>
                  <a:pt x="669" y="4735"/>
                  <a:pt x="821" y="4735"/>
                </a:cubicBezTo>
                <a:cubicBezTo>
                  <a:pt x="973" y="4735"/>
                  <a:pt x="1125" y="4727"/>
                  <a:pt x="1277" y="4712"/>
                </a:cubicBezTo>
                <a:cubicBezTo>
                  <a:pt x="1368" y="4712"/>
                  <a:pt x="1460" y="4682"/>
                  <a:pt x="1520" y="4682"/>
                </a:cubicBezTo>
                <a:cubicBezTo>
                  <a:pt x="1642" y="4651"/>
                  <a:pt x="1733" y="4560"/>
                  <a:pt x="1764" y="4469"/>
                </a:cubicBezTo>
                <a:cubicBezTo>
                  <a:pt x="1794" y="4256"/>
                  <a:pt x="1764" y="4074"/>
                  <a:pt x="1703" y="3891"/>
                </a:cubicBezTo>
                <a:cubicBezTo>
                  <a:pt x="1551" y="3557"/>
                  <a:pt x="1429" y="3162"/>
                  <a:pt x="1277" y="2797"/>
                </a:cubicBezTo>
                <a:cubicBezTo>
                  <a:pt x="677" y="1236"/>
                  <a:pt x="135" y="0"/>
                  <a:pt x="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49"/>
          <p:cNvSpPr/>
          <p:nvPr/>
        </p:nvSpPr>
        <p:spPr>
          <a:xfrm>
            <a:off x="4512486" y="2705317"/>
            <a:ext cx="117867" cy="53042"/>
          </a:xfrm>
          <a:custGeom>
            <a:avLst/>
            <a:gdLst/>
            <a:ahLst/>
            <a:cxnLst/>
            <a:rect l="l" t="t" r="r" b="b"/>
            <a:pathLst>
              <a:path w="5502" h="2476" extrusionOk="0">
                <a:moveTo>
                  <a:pt x="0" y="1"/>
                </a:moveTo>
                <a:cubicBezTo>
                  <a:pt x="0" y="1"/>
                  <a:pt x="1212" y="2475"/>
                  <a:pt x="4687" y="2475"/>
                </a:cubicBezTo>
                <a:cubicBezTo>
                  <a:pt x="4946" y="2475"/>
                  <a:pt x="5218" y="2462"/>
                  <a:pt x="5502" y="2432"/>
                </a:cubicBezTo>
                <a:lnTo>
                  <a:pt x="5502" y="1429"/>
                </a:lnTo>
                <a:cubicBezTo>
                  <a:pt x="5446" y="1430"/>
                  <a:pt x="5389" y="1430"/>
                  <a:pt x="5333" y="1430"/>
                </a:cubicBezTo>
                <a:cubicBezTo>
                  <a:pt x="3474" y="1430"/>
                  <a:pt x="1623" y="945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49"/>
          <p:cNvSpPr/>
          <p:nvPr/>
        </p:nvSpPr>
        <p:spPr>
          <a:xfrm>
            <a:off x="4573197" y="2606945"/>
            <a:ext cx="51307" cy="36525"/>
          </a:xfrm>
          <a:custGeom>
            <a:avLst/>
            <a:gdLst/>
            <a:ahLst/>
            <a:cxnLst/>
            <a:rect l="l" t="t" r="r" b="b"/>
            <a:pathLst>
              <a:path w="2395" h="1705" extrusionOk="0">
                <a:moveTo>
                  <a:pt x="1199" y="0"/>
                </a:moveTo>
                <a:cubicBezTo>
                  <a:pt x="1172" y="0"/>
                  <a:pt x="1145" y="1"/>
                  <a:pt x="1118" y="3"/>
                </a:cubicBezTo>
                <a:cubicBezTo>
                  <a:pt x="1105" y="2"/>
                  <a:pt x="1092" y="2"/>
                  <a:pt x="1079" y="2"/>
                </a:cubicBezTo>
                <a:cubicBezTo>
                  <a:pt x="403" y="2"/>
                  <a:pt x="1" y="774"/>
                  <a:pt x="388" y="1340"/>
                </a:cubicBezTo>
                <a:cubicBezTo>
                  <a:pt x="555" y="1578"/>
                  <a:pt x="833" y="1704"/>
                  <a:pt x="1106" y="1704"/>
                </a:cubicBezTo>
                <a:cubicBezTo>
                  <a:pt x="1182" y="1704"/>
                  <a:pt x="1258" y="1694"/>
                  <a:pt x="1331" y="1675"/>
                </a:cubicBezTo>
                <a:cubicBezTo>
                  <a:pt x="1665" y="1583"/>
                  <a:pt x="1938" y="1401"/>
                  <a:pt x="2182" y="1158"/>
                </a:cubicBezTo>
                <a:cubicBezTo>
                  <a:pt x="2242" y="1097"/>
                  <a:pt x="2303" y="1006"/>
                  <a:pt x="2364" y="945"/>
                </a:cubicBezTo>
                <a:cubicBezTo>
                  <a:pt x="2394" y="823"/>
                  <a:pt x="2394" y="732"/>
                  <a:pt x="2334" y="641"/>
                </a:cubicBezTo>
                <a:lnTo>
                  <a:pt x="2303" y="611"/>
                </a:lnTo>
                <a:cubicBezTo>
                  <a:pt x="2045" y="238"/>
                  <a:pt x="1651" y="0"/>
                  <a:pt x="1199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49"/>
          <p:cNvSpPr/>
          <p:nvPr/>
        </p:nvSpPr>
        <p:spPr>
          <a:xfrm>
            <a:off x="4582816" y="2601139"/>
            <a:ext cx="41688" cy="34619"/>
          </a:xfrm>
          <a:custGeom>
            <a:avLst/>
            <a:gdLst/>
            <a:ahLst/>
            <a:cxnLst/>
            <a:rect l="l" t="t" r="r" b="b"/>
            <a:pathLst>
              <a:path w="1946" h="1616" extrusionOk="0">
                <a:moveTo>
                  <a:pt x="122" y="0"/>
                </a:moveTo>
                <a:cubicBezTo>
                  <a:pt x="91" y="0"/>
                  <a:pt x="0" y="152"/>
                  <a:pt x="30" y="426"/>
                </a:cubicBezTo>
                <a:cubicBezTo>
                  <a:pt x="91" y="760"/>
                  <a:pt x="243" y="1064"/>
                  <a:pt x="517" y="1277"/>
                </a:cubicBezTo>
                <a:cubicBezTo>
                  <a:pt x="763" y="1495"/>
                  <a:pt x="1082" y="1616"/>
                  <a:pt x="1409" y="1616"/>
                </a:cubicBezTo>
                <a:cubicBezTo>
                  <a:pt x="1446" y="1616"/>
                  <a:pt x="1483" y="1614"/>
                  <a:pt x="1520" y="1611"/>
                </a:cubicBezTo>
                <a:cubicBezTo>
                  <a:pt x="1793" y="1611"/>
                  <a:pt x="1945" y="1581"/>
                  <a:pt x="1945" y="1490"/>
                </a:cubicBezTo>
                <a:cubicBezTo>
                  <a:pt x="1915" y="1398"/>
                  <a:pt x="1277" y="1490"/>
                  <a:pt x="760" y="1064"/>
                </a:cubicBezTo>
                <a:cubicBezTo>
                  <a:pt x="213" y="608"/>
                  <a:pt x="213" y="0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49"/>
          <p:cNvSpPr/>
          <p:nvPr/>
        </p:nvSpPr>
        <p:spPr>
          <a:xfrm>
            <a:off x="4522897" y="2466113"/>
            <a:ext cx="56020" cy="16388"/>
          </a:xfrm>
          <a:custGeom>
            <a:avLst/>
            <a:gdLst/>
            <a:ahLst/>
            <a:cxnLst/>
            <a:rect l="l" t="t" r="r" b="b"/>
            <a:pathLst>
              <a:path w="2615" h="765" extrusionOk="0">
                <a:moveTo>
                  <a:pt x="1488" y="0"/>
                </a:moveTo>
                <a:cubicBezTo>
                  <a:pt x="1406" y="0"/>
                  <a:pt x="1326" y="4"/>
                  <a:pt x="1247" y="11"/>
                </a:cubicBezTo>
                <a:cubicBezTo>
                  <a:pt x="913" y="42"/>
                  <a:pt x="578" y="163"/>
                  <a:pt x="305" y="346"/>
                </a:cubicBezTo>
                <a:cubicBezTo>
                  <a:pt x="92" y="498"/>
                  <a:pt x="1" y="650"/>
                  <a:pt x="31" y="710"/>
                </a:cubicBezTo>
                <a:cubicBezTo>
                  <a:pt x="54" y="749"/>
                  <a:pt x="105" y="764"/>
                  <a:pt x="178" y="764"/>
                </a:cubicBezTo>
                <a:cubicBezTo>
                  <a:pt x="395" y="764"/>
                  <a:pt x="809" y="634"/>
                  <a:pt x="1308" y="589"/>
                </a:cubicBezTo>
                <a:cubicBezTo>
                  <a:pt x="1976" y="498"/>
                  <a:pt x="2554" y="558"/>
                  <a:pt x="2584" y="406"/>
                </a:cubicBezTo>
                <a:cubicBezTo>
                  <a:pt x="2615" y="346"/>
                  <a:pt x="2523" y="224"/>
                  <a:pt x="2250" y="133"/>
                </a:cubicBezTo>
                <a:cubicBezTo>
                  <a:pt x="2018" y="40"/>
                  <a:pt x="1750" y="0"/>
                  <a:pt x="148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49"/>
          <p:cNvSpPr/>
          <p:nvPr/>
        </p:nvSpPr>
        <p:spPr>
          <a:xfrm>
            <a:off x="4648583" y="2452660"/>
            <a:ext cx="42995" cy="13560"/>
          </a:xfrm>
          <a:custGeom>
            <a:avLst/>
            <a:gdLst/>
            <a:ahLst/>
            <a:cxnLst/>
            <a:rect l="l" t="t" r="r" b="b"/>
            <a:pathLst>
              <a:path w="2007" h="633" extrusionOk="0">
                <a:moveTo>
                  <a:pt x="963" y="0"/>
                </a:moveTo>
                <a:cubicBezTo>
                  <a:pt x="711" y="0"/>
                  <a:pt x="460" y="69"/>
                  <a:pt x="243" y="214"/>
                </a:cubicBezTo>
                <a:cubicBezTo>
                  <a:pt x="61" y="335"/>
                  <a:pt x="0" y="487"/>
                  <a:pt x="30" y="548"/>
                </a:cubicBezTo>
                <a:cubicBezTo>
                  <a:pt x="79" y="597"/>
                  <a:pt x="171" y="611"/>
                  <a:pt x="294" y="611"/>
                </a:cubicBezTo>
                <a:cubicBezTo>
                  <a:pt x="478" y="611"/>
                  <a:pt x="730" y="579"/>
                  <a:pt x="1003" y="579"/>
                </a:cubicBezTo>
                <a:cubicBezTo>
                  <a:pt x="1307" y="579"/>
                  <a:pt x="1584" y="633"/>
                  <a:pt x="1771" y="633"/>
                </a:cubicBezTo>
                <a:cubicBezTo>
                  <a:pt x="1864" y="633"/>
                  <a:pt x="1935" y="619"/>
                  <a:pt x="1976" y="579"/>
                </a:cubicBezTo>
                <a:cubicBezTo>
                  <a:pt x="2006" y="518"/>
                  <a:pt x="1976" y="396"/>
                  <a:pt x="1763" y="244"/>
                </a:cubicBezTo>
                <a:cubicBezTo>
                  <a:pt x="1524" y="85"/>
                  <a:pt x="1242" y="0"/>
                  <a:pt x="9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49"/>
          <p:cNvSpPr/>
          <p:nvPr/>
        </p:nvSpPr>
        <p:spPr>
          <a:xfrm>
            <a:off x="4518334" y="2526696"/>
            <a:ext cx="14353" cy="8826"/>
          </a:xfrm>
          <a:custGeom>
            <a:avLst/>
            <a:gdLst/>
            <a:ahLst/>
            <a:cxnLst/>
            <a:rect l="l" t="t" r="r" b="b"/>
            <a:pathLst>
              <a:path w="670" h="412" extrusionOk="0">
                <a:moveTo>
                  <a:pt x="587" y="1"/>
                </a:moveTo>
                <a:cubicBezTo>
                  <a:pt x="513" y="1"/>
                  <a:pt x="399" y="30"/>
                  <a:pt x="274" y="101"/>
                </a:cubicBezTo>
                <a:cubicBezTo>
                  <a:pt x="92" y="193"/>
                  <a:pt x="1" y="375"/>
                  <a:pt x="31" y="405"/>
                </a:cubicBezTo>
                <a:cubicBezTo>
                  <a:pt x="39" y="409"/>
                  <a:pt x="49" y="411"/>
                  <a:pt x="59" y="411"/>
                </a:cubicBezTo>
                <a:cubicBezTo>
                  <a:pt x="126" y="411"/>
                  <a:pt x="238" y="332"/>
                  <a:pt x="396" y="253"/>
                </a:cubicBezTo>
                <a:cubicBezTo>
                  <a:pt x="548" y="162"/>
                  <a:pt x="670" y="101"/>
                  <a:pt x="670" y="41"/>
                </a:cubicBezTo>
                <a:cubicBezTo>
                  <a:pt x="670" y="15"/>
                  <a:pt x="638" y="1"/>
                  <a:pt x="5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49"/>
          <p:cNvSpPr/>
          <p:nvPr/>
        </p:nvSpPr>
        <p:spPr>
          <a:xfrm>
            <a:off x="4518334" y="2515085"/>
            <a:ext cx="16967" cy="5591"/>
          </a:xfrm>
          <a:custGeom>
            <a:avLst/>
            <a:gdLst/>
            <a:ahLst/>
            <a:cxnLst/>
            <a:rect l="l" t="t" r="r" b="b"/>
            <a:pathLst>
              <a:path w="792" h="261" extrusionOk="0">
                <a:moveTo>
                  <a:pt x="115" y="0"/>
                </a:moveTo>
                <a:cubicBezTo>
                  <a:pt x="64" y="0"/>
                  <a:pt x="31" y="10"/>
                  <a:pt x="31" y="35"/>
                </a:cubicBezTo>
                <a:cubicBezTo>
                  <a:pt x="1" y="66"/>
                  <a:pt x="153" y="187"/>
                  <a:pt x="366" y="248"/>
                </a:cubicBezTo>
                <a:cubicBezTo>
                  <a:pt x="437" y="257"/>
                  <a:pt x="503" y="261"/>
                  <a:pt x="561" y="261"/>
                </a:cubicBezTo>
                <a:cubicBezTo>
                  <a:pt x="700" y="261"/>
                  <a:pt x="791" y="239"/>
                  <a:pt x="791" y="218"/>
                </a:cubicBezTo>
                <a:cubicBezTo>
                  <a:pt x="791" y="157"/>
                  <a:pt x="578" y="66"/>
                  <a:pt x="396" y="35"/>
                </a:cubicBezTo>
                <a:cubicBezTo>
                  <a:pt x="291" y="18"/>
                  <a:pt x="185" y="0"/>
                  <a:pt x="11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49"/>
          <p:cNvSpPr/>
          <p:nvPr/>
        </p:nvSpPr>
        <p:spPr>
          <a:xfrm>
            <a:off x="4704303" y="2515021"/>
            <a:ext cx="5056" cy="4027"/>
          </a:xfrm>
          <a:custGeom>
            <a:avLst/>
            <a:gdLst/>
            <a:ahLst/>
            <a:cxnLst/>
            <a:rect l="l" t="t" r="r" b="b"/>
            <a:pathLst>
              <a:path w="236" h="188" extrusionOk="0">
                <a:moveTo>
                  <a:pt x="126" y="1"/>
                </a:moveTo>
                <a:cubicBezTo>
                  <a:pt x="64" y="1"/>
                  <a:pt x="0" y="65"/>
                  <a:pt x="43" y="130"/>
                </a:cubicBezTo>
                <a:cubicBezTo>
                  <a:pt x="64" y="170"/>
                  <a:pt x="94" y="187"/>
                  <a:pt x="123" y="187"/>
                </a:cubicBezTo>
                <a:cubicBezTo>
                  <a:pt x="182" y="187"/>
                  <a:pt x="236" y="119"/>
                  <a:pt x="195" y="38"/>
                </a:cubicBezTo>
                <a:cubicBezTo>
                  <a:pt x="178" y="12"/>
                  <a:pt x="152" y="1"/>
                  <a:pt x="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49"/>
          <p:cNvSpPr/>
          <p:nvPr/>
        </p:nvSpPr>
        <p:spPr>
          <a:xfrm>
            <a:off x="4703275" y="2522176"/>
            <a:ext cx="7819" cy="4092"/>
          </a:xfrm>
          <a:custGeom>
            <a:avLst/>
            <a:gdLst/>
            <a:ahLst/>
            <a:cxnLst/>
            <a:rect l="l" t="t" r="r" b="b"/>
            <a:pathLst>
              <a:path w="365" h="191" extrusionOk="0">
                <a:moveTo>
                  <a:pt x="133" y="0"/>
                </a:moveTo>
                <a:cubicBezTo>
                  <a:pt x="61" y="0"/>
                  <a:pt x="0" y="50"/>
                  <a:pt x="0" y="100"/>
                </a:cubicBezTo>
                <a:cubicBezTo>
                  <a:pt x="0" y="130"/>
                  <a:pt x="61" y="191"/>
                  <a:pt x="183" y="191"/>
                </a:cubicBezTo>
                <a:cubicBezTo>
                  <a:pt x="274" y="191"/>
                  <a:pt x="365" y="160"/>
                  <a:pt x="365" y="100"/>
                </a:cubicBezTo>
                <a:cubicBezTo>
                  <a:pt x="365" y="39"/>
                  <a:pt x="304" y="8"/>
                  <a:pt x="183" y="8"/>
                </a:cubicBezTo>
                <a:cubicBezTo>
                  <a:pt x="166" y="3"/>
                  <a:pt x="149" y="0"/>
                  <a:pt x="13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49"/>
          <p:cNvSpPr/>
          <p:nvPr/>
        </p:nvSpPr>
        <p:spPr>
          <a:xfrm>
            <a:off x="4571741" y="2596619"/>
            <a:ext cx="14353" cy="6662"/>
          </a:xfrm>
          <a:custGeom>
            <a:avLst/>
            <a:gdLst/>
            <a:ahLst/>
            <a:cxnLst/>
            <a:rect l="l" t="t" r="r" b="b"/>
            <a:pathLst>
              <a:path w="670" h="311" extrusionOk="0">
                <a:moveTo>
                  <a:pt x="424" y="0"/>
                </a:moveTo>
                <a:cubicBezTo>
                  <a:pt x="379" y="0"/>
                  <a:pt x="329" y="8"/>
                  <a:pt x="274" y="29"/>
                </a:cubicBezTo>
                <a:cubicBezTo>
                  <a:pt x="61" y="90"/>
                  <a:pt x="0" y="272"/>
                  <a:pt x="31" y="302"/>
                </a:cubicBezTo>
                <a:cubicBezTo>
                  <a:pt x="42" y="308"/>
                  <a:pt x="54" y="311"/>
                  <a:pt x="67" y="311"/>
                </a:cubicBezTo>
                <a:cubicBezTo>
                  <a:pt x="127" y="311"/>
                  <a:pt x="211" y="261"/>
                  <a:pt x="335" y="211"/>
                </a:cubicBezTo>
                <a:cubicBezTo>
                  <a:pt x="487" y="150"/>
                  <a:pt x="669" y="150"/>
                  <a:pt x="669" y="120"/>
                </a:cubicBezTo>
                <a:cubicBezTo>
                  <a:pt x="669" y="97"/>
                  <a:pt x="578" y="0"/>
                  <a:pt x="42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49"/>
          <p:cNvSpPr/>
          <p:nvPr/>
        </p:nvSpPr>
        <p:spPr>
          <a:xfrm>
            <a:off x="4364671" y="2299596"/>
            <a:ext cx="372473" cy="247516"/>
          </a:xfrm>
          <a:custGeom>
            <a:avLst/>
            <a:gdLst/>
            <a:ahLst/>
            <a:cxnLst/>
            <a:rect l="l" t="t" r="r" b="b"/>
            <a:pathLst>
              <a:path w="17387" h="11554" extrusionOk="0">
                <a:moveTo>
                  <a:pt x="8779" y="0"/>
                </a:moveTo>
                <a:cubicBezTo>
                  <a:pt x="8447" y="0"/>
                  <a:pt x="8114" y="21"/>
                  <a:pt x="7782" y="64"/>
                </a:cubicBezTo>
                <a:cubicBezTo>
                  <a:pt x="6991" y="125"/>
                  <a:pt x="6201" y="277"/>
                  <a:pt x="5472" y="611"/>
                </a:cubicBezTo>
                <a:cubicBezTo>
                  <a:pt x="4651" y="1037"/>
                  <a:pt x="3922" y="1584"/>
                  <a:pt x="3314" y="2252"/>
                </a:cubicBezTo>
                <a:cubicBezTo>
                  <a:pt x="2250" y="3255"/>
                  <a:pt x="1399" y="4410"/>
                  <a:pt x="760" y="5687"/>
                </a:cubicBezTo>
                <a:cubicBezTo>
                  <a:pt x="213" y="6721"/>
                  <a:pt x="0" y="7906"/>
                  <a:pt x="122" y="9061"/>
                </a:cubicBezTo>
                <a:cubicBezTo>
                  <a:pt x="304" y="10216"/>
                  <a:pt x="1004" y="11310"/>
                  <a:pt x="1976" y="11553"/>
                </a:cubicBezTo>
                <a:cubicBezTo>
                  <a:pt x="2098" y="11401"/>
                  <a:pt x="2250" y="11280"/>
                  <a:pt x="2371" y="11128"/>
                </a:cubicBezTo>
                <a:lnTo>
                  <a:pt x="2949" y="10094"/>
                </a:lnTo>
                <a:lnTo>
                  <a:pt x="2949" y="10094"/>
                </a:lnTo>
                <a:cubicBezTo>
                  <a:pt x="2858" y="10368"/>
                  <a:pt x="2918" y="10672"/>
                  <a:pt x="3162" y="10885"/>
                </a:cubicBezTo>
                <a:cubicBezTo>
                  <a:pt x="3235" y="10926"/>
                  <a:pt x="3315" y="10947"/>
                  <a:pt x="3395" y="10947"/>
                </a:cubicBezTo>
                <a:cubicBezTo>
                  <a:pt x="3548" y="10947"/>
                  <a:pt x="3700" y="10872"/>
                  <a:pt x="3800" y="10733"/>
                </a:cubicBezTo>
                <a:lnTo>
                  <a:pt x="3830" y="10702"/>
                </a:lnTo>
                <a:cubicBezTo>
                  <a:pt x="3881" y="10761"/>
                  <a:pt x="3948" y="10788"/>
                  <a:pt x="4017" y="10788"/>
                </a:cubicBezTo>
                <a:cubicBezTo>
                  <a:pt x="4197" y="10788"/>
                  <a:pt x="4391" y="10610"/>
                  <a:pt x="4347" y="10368"/>
                </a:cubicBezTo>
                <a:lnTo>
                  <a:pt x="4347" y="10368"/>
                </a:lnTo>
                <a:cubicBezTo>
                  <a:pt x="4385" y="10387"/>
                  <a:pt x="4424" y="10396"/>
                  <a:pt x="4462" y="10396"/>
                </a:cubicBezTo>
                <a:cubicBezTo>
                  <a:pt x="4667" y="10396"/>
                  <a:pt x="4854" y="10143"/>
                  <a:pt x="4803" y="9912"/>
                </a:cubicBezTo>
                <a:lnTo>
                  <a:pt x="4803" y="9912"/>
                </a:lnTo>
                <a:cubicBezTo>
                  <a:pt x="4832" y="9927"/>
                  <a:pt x="4860" y="9933"/>
                  <a:pt x="4887" y="9933"/>
                </a:cubicBezTo>
                <a:cubicBezTo>
                  <a:pt x="5083" y="9933"/>
                  <a:pt x="5216" y="9575"/>
                  <a:pt x="5350" y="9335"/>
                </a:cubicBezTo>
                <a:cubicBezTo>
                  <a:pt x="5411" y="9183"/>
                  <a:pt x="5502" y="9031"/>
                  <a:pt x="5624" y="8909"/>
                </a:cubicBezTo>
                <a:cubicBezTo>
                  <a:pt x="5897" y="8423"/>
                  <a:pt x="6049" y="7906"/>
                  <a:pt x="6049" y="7359"/>
                </a:cubicBezTo>
                <a:cubicBezTo>
                  <a:pt x="6353" y="6903"/>
                  <a:pt x="6505" y="6386"/>
                  <a:pt x="6536" y="5839"/>
                </a:cubicBezTo>
                <a:lnTo>
                  <a:pt x="6657" y="4806"/>
                </a:lnTo>
                <a:lnTo>
                  <a:pt x="6840" y="4593"/>
                </a:lnTo>
                <a:cubicBezTo>
                  <a:pt x="6840" y="4806"/>
                  <a:pt x="6991" y="5049"/>
                  <a:pt x="7235" y="5110"/>
                </a:cubicBezTo>
                <a:cubicBezTo>
                  <a:pt x="7326" y="5140"/>
                  <a:pt x="7425" y="5155"/>
                  <a:pt x="7527" y="5155"/>
                </a:cubicBezTo>
                <a:cubicBezTo>
                  <a:pt x="7630" y="5155"/>
                  <a:pt x="7736" y="5140"/>
                  <a:pt x="7843" y="5110"/>
                </a:cubicBezTo>
                <a:lnTo>
                  <a:pt x="8450" y="4988"/>
                </a:lnTo>
                <a:lnTo>
                  <a:pt x="8846" y="5110"/>
                </a:lnTo>
                <a:cubicBezTo>
                  <a:pt x="8754" y="5444"/>
                  <a:pt x="8785" y="5778"/>
                  <a:pt x="8937" y="6113"/>
                </a:cubicBezTo>
                <a:cubicBezTo>
                  <a:pt x="8998" y="6325"/>
                  <a:pt x="9119" y="6508"/>
                  <a:pt x="9302" y="6660"/>
                </a:cubicBezTo>
                <a:cubicBezTo>
                  <a:pt x="9335" y="6676"/>
                  <a:pt x="9370" y="6684"/>
                  <a:pt x="9405" y="6684"/>
                </a:cubicBezTo>
                <a:cubicBezTo>
                  <a:pt x="9563" y="6684"/>
                  <a:pt x="9722" y="6530"/>
                  <a:pt x="9697" y="6356"/>
                </a:cubicBezTo>
                <a:lnTo>
                  <a:pt x="9697" y="6356"/>
                </a:lnTo>
                <a:cubicBezTo>
                  <a:pt x="9750" y="6409"/>
                  <a:pt x="9821" y="6433"/>
                  <a:pt x="9894" y="6433"/>
                </a:cubicBezTo>
                <a:cubicBezTo>
                  <a:pt x="9987" y="6433"/>
                  <a:pt x="10084" y="6394"/>
                  <a:pt x="10153" y="6325"/>
                </a:cubicBezTo>
                <a:lnTo>
                  <a:pt x="10183" y="6265"/>
                </a:lnTo>
                <a:cubicBezTo>
                  <a:pt x="10305" y="6082"/>
                  <a:pt x="10365" y="5869"/>
                  <a:pt x="10335" y="5657"/>
                </a:cubicBezTo>
                <a:cubicBezTo>
                  <a:pt x="10305" y="5110"/>
                  <a:pt x="10153" y="4593"/>
                  <a:pt x="9849" y="4167"/>
                </a:cubicBezTo>
                <a:lnTo>
                  <a:pt x="9849" y="4167"/>
                </a:lnTo>
                <a:lnTo>
                  <a:pt x="10882" y="5170"/>
                </a:lnTo>
                <a:cubicBezTo>
                  <a:pt x="10973" y="5231"/>
                  <a:pt x="11065" y="5292"/>
                  <a:pt x="11156" y="5322"/>
                </a:cubicBezTo>
                <a:cubicBezTo>
                  <a:pt x="11156" y="5474"/>
                  <a:pt x="11247" y="5596"/>
                  <a:pt x="11399" y="5626"/>
                </a:cubicBezTo>
                <a:lnTo>
                  <a:pt x="11460" y="5626"/>
                </a:lnTo>
                <a:cubicBezTo>
                  <a:pt x="11612" y="5596"/>
                  <a:pt x="11733" y="5505"/>
                  <a:pt x="11824" y="5383"/>
                </a:cubicBezTo>
                <a:cubicBezTo>
                  <a:pt x="12098" y="5110"/>
                  <a:pt x="12372" y="4654"/>
                  <a:pt x="12128" y="4319"/>
                </a:cubicBezTo>
                <a:cubicBezTo>
                  <a:pt x="12250" y="4289"/>
                  <a:pt x="12311" y="4137"/>
                  <a:pt x="12250" y="4015"/>
                </a:cubicBezTo>
                <a:lnTo>
                  <a:pt x="12250" y="3985"/>
                </a:lnTo>
                <a:lnTo>
                  <a:pt x="13466" y="4927"/>
                </a:lnTo>
                <a:cubicBezTo>
                  <a:pt x="13443" y="4910"/>
                  <a:pt x="13420" y="4903"/>
                  <a:pt x="13397" y="4903"/>
                </a:cubicBezTo>
                <a:cubicBezTo>
                  <a:pt x="13295" y="4903"/>
                  <a:pt x="13198" y="5052"/>
                  <a:pt x="13223" y="5201"/>
                </a:cubicBezTo>
                <a:cubicBezTo>
                  <a:pt x="13283" y="5322"/>
                  <a:pt x="13375" y="5444"/>
                  <a:pt x="13466" y="5535"/>
                </a:cubicBezTo>
                <a:cubicBezTo>
                  <a:pt x="13375" y="5717"/>
                  <a:pt x="13314" y="5900"/>
                  <a:pt x="13344" y="6113"/>
                </a:cubicBezTo>
                <a:cubicBezTo>
                  <a:pt x="13303" y="6077"/>
                  <a:pt x="13256" y="6061"/>
                  <a:pt x="13209" y="6061"/>
                </a:cubicBezTo>
                <a:cubicBezTo>
                  <a:pt x="13016" y="6061"/>
                  <a:pt x="12809" y="6330"/>
                  <a:pt x="12858" y="6599"/>
                </a:cubicBezTo>
                <a:cubicBezTo>
                  <a:pt x="12949" y="6872"/>
                  <a:pt x="13192" y="7085"/>
                  <a:pt x="13496" y="7085"/>
                </a:cubicBezTo>
                <a:cubicBezTo>
                  <a:pt x="13517" y="7088"/>
                  <a:pt x="13538" y="7089"/>
                  <a:pt x="13559" y="7089"/>
                </a:cubicBezTo>
                <a:cubicBezTo>
                  <a:pt x="13780" y="7089"/>
                  <a:pt x="13988" y="6945"/>
                  <a:pt x="14043" y="6751"/>
                </a:cubicBezTo>
                <a:cubicBezTo>
                  <a:pt x="14061" y="6755"/>
                  <a:pt x="14080" y="6758"/>
                  <a:pt x="14098" y="6758"/>
                </a:cubicBezTo>
                <a:cubicBezTo>
                  <a:pt x="14325" y="6758"/>
                  <a:pt x="14553" y="6424"/>
                  <a:pt x="14469" y="6143"/>
                </a:cubicBezTo>
                <a:lnTo>
                  <a:pt x="14469" y="6143"/>
                </a:lnTo>
                <a:cubicBezTo>
                  <a:pt x="14495" y="6161"/>
                  <a:pt x="14522" y="6169"/>
                  <a:pt x="14548" y="6169"/>
                </a:cubicBezTo>
                <a:cubicBezTo>
                  <a:pt x="14700" y="6169"/>
                  <a:pt x="14834" y="5890"/>
                  <a:pt x="14834" y="5657"/>
                </a:cubicBezTo>
                <a:cubicBezTo>
                  <a:pt x="14863" y="5222"/>
                  <a:pt x="14809" y="4759"/>
                  <a:pt x="14671" y="4321"/>
                </a:cubicBezTo>
                <a:lnTo>
                  <a:pt x="14671" y="4321"/>
                </a:lnTo>
                <a:cubicBezTo>
                  <a:pt x="14686" y="4343"/>
                  <a:pt x="14706" y="4358"/>
                  <a:pt x="14723" y="4358"/>
                </a:cubicBezTo>
                <a:cubicBezTo>
                  <a:pt x="14730" y="4358"/>
                  <a:pt x="14737" y="4355"/>
                  <a:pt x="14742" y="4350"/>
                </a:cubicBezTo>
                <a:cubicBezTo>
                  <a:pt x="14764" y="4339"/>
                  <a:pt x="14778" y="4320"/>
                  <a:pt x="14785" y="4298"/>
                </a:cubicBezTo>
                <a:lnTo>
                  <a:pt x="14785" y="4298"/>
                </a:lnTo>
                <a:lnTo>
                  <a:pt x="15441" y="5869"/>
                </a:lnTo>
                <a:cubicBezTo>
                  <a:pt x="15654" y="6295"/>
                  <a:pt x="15776" y="6751"/>
                  <a:pt x="15806" y="7237"/>
                </a:cubicBezTo>
                <a:cubicBezTo>
                  <a:pt x="15806" y="7420"/>
                  <a:pt x="15837" y="7693"/>
                  <a:pt x="15989" y="7724"/>
                </a:cubicBezTo>
                <a:cubicBezTo>
                  <a:pt x="16049" y="7724"/>
                  <a:pt x="16080" y="7724"/>
                  <a:pt x="16141" y="7693"/>
                </a:cubicBezTo>
                <a:cubicBezTo>
                  <a:pt x="16627" y="7389"/>
                  <a:pt x="17022" y="6964"/>
                  <a:pt x="17204" y="6417"/>
                </a:cubicBezTo>
                <a:cubicBezTo>
                  <a:pt x="17296" y="6234"/>
                  <a:pt x="17356" y="6052"/>
                  <a:pt x="17387" y="5839"/>
                </a:cubicBezTo>
                <a:cubicBezTo>
                  <a:pt x="17356" y="5413"/>
                  <a:pt x="17296" y="5018"/>
                  <a:pt x="17235" y="4593"/>
                </a:cubicBezTo>
                <a:cubicBezTo>
                  <a:pt x="17235" y="4410"/>
                  <a:pt x="17204" y="4228"/>
                  <a:pt x="17174" y="4046"/>
                </a:cubicBezTo>
                <a:cubicBezTo>
                  <a:pt x="17113" y="3742"/>
                  <a:pt x="16961" y="3499"/>
                  <a:pt x="16749" y="3316"/>
                </a:cubicBezTo>
                <a:cubicBezTo>
                  <a:pt x="16080" y="2556"/>
                  <a:pt x="15411" y="1796"/>
                  <a:pt x="14530" y="1462"/>
                </a:cubicBezTo>
                <a:cubicBezTo>
                  <a:pt x="14013" y="1280"/>
                  <a:pt x="13435" y="1280"/>
                  <a:pt x="12919" y="1097"/>
                </a:cubicBezTo>
                <a:cubicBezTo>
                  <a:pt x="12584" y="976"/>
                  <a:pt x="12280" y="824"/>
                  <a:pt x="11976" y="672"/>
                </a:cubicBezTo>
                <a:cubicBezTo>
                  <a:pt x="10950" y="229"/>
                  <a:pt x="9871" y="0"/>
                  <a:pt x="87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49"/>
          <p:cNvSpPr/>
          <p:nvPr/>
        </p:nvSpPr>
        <p:spPr>
          <a:xfrm>
            <a:off x="4403338" y="2530102"/>
            <a:ext cx="49914" cy="74807"/>
          </a:xfrm>
          <a:custGeom>
            <a:avLst/>
            <a:gdLst/>
            <a:ahLst/>
            <a:cxnLst/>
            <a:rect l="l" t="t" r="r" b="b"/>
            <a:pathLst>
              <a:path w="2330" h="3492" extrusionOk="0">
                <a:moveTo>
                  <a:pt x="1480" y="0"/>
                </a:moveTo>
                <a:cubicBezTo>
                  <a:pt x="824" y="0"/>
                  <a:pt x="1" y="280"/>
                  <a:pt x="19" y="1675"/>
                </a:cubicBezTo>
                <a:cubicBezTo>
                  <a:pt x="19" y="3213"/>
                  <a:pt x="1071" y="3492"/>
                  <a:pt x="1755" y="3492"/>
                </a:cubicBezTo>
                <a:cubicBezTo>
                  <a:pt x="2085" y="3492"/>
                  <a:pt x="2329" y="3427"/>
                  <a:pt x="2329" y="3407"/>
                </a:cubicBezTo>
                <a:cubicBezTo>
                  <a:pt x="2329" y="3316"/>
                  <a:pt x="2269" y="125"/>
                  <a:pt x="2269" y="125"/>
                </a:cubicBezTo>
                <a:cubicBezTo>
                  <a:pt x="2245" y="113"/>
                  <a:pt x="1896" y="0"/>
                  <a:pt x="148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49"/>
          <p:cNvSpPr/>
          <p:nvPr/>
        </p:nvSpPr>
        <p:spPr>
          <a:xfrm>
            <a:off x="4416106" y="2545526"/>
            <a:ext cx="22172" cy="42866"/>
          </a:xfrm>
          <a:custGeom>
            <a:avLst/>
            <a:gdLst/>
            <a:ahLst/>
            <a:cxnLst/>
            <a:rect l="l" t="t" r="r" b="b"/>
            <a:pathLst>
              <a:path w="1035" h="2001" extrusionOk="0">
                <a:moveTo>
                  <a:pt x="615" y="1"/>
                </a:moveTo>
                <a:cubicBezTo>
                  <a:pt x="595" y="1"/>
                  <a:pt x="572" y="4"/>
                  <a:pt x="548" y="13"/>
                </a:cubicBezTo>
                <a:cubicBezTo>
                  <a:pt x="365" y="43"/>
                  <a:pt x="214" y="165"/>
                  <a:pt x="153" y="347"/>
                </a:cubicBezTo>
                <a:cubicBezTo>
                  <a:pt x="31" y="560"/>
                  <a:pt x="1" y="773"/>
                  <a:pt x="1" y="985"/>
                </a:cubicBezTo>
                <a:cubicBezTo>
                  <a:pt x="1" y="1411"/>
                  <a:pt x="214" y="1806"/>
                  <a:pt x="609" y="1988"/>
                </a:cubicBezTo>
                <a:cubicBezTo>
                  <a:pt x="641" y="1996"/>
                  <a:pt x="676" y="2000"/>
                  <a:pt x="711" y="2000"/>
                </a:cubicBezTo>
                <a:cubicBezTo>
                  <a:pt x="807" y="2000"/>
                  <a:pt x="907" y="1972"/>
                  <a:pt x="973" y="1928"/>
                </a:cubicBezTo>
                <a:cubicBezTo>
                  <a:pt x="1004" y="1897"/>
                  <a:pt x="1034" y="1867"/>
                  <a:pt x="1034" y="1806"/>
                </a:cubicBezTo>
                <a:lnTo>
                  <a:pt x="1034" y="1806"/>
                </a:lnTo>
                <a:cubicBezTo>
                  <a:pt x="1004" y="1836"/>
                  <a:pt x="973" y="1867"/>
                  <a:pt x="943" y="1867"/>
                </a:cubicBezTo>
                <a:cubicBezTo>
                  <a:pt x="882" y="1897"/>
                  <a:pt x="829" y="1912"/>
                  <a:pt x="780" y="1912"/>
                </a:cubicBezTo>
                <a:cubicBezTo>
                  <a:pt x="730" y="1912"/>
                  <a:pt x="685" y="1897"/>
                  <a:pt x="639" y="1867"/>
                </a:cubicBezTo>
                <a:cubicBezTo>
                  <a:pt x="335" y="1684"/>
                  <a:pt x="153" y="1350"/>
                  <a:pt x="183" y="985"/>
                </a:cubicBezTo>
                <a:cubicBezTo>
                  <a:pt x="153" y="803"/>
                  <a:pt x="183" y="590"/>
                  <a:pt x="274" y="438"/>
                </a:cubicBezTo>
                <a:cubicBezTo>
                  <a:pt x="305" y="286"/>
                  <a:pt x="426" y="165"/>
                  <a:pt x="578" y="104"/>
                </a:cubicBezTo>
                <a:cubicBezTo>
                  <a:pt x="669" y="104"/>
                  <a:pt x="761" y="134"/>
                  <a:pt x="821" y="225"/>
                </a:cubicBezTo>
                <a:cubicBezTo>
                  <a:pt x="852" y="286"/>
                  <a:pt x="821" y="317"/>
                  <a:pt x="852" y="347"/>
                </a:cubicBezTo>
                <a:cubicBezTo>
                  <a:pt x="882" y="347"/>
                  <a:pt x="882" y="286"/>
                  <a:pt x="852" y="195"/>
                </a:cubicBezTo>
                <a:cubicBezTo>
                  <a:pt x="852" y="134"/>
                  <a:pt x="821" y="104"/>
                  <a:pt x="761" y="73"/>
                </a:cubicBezTo>
                <a:cubicBezTo>
                  <a:pt x="716" y="29"/>
                  <a:pt x="672" y="1"/>
                  <a:pt x="61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9"/>
          <p:cNvSpPr/>
          <p:nvPr/>
        </p:nvSpPr>
        <p:spPr>
          <a:xfrm>
            <a:off x="4491642" y="2459387"/>
            <a:ext cx="120480" cy="117952"/>
          </a:xfrm>
          <a:custGeom>
            <a:avLst/>
            <a:gdLst/>
            <a:ahLst/>
            <a:cxnLst/>
            <a:rect l="l" t="t" r="r" b="b"/>
            <a:pathLst>
              <a:path w="5624" h="5506" extrusionOk="0">
                <a:moveTo>
                  <a:pt x="2890" y="0"/>
                </a:moveTo>
                <a:cubicBezTo>
                  <a:pt x="2589" y="0"/>
                  <a:pt x="2292" y="48"/>
                  <a:pt x="2007" y="143"/>
                </a:cubicBezTo>
                <a:cubicBezTo>
                  <a:pt x="1490" y="356"/>
                  <a:pt x="1034" y="690"/>
                  <a:pt x="700" y="1116"/>
                </a:cubicBezTo>
                <a:cubicBezTo>
                  <a:pt x="1" y="2088"/>
                  <a:pt x="1" y="3395"/>
                  <a:pt x="70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7" y="5444"/>
                  <a:pt x="2640" y="5505"/>
                  <a:pt x="2969" y="5505"/>
                </a:cubicBezTo>
                <a:cubicBezTo>
                  <a:pt x="3124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24" y="3061"/>
                  <a:pt x="5624" y="3000"/>
                  <a:pt x="5624" y="2939"/>
                </a:cubicBezTo>
                <a:cubicBezTo>
                  <a:pt x="5624" y="2879"/>
                  <a:pt x="5624" y="2818"/>
                  <a:pt x="5624" y="2757"/>
                </a:cubicBezTo>
                <a:cubicBezTo>
                  <a:pt x="5593" y="2970"/>
                  <a:pt x="556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4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280" y="143"/>
                </a:cubicBezTo>
                <a:cubicBezTo>
                  <a:pt x="2504" y="86"/>
                  <a:pt x="2728" y="59"/>
                  <a:pt x="2949" y="59"/>
                </a:cubicBezTo>
                <a:cubicBezTo>
                  <a:pt x="4139" y="59"/>
                  <a:pt x="5225" y="853"/>
                  <a:pt x="5533" y="2058"/>
                </a:cubicBezTo>
                <a:cubicBezTo>
                  <a:pt x="5563" y="2271"/>
                  <a:pt x="5593" y="2483"/>
                  <a:pt x="5624" y="2727"/>
                </a:cubicBezTo>
                <a:cubicBezTo>
                  <a:pt x="5624" y="2666"/>
                  <a:pt x="5624" y="2605"/>
                  <a:pt x="5624" y="2575"/>
                </a:cubicBezTo>
                <a:cubicBezTo>
                  <a:pt x="5624" y="2514"/>
                  <a:pt x="562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1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49"/>
          <p:cNvSpPr/>
          <p:nvPr/>
        </p:nvSpPr>
        <p:spPr>
          <a:xfrm>
            <a:off x="4629689" y="2459387"/>
            <a:ext cx="121144" cy="117952"/>
          </a:xfrm>
          <a:custGeom>
            <a:avLst/>
            <a:gdLst/>
            <a:ahLst/>
            <a:cxnLst/>
            <a:rect l="l" t="t" r="r" b="b"/>
            <a:pathLst>
              <a:path w="5655" h="5506" extrusionOk="0">
                <a:moveTo>
                  <a:pt x="2890" y="0"/>
                </a:moveTo>
                <a:cubicBezTo>
                  <a:pt x="2588" y="0"/>
                  <a:pt x="2292" y="48"/>
                  <a:pt x="2007" y="143"/>
                </a:cubicBezTo>
                <a:cubicBezTo>
                  <a:pt x="1490" y="356"/>
                  <a:pt x="1034" y="690"/>
                  <a:pt x="730" y="1116"/>
                </a:cubicBezTo>
                <a:cubicBezTo>
                  <a:pt x="1" y="2088"/>
                  <a:pt x="1" y="3395"/>
                  <a:pt x="73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6" y="5444"/>
                  <a:pt x="2640" y="5505"/>
                  <a:pt x="2969" y="5505"/>
                </a:cubicBezTo>
                <a:cubicBezTo>
                  <a:pt x="3123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54" y="3061"/>
                  <a:pt x="5654" y="3000"/>
                  <a:pt x="5624" y="2939"/>
                </a:cubicBezTo>
                <a:cubicBezTo>
                  <a:pt x="5654" y="2879"/>
                  <a:pt x="5654" y="2818"/>
                  <a:pt x="5624" y="2757"/>
                </a:cubicBezTo>
                <a:cubicBezTo>
                  <a:pt x="5624" y="2970"/>
                  <a:pt x="559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3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311" y="143"/>
                </a:cubicBezTo>
                <a:cubicBezTo>
                  <a:pt x="2534" y="86"/>
                  <a:pt x="2758" y="59"/>
                  <a:pt x="2977" y="59"/>
                </a:cubicBezTo>
                <a:cubicBezTo>
                  <a:pt x="4160" y="59"/>
                  <a:pt x="5225" y="853"/>
                  <a:pt x="5533" y="2058"/>
                </a:cubicBezTo>
                <a:cubicBezTo>
                  <a:pt x="5593" y="2271"/>
                  <a:pt x="5624" y="2483"/>
                  <a:pt x="5624" y="2727"/>
                </a:cubicBezTo>
                <a:cubicBezTo>
                  <a:pt x="5654" y="2666"/>
                  <a:pt x="5654" y="2605"/>
                  <a:pt x="5624" y="2575"/>
                </a:cubicBezTo>
                <a:cubicBezTo>
                  <a:pt x="5654" y="2514"/>
                  <a:pt x="565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0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49"/>
          <p:cNvSpPr/>
          <p:nvPr/>
        </p:nvSpPr>
        <p:spPr>
          <a:xfrm>
            <a:off x="4610151" y="2499554"/>
            <a:ext cx="26714" cy="4692"/>
          </a:xfrm>
          <a:custGeom>
            <a:avLst/>
            <a:gdLst/>
            <a:ahLst/>
            <a:cxnLst/>
            <a:rect l="l" t="t" r="r" b="b"/>
            <a:pathLst>
              <a:path w="1247" h="219" extrusionOk="0">
                <a:moveTo>
                  <a:pt x="639" y="1"/>
                </a:moveTo>
                <a:cubicBezTo>
                  <a:pt x="426" y="1"/>
                  <a:pt x="183" y="31"/>
                  <a:pt x="1" y="153"/>
                </a:cubicBezTo>
                <a:cubicBezTo>
                  <a:pt x="5" y="157"/>
                  <a:pt x="15" y="159"/>
                  <a:pt x="29" y="159"/>
                </a:cubicBezTo>
                <a:cubicBezTo>
                  <a:pt x="98" y="159"/>
                  <a:pt x="275" y="116"/>
                  <a:pt x="497" y="116"/>
                </a:cubicBezTo>
                <a:cubicBezTo>
                  <a:pt x="542" y="116"/>
                  <a:pt x="590" y="118"/>
                  <a:pt x="639" y="122"/>
                </a:cubicBezTo>
                <a:cubicBezTo>
                  <a:pt x="936" y="122"/>
                  <a:pt x="1185" y="218"/>
                  <a:pt x="1237" y="218"/>
                </a:cubicBezTo>
                <a:cubicBezTo>
                  <a:pt x="1244" y="218"/>
                  <a:pt x="1247" y="217"/>
                  <a:pt x="1247" y="213"/>
                </a:cubicBezTo>
                <a:cubicBezTo>
                  <a:pt x="1065" y="61"/>
                  <a:pt x="852" y="1"/>
                  <a:pt x="6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49"/>
          <p:cNvSpPr/>
          <p:nvPr/>
        </p:nvSpPr>
        <p:spPr>
          <a:xfrm>
            <a:off x="4446055" y="2523654"/>
            <a:ext cx="49529" cy="7819"/>
          </a:xfrm>
          <a:custGeom>
            <a:avLst/>
            <a:gdLst/>
            <a:ahLst/>
            <a:cxnLst/>
            <a:rect l="l" t="t" r="r" b="b"/>
            <a:pathLst>
              <a:path w="2312" h="365" extrusionOk="0">
                <a:moveTo>
                  <a:pt x="2311" y="0"/>
                </a:moveTo>
                <a:lnTo>
                  <a:pt x="2311" y="0"/>
                </a:lnTo>
                <a:cubicBezTo>
                  <a:pt x="1916" y="31"/>
                  <a:pt x="1521" y="91"/>
                  <a:pt x="1156" y="183"/>
                </a:cubicBezTo>
                <a:cubicBezTo>
                  <a:pt x="518" y="274"/>
                  <a:pt x="1" y="335"/>
                  <a:pt x="1" y="365"/>
                </a:cubicBezTo>
                <a:cubicBezTo>
                  <a:pt x="791" y="365"/>
                  <a:pt x="1582" y="243"/>
                  <a:pt x="231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49"/>
          <p:cNvSpPr/>
          <p:nvPr/>
        </p:nvSpPr>
        <p:spPr>
          <a:xfrm>
            <a:off x="4566535" y="2508680"/>
            <a:ext cx="39739" cy="56898"/>
          </a:xfrm>
          <a:custGeom>
            <a:avLst/>
            <a:gdLst/>
            <a:ahLst/>
            <a:cxnLst/>
            <a:rect l="l" t="t" r="r" b="b"/>
            <a:pathLst>
              <a:path w="1855" h="2656" extrusionOk="0">
                <a:moveTo>
                  <a:pt x="1854" y="0"/>
                </a:moveTo>
                <a:cubicBezTo>
                  <a:pt x="1824" y="0"/>
                  <a:pt x="1824" y="182"/>
                  <a:pt x="1733" y="486"/>
                </a:cubicBezTo>
                <a:cubicBezTo>
                  <a:pt x="1642" y="882"/>
                  <a:pt x="1490" y="1246"/>
                  <a:pt x="1277" y="1611"/>
                </a:cubicBezTo>
                <a:cubicBezTo>
                  <a:pt x="1064" y="1945"/>
                  <a:pt x="790" y="2249"/>
                  <a:pt x="456" y="2462"/>
                </a:cubicBezTo>
                <a:cubicBezTo>
                  <a:pt x="335" y="2553"/>
                  <a:pt x="183" y="2614"/>
                  <a:pt x="0" y="2644"/>
                </a:cubicBezTo>
                <a:cubicBezTo>
                  <a:pt x="46" y="2652"/>
                  <a:pt x="91" y="2656"/>
                  <a:pt x="136" y="2656"/>
                </a:cubicBezTo>
                <a:cubicBezTo>
                  <a:pt x="272" y="2656"/>
                  <a:pt x="403" y="2622"/>
                  <a:pt x="517" y="2553"/>
                </a:cubicBezTo>
                <a:cubicBezTo>
                  <a:pt x="851" y="2310"/>
                  <a:pt x="1155" y="2006"/>
                  <a:pt x="1368" y="1641"/>
                </a:cubicBezTo>
                <a:cubicBezTo>
                  <a:pt x="1581" y="1307"/>
                  <a:pt x="1733" y="912"/>
                  <a:pt x="1824" y="517"/>
                </a:cubicBezTo>
                <a:cubicBezTo>
                  <a:pt x="1854" y="334"/>
                  <a:pt x="1854" y="182"/>
                  <a:pt x="1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49"/>
          <p:cNvSpPr/>
          <p:nvPr/>
        </p:nvSpPr>
        <p:spPr>
          <a:xfrm>
            <a:off x="4728661" y="2481966"/>
            <a:ext cx="15660" cy="63839"/>
          </a:xfrm>
          <a:custGeom>
            <a:avLst/>
            <a:gdLst/>
            <a:ahLst/>
            <a:cxnLst/>
            <a:rect l="l" t="t" r="r" b="b"/>
            <a:pathLst>
              <a:path w="731" h="2980" extrusionOk="0">
                <a:moveTo>
                  <a:pt x="1" y="1"/>
                </a:moveTo>
                <a:cubicBezTo>
                  <a:pt x="92" y="122"/>
                  <a:pt x="183" y="244"/>
                  <a:pt x="244" y="366"/>
                </a:cubicBezTo>
                <a:cubicBezTo>
                  <a:pt x="426" y="700"/>
                  <a:pt x="517" y="1065"/>
                  <a:pt x="578" y="1460"/>
                </a:cubicBezTo>
                <a:cubicBezTo>
                  <a:pt x="609" y="1673"/>
                  <a:pt x="609" y="1855"/>
                  <a:pt x="578" y="2068"/>
                </a:cubicBezTo>
                <a:cubicBezTo>
                  <a:pt x="548" y="2250"/>
                  <a:pt x="487" y="2402"/>
                  <a:pt x="396" y="2554"/>
                </a:cubicBezTo>
                <a:lnTo>
                  <a:pt x="183" y="2980"/>
                </a:lnTo>
                <a:cubicBezTo>
                  <a:pt x="305" y="2858"/>
                  <a:pt x="396" y="2736"/>
                  <a:pt x="487" y="2615"/>
                </a:cubicBezTo>
                <a:cubicBezTo>
                  <a:pt x="578" y="2432"/>
                  <a:pt x="639" y="2281"/>
                  <a:pt x="700" y="2098"/>
                </a:cubicBezTo>
                <a:cubicBezTo>
                  <a:pt x="730" y="1885"/>
                  <a:pt x="730" y="1673"/>
                  <a:pt x="700" y="1460"/>
                </a:cubicBezTo>
                <a:cubicBezTo>
                  <a:pt x="639" y="1065"/>
                  <a:pt x="517" y="670"/>
                  <a:pt x="305" y="335"/>
                </a:cubicBezTo>
                <a:cubicBezTo>
                  <a:pt x="244" y="244"/>
                  <a:pt x="183" y="153"/>
                  <a:pt x="92" y="62"/>
                </a:cubicBezTo>
                <a:cubicBezTo>
                  <a:pt x="61" y="31"/>
                  <a:pt x="31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49"/>
          <p:cNvSpPr/>
          <p:nvPr/>
        </p:nvSpPr>
        <p:spPr>
          <a:xfrm>
            <a:off x="4405052" y="2594627"/>
            <a:ext cx="40381" cy="37875"/>
          </a:xfrm>
          <a:custGeom>
            <a:avLst/>
            <a:gdLst/>
            <a:ahLst/>
            <a:cxnLst/>
            <a:rect l="l" t="t" r="r" b="b"/>
            <a:pathLst>
              <a:path w="1885" h="1768" extrusionOk="0">
                <a:moveTo>
                  <a:pt x="973" y="0"/>
                </a:moveTo>
                <a:cubicBezTo>
                  <a:pt x="973" y="0"/>
                  <a:pt x="1033" y="31"/>
                  <a:pt x="1125" y="91"/>
                </a:cubicBezTo>
                <a:cubicBezTo>
                  <a:pt x="1277" y="152"/>
                  <a:pt x="1398" y="274"/>
                  <a:pt x="1489" y="395"/>
                </a:cubicBezTo>
                <a:cubicBezTo>
                  <a:pt x="1520" y="456"/>
                  <a:pt x="1550" y="517"/>
                  <a:pt x="1581" y="608"/>
                </a:cubicBezTo>
                <a:cubicBezTo>
                  <a:pt x="1733" y="1034"/>
                  <a:pt x="1489" y="1490"/>
                  <a:pt x="1064" y="1642"/>
                </a:cubicBezTo>
                <a:cubicBezTo>
                  <a:pt x="992" y="1665"/>
                  <a:pt x="919" y="1677"/>
                  <a:pt x="846" y="1677"/>
                </a:cubicBezTo>
                <a:cubicBezTo>
                  <a:pt x="640" y="1677"/>
                  <a:pt x="439" y="1586"/>
                  <a:pt x="304" y="1429"/>
                </a:cubicBezTo>
                <a:cubicBezTo>
                  <a:pt x="152" y="1246"/>
                  <a:pt x="91" y="1003"/>
                  <a:pt x="182" y="791"/>
                </a:cubicBezTo>
                <a:cubicBezTo>
                  <a:pt x="213" y="639"/>
                  <a:pt x="304" y="487"/>
                  <a:pt x="426" y="395"/>
                </a:cubicBezTo>
                <a:cubicBezTo>
                  <a:pt x="486" y="365"/>
                  <a:pt x="517" y="335"/>
                  <a:pt x="578" y="304"/>
                </a:cubicBezTo>
                <a:cubicBezTo>
                  <a:pt x="517" y="304"/>
                  <a:pt x="456" y="335"/>
                  <a:pt x="395" y="335"/>
                </a:cubicBezTo>
                <a:cubicBezTo>
                  <a:pt x="152" y="517"/>
                  <a:pt x="0" y="821"/>
                  <a:pt x="61" y="1095"/>
                </a:cubicBezTo>
                <a:cubicBezTo>
                  <a:pt x="61" y="1246"/>
                  <a:pt x="122" y="1368"/>
                  <a:pt x="213" y="1490"/>
                </a:cubicBezTo>
                <a:cubicBezTo>
                  <a:pt x="371" y="1671"/>
                  <a:pt x="597" y="1768"/>
                  <a:pt x="840" y="1768"/>
                </a:cubicBezTo>
                <a:cubicBezTo>
                  <a:pt x="923" y="1768"/>
                  <a:pt x="1009" y="1756"/>
                  <a:pt x="1094" y="1733"/>
                </a:cubicBezTo>
                <a:cubicBezTo>
                  <a:pt x="1672" y="1550"/>
                  <a:pt x="1885" y="851"/>
                  <a:pt x="1520" y="335"/>
                </a:cubicBezTo>
                <a:cubicBezTo>
                  <a:pt x="1429" y="213"/>
                  <a:pt x="1307" y="122"/>
                  <a:pt x="1155" y="31"/>
                </a:cubicBezTo>
                <a:cubicBezTo>
                  <a:pt x="1094" y="0"/>
                  <a:pt x="1033" y="0"/>
                  <a:pt x="97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49"/>
          <p:cNvSpPr/>
          <p:nvPr/>
        </p:nvSpPr>
        <p:spPr>
          <a:xfrm>
            <a:off x="4548305" y="2331559"/>
            <a:ext cx="76843" cy="45608"/>
          </a:xfrm>
          <a:custGeom>
            <a:avLst/>
            <a:gdLst/>
            <a:ahLst/>
            <a:cxnLst/>
            <a:rect l="l" t="t" r="r" b="b"/>
            <a:pathLst>
              <a:path w="3587" h="2129" extrusionOk="0">
                <a:moveTo>
                  <a:pt x="730" y="0"/>
                </a:moveTo>
                <a:cubicBezTo>
                  <a:pt x="517" y="0"/>
                  <a:pt x="334" y="61"/>
                  <a:pt x="182" y="183"/>
                </a:cubicBezTo>
                <a:cubicBezTo>
                  <a:pt x="61" y="244"/>
                  <a:pt x="0" y="304"/>
                  <a:pt x="30" y="304"/>
                </a:cubicBezTo>
                <a:cubicBezTo>
                  <a:pt x="30" y="310"/>
                  <a:pt x="31" y="313"/>
                  <a:pt x="34" y="313"/>
                </a:cubicBezTo>
                <a:cubicBezTo>
                  <a:pt x="45" y="313"/>
                  <a:pt x="83" y="263"/>
                  <a:pt x="182" y="213"/>
                </a:cubicBezTo>
                <a:cubicBezTo>
                  <a:pt x="342" y="125"/>
                  <a:pt x="532" y="77"/>
                  <a:pt x="717" y="77"/>
                </a:cubicBezTo>
                <a:cubicBezTo>
                  <a:pt x="850" y="77"/>
                  <a:pt x="980" y="102"/>
                  <a:pt x="1094" y="152"/>
                </a:cubicBezTo>
                <a:cubicBezTo>
                  <a:pt x="1155" y="183"/>
                  <a:pt x="1216" y="213"/>
                  <a:pt x="1277" y="274"/>
                </a:cubicBezTo>
                <a:cubicBezTo>
                  <a:pt x="1337" y="304"/>
                  <a:pt x="1398" y="396"/>
                  <a:pt x="1489" y="396"/>
                </a:cubicBezTo>
                <a:cubicBezTo>
                  <a:pt x="1581" y="396"/>
                  <a:pt x="1672" y="396"/>
                  <a:pt x="1763" y="335"/>
                </a:cubicBezTo>
                <a:lnTo>
                  <a:pt x="1976" y="335"/>
                </a:lnTo>
                <a:cubicBezTo>
                  <a:pt x="2067" y="365"/>
                  <a:pt x="2128" y="396"/>
                  <a:pt x="2158" y="456"/>
                </a:cubicBezTo>
                <a:cubicBezTo>
                  <a:pt x="2219" y="517"/>
                  <a:pt x="2219" y="608"/>
                  <a:pt x="2189" y="669"/>
                </a:cubicBezTo>
                <a:cubicBezTo>
                  <a:pt x="2189" y="682"/>
                  <a:pt x="2189" y="695"/>
                  <a:pt x="2186" y="705"/>
                </a:cubicBezTo>
                <a:lnTo>
                  <a:pt x="2186" y="705"/>
                </a:lnTo>
                <a:cubicBezTo>
                  <a:pt x="2177" y="713"/>
                  <a:pt x="2167" y="721"/>
                  <a:pt x="2158" y="730"/>
                </a:cubicBezTo>
                <a:lnTo>
                  <a:pt x="2249" y="821"/>
                </a:lnTo>
                <a:cubicBezTo>
                  <a:pt x="2325" y="745"/>
                  <a:pt x="2424" y="707"/>
                  <a:pt x="2527" y="707"/>
                </a:cubicBezTo>
                <a:cubicBezTo>
                  <a:pt x="2629" y="707"/>
                  <a:pt x="2736" y="745"/>
                  <a:pt x="2827" y="821"/>
                </a:cubicBezTo>
                <a:cubicBezTo>
                  <a:pt x="2941" y="935"/>
                  <a:pt x="3002" y="1103"/>
                  <a:pt x="2958" y="1274"/>
                </a:cubicBezTo>
                <a:lnTo>
                  <a:pt x="2958" y="1274"/>
                </a:lnTo>
                <a:cubicBezTo>
                  <a:pt x="2955" y="1275"/>
                  <a:pt x="2952" y="1276"/>
                  <a:pt x="2948" y="1277"/>
                </a:cubicBezTo>
                <a:lnTo>
                  <a:pt x="2956" y="1284"/>
                </a:lnTo>
                <a:lnTo>
                  <a:pt x="2956" y="1284"/>
                </a:lnTo>
                <a:cubicBezTo>
                  <a:pt x="2953" y="1292"/>
                  <a:pt x="2951" y="1300"/>
                  <a:pt x="2948" y="1307"/>
                </a:cubicBezTo>
                <a:lnTo>
                  <a:pt x="2888" y="1399"/>
                </a:lnTo>
                <a:lnTo>
                  <a:pt x="2979" y="1368"/>
                </a:lnTo>
                <a:cubicBezTo>
                  <a:pt x="3015" y="1361"/>
                  <a:pt x="3052" y="1357"/>
                  <a:pt x="3090" y="1357"/>
                </a:cubicBezTo>
                <a:cubicBezTo>
                  <a:pt x="3214" y="1357"/>
                  <a:pt x="3342" y="1397"/>
                  <a:pt x="3435" y="1490"/>
                </a:cubicBezTo>
                <a:cubicBezTo>
                  <a:pt x="3526" y="1581"/>
                  <a:pt x="3556" y="1703"/>
                  <a:pt x="3526" y="1824"/>
                </a:cubicBezTo>
                <a:cubicBezTo>
                  <a:pt x="3496" y="1946"/>
                  <a:pt x="3465" y="2037"/>
                  <a:pt x="3374" y="2128"/>
                </a:cubicBezTo>
                <a:cubicBezTo>
                  <a:pt x="3374" y="2128"/>
                  <a:pt x="3404" y="2128"/>
                  <a:pt x="3435" y="2067"/>
                </a:cubicBezTo>
                <a:cubicBezTo>
                  <a:pt x="3496" y="2007"/>
                  <a:pt x="3556" y="1915"/>
                  <a:pt x="3556" y="1824"/>
                </a:cubicBezTo>
                <a:cubicBezTo>
                  <a:pt x="3587" y="1672"/>
                  <a:pt x="3556" y="1520"/>
                  <a:pt x="3465" y="1429"/>
                </a:cubicBezTo>
                <a:cubicBezTo>
                  <a:pt x="3375" y="1316"/>
                  <a:pt x="3235" y="1254"/>
                  <a:pt x="3094" y="1254"/>
                </a:cubicBezTo>
                <a:cubicBezTo>
                  <a:pt x="3075" y="1254"/>
                  <a:pt x="3057" y="1255"/>
                  <a:pt x="3039" y="1257"/>
                </a:cubicBezTo>
                <a:lnTo>
                  <a:pt x="3039" y="1257"/>
                </a:lnTo>
                <a:cubicBezTo>
                  <a:pt x="3146" y="889"/>
                  <a:pt x="2849" y="581"/>
                  <a:pt x="2523" y="581"/>
                </a:cubicBezTo>
                <a:cubicBezTo>
                  <a:pt x="2446" y="581"/>
                  <a:pt x="2368" y="598"/>
                  <a:pt x="2292" y="636"/>
                </a:cubicBezTo>
                <a:lnTo>
                  <a:pt x="2292" y="636"/>
                </a:lnTo>
                <a:cubicBezTo>
                  <a:pt x="2294" y="549"/>
                  <a:pt x="2272" y="471"/>
                  <a:pt x="2249" y="426"/>
                </a:cubicBezTo>
                <a:cubicBezTo>
                  <a:pt x="2189" y="335"/>
                  <a:pt x="2097" y="274"/>
                  <a:pt x="1976" y="244"/>
                </a:cubicBezTo>
                <a:cubicBezTo>
                  <a:pt x="1930" y="228"/>
                  <a:pt x="1885" y="221"/>
                  <a:pt x="1839" y="221"/>
                </a:cubicBezTo>
                <a:cubicBezTo>
                  <a:pt x="1793" y="221"/>
                  <a:pt x="1748" y="228"/>
                  <a:pt x="1702" y="244"/>
                </a:cubicBezTo>
                <a:cubicBezTo>
                  <a:pt x="1641" y="274"/>
                  <a:pt x="1581" y="304"/>
                  <a:pt x="1489" y="304"/>
                </a:cubicBezTo>
                <a:cubicBezTo>
                  <a:pt x="1429" y="304"/>
                  <a:pt x="1398" y="244"/>
                  <a:pt x="1337" y="183"/>
                </a:cubicBezTo>
                <a:cubicBezTo>
                  <a:pt x="1155" y="61"/>
                  <a:pt x="942" y="0"/>
                  <a:pt x="730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49"/>
          <p:cNvSpPr/>
          <p:nvPr/>
        </p:nvSpPr>
        <p:spPr>
          <a:xfrm>
            <a:off x="4590614" y="2314356"/>
            <a:ext cx="91196" cy="77121"/>
          </a:xfrm>
          <a:custGeom>
            <a:avLst/>
            <a:gdLst/>
            <a:ahLst/>
            <a:cxnLst/>
            <a:rect l="l" t="t" r="r" b="b"/>
            <a:pathLst>
              <a:path w="4257" h="3600" extrusionOk="0">
                <a:moveTo>
                  <a:pt x="1009" y="1"/>
                </a:moveTo>
                <a:cubicBezTo>
                  <a:pt x="846" y="1"/>
                  <a:pt x="689" y="22"/>
                  <a:pt x="518" y="44"/>
                </a:cubicBezTo>
                <a:cubicBezTo>
                  <a:pt x="396" y="104"/>
                  <a:pt x="244" y="135"/>
                  <a:pt x="122" y="226"/>
                </a:cubicBezTo>
                <a:cubicBezTo>
                  <a:pt x="62" y="256"/>
                  <a:pt x="31" y="287"/>
                  <a:pt x="1" y="317"/>
                </a:cubicBezTo>
                <a:cubicBezTo>
                  <a:pt x="153" y="226"/>
                  <a:pt x="366" y="165"/>
                  <a:pt x="548" y="104"/>
                </a:cubicBezTo>
                <a:cubicBezTo>
                  <a:pt x="654" y="89"/>
                  <a:pt x="761" y="82"/>
                  <a:pt x="867" y="82"/>
                </a:cubicBezTo>
                <a:cubicBezTo>
                  <a:pt x="973" y="82"/>
                  <a:pt x="1080" y="89"/>
                  <a:pt x="1186" y="104"/>
                </a:cubicBezTo>
                <a:cubicBezTo>
                  <a:pt x="1338" y="135"/>
                  <a:pt x="1460" y="196"/>
                  <a:pt x="1551" y="256"/>
                </a:cubicBezTo>
                <a:cubicBezTo>
                  <a:pt x="1655" y="334"/>
                  <a:pt x="1692" y="456"/>
                  <a:pt x="1682" y="585"/>
                </a:cubicBezTo>
                <a:lnTo>
                  <a:pt x="1682" y="585"/>
                </a:lnTo>
                <a:cubicBezTo>
                  <a:pt x="1679" y="587"/>
                  <a:pt x="1676" y="589"/>
                  <a:pt x="1673" y="591"/>
                </a:cubicBezTo>
                <a:lnTo>
                  <a:pt x="1681" y="596"/>
                </a:lnTo>
                <a:lnTo>
                  <a:pt x="1681" y="596"/>
                </a:lnTo>
                <a:cubicBezTo>
                  <a:pt x="1679" y="615"/>
                  <a:pt x="1676" y="633"/>
                  <a:pt x="1673" y="651"/>
                </a:cubicBezTo>
                <a:lnTo>
                  <a:pt x="1642" y="743"/>
                </a:lnTo>
                <a:lnTo>
                  <a:pt x="1733" y="712"/>
                </a:lnTo>
                <a:cubicBezTo>
                  <a:pt x="1916" y="591"/>
                  <a:pt x="2098" y="560"/>
                  <a:pt x="2280" y="560"/>
                </a:cubicBezTo>
                <a:cubicBezTo>
                  <a:pt x="2449" y="588"/>
                  <a:pt x="2618" y="773"/>
                  <a:pt x="2594" y="920"/>
                </a:cubicBezTo>
                <a:lnTo>
                  <a:pt x="2594" y="920"/>
                </a:lnTo>
                <a:cubicBezTo>
                  <a:pt x="2591" y="922"/>
                  <a:pt x="2588" y="923"/>
                  <a:pt x="2584" y="925"/>
                </a:cubicBezTo>
                <a:lnTo>
                  <a:pt x="2592" y="932"/>
                </a:lnTo>
                <a:lnTo>
                  <a:pt x="2592" y="932"/>
                </a:lnTo>
                <a:cubicBezTo>
                  <a:pt x="2590" y="940"/>
                  <a:pt x="2587" y="948"/>
                  <a:pt x="2584" y="955"/>
                </a:cubicBezTo>
                <a:lnTo>
                  <a:pt x="2524" y="1077"/>
                </a:lnTo>
                <a:lnTo>
                  <a:pt x="2645" y="1047"/>
                </a:lnTo>
                <a:cubicBezTo>
                  <a:pt x="2717" y="1015"/>
                  <a:pt x="2791" y="1000"/>
                  <a:pt x="2863" y="1000"/>
                </a:cubicBezTo>
                <a:cubicBezTo>
                  <a:pt x="3066" y="1000"/>
                  <a:pt x="3255" y="1119"/>
                  <a:pt x="3344" y="1320"/>
                </a:cubicBezTo>
                <a:cubicBezTo>
                  <a:pt x="3371" y="1427"/>
                  <a:pt x="3374" y="1579"/>
                  <a:pt x="3334" y="1697"/>
                </a:cubicBezTo>
                <a:lnTo>
                  <a:pt x="3334" y="1697"/>
                </a:lnTo>
                <a:cubicBezTo>
                  <a:pt x="3327" y="1703"/>
                  <a:pt x="3320" y="1709"/>
                  <a:pt x="3314" y="1715"/>
                </a:cubicBezTo>
                <a:lnTo>
                  <a:pt x="3323" y="1725"/>
                </a:lnTo>
                <a:lnTo>
                  <a:pt x="3323" y="1725"/>
                </a:lnTo>
                <a:cubicBezTo>
                  <a:pt x="3320" y="1732"/>
                  <a:pt x="3317" y="1739"/>
                  <a:pt x="3314" y="1746"/>
                </a:cubicBezTo>
                <a:lnTo>
                  <a:pt x="3101" y="2141"/>
                </a:lnTo>
                <a:lnTo>
                  <a:pt x="3375" y="1837"/>
                </a:lnTo>
                <a:cubicBezTo>
                  <a:pt x="3433" y="1779"/>
                  <a:pt x="3503" y="1758"/>
                  <a:pt x="3569" y="1758"/>
                </a:cubicBezTo>
                <a:cubicBezTo>
                  <a:pt x="3608" y="1758"/>
                  <a:pt x="3645" y="1765"/>
                  <a:pt x="3679" y="1776"/>
                </a:cubicBezTo>
                <a:cubicBezTo>
                  <a:pt x="3800" y="1837"/>
                  <a:pt x="3861" y="1898"/>
                  <a:pt x="3891" y="2019"/>
                </a:cubicBezTo>
                <a:cubicBezTo>
                  <a:pt x="3919" y="2216"/>
                  <a:pt x="3870" y="2412"/>
                  <a:pt x="3743" y="2537"/>
                </a:cubicBezTo>
                <a:lnTo>
                  <a:pt x="3743" y="2537"/>
                </a:lnTo>
                <a:cubicBezTo>
                  <a:pt x="3742" y="2536"/>
                  <a:pt x="3741" y="2536"/>
                  <a:pt x="3739" y="2536"/>
                </a:cubicBezTo>
                <a:lnTo>
                  <a:pt x="3739" y="2536"/>
                </a:lnTo>
                <a:lnTo>
                  <a:pt x="3741" y="2539"/>
                </a:lnTo>
                <a:lnTo>
                  <a:pt x="3741" y="2539"/>
                </a:lnTo>
                <a:cubicBezTo>
                  <a:pt x="3731" y="2548"/>
                  <a:pt x="3720" y="2558"/>
                  <a:pt x="3709" y="2566"/>
                </a:cubicBezTo>
                <a:lnTo>
                  <a:pt x="3679" y="2627"/>
                </a:lnTo>
                <a:lnTo>
                  <a:pt x="3739" y="2627"/>
                </a:lnTo>
                <a:cubicBezTo>
                  <a:pt x="3922" y="2658"/>
                  <a:pt x="4043" y="2779"/>
                  <a:pt x="4135" y="2931"/>
                </a:cubicBezTo>
                <a:cubicBezTo>
                  <a:pt x="4165" y="3053"/>
                  <a:pt x="4195" y="3174"/>
                  <a:pt x="4135" y="3296"/>
                </a:cubicBezTo>
                <a:cubicBezTo>
                  <a:pt x="4104" y="3417"/>
                  <a:pt x="4043" y="3509"/>
                  <a:pt x="3952" y="3600"/>
                </a:cubicBezTo>
                <a:cubicBezTo>
                  <a:pt x="3952" y="3600"/>
                  <a:pt x="3983" y="3569"/>
                  <a:pt x="4043" y="3509"/>
                </a:cubicBezTo>
                <a:cubicBezTo>
                  <a:pt x="4104" y="3478"/>
                  <a:pt x="4165" y="3387"/>
                  <a:pt x="4195" y="3296"/>
                </a:cubicBezTo>
                <a:cubicBezTo>
                  <a:pt x="4256" y="3174"/>
                  <a:pt x="4256" y="3022"/>
                  <a:pt x="4195" y="2870"/>
                </a:cubicBezTo>
                <a:cubicBezTo>
                  <a:pt x="4116" y="2712"/>
                  <a:pt x="3968" y="2599"/>
                  <a:pt x="3810" y="2552"/>
                </a:cubicBezTo>
                <a:lnTo>
                  <a:pt x="3810" y="2552"/>
                </a:lnTo>
                <a:cubicBezTo>
                  <a:pt x="3938" y="2400"/>
                  <a:pt x="4010" y="2179"/>
                  <a:pt x="3983" y="1958"/>
                </a:cubicBezTo>
                <a:cubicBezTo>
                  <a:pt x="3922" y="1837"/>
                  <a:pt x="3831" y="1715"/>
                  <a:pt x="3709" y="1655"/>
                </a:cubicBezTo>
                <a:cubicBezTo>
                  <a:pt x="3666" y="1633"/>
                  <a:pt x="3615" y="1623"/>
                  <a:pt x="3564" y="1623"/>
                </a:cubicBezTo>
                <a:cubicBezTo>
                  <a:pt x="3518" y="1623"/>
                  <a:pt x="3472" y="1631"/>
                  <a:pt x="3430" y="1646"/>
                </a:cubicBezTo>
                <a:lnTo>
                  <a:pt x="3430" y="1646"/>
                </a:lnTo>
                <a:cubicBezTo>
                  <a:pt x="3461" y="1525"/>
                  <a:pt x="3449" y="1392"/>
                  <a:pt x="3405" y="1259"/>
                </a:cubicBezTo>
                <a:cubicBezTo>
                  <a:pt x="3344" y="1047"/>
                  <a:pt x="3192" y="925"/>
                  <a:pt x="2980" y="864"/>
                </a:cubicBezTo>
                <a:cubicBezTo>
                  <a:pt x="2947" y="856"/>
                  <a:pt x="2912" y="852"/>
                  <a:pt x="2876" y="852"/>
                </a:cubicBezTo>
                <a:cubicBezTo>
                  <a:pt x="2810" y="852"/>
                  <a:pt x="2740" y="865"/>
                  <a:pt x="2675" y="888"/>
                </a:cubicBezTo>
                <a:lnTo>
                  <a:pt x="2675" y="888"/>
                </a:lnTo>
                <a:cubicBezTo>
                  <a:pt x="2686" y="790"/>
                  <a:pt x="2652" y="689"/>
                  <a:pt x="2584" y="621"/>
                </a:cubicBezTo>
                <a:cubicBezTo>
                  <a:pt x="2524" y="530"/>
                  <a:pt x="2402" y="469"/>
                  <a:pt x="2280" y="439"/>
                </a:cubicBezTo>
                <a:cubicBezTo>
                  <a:pt x="2244" y="434"/>
                  <a:pt x="2207" y="431"/>
                  <a:pt x="2171" y="431"/>
                </a:cubicBezTo>
                <a:cubicBezTo>
                  <a:pt x="2032" y="431"/>
                  <a:pt x="1896" y="468"/>
                  <a:pt x="1770" y="533"/>
                </a:cubicBezTo>
                <a:lnTo>
                  <a:pt x="1770" y="533"/>
                </a:lnTo>
                <a:cubicBezTo>
                  <a:pt x="1762" y="402"/>
                  <a:pt x="1699" y="290"/>
                  <a:pt x="1581" y="196"/>
                </a:cubicBezTo>
                <a:cubicBezTo>
                  <a:pt x="1490" y="104"/>
                  <a:pt x="1338" y="44"/>
                  <a:pt x="1217" y="13"/>
                </a:cubicBezTo>
                <a:cubicBezTo>
                  <a:pt x="1145" y="4"/>
                  <a:pt x="1077" y="1"/>
                  <a:pt x="1009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49"/>
          <p:cNvSpPr/>
          <p:nvPr/>
        </p:nvSpPr>
        <p:spPr>
          <a:xfrm>
            <a:off x="4687636" y="2327381"/>
            <a:ext cx="105934" cy="73865"/>
          </a:xfrm>
          <a:custGeom>
            <a:avLst/>
            <a:gdLst/>
            <a:ahLst/>
            <a:cxnLst/>
            <a:rect l="l" t="t" r="r" b="b"/>
            <a:pathLst>
              <a:path w="4945" h="3448" extrusionOk="0">
                <a:moveTo>
                  <a:pt x="581" y="1"/>
                </a:moveTo>
                <a:cubicBezTo>
                  <a:pt x="438" y="1"/>
                  <a:pt x="292" y="35"/>
                  <a:pt x="153" y="104"/>
                </a:cubicBezTo>
                <a:cubicBezTo>
                  <a:pt x="122" y="135"/>
                  <a:pt x="92" y="135"/>
                  <a:pt x="31" y="165"/>
                </a:cubicBezTo>
                <a:cubicBezTo>
                  <a:pt x="1" y="195"/>
                  <a:pt x="1" y="195"/>
                  <a:pt x="1" y="195"/>
                </a:cubicBezTo>
                <a:cubicBezTo>
                  <a:pt x="1" y="195"/>
                  <a:pt x="62" y="165"/>
                  <a:pt x="183" y="135"/>
                </a:cubicBezTo>
                <a:cubicBezTo>
                  <a:pt x="294" y="90"/>
                  <a:pt x="406" y="62"/>
                  <a:pt x="517" y="62"/>
                </a:cubicBezTo>
                <a:cubicBezTo>
                  <a:pt x="558" y="62"/>
                  <a:pt x="598" y="66"/>
                  <a:pt x="639" y="74"/>
                </a:cubicBezTo>
                <a:cubicBezTo>
                  <a:pt x="913" y="104"/>
                  <a:pt x="1125" y="226"/>
                  <a:pt x="1247" y="439"/>
                </a:cubicBezTo>
                <a:cubicBezTo>
                  <a:pt x="1429" y="712"/>
                  <a:pt x="1429" y="1077"/>
                  <a:pt x="1247" y="1350"/>
                </a:cubicBezTo>
                <a:lnTo>
                  <a:pt x="1125" y="1563"/>
                </a:lnTo>
                <a:lnTo>
                  <a:pt x="1125" y="1563"/>
                </a:lnTo>
                <a:lnTo>
                  <a:pt x="1338" y="1411"/>
                </a:lnTo>
                <a:cubicBezTo>
                  <a:pt x="1444" y="1323"/>
                  <a:pt x="1571" y="1275"/>
                  <a:pt x="1701" y="1275"/>
                </a:cubicBezTo>
                <a:cubicBezTo>
                  <a:pt x="1794" y="1275"/>
                  <a:pt x="1888" y="1300"/>
                  <a:pt x="1976" y="1350"/>
                </a:cubicBezTo>
                <a:cubicBezTo>
                  <a:pt x="2007" y="1350"/>
                  <a:pt x="2068" y="1381"/>
                  <a:pt x="2098" y="1442"/>
                </a:cubicBezTo>
                <a:cubicBezTo>
                  <a:pt x="2220" y="1594"/>
                  <a:pt x="2189" y="1837"/>
                  <a:pt x="2037" y="1958"/>
                </a:cubicBezTo>
                <a:lnTo>
                  <a:pt x="1855" y="2080"/>
                </a:lnTo>
                <a:lnTo>
                  <a:pt x="2098" y="2080"/>
                </a:lnTo>
                <a:cubicBezTo>
                  <a:pt x="2153" y="2064"/>
                  <a:pt x="2210" y="2057"/>
                  <a:pt x="2267" y="2057"/>
                </a:cubicBezTo>
                <a:cubicBezTo>
                  <a:pt x="2432" y="2057"/>
                  <a:pt x="2601" y="2119"/>
                  <a:pt x="2736" y="2232"/>
                </a:cubicBezTo>
                <a:cubicBezTo>
                  <a:pt x="2881" y="2348"/>
                  <a:pt x="2888" y="2574"/>
                  <a:pt x="2783" y="2727"/>
                </a:cubicBezTo>
                <a:lnTo>
                  <a:pt x="2783" y="2727"/>
                </a:lnTo>
                <a:cubicBezTo>
                  <a:pt x="2767" y="2734"/>
                  <a:pt x="2752" y="2741"/>
                  <a:pt x="2736" y="2749"/>
                </a:cubicBezTo>
                <a:lnTo>
                  <a:pt x="2750" y="2762"/>
                </a:lnTo>
                <a:lnTo>
                  <a:pt x="2750" y="2762"/>
                </a:lnTo>
                <a:lnTo>
                  <a:pt x="2493" y="2961"/>
                </a:lnTo>
                <a:lnTo>
                  <a:pt x="2493" y="2961"/>
                </a:lnTo>
                <a:lnTo>
                  <a:pt x="2797" y="2840"/>
                </a:lnTo>
                <a:cubicBezTo>
                  <a:pt x="2983" y="2747"/>
                  <a:pt x="3169" y="2707"/>
                  <a:pt x="3354" y="2707"/>
                </a:cubicBezTo>
                <a:cubicBezTo>
                  <a:pt x="3412" y="2707"/>
                  <a:pt x="3469" y="2711"/>
                  <a:pt x="3527" y="2718"/>
                </a:cubicBezTo>
                <a:cubicBezTo>
                  <a:pt x="3726" y="2747"/>
                  <a:pt x="3898" y="2908"/>
                  <a:pt x="3920" y="3103"/>
                </a:cubicBezTo>
                <a:lnTo>
                  <a:pt x="3920" y="3103"/>
                </a:lnTo>
                <a:cubicBezTo>
                  <a:pt x="3910" y="3106"/>
                  <a:pt x="3901" y="3110"/>
                  <a:pt x="3891" y="3113"/>
                </a:cubicBezTo>
                <a:lnTo>
                  <a:pt x="3921" y="3128"/>
                </a:lnTo>
                <a:lnTo>
                  <a:pt x="3921" y="3128"/>
                </a:lnTo>
                <a:cubicBezTo>
                  <a:pt x="3922" y="3134"/>
                  <a:pt x="3922" y="3139"/>
                  <a:pt x="3922" y="3144"/>
                </a:cubicBezTo>
                <a:lnTo>
                  <a:pt x="3922" y="3205"/>
                </a:lnTo>
                <a:lnTo>
                  <a:pt x="3983" y="3174"/>
                </a:lnTo>
                <a:cubicBezTo>
                  <a:pt x="4135" y="3113"/>
                  <a:pt x="4287" y="3053"/>
                  <a:pt x="4469" y="3053"/>
                </a:cubicBezTo>
                <a:cubicBezTo>
                  <a:pt x="4554" y="3053"/>
                  <a:pt x="4638" y="3067"/>
                  <a:pt x="4713" y="3107"/>
                </a:cubicBezTo>
                <a:lnTo>
                  <a:pt x="4713" y="3107"/>
                </a:lnTo>
                <a:cubicBezTo>
                  <a:pt x="4648" y="3048"/>
                  <a:pt x="4572" y="3015"/>
                  <a:pt x="4484" y="3015"/>
                </a:cubicBezTo>
                <a:cubicBezTo>
                  <a:pt x="4459" y="3015"/>
                  <a:pt x="4434" y="3017"/>
                  <a:pt x="4408" y="3022"/>
                </a:cubicBezTo>
                <a:cubicBezTo>
                  <a:pt x="4248" y="3022"/>
                  <a:pt x="4089" y="3046"/>
                  <a:pt x="3949" y="3092"/>
                </a:cubicBezTo>
                <a:lnTo>
                  <a:pt x="3949" y="3092"/>
                </a:lnTo>
                <a:cubicBezTo>
                  <a:pt x="3926" y="2871"/>
                  <a:pt x="3752" y="2684"/>
                  <a:pt x="3527" y="2627"/>
                </a:cubicBezTo>
                <a:cubicBezTo>
                  <a:pt x="3462" y="2620"/>
                  <a:pt x="3397" y="2616"/>
                  <a:pt x="3333" y="2616"/>
                </a:cubicBezTo>
                <a:cubicBezTo>
                  <a:pt x="3186" y="2616"/>
                  <a:pt x="3040" y="2636"/>
                  <a:pt x="2902" y="2681"/>
                </a:cubicBezTo>
                <a:lnTo>
                  <a:pt x="2902" y="2681"/>
                </a:lnTo>
                <a:cubicBezTo>
                  <a:pt x="2926" y="2623"/>
                  <a:pt x="2934" y="2553"/>
                  <a:pt x="2919" y="2475"/>
                </a:cubicBezTo>
                <a:cubicBezTo>
                  <a:pt x="2919" y="2354"/>
                  <a:pt x="2858" y="2232"/>
                  <a:pt x="2767" y="2141"/>
                </a:cubicBezTo>
                <a:cubicBezTo>
                  <a:pt x="2615" y="2014"/>
                  <a:pt x="2399" y="1951"/>
                  <a:pt x="2191" y="1951"/>
                </a:cubicBezTo>
                <a:cubicBezTo>
                  <a:pt x="2181" y="1951"/>
                  <a:pt x="2172" y="1951"/>
                  <a:pt x="2162" y="1951"/>
                </a:cubicBezTo>
                <a:lnTo>
                  <a:pt x="2162" y="1951"/>
                </a:lnTo>
                <a:cubicBezTo>
                  <a:pt x="2221" y="1866"/>
                  <a:pt x="2250" y="1760"/>
                  <a:pt x="2250" y="1654"/>
                </a:cubicBezTo>
                <a:cubicBezTo>
                  <a:pt x="2220" y="1502"/>
                  <a:pt x="2128" y="1350"/>
                  <a:pt x="2007" y="1259"/>
                </a:cubicBezTo>
                <a:cubicBezTo>
                  <a:pt x="1910" y="1211"/>
                  <a:pt x="1803" y="1186"/>
                  <a:pt x="1696" y="1186"/>
                </a:cubicBezTo>
                <a:cubicBezTo>
                  <a:pt x="1601" y="1186"/>
                  <a:pt x="1506" y="1206"/>
                  <a:pt x="1417" y="1244"/>
                </a:cubicBezTo>
                <a:lnTo>
                  <a:pt x="1417" y="1244"/>
                </a:lnTo>
                <a:cubicBezTo>
                  <a:pt x="1515" y="972"/>
                  <a:pt x="1489" y="659"/>
                  <a:pt x="1338" y="408"/>
                </a:cubicBezTo>
                <a:cubicBezTo>
                  <a:pt x="1154" y="143"/>
                  <a:pt x="874" y="1"/>
                  <a:pt x="581" y="1"/>
                </a:cubicBezTo>
                <a:close/>
                <a:moveTo>
                  <a:pt x="4713" y="3107"/>
                </a:moveTo>
                <a:cubicBezTo>
                  <a:pt x="4734" y="3127"/>
                  <a:pt x="4754" y="3149"/>
                  <a:pt x="4773" y="3174"/>
                </a:cubicBezTo>
                <a:cubicBezTo>
                  <a:pt x="4834" y="3205"/>
                  <a:pt x="4894" y="3296"/>
                  <a:pt x="4894" y="3387"/>
                </a:cubicBezTo>
                <a:cubicBezTo>
                  <a:pt x="4907" y="3393"/>
                  <a:pt x="4915" y="3399"/>
                  <a:pt x="4921" y="3405"/>
                </a:cubicBezTo>
                <a:lnTo>
                  <a:pt x="4921" y="3405"/>
                </a:lnTo>
                <a:cubicBezTo>
                  <a:pt x="4907" y="3321"/>
                  <a:pt x="4855" y="3226"/>
                  <a:pt x="4803" y="3174"/>
                </a:cubicBezTo>
                <a:cubicBezTo>
                  <a:pt x="4776" y="3147"/>
                  <a:pt x="4745" y="3125"/>
                  <a:pt x="4713" y="3107"/>
                </a:cubicBezTo>
                <a:close/>
                <a:moveTo>
                  <a:pt x="4921" y="3405"/>
                </a:moveTo>
                <a:lnTo>
                  <a:pt x="4921" y="3405"/>
                </a:lnTo>
                <a:cubicBezTo>
                  <a:pt x="4923" y="3420"/>
                  <a:pt x="4925" y="3434"/>
                  <a:pt x="4925" y="3448"/>
                </a:cubicBezTo>
                <a:cubicBezTo>
                  <a:pt x="4925" y="3448"/>
                  <a:pt x="4944" y="3428"/>
                  <a:pt x="4921" y="3405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49"/>
          <p:cNvSpPr/>
          <p:nvPr/>
        </p:nvSpPr>
        <p:spPr>
          <a:xfrm>
            <a:off x="4633587" y="2288949"/>
            <a:ext cx="97708" cy="17888"/>
          </a:xfrm>
          <a:custGeom>
            <a:avLst/>
            <a:gdLst/>
            <a:ahLst/>
            <a:cxnLst/>
            <a:rect l="l" t="t" r="r" b="b"/>
            <a:pathLst>
              <a:path w="4561" h="835" extrusionOk="0">
                <a:moveTo>
                  <a:pt x="4501" y="0"/>
                </a:moveTo>
                <a:cubicBezTo>
                  <a:pt x="4462" y="0"/>
                  <a:pt x="4429" y="14"/>
                  <a:pt x="4408" y="14"/>
                </a:cubicBezTo>
                <a:lnTo>
                  <a:pt x="4013" y="14"/>
                </a:lnTo>
                <a:cubicBezTo>
                  <a:pt x="3956" y="6"/>
                  <a:pt x="3899" y="2"/>
                  <a:pt x="3843" y="2"/>
                </a:cubicBezTo>
                <a:cubicBezTo>
                  <a:pt x="3689" y="2"/>
                  <a:pt x="3539" y="30"/>
                  <a:pt x="3405" y="75"/>
                </a:cubicBezTo>
                <a:cubicBezTo>
                  <a:pt x="3284" y="135"/>
                  <a:pt x="3192" y="257"/>
                  <a:pt x="3162" y="379"/>
                </a:cubicBezTo>
                <a:cubicBezTo>
                  <a:pt x="3154" y="399"/>
                  <a:pt x="3148" y="421"/>
                  <a:pt x="3144" y="442"/>
                </a:cubicBezTo>
                <a:lnTo>
                  <a:pt x="3144" y="442"/>
                </a:lnTo>
                <a:cubicBezTo>
                  <a:pt x="3097" y="416"/>
                  <a:pt x="3048" y="397"/>
                  <a:pt x="3010" y="379"/>
                </a:cubicBezTo>
                <a:cubicBezTo>
                  <a:pt x="2858" y="257"/>
                  <a:pt x="2676" y="196"/>
                  <a:pt x="2493" y="135"/>
                </a:cubicBezTo>
                <a:cubicBezTo>
                  <a:pt x="2448" y="128"/>
                  <a:pt x="2400" y="124"/>
                  <a:pt x="2352" y="124"/>
                </a:cubicBezTo>
                <a:cubicBezTo>
                  <a:pt x="2206" y="124"/>
                  <a:pt x="2053" y="158"/>
                  <a:pt x="1916" y="227"/>
                </a:cubicBezTo>
                <a:cubicBezTo>
                  <a:pt x="1790" y="327"/>
                  <a:pt x="1706" y="469"/>
                  <a:pt x="1681" y="618"/>
                </a:cubicBezTo>
                <a:lnTo>
                  <a:pt x="1681" y="618"/>
                </a:lnTo>
                <a:cubicBezTo>
                  <a:pt x="1483" y="478"/>
                  <a:pt x="1247" y="405"/>
                  <a:pt x="1034" y="379"/>
                </a:cubicBezTo>
                <a:cubicBezTo>
                  <a:pt x="822" y="379"/>
                  <a:pt x="609" y="409"/>
                  <a:pt x="426" y="500"/>
                </a:cubicBezTo>
                <a:cubicBezTo>
                  <a:pt x="305" y="561"/>
                  <a:pt x="183" y="622"/>
                  <a:pt x="92" y="713"/>
                </a:cubicBezTo>
                <a:cubicBezTo>
                  <a:pt x="62" y="743"/>
                  <a:pt x="31" y="804"/>
                  <a:pt x="1" y="834"/>
                </a:cubicBezTo>
                <a:cubicBezTo>
                  <a:pt x="122" y="713"/>
                  <a:pt x="274" y="622"/>
                  <a:pt x="426" y="561"/>
                </a:cubicBezTo>
                <a:cubicBezTo>
                  <a:pt x="586" y="492"/>
                  <a:pt x="729" y="458"/>
                  <a:pt x="867" y="458"/>
                </a:cubicBezTo>
                <a:cubicBezTo>
                  <a:pt x="913" y="458"/>
                  <a:pt x="958" y="462"/>
                  <a:pt x="1004" y="470"/>
                </a:cubicBezTo>
                <a:cubicBezTo>
                  <a:pt x="1278" y="470"/>
                  <a:pt x="1490" y="591"/>
                  <a:pt x="1703" y="743"/>
                </a:cubicBezTo>
                <a:lnTo>
                  <a:pt x="1794" y="834"/>
                </a:lnTo>
                <a:lnTo>
                  <a:pt x="1794" y="713"/>
                </a:lnTo>
                <a:cubicBezTo>
                  <a:pt x="1764" y="530"/>
                  <a:pt x="1855" y="409"/>
                  <a:pt x="2007" y="318"/>
                </a:cubicBezTo>
                <a:cubicBezTo>
                  <a:pt x="2086" y="259"/>
                  <a:pt x="2189" y="225"/>
                  <a:pt x="2302" y="225"/>
                </a:cubicBezTo>
                <a:cubicBezTo>
                  <a:pt x="2364" y="225"/>
                  <a:pt x="2429" y="235"/>
                  <a:pt x="2493" y="257"/>
                </a:cubicBezTo>
                <a:cubicBezTo>
                  <a:pt x="2645" y="287"/>
                  <a:pt x="2828" y="348"/>
                  <a:pt x="2980" y="470"/>
                </a:cubicBezTo>
                <a:cubicBezTo>
                  <a:pt x="3035" y="492"/>
                  <a:pt x="3091" y="518"/>
                  <a:pt x="3141" y="549"/>
                </a:cubicBezTo>
                <a:lnTo>
                  <a:pt x="3141" y="549"/>
                </a:lnTo>
                <a:cubicBezTo>
                  <a:pt x="3153" y="650"/>
                  <a:pt x="3206" y="746"/>
                  <a:pt x="3284" y="804"/>
                </a:cubicBezTo>
                <a:lnTo>
                  <a:pt x="3375" y="834"/>
                </a:lnTo>
                <a:lnTo>
                  <a:pt x="3375" y="743"/>
                </a:lnTo>
                <a:cubicBezTo>
                  <a:pt x="3375" y="733"/>
                  <a:pt x="3374" y="724"/>
                  <a:pt x="3373" y="714"/>
                </a:cubicBezTo>
                <a:lnTo>
                  <a:pt x="3373" y="714"/>
                </a:lnTo>
                <a:lnTo>
                  <a:pt x="3375" y="713"/>
                </a:lnTo>
                <a:cubicBezTo>
                  <a:pt x="3374" y="712"/>
                  <a:pt x="3373" y="712"/>
                  <a:pt x="3372" y="711"/>
                </a:cubicBezTo>
                <a:lnTo>
                  <a:pt x="3372" y="711"/>
                </a:lnTo>
                <a:cubicBezTo>
                  <a:pt x="3362" y="644"/>
                  <a:pt x="3321" y="579"/>
                  <a:pt x="3260" y="528"/>
                </a:cubicBezTo>
                <a:lnTo>
                  <a:pt x="3260" y="528"/>
                </a:lnTo>
                <a:cubicBezTo>
                  <a:pt x="3257" y="490"/>
                  <a:pt x="3263" y="449"/>
                  <a:pt x="3284" y="409"/>
                </a:cubicBezTo>
                <a:cubicBezTo>
                  <a:pt x="3284" y="287"/>
                  <a:pt x="3375" y="196"/>
                  <a:pt x="3466" y="166"/>
                </a:cubicBezTo>
                <a:cubicBezTo>
                  <a:pt x="3603" y="97"/>
                  <a:pt x="3757" y="63"/>
                  <a:pt x="3902" y="63"/>
                </a:cubicBezTo>
                <a:cubicBezTo>
                  <a:pt x="3950" y="63"/>
                  <a:pt x="3998" y="67"/>
                  <a:pt x="4044" y="75"/>
                </a:cubicBezTo>
                <a:cubicBezTo>
                  <a:pt x="4165" y="75"/>
                  <a:pt x="4287" y="75"/>
                  <a:pt x="4439" y="44"/>
                </a:cubicBezTo>
                <a:cubicBezTo>
                  <a:pt x="4469" y="44"/>
                  <a:pt x="4530" y="14"/>
                  <a:pt x="4560" y="14"/>
                </a:cubicBezTo>
                <a:cubicBezTo>
                  <a:pt x="4540" y="4"/>
                  <a:pt x="4520" y="0"/>
                  <a:pt x="450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49"/>
          <p:cNvSpPr/>
          <p:nvPr/>
        </p:nvSpPr>
        <p:spPr>
          <a:xfrm>
            <a:off x="4573690" y="2246618"/>
            <a:ext cx="48201" cy="56320"/>
          </a:xfrm>
          <a:custGeom>
            <a:avLst/>
            <a:gdLst/>
            <a:ahLst/>
            <a:cxnLst/>
            <a:rect l="l" t="t" r="r" b="b"/>
            <a:pathLst>
              <a:path w="2250" h="2629" extrusionOk="0">
                <a:moveTo>
                  <a:pt x="2232" y="1"/>
                </a:moveTo>
                <a:cubicBezTo>
                  <a:pt x="2223" y="1"/>
                  <a:pt x="2209" y="4"/>
                  <a:pt x="2189" y="14"/>
                </a:cubicBezTo>
                <a:lnTo>
                  <a:pt x="1976" y="14"/>
                </a:lnTo>
                <a:cubicBezTo>
                  <a:pt x="1855" y="44"/>
                  <a:pt x="1763" y="105"/>
                  <a:pt x="1672" y="196"/>
                </a:cubicBezTo>
                <a:cubicBezTo>
                  <a:pt x="1590" y="279"/>
                  <a:pt x="1507" y="386"/>
                  <a:pt x="1492" y="519"/>
                </a:cubicBezTo>
                <a:lnTo>
                  <a:pt x="1492" y="519"/>
                </a:lnTo>
                <a:cubicBezTo>
                  <a:pt x="1474" y="516"/>
                  <a:pt x="1456" y="515"/>
                  <a:pt x="1438" y="515"/>
                </a:cubicBezTo>
                <a:cubicBezTo>
                  <a:pt x="1266" y="515"/>
                  <a:pt x="1109" y="624"/>
                  <a:pt x="1034" y="774"/>
                </a:cubicBezTo>
                <a:cubicBezTo>
                  <a:pt x="989" y="931"/>
                  <a:pt x="961" y="1089"/>
                  <a:pt x="974" y="1246"/>
                </a:cubicBezTo>
                <a:lnTo>
                  <a:pt x="974" y="1246"/>
                </a:lnTo>
                <a:cubicBezTo>
                  <a:pt x="876" y="1181"/>
                  <a:pt x="766" y="1150"/>
                  <a:pt x="657" y="1150"/>
                </a:cubicBezTo>
                <a:cubicBezTo>
                  <a:pt x="504" y="1150"/>
                  <a:pt x="354" y="1211"/>
                  <a:pt x="244" y="1321"/>
                </a:cubicBezTo>
                <a:cubicBezTo>
                  <a:pt x="61" y="1503"/>
                  <a:pt x="1" y="1777"/>
                  <a:pt x="31" y="2020"/>
                </a:cubicBezTo>
                <a:cubicBezTo>
                  <a:pt x="31" y="2172"/>
                  <a:pt x="92" y="2324"/>
                  <a:pt x="183" y="2476"/>
                </a:cubicBezTo>
                <a:cubicBezTo>
                  <a:pt x="213" y="2537"/>
                  <a:pt x="244" y="2567"/>
                  <a:pt x="274" y="2628"/>
                </a:cubicBezTo>
                <a:cubicBezTo>
                  <a:pt x="274" y="2567"/>
                  <a:pt x="244" y="2506"/>
                  <a:pt x="213" y="2446"/>
                </a:cubicBezTo>
                <a:cubicBezTo>
                  <a:pt x="152" y="2324"/>
                  <a:pt x="122" y="2172"/>
                  <a:pt x="92" y="2020"/>
                </a:cubicBezTo>
                <a:cubicBezTo>
                  <a:pt x="61" y="1777"/>
                  <a:pt x="152" y="1564"/>
                  <a:pt x="304" y="1412"/>
                </a:cubicBezTo>
                <a:cubicBezTo>
                  <a:pt x="396" y="1321"/>
                  <a:pt x="517" y="1260"/>
                  <a:pt x="639" y="1260"/>
                </a:cubicBezTo>
                <a:cubicBezTo>
                  <a:pt x="665" y="1255"/>
                  <a:pt x="690" y="1253"/>
                  <a:pt x="714" y="1253"/>
                </a:cubicBezTo>
                <a:cubicBezTo>
                  <a:pt x="832" y="1253"/>
                  <a:pt x="928" y="1312"/>
                  <a:pt x="1004" y="1412"/>
                </a:cubicBezTo>
                <a:lnTo>
                  <a:pt x="1004" y="1443"/>
                </a:lnTo>
                <a:lnTo>
                  <a:pt x="1156" y="1595"/>
                </a:lnTo>
                <a:lnTo>
                  <a:pt x="1125" y="1382"/>
                </a:lnTo>
                <a:cubicBezTo>
                  <a:pt x="1064" y="1199"/>
                  <a:pt x="1064" y="1017"/>
                  <a:pt x="1125" y="835"/>
                </a:cubicBezTo>
                <a:cubicBezTo>
                  <a:pt x="1178" y="702"/>
                  <a:pt x="1300" y="616"/>
                  <a:pt x="1451" y="616"/>
                </a:cubicBezTo>
                <a:cubicBezTo>
                  <a:pt x="1474" y="616"/>
                  <a:pt x="1497" y="618"/>
                  <a:pt x="1520" y="622"/>
                </a:cubicBezTo>
                <a:lnTo>
                  <a:pt x="1551" y="622"/>
                </a:lnTo>
                <a:lnTo>
                  <a:pt x="1551" y="561"/>
                </a:lnTo>
                <a:cubicBezTo>
                  <a:pt x="1581" y="318"/>
                  <a:pt x="1763" y="105"/>
                  <a:pt x="1976" y="44"/>
                </a:cubicBezTo>
                <a:cubicBezTo>
                  <a:pt x="2067" y="14"/>
                  <a:pt x="2159" y="14"/>
                  <a:pt x="2250" y="14"/>
                </a:cubicBezTo>
                <a:cubicBezTo>
                  <a:pt x="2250" y="14"/>
                  <a:pt x="2250" y="1"/>
                  <a:pt x="223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49"/>
          <p:cNvSpPr/>
          <p:nvPr/>
        </p:nvSpPr>
        <p:spPr>
          <a:xfrm>
            <a:off x="4495562" y="2253409"/>
            <a:ext cx="29970" cy="60583"/>
          </a:xfrm>
          <a:custGeom>
            <a:avLst/>
            <a:gdLst/>
            <a:ahLst/>
            <a:cxnLst/>
            <a:rect l="l" t="t" r="r" b="b"/>
            <a:pathLst>
              <a:path w="1399" h="2828" extrusionOk="0">
                <a:moveTo>
                  <a:pt x="0" y="1"/>
                </a:moveTo>
                <a:cubicBezTo>
                  <a:pt x="0" y="123"/>
                  <a:pt x="30" y="214"/>
                  <a:pt x="91" y="305"/>
                </a:cubicBezTo>
                <a:cubicBezTo>
                  <a:pt x="175" y="527"/>
                  <a:pt x="309" y="699"/>
                  <a:pt x="470" y="866"/>
                </a:cubicBezTo>
                <a:lnTo>
                  <a:pt x="470" y="866"/>
                </a:lnTo>
                <a:cubicBezTo>
                  <a:pt x="296" y="1050"/>
                  <a:pt x="255" y="1324"/>
                  <a:pt x="395" y="1521"/>
                </a:cubicBezTo>
                <a:cubicBezTo>
                  <a:pt x="456" y="1642"/>
                  <a:pt x="578" y="1703"/>
                  <a:pt x="638" y="1764"/>
                </a:cubicBezTo>
                <a:cubicBezTo>
                  <a:pt x="699" y="1855"/>
                  <a:pt x="730" y="1946"/>
                  <a:pt x="730" y="2038"/>
                </a:cubicBezTo>
                <a:cubicBezTo>
                  <a:pt x="730" y="2250"/>
                  <a:pt x="821" y="2433"/>
                  <a:pt x="942" y="2554"/>
                </a:cubicBezTo>
                <a:cubicBezTo>
                  <a:pt x="1033" y="2676"/>
                  <a:pt x="1155" y="2737"/>
                  <a:pt x="1277" y="2797"/>
                </a:cubicBezTo>
                <a:cubicBezTo>
                  <a:pt x="1307" y="2797"/>
                  <a:pt x="1337" y="2828"/>
                  <a:pt x="1398" y="2828"/>
                </a:cubicBezTo>
                <a:cubicBezTo>
                  <a:pt x="1246" y="2737"/>
                  <a:pt x="1125" y="2645"/>
                  <a:pt x="1003" y="2524"/>
                </a:cubicBezTo>
                <a:cubicBezTo>
                  <a:pt x="912" y="2372"/>
                  <a:pt x="821" y="2220"/>
                  <a:pt x="821" y="2038"/>
                </a:cubicBezTo>
                <a:cubicBezTo>
                  <a:pt x="821" y="1916"/>
                  <a:pt x="790" y="1794"/>
                  <a:pt x="730" y="1703"/>
                </a:cubicBezTo>
                <a:cubicBezTo>
                  <a:pt x="638" y="1612"/>
                  <a:pt x="517" y="1551"/>
                  <a:pt x="486" y="1460"/>
                </a:cubicBezTo>
                <a:cubicBezTo>
                  <a:pt x="365" y="1278"/>
                  <a:pt x="395" y="1065"/>
                  <a:pt x="578" y="913"/>
                </a:cubicBezTo>
                <a:lnTo>
                  <a:pt x="638" y="882"/>
                </a:lnTo>
                <a:lnTo>
                  <a:pt x="578" y="852"/>
                </a:lnTo>
                <a:cubicBezTo>
                  <a:pt x="395" y="670"/>
                  <a:pt x="243" y="487"/>
                  <a:pt x="122" y="275"/>
                </a:cubicBezTo>
                <a:cubicBezTo>
                  <a:pt x="91" y="183"/>
                  <a:pt x="61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49"/>
          <p:cNvSpPr/>
          <p:nvPr/>
        </p:nvSpPr>
        <p:spPr>
          <a:xfrm>
            <a:off x="4405695" y="2296404"/>
            <a:ext cx="91174" cy="37125"/>
          </a:xfrm>
          <a:custGeom>
            <a:avLst/>
            <a:gdLst/>
            <a:ahLst/>
            <a:cxnLst/>
            <a:rect l="l" t="t" r="r" b="b"/>
            <a:pathLst>
              <a:path w="4256" h="1733" extrusionOk="0">
                <a:moveTo>
                  <a:pt x="0" y="0"/>
                </a:moveTo>
                <a:cubicBezTo>
                  <a:pt x="0" y="31"/>
                  <a:pt x="0" y="61"/>
                  <a:pt x="31" y="91"/>
                </a:cubicBezTo>
                <a:cubicBezTo>
                  <a:pt x="61" y="182"/>
                  <a:pt x="122" y="274"/>
                  <a:pt x="183" y="365"/>
                </a:cubicBezTo>
                <a:cubicBezTo>
                  <a:pt x="304" y="486"/>
                  <a:pt x="456" y="578"/>
                  <a:pt x="608" y="608"/>
                </a:cubicBezTo>
                <a:cubicBezTo>
                  <a:pt x="715" y="654"/>
                  <a:pt x="821" y="676"/>
                  <a:pt x="927" y="676"/>
                </a:cubicBezTo>
                <a:cubicBezTo>
                  <a:pt x="1015" y="676"/>
                  <a:pt x="1102" y="661"/>
                  <a:pt x="1189" y="630"/>
                </a:cubicBezTo>
                <a:lnTo>
                  <a:pt x="1189" y="630"/>
                </a:lnTo>
                <a:cubicBezTo>
                  <a:pt x="1200" y="703"/>
                  <a:pt x="1234" y="772"/>
                  <a:pt x="1307" y="821"/>
                </a:cubicBezTo>
                <a:cubicBezTo>
                  <a:pt x="1399" y="882"/>
                  <a:pt x="1490" y="912"/>
                  <a:pt x="1581" y="942"/>
                </a:cubicBezTo>
                <a:cubicBezTo>
                  <a:pt x="1672" y="942"/>
                  <a:pt x="1763" y="973"/>
                  <a:pt x="1824" y="1034"/>
                </a:cubicBezTo>
                <a:cubicBezTo>
                  <a:pt x="1855" y="1064"/>
                  <a:pt x="1885" y="1094"/>
                  <a:pt x="1885" y="1125"/>
                </a:cubicBezTo>
                <a:cubicBezTo>
                  <a:pt x="1885" y="1186"/>
                  <a:pt x="1915" y="1246"/>
                  <a:pt x="1946" y="1277"/>
                </a:cubicBezTo>
                <a:cubicBezTo>
                  <a:pt x="2007" y="1398"/>
                  <a:pt x="2128" y="1489"/>
                  <a:pt x="2250" y="1550"/>
                </a:cubicBezTo>
                <a:cubicBezTo>
                  <a:pt x="2336" y="1572"/>
                  <a:pt x="2437" y="1593"/>
                  <a:pt x="2532" y="1593"/>
                </a:cubicBezTo>
                <a:cubicBezTo>
                  <a:pt x="2571" y="1593"/>
                  <a:pt x="2609" y="1590"/>
                  <a:pt x="2645" y="1581"/>
                </a:cubicBezTo>
                <a:cubicBezTo>
                  <a:pt x="2872" y="1552"/>
                  <a:pt x="3073" y="1471"/>
                  <a:pt x="3223" y="1311"/>
                </a:cubicBezTo>
                <a:lnTo>
                  <a:pt x="3223" y="1311"/>
                </a:lnTo>
                <a:cubicBezTo>
                  <a:pt x="3404" y="1506"/>
                  <a:pt x="3664" y="1645"/>
                  <a:pt x="3952" y="1702"/>
                </a:cubicBezTo>
                <a:cubicBezTo>
                  <a:pt x="4013" y="1702"/>
                  <a:pt x="4104" y="1733"/>
                  <a:pt x="4195" y="1733"/>
                </a:cubicBezTo>
                <a:lnTo>
                  <a:pt x="4256" y="1733"/>
                </a:lnTo>
                <a:cubicBezTo>
                  <a:pt x="4165" y="1702"/>
                  <a:pt x="4043" y="1672"/>
                  <a:pt x="3952" y="1641"/>
                </a:cubicBezTo>
                <a:cubicBezTo>
                  <a:pt x="3678" y="1550"/>
                  <a:pt x="3435" y="1398"/>
                  <a:pt x="3253" y="1186"/>
                </a:cubicBezTo>
                <a:lnTo>
                  <a:pt x="3192" y="1155"/>
                </a:lnTo>
                <a:lnTo>
                  <a:pt x="3162" y="1186"/>
                </a:lnTo>
                <a:cubicBezTo>
                  <a:pt x="3011" y="1379"/>
                  <a:pt x="2784" y="1482"/>
                  <a:pt x="2556" y="1482"/>
                </a:cubicBezTo>
                <a:cubicBezTo>
                  <a:pt x="2463" y="1482"/>
                  <a:pt x="2369" y="1464"/>
                  <a:pt x="2280" y="1429"/>
                </a:cubicBezTo>
                <a:cubicBezTo>
                  <a:pt x="2159" y="1398"/>
                  <a:pt x="2067" y="1338"/>
                  <a:pt x="2007" y="1216"/>
                </a:cubicBezTo>
                <a:cubicBezTo>
                  <a:pt x="1976" y="1186"/>
                  <a:pt x="1976" y="1125"/>
                  <a:pt x="1976" y="1094"/>
                </a:cubicBezTo>
                <a:cubicBezTo>
                  <a:pt x="1946" y="1034"/>
                  <a:pt x="1915" y="973"/>
                  <a:pt x="1885" y="942"/>
                </a:cubicBezTo>
                <a:cubicBezTo>
                  <a:pt x="1794" y="882"/>
                  <a:pt x="1703" y="851"/>
                  <a:pt x="1611" y="821"/>
                </a:cubicBezTo>
                <a:cubicBezTo>
                  <a:pt x="1520" y="821"/>
                  <a:pt x="1429" y="760"/>
                  <a:pt x="1368" y="730"/>
                </a:cubicBezTo>
                <a:cubicBezTo>
                  <a:pt x="1307" y="699"/>
                  <a:pt x="1247" y="638"/>
                  <a:pt x="1247" y="578"/>
                </a:cubicBezTo>
                <a:lnTo>
                  <a:pt x="1247" y="486"/>
                </a:lnTo>
                <a:lnTo>
                  <a:pt x="1186" y="517"/>
                </a:lnTo>
                <a:cubicBezTo>
                  <a:pt x="1073" y="554"/>
                  <a:pt x="949" y="580"/>
                  <a:pt x="827" y="580"/>
                </a:cubicBezTo>
                <a:cubicBezTo>
                  <a:pt x="752" y="580"/>
                  <a:pt x="678" y="570"/>
                  <a:pt x="608" y="547"/>
                </a:cubicBezTo>
                <a:cubicBezTo>
                  <a:pt x="487" y="486"/>
                  <a:pt x="335" y="426"/>
                  <a:pt x="244" y="334"/>
                </a:cubicBezTo>
                <a:cubicBezTo>
                  <a:pt x="152" y="213"/>
                  <a:pt x="61" y="122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49"/>
          <p:cNvSpPr/>
          <p:nvPr/>
        </p:nvSpPr>
        <p:spPr>
          <a:xfrm>
            <a:off x="4322340" y="2338392"/>
            <a:ext cx="133505" cy="62854"/>
          </a:xfrm>
          <a:custGeom>
            <a:avLst/>
            <a:gdLst/>
            <a:ahLst/>
            <a:cxnLst/>
            <a:rect l="l" t="t" r="r" b="b"/>
            <a:pathLst>
              <a:path w="6232" h="2934" extrusionOk="0">
                <a:moveTo>
                  <a:pt x="4104" y="1"/>
                </a:moveTo>
                <a:cubicBezTo>
                  <a:pt x="4021" y="1"/>
                  <a:pt x="3937" y="16"/>
                  <a:pt x="3861" y="46"/>
                </a:cubicBezTo>
                <a:cubicBezTo>
                  <a:pt x="3688" y="75"/>
                  <a:pt x="3514" y="186"/>
                  <a:pt x="3419" y="328"/>
                </a:cubicBezTo>
                <a:lnTo>
                  <a:pt x="3419" y="328"/>
                </a:lnTo>
                <a:cubicBezTo>
                  <a:pt x="3307" y="275"/>
                  <a:pt x="3173" y="229"/>
                  <a:pt x="3040" y="229"/>
                </a:cubicBezTo>
                <a:cubicBezTo>
                  <a:pt x="2949" y="229"/>
                  <a:pt x="2858" y="259"/>
                  <a:pt x="2797" y="320"/>
                </a:cubicBezTo>
                <a:cubicBezTo>
                  <a:pt x="2761" y="356"/>
                  <a:pt x="2724" y="404"/>
                  <a:pt x="2701" y="456"/>
                </a:cubicBezTo>
                <a:lnTo>
                  <a:pt x="2701" y="456"/>
                </a:lnTo>
                <a:cubicBezTo>
                  <a:pt x="2663" y="425"/>
                  <a:pt x="2619" y="398"/>
                  <a:pt x="2584" y="381"/>
                </a:cubicBezTo>
                <a:cubicBezTo>
                  <a:pt x="2524" y="350"/>
                  <a:pt x="2463" y="350"/>
                  <a:pt x="2402" y="350"/>
                </a:cubicBezTo>
                <a:cubicBezTo>
                  <a:pt x="2193" y="350"/>
                  <a:pt x="2007" y="507"/>
                  <a:pt x="1958" y="724"/>
                </a:cubicBezTo>
                <a:lnTo>
                  <a:pt x="1958" y="724"/>
                </a:lnTo>
                <a:cubicBezTo>
                  <a:pt x="1852" y="664"/>
                  <a:pt x="1738" y="635"/>
                  <a:pt x="1623" y="635"/>
                </a:cubicBezTo>
                <a:cubicBezTo>
                  <a:pt x="1493" y="635"/>
                  <a:pt x="1363" y="673"/>
                  <a:pt x="1247" y="745"/>
                </a:cubicBezTo>
                <a:cubicBezTo>
                  <a:pt x="1055" y="855"/>
                  <a:pt x="937" y="1065"/>
                  <a:pt x="938" y="1306"/>
                </a:cubicBezTo>
                <a:lnTo>
                  <a:pt x="938" y="1306"/>
                </a:lnTo>
                <a:cubicBezTo>
                  <a:pt x="915" y="1302"/>
                  <a:pt x="891" y="1300"/>
                  <a:pt x="867" y="1300"/>
                </a:cubicBezTo>
                <a:cubicBezTo>
                  <a:pt x="821" y="1300"/>
                  <a:pt x="776" y="1308"/>
                  <a:pt x="730" y="1323"/>
                </a:cubicBezTo>
                <a:cubicBezTo>
                  <a:pt x="669" y="1353"/>
                  <a:pt x="609" y="1414"/>
                  <a:pt x="548" y="1475"/>
                </a:cubicBezTo>
                <a:cubicBezTo>
                  <a:pt x="487" y="1566"/>
                  <a:pt x="396" y="1688"/>
                  <a:pt x="335" y="1809"/>
                </a:cubicBezTo>
                <a:cubicBezTo>
                  <a:pt x="214" y="1992"/>
                  <a:pt x="122" y="2174"/>
                  <a:pt x="62" y="2387"/>
                </a:cubicBezTo>
                <a:cubicBezTo>
                  <a:pt x="153" y="2204"/>
                  <a:pt x="244" y="1992"/>
                  <a:pt x="366" y="1840"/>
                </a:cubicBezTo>
                <a:cubicBezTo>
                  <a:pt x="426" y="1718"/>
                  <a:pt x="517" y="1627"/>
                  <a:pt x="578" y="1536"/>
                </a:cubicBezTo>
                <a:cubicBezTo>
                  <a:pt x="649" y="1465"/>
                  <a:pt x="756" y="1394"/>
                  <a:pt x="843" y="1394"/>
                </a:cubicBezTo>
                <a:cubicBezTo>
                  <a:pt x="868" y="1394"/>
                  <a:pt x="892" y="1400"/>
                  <a:pt x="913" y="1414"/>
                </a:cubicBezTo>
                <a:lnTo>
                  <a:pt x="1004" y="1444"/>
                </a:lnTo>
                <a:lnTo>
                  <a:pt x="1004" y="1353"/>
                </a:lnTo>
                <a:cubicBezTo>
                  <a:pt x="1003" y="1344"/>
                  <a:pt x="1001" y="1335"/>
                  <a:pt x="1001" y="1326"/>
                </a:cubicBezTo>
                <a:lnTo>
                  <a:pt x="1001" y="1326"/>
                </a:lnTo>
                <a:lnTo>
                  <a:pt x="1004" y="1323"/>
                </a:lnTo>
                <a:cubicBezTo>
                  <a:pt x="1003" y="1322"/>
                  <a:pt x="1002" y="1322"/>
                  <a:pt x="1000" y="1322"/>
                </a:cubicBezTo>
                <a:lnTo>
                  <a:pt x="1000" y="1322"/>
                </a:lnTo>
                <a:cubicBezTo>
                  <a:pt x="986" y="1120"/>
                  <a:pt x="1104" y="922"/>
                  <a:pt x="1277" y="806"/>
                </a:cubicBezTo>
                <a:cubicBezTo>
                  <a:pt x="1373" y="751"/>
                  <a:pt x="1481" y="721"/>
                  <a:pt x="1587" y="721"/>
                </a:cubicBezTo>
                <a:cubicBezTo>
                  <a:pt x="1718" y="721"/>
                  <a:pt x="1846" y="766"/>
                  <a:pt x="1946" y="867"/>
                </a:cubicBezTo>
                <a:lnTo>
                  <a:pt x="2037" y="928"/>
                </a:lnTo>
                <a:lnTo>
                  <a:pt x="2037" y="806"/>
                </a:lnTo>
                <a:cubicBezTo>
                  <a:pt x="2037" y="685"/>
                  <a:pt x="2098" y="593"/>
                  <a:pt x="2189" y="502"/>
                </a:cubicBezTo>
                <a:cubicBezTo>
                  <a:pt x="2264" y="465"/>
                  <a:pt x="2340" y="439"/>
                  <a:pt x="2415" y="439"/>
                </a:cubicBezTo>
                <a:cubicBezTo>
                  <a:pt x="2461" y="439"/>
                  <a:pt x="2508" y="449"/>
                  <a:pt x="2554" y="472"/>
                </a:cubicBezTo>
                <a:cubicBezTo>
                  <a:pt x="2615" y="502"/>
                  <a:pt x="2645" y="533"/>
                  <a:pt x="2706" y="593"/>
                </a:cubicBezTo>
                <a:lnTo>
                  <a:pt x="2797" y="745"/>
                </a:lnTo>
                <a:lnTo>
                  <a:pt x="2797" y="563"/>
                </a:lnTo>
                <a:cubicBezTo>
                  <a:pt x="2797" y="441"/>
                  <a:pt x="2919" y="320"/>
                  <a:pt x="3040" y="320"/>
                </a:cubicBezTo>
                <a:cubicBezTo>
                  <a:pt x="3192" y="320"/>
                  <a:pt x="3314" y="381"/>
                  <a:pt x="3435" y="441"/>
                </a:cubicBezTo>
                <a:lnTo>
                  <a:pt x="3466" y="441"/>
                </a:lnTo>
                <a:lnTo>
                  <a:pt x="3496" y="381"/>
                </a:lnTo>
                <a:cubicBezTo>
                  <a:pt x="3587" y="259"/>
                  <a:pt x="3709" y="168"/>
                  <a:pt x="3891" y="107"/>
                </a:cubicBezTo>
                <a:cubicBezTo>
                  <a:pt x="3952" y="92"/>
                  <a:pt x="4028" y="84"/>
                  <a:pt x="4108" y="84"/>
                </a:cubicBezTo>
                <a:cubicBezTo>
                  <a:pt x="4188" y="84"/>
                  <a:pt x="4271" y="92"/>
                  <a:pt x="4347" y="107"/>
                </a:cubicBezTo>
                <a:cubicBezTo>
                  <a:pt x="4606" y="193"/>
                  <a:pt x="4838" y="307"/>
                  <a:pt x="5068" y="447"/>
                </a:cubicBezTo>
                <a:lnTo>
                  <a:pt x="5068" y="447"/>
                </a:lnTo>
                <a:cubicBezTo>
                  <a:pt x="5070" y="455"/>
                  <a:pt x="5073" y="464"/>
                  <a:pt x="5077" y="472"/>
                </a:cubicBezTo>
                <a:lnTo>
                  <a:pt x="5088" y="460"/>
                </a:lnTo>
                <a:lnTo>
                  <a:pt x="5088" y="460"/>
                </a:lnTo>
                <a:cubicBezTo>
                  <a:pt x="5095" y="464"/>
                  <a:pt x="5101" y="468"/>
                  <a:pt x="5107" y="472"/>
                </a:cubicBezTo>
                <a:lnTo>
                  <a:pt x="5198" y="563"/>
                </a:lnTo>
                <a:lnTo>
                  <a:pt x="5168" y="441"/>
                </a:lnTo>
                <a:cubicBezTo>
                  <a:pt x="5107" y="350"/>
                  <a:pt x="5198" y="289"/>
                  <a:pt x="5259" y="259"/>
                </a:cubicBezTo>
                <a:cubicBezTo>
                  <a:pt x="5320" y="229"/>
                  <a:pt x="5411" y="198"/>
                  <a:pt x="5502" y="198"/>
                </a:cubicBezTo>
                <a:cubicBezTo>
                  <a:pt x="5624" y="229"/>
                  <a:pt x="5776" y="259"/>
                  <a:pt x="5898" y="320"/>
                </a:cubicBezTo>
                <a:cubicBezTo>
                  <a:pt x="6019" y="350"/>
                  <a:pt x="6110" y="411"/>
                  <a:pt x="6232" y="472"/>
                </a:cubicBezTo>
                <a:lnTo>
                  <a:pt x="6141" y="411"/>
                </a:lnTo>
                <a:cubicBezTo>
                  <a:pt x="6080" y="350"/>
                  <a:pt x="5989" y="320"/>
                  <a:pt x="5928" y="259"/>
                </a:cubicBezTo>
                <a:cubicBezTo>
                  <a:pt x="5776" y="198"/>
                  <a:pt x="5654" y="168"/>
                  <a:pt x="5502" y="137"/>
                </a:cubicBezTo>
                <a:cubicBezTo>
                  <a:pt x="5411" y="137"/>
                  <a:pt x="5320" y="137"/>
                  <a:pt x="5229" y="198"/>
                </a:cubicBezTo>
                <a:cubicBezTo>
                  <a:pt x="5168" y="198"/>
                  <a:pt x="5138" y="229"/>
                  <a:pt x="5107" y="289"/>
                </a:cubicBezTo>
                <a:cubicBezTo>
                  <a:pt x="5094" y="316"/>
                  <a:pt x="5080" y="343"/>
                  <a:pt x="5072" y="370"/>
                </a:cubicBezTo>
                <a:lnTo>
                  <a:pt x="5072" y="370"/>
                </a:lnTo>
                <a:cubicBezTo>
                  <a:pt x="4850" y="232"/>
                  <a:pt x="4624" y="102"/>
                  <a:pt x="4347" y="46"/>
                </a:cubicBezTo>
                <a:cubicBezTo>
                  <a:pt x="4271" y="16"/>
                  <a:pt x="4188" y="1"/>
                  <a:pt x="4104" y="1"/>
                </a:cubicBezTo>
                <a:close/>
                <a:moveTo>
                  <a:pt x="62" y="2387"/>
                </a:moveTo>
                <a:lnTo>
                  <a:pt x="62" y="2387"/>
                </a:lnTo>
                <a:cubicBezTo>
                  <a:pt x="1" y="2508"/>
                  <a:pt x="1" y="2660"/>
                  <a:pt x="1" y="2782"/>
                </a:cubicBezTo>
                <a:lnTo>
                  <a:pt x="1" y="2934"/>
                </a:lnTo>
                <a:cubicBezTo>
                  <a:pt x="1" y="2751"/>
                  <a:pt x="1" y="2569"/>
                  <a:pt x="62" y="2387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49"/>
          <p:cNvSpPr/>
          <p:nvPr/>
        </p:nvSpPr>
        <p:spPr>
          <a:xfrm>
            <a:off x="4329517" y="2382737"/>
            <a:ext cx="114610" cy="82969"/>
          </a:xfrm>
          <a:custGeom>
            <a:avLst/>
            <a:gdLst/>
            <a:ahLst/>
            <a:cxnLst/>
            <a:rect l="l" t="t" r="r" b="b"/>
            <a:pathLst>
              <a:path w="5350" h="3873" extrusionOk="0">
                <a:moveTo>
                  <a:pt x="4324" y="1"/>
                </a:moveTo>
                <a:cubicBezTo>
                  <a:pt x="4262" y="1"/>
                  <a:pt x="4199" y="5"/>
                  <a:pt x="4134" y="13"/>
                </a:cubicBezTo>
                <a:cubicBezTo>
                  <a:pt x="3982" y="13"/>
                  <a:pt x="3860" y="74"/>
                  <a:pt x="3769" y="195"/>
                </a:cubicBezTo>
                <a:cubicBezTo>
                  <a:pt x="3672" y="292"/>
                  <a:pt x="3633" y="428"/>
                  <a:pt x="3668" y="556"/>
                </a:cubicBezTo>
                <a:lnTo>
                  <a:pt x="3668" y="556"/>
                </a:lnTo>
                <a:cubicBezTo>
                  <a:pt x="3602" y="538"/>
                  <a:pt x="3534" y="527"/>
                  <a:pt x="3467" y="527"/>
                </a:cubicBezTo>
                <a:cubicBezTo>
                  <a:pt x="3403" y="527"/>
                  <a:pt x="3341" y="537"/>
                  <a:pt x="3283" y="560"/>
                </a:cubicBezTo>
                <a:cubicBezTo>
                  <a:pt x="3192" y="621"/>
                  <a:pt x="3131" y="681"/>
                  <a:pt x="3070" y="742"/>
                </a:cubicBezTo>
                <a:cubicBezTo>
                  <a:pt x="3040" y="803"/>
                  <a:pt x="2979" y="864"/>
                  <a:pt x="2918" y="925"/>
                </a:cubicBezTo>
                <a:cubicBezTo>
                  <a:pt x="2797" y="1046"/>
                  <a:pt x="2645" y="1077"/>
                  <a:pt x="2493" y="1077"/>
                </a:cubicBezTo>
                <a:cubicBezTo>
                  <a:pt x="2401" y="1061"/>
                  <a:pt x="2310" y="1054"/>
                  <a:pt x="2219" y="1054"/>
                </a:cubicBezTo>
                <a:cubicBezTo>
                  <a:pt x="2128" y="1054"/>
                  <a:pt x="2037" y="1061"/>
                  <a:pt x="1945" y="1077"/>
                </a:cubicBezTo>
                <a:cubicBezTo>
                  <a:pt x="1854" y="1077"/>
                  <a:pt x="1763" y="1137"/>
                  <a:pt x="1702" y="1198"/>
                </a:cubicBezTo>
                <a:cubicBezTo>
                  <a:pt x="1641" y="1259"/>
                  <a:pt x="1581" y="1350"/>
                  <a:pt x="1550" y="1411"/>
                </a:cubicBezTo>
                <a:cubicBezTo>
                  <a:pt x="1550" y="1472"/>
                  <a:pt x="1490" y="1532"/>
                  <a:pt x="1429" y="1563"/>
                </a:cubicBezTo>
                <a:lnTo>
                  <a:pt x="1186" y="1563"/>
                </a:lnTo>
                <a:cubicBezTo>
                  <a:pt x="1003" y="1563"/>
                  <a:pt x="851" y="1624"/>
                  <a:pt x="760" y="1745"/>
                </a:cubicBezTo>
                <a:cubicBezTo>
                  <a:pt x="662" y="1868"/>
                  <a:pt x="643" y="2010"/>
                  <a:pt x="703" y="2124"/>
                </a:cubicBezTo>
                <a:lnTo>
                  <a:pt x="703" y="2124"/>
                </a:lnTo>
                <a:cubicBezTo>
                  <a:pt x="688" y="2122"/>
                  <a:pt x="673" y="2122"/>
                  <a:pt x="658" y="2122"/>
                </a:cubicBezTo>
                <a:cubicBezTo>
                  <a:pt x="494" y="2122"/>
                  <a:pt x="346" y="2209"/>
                  <a:pt x="274" y="2353"/>
                </a:cubicBezTo>
                <a:cubicBezTo>
                  <a:pt x="190" y="2520"/>
                  <a:pt x="183" y="2686"/>
                  <a:pt x="252" y="2830"/>
                </a:cubicBezTo>
                <a:lnTo>
                  <a:pt x="252" y="2830"/>
                </a:lnTo>
                <a:cubicBezTo>
                  <a:pt x="179" y="2864"/>
                  <a:pt x="110" y="2918"/>
                  <a:pt x="61" y="2991"/>
                </a:cubicBezTo>
                <a:cubicBezTo>
                  <a:pt x="31" y="3052"/>
                  <a:pt x="0" y="3143"/>
                  <a:pt x="0" y="3235"/>
                </a:cubicBezTo>
                <a:cubicBezTo>
                  <a:pt x="0" y="3356"/>
                  <a:pt x="31" y="3508"/>
                  <a:pt x="91" y="3599"/>
                </a:cubicBezTo>
                <a:cubicBezTo>
                  <a:pt x="122" y="3691"/>
                  <a:pt x="152" y="3751"/>
                  <a:pt x="213" y="3812"/>
                </a:cubicBezTo>
                <a:cubicBezTo>
                  <a:pt x="213" y="3843"/>
                  <a:pt x="243" y="3873"/>
                  <a:pt x="243" y="3873"/>
                </a:cubicBezTo>
                <a:cubicBezTo>
                  <a:pt x="213" y="3782"/>
                  <a:pt x="152" y="3691"/>
                  <a:pt x="122" y="3599"/>
                </a:cubicBezTo>
                <a:cubicBezTo>
                  <a:pt x="61" y="3508"/>
                  <a:pt x="31" y="3387"/>
                  <a:pt x="61" y="3265"/>
                </a:cubicBezTo>
                <a:cubicBezTo>
                  <a:pt x="61" y="3083"/>
                  <a:pt x="152" y="2961"/>
                  <a:pt x="304" y="2900"/>
                </a:cubicBezTo>
                <a:lnTo>
                  <a:pt x="365" y="2900"/>
                </a:lnTo>
                <a:lnTo>
                  <a:pt x="334" y="2870"/>
                </a:lnTo>
                <a:cubicBezTo>
                  <a:pt x="323" y="2850"/>
                  <a:pt x="312" y="2830"/>
                  <a:pt x="303" y="2810"/>
                </a:cubicBezTo>
                <a:lnTo>
                  <a:pt x="303" y="2810"/>
                </a:lnTo>
                <a:lnTo>
                  <a:pt x="304" y="2809"/>
                </a:lnTo>
                <a:lnTo>
                  <a:pt x="304" y="2809"/>
                </a:lnTo>
                <a:cubicBezTo>
                  <a:pt x="304" y="2809"/>
                  <a:pt x="303" y="2809"/>
                  <a:pt x="303" y="2809"/>
                </a:cubicBezTo>
                <a:lnTo>
                  <a:pt x="303" y="2809"/>
                </a:lnTo>
                <a:cubicBezTo>
                  <a:pt x="245" y="2678"/>
                  <a:pt x="255" y="2550"/>
                  <a:pt x="334" y="2444"/>
                </a:cubicBezTo>
                <a:cubicBezTo>
                  <a:pt x="406" y="2325"/>
                  <a:pt x="534" y="2243"/>
                  <a:pt x="660" y="2243"/>
                </a:cubicBezTo>
                <a:cubicBezTo>
                  <a:pt x="694" y="2243"/>
                  <a:pt x="728" y="2249"/>
                  <a:pt x="760" y="2262"/>
                </a:cubicBezTo>
                <a:lnTo>
                  <a:pt x="912" y="2292"/>
                </a:lnTo>
                <a:lnTo>
                  <a:pt x="912" y="2292"/>
                </a:lnTo>
                <a:lnTo>
                  <a:pt x="821" y="2171"/>
                </a:lnTo>
                <a:cubicBezTo>
                  <a:pt x="760" y="2080"/>
                  <a:pt x="760" y="1928"/>
                  <a:pt x="821" y="1836"/>
                </a:cubicBezTo>
                <a:cubicBezTo>
                  <a:pt x="896" y="1736"/>
                  <a:pt x="1014" y="1677"/>
                  <a:pt x="1138" y="1677"/>
                </a:cubicBezTo>
                <a:cubicBezTo>
                  <a:pt x="1164" y="1677"/>
                  <a:pt x="1190" y="1679"/>
                  <a:pt x="1216" y="1684"/>
                </a:cubicBezTo>
                <a:lnTo>
                  <a:pt x="1459" y="1684"/>
                </a:lnTo>
                <a:cubicBezTo>
                  <a:pt x="1550" y="1654"/>
                  <a:pt x="1611" y="1593"/>
                  <a:pt x="1672" y="1502"/>
                </a:cubicBezTo>
                <a:cubicBezTo>
                  <a:pt x="1702" y="1411"/>
                  <a:pt x="1733" y="1350"/>
                  <a:pt x="1793" y="1289"/>
                </a:cubicBezTo>
                <a:cubicBezTo>
                  <a:pt x="1824" y="1229"/>
                  <a:pt x="1885" y="1198"/>
                  <a:pt x="1976" y="1198"/>
                </a:cubicBezTo>
                <a:cubicBezTo>
                  <a:pt x="2067" y="1183"/>
                  <a:pt x="2151" y="1175"/>
                  <a:pt x="2234" y="1175"/>
                </a:cubicBezTo>
                <a:cubicBezTo>
                  <a:pt x="2318" y="1175"/>
                  <a:pt x="2401" y="1183"/>
                  <a:pt x="2493" y="1198"/>
                </a:cubicBezTo>
                <a:cubicBezTo>
                  <a:pt x="2584" y="1198"/>
                  <a:pt x="2675" y="1198"/>
                  <a:pt x="2766" y="1168"/>
                </a:cubicBezTo>
                <a:cubicBezTo>
                  <a:pt x="2857" y="1137"/>
                  <a:pt x="2948" y="1107"/>
                  <a:pt x="3009" y="1016"/>
                </a:cubicBezTo>
                <a:cubicBezTo>
                  <a:pt x="3070" y="955"/>
                  <a:pt x="3131" y="894"/>
                  <a:pt x="3161" y="803"/>
                </a:cubicBezTo>
                <a:cubicBezTo>
                  <a:pt x="3222" y="773"/>
                  <a:pt x="3252" y="712"/>
                  <a:pt x="3344" y="681"/>
                </a:cubicBezTo>
                <a:cubicBezTo>
                  <a:pt x="3404" y="651"/>
                  <a:pt x="3465" y="636"/>
                  <a:pt x="3526" y="636"/>
                </a:cubicBezTo>
                <a:cubicBezTo>
                  <a:pt x="3587" y="636"/>
                  <a:pt x="3648" y="651"/>
                  <a:pt x="3708" y="681"/>
                </a:cubicBezTo>
                <a:lnTo>
                  <a:pt x="3891" y="773"/>
                </a:lnTo>
                <a:lnTo>
                  <a:pt x="3769" y="621"/>
                </a:lnTo>
                <a:cubicBezTo>
                  <a:pt x="3766" y="614"/>
                  <a:pt x="3763" y="607"/>
                  <a:pt x="3760" y="600"/>
                </a:cubicBezTo>
                <a:lnTo>
                  <a:pt x="3760" y="600"/>
                </a:lnTo>
                <a:lnTo>
                  <a:pt x="3769" y="590"/>
                </a:lnTo>
                <a:cubicBezTo>
                  <a:pt x="3764" y="588"/>
                  <a:pt x="3758" y="586"/>
                  <a:pt x="3753" y="584"/>
                </a:cubicBezTo>
                <a:lnTo>
                  <a:pt x="3753" y="584"/>
                </a:lnTo>
                <a:cubicBezTo>
                  <a:pt x="3710" y="470"/>
                  <a:pt x="3720" y="338"/>
                  <a:pt x="3830" y="256"/>
                </a:cubicBezTo>
                <a:cubicBezTo>
                  <a:pt x="3891" y="134"/>
                  <a:pt x="4012" y="74"/>
                  <a:pt x="4164" y="74"/>
                </a:cubicBezTo>
                <a:cubicBezTo>
                  <a:pt x="4221" y="65"/>
                  <a:pt x="4278" y="62"/>
                  <a:pt x="4335" y="62"/>
                </a:cubicBezTo>
                <a:cubicBezTo>
                  <a:pt x="4491" y="62"/>
                  <a:pt x="4647" y="90"/>
                  <a:pt x="4803" y="134"/>
                </a:cubicBezTo>
                <a:cubicBezTo>
                  <a:pt x="4985" y="195"/>
                  <a:pt x="5167" y="256"/>
                  <a:pt x="5350" y="317"/>
                </a:cubicBezTo>
                <a:cubicBezTo>
                  <a:pt x="5319" y="286"/>
                  <a:pt x="5259" y="256"/>
                  <a:pt x="5228" y="256"/>
                </a:cubicBezTo>
                <a:cubicBezTo>
                  <a:pt x="5107" y="165"/>
                  <a:pt x="4955" y="134"/>
                  <a:pt x="4833" y="74"/>
                </a:cubicBezTo>
                <a:cubicBezTo>
                  <a:pt x="4655" y="29"/>
                  <a:pt x="4493" y="1"/>
                  <a:pt x="432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49"/>
          <p:cNvSpPr/>
          <p:nvPr/>
        </p:nvSpPr>
        <p:spPr>
          <a:xfrm>
            <a:off x="4325596" y="2498418"/>
            <a:ext cx="48865" cy="102078"/>
          </a:xfrm>
          <a:custGeom>
            <a:avLst/>
            <a:gdLst/>
            <a:ahLst/>
            <a:cxnLst/>
            <a:rect l="l" t="t" r="r" b="b"/>
            <a:pathLst>
              <a:path w="2281" h="4765" extrusionOk="0">
                <a:moveTo>
                  <a:pt x="2128" y="0"/>
                </a:moveTo>
                <a:cubicBezTo>
                  <a:pt x="2098" y="0"/>
                  <a:pt x="2068" y="8"/>
                  <a:pt x="2037" y="23"/>
                </a:cubicBezTo>
                <a:cubicBezTo>
                  <a:pt x="1794" y="84"/>
                  <a:pt x="1581" y="175"/>
                  <a:pt x="1399" y="327"/>
                </a:cubicBezTo>
                <a:lnTo>
                  <a:pt x="1004" y="601"/>
                </a:lnTo>
                <a:cubicBezTo>
                  <a:pt x="852" y="692"/>
                  <a:pt x="730" y="844"/>
                  <a:pt x="639" y="996"/>
                </a:cubicBezTo>
                <a:cubicBezTo>
                  <a:pt x="609" y="1087"/>
                  <a:pt x="578" y="1209"/>
                  <a:pt x="578" y="1300"/>
                </a:cubicBezTo>
                <a:cubicBezTo>
                  <a:pt x="578" y="1421"/>
                  <a:pt x="517" y="1452"/>
                  <a:pt x="426" y="1482"/>
                </a:cubicBezTo>
                <a:cubicBezTo>
                  <a:pt x="305" y="1543"/>
                  <a:pt x="214" y="1604"/>
                  <a:pt x="153" y="1695"/>
                </a:cubicBezTo>
                <a:cubicBezTo>
                  <a:pt x="92" y="1816"/>
                  <a:pt x="62" y="1938"/>
                  <a:pt x="62" y="2060"/>
                </a:cubicBezTo>
                <a:cubicBezTo>
                  <a:pt x="35" y="2244"/>
                  <a:pt x="100" y="2406"/>
                  <a:pt x="237" y="2525"/>
                </a:cubicBezTo>
                <a:lnTo>
                  <a:pt x="237" y="2525"/>
                </a:lnTo>
                <a:cubicBezTo>
                  <a:pt x="150" y="2583"/>
                  <a:pt x="86" y="2661"/>
                  <a:pt x="62" y="2759"/>
                </a:cubicBezTo>
                <a:cubicBezTo>
                  <a:pt x="31" y="2850"/>
                  <a:pt x="1" y="2972"/>
                  <a:pt x="31" y="3093"/>
                </a:cubicBezTo>
                <a:cubicBezTo>
                  <a:pt x="90" y="3269"/>
                  <a:pt x="176" y="3416"/>
                  <a:pt x="291" y="3563"/>
                </a:cubicBezTo>
                <a:lnTo>
                  <a:pt x="291" y="3563"/>
                </a:lnTo>
                <a:cubicBezTo>
                  <a:pt x="149" y="3714"/>
                  <a:pt x="92" y="3920"/>
                  <a:pt x="92" y="4127"/>
                </a:cubicBezTo>
                <a:cubicBezTo>
                  <a:pt x="122" y="4279"/>
                  <a:pt x="153" y="4430"/>
                  <a:pt x="274" y="4552"/>
                </a:cubicBezTo>
                <a:cubicBezTo>
                  <a:pt x="335" y="4643"/>
                  <a:pt x="426" y="4704"/>
                  <a:pt x="517" y="4734"/>
                </a:cubicBezTo>
                <a:cubicBezTo>
                  <a:pt x="548" y="4765"/>
                  <a:pt x="578" y="4765"/>
                  <a:pt x="609" y="4765"/>
                </a:cubicBezTo>
                <a:cubicBezTo>
                  <a:pt x="487" y="4704"/>
                  <a:pt x="365" y="4643"/>
                  <a:pt x="274" y="4522"/>
                </a:cubicBezTo>
                <a:cubicBezTo>
                  <a:pt x="214" y="4400"/>
                  <a:pt x="153" y="4279"/>
                  <a:pt x="153" y="4127"/>
                </a:cubicBezTo>
                <a:cubicBezTo>
                  <a:pt x="153" y="3914"/>
                  <a:pt x="214" y="3731"/>
                  <a:pt x="335" y="3610"/>
                </a:cubicBezTo>
                <a:lnTo>
                  <a:pt x="365" y="3579"/>
                </a:lnTo>
                <a:lnTo>
                  <a:pt x="365" y="3549"/>
                </a:lnTo>
                <a:cubicBezTo>
                  <a:pt x="274" y="3397"/>
                  <a:pt x="183" y="3245"/>
                  <a:pt x="122" y="3063"/>
                </a:cubicBezTo>
                <a:cubicBezTo>
                  <a:pt x="62" y="2880"/>
                  <a:pt x="153" y="2668"/>
                  <a:pt x="335" y="2576"/>
                </a:cubicBezTo>
                <a:lnTo>
                  <a:pt x="426" y="2546"/>
                </a:lnTo>
                <a:lnTo>
                  <a:pt x="335" y="2516"/>
                </a:lnTo>
                <a:cubicBezTo>
                  <a:pt x="274" y="2455"/>
                  <a:pt x="214" y="2364"/>
                  <a:pt x="183" y="2303"/>
                </a:cubicBezTo>
                <a:cubicBezTo>
                  <a:pt x="62" y="2029"/>
                  <a:pt x="183" y="1725"/>
                  <a:pt x="457" y="1604"/>
                </a:cubicBezTo>
                <a:cubicBezTo>
                  <a:pt x="517" y="1573"/>
                  <a:pt x="548" y="1543"/>
                  <a:pt x="609" y="1482"/>
                </a:cubicBezTo>
                <a:cubicBezTo>
                  <a:pt x="639" y="1452"/>
                  <a:pt x="639" y="1391"/>
                  <a:pt x="639" y="1330"/>
                </a:cubicBezTo>
                <a:cubicBezTo>
                  <a:pt x="639" y="1239"/>
                  <a:pt x="669" y="1117"/>
                  <a:pt x="700" y="1057"/>
                </a:cubicBezTo>
                <a:cubicBezTo>
                  <a:pt x="791" y="874"/>
                  <a:pt x="913" y="753"/>
                  <a:pt x="1065" y="661"/>
                </a:cubicBezTo>
                <a:lnTo>
                  <a:pt x="1429" y="388"/>
                </a:lnTo>
                <a:cubicBezTo>
                  <a:pt x="1612" y="236"/>
                  <a:pt x="1824" y="114"/>
                  <a:pt x="2037" y="54"/>
                </a:cubicBezTo>
                <a:cubicBezTo>
                  <a:pt x="2128" y="23"/>
                  <a:pt x="2189" y="23"/>
                  <a:pt x="2280" y="23"/>
                </a:cubicBezTo>
                <a:lnTo>
                  <a:pt x="2220" y="23"/>
                </a:lnTo>
                <a:cubicBezTo>
                  <a:pt x="2189" y="8"/>
                  <a:pt x="2159" y="0"/>
                  <a:pt x="2128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49"/>
          <p:cNvSpPr/>
          <p:nvPr/>
        </p:nvSpPr>
        <p:spPr>
          <a:xfrm>
            <a:off x="4386158" y="2448761"/>
            <a:ext cx="69045" cy="94452"/>
          </a:xfrm>
          <a:custGeom>
            <a:avLst/>
            <a:gdLst/>
            <a:ahLst/>
            <a:cxnLst/>
            <a:rect l="l" t="t" r="r" b="b"/>
            <a:pathLst>
              <a:path w="3223" h="4409" extrusionOk="0">
                <a:moveTo>
                  <a:pt x="3222" y="1"/>
                </a:moveTo>
                <a:cubicBezTo>
                  <a:pt x="3162" y="31"/>
                  <a:pt x="3131" y="31"/>
                  <a:pt x="3101" y="61"/>
                </a:cubicBezTo>
                <a:cubicBezTo>
                  <a:pt x="2979" y="92"/>
                  <a:pt x="2858" y="153"/>
                  <a:pt x="2767" y="244"/>
                </a:cubicBezTo>
                <a:cubicBezTo>
                  <a:pt x="2584" y="365"/>
                  <a:pt x="2463" y="517"/>
                  <a:pt x="2371" y="700"/>
                </a:cubicBezTo>
                <a:cubicBezTo>
                  <a:pt x="2270" y="877"/>
                  <a:pt x="2211" y="1095"/>
                  <a:pt x="2194" y="1321"/>
                </a:cubicBezTo>
                <a:lnTo>
                  <a:pt x="2194" y="1321"/>
                </a:lnTo>
                <a:cubicBezTo>
                  <a:pt x="2157" y="1292"/>
                  <a:pt x="2112" y="1277"/>
                  <a:pt x="2067" y="1277"/>
                </a:cubicBezTo>
                <a:cubicBezTo>
                  <a:pt x="1946" y="1277"/>
                  <a:pt x="1855" y="1308"/>
                  <a:pt x="1794" y="1368"/>
                </a:cubicBezTo>
                <a:cubicBezTo>
                  <a:pt x="1662" y="1500"/>
                  <a:pt x="1622" y="1678"/>
                  <a:pt x="1653" y="1862"/>
                </a:cubicBezTo>
                <a:lnTo>
                  <a:pt x="1653" y="1862"/>
                </a:lnTo>
                <a:cubicBezTo>
                  <a:pt x="1613" y="1853"/>
                  <a:pt x="1573" y="1849"/>
                  <a:pt x="1533" y="1849"/>
                </a:cubicBezTo>
                <a:cubicBezTo>
                  <a:pt x="1350" y="1849"/>
                  <a:pt x="1167" y="1934"/>
                  <a:pt x="1034" y="2068"/>
                </a:cubicBezTo>
                <a:cubicBezTo>
                  <a:pt x="943" y="2189"/>
                  <a:pt x="882" y="2341"/>
                  <a:pt x="882" y="2524"/>
                </a:cubicBezTo>
                <a:cubicBezTo>
                  <a:pt x="882" y="2584"/>
                  <a:pt x="852" y="2645"/>
                  <a:pt x="821" y="2645"/>
                </a:cubicBezTo>
                <a:cubicBezTo>
                  <a:pt x="760" y="2645"/>
                  <a:pt x="700" y="2645"/>
                  <a:pt x="639" y="2615"/>
                </a:cubicBezTo>
                <a:cubicBezTo>
                  <a:pt x="623" y="2607"/>
                  <a:pt x="604" y="2603"/>
                  <a:pt x="584" y="2603"/>
                </a:cubicBezTo>
                <a:cubicBezTo>
                  <a:pt x="529" y="2603"/>
                  <a:pt x="462" y="2631"/>
                  <a:pt x="396" y="2675"/>
                </a:cubicBezTo>
                <a:cubicBezTo>
                  <a:pt x="335" y="2706"/>
                  <a:pt x="304" y="2767"/>
                  <a:pt x="274" y="2858"/>
                </a:cubicBezTo>
                <a:cubicBezTo>
                  <a:pt x="274" y="2945"/>
                  <a:pt x="290" y="3048"/>
                  <a:pt x="321" y="3132"/>
                </a:cubicBezTo>
                <a:lnTo>
                  <a:pt x="321" y="3132"/>
                </a:lnTo>
                <a:cubicBezTo>
                  <a:pt x="309" y="3130"/>
                  <a:pt x="298" y="3129"/>
                  <a:pt x="286" y="3129"/>
                </a:cubicBezTo>
                <a:cubicBezTo>
                  <a:pt x="253" y="3129"/>
                  <a:pt x="218" y="3139"/>
                  <a:pt x="183" y="3162"/>
                </a:cubicBezTo>
                <a:cubicBezTo>
                  <a:pt x="122" y="3192"/>
                  <a:pt x="61" y="3253"/>
                  <a:pt x="31" y="3314"/>
                </a:cubicBezTo>
                <a:cubicBezTo>
                  <a:pt x="1" y="3466"/>
                  <a:pt x="31" y="3587"/>
                  <a:pt x="92" y="3709"/>
                </a:cubicBezTo>
                <a:cubicBezTo>
                  <a:pt x="183" y="3891"/>
                  <a:pt x="335" y="4043"/>
                  <a:pt x="517" y="4195"/>
                </a:cubicBezTo>
                <a:cubicBezTo>
                  <a:pt x="608" y="4256"/>
                  <a:pt x="730" y="4317"/>
                  <a:pt x="882" y="4378"/>
                </a:cubicBezTo>
                <a:cubicBezTo>
                  <a:pt x="912" y="4378"/>
                  <a:pt x="973" y="4408"/>
                  <a:pt x="1004" y="4408"/>
                </a:cubicBezTo>
                <a:cubicBezTo>
                  <a:pt x="852" y="4347"/>
                  <a:pt x="669" y="4256"/>
                  <a:pt x="548" y="4165"/>
                </a:cubicBezTo>
                <a:cubicBezTo>
                  <a:pt x="365" y="4043"/>
                  <a:pt x="244" y="3861"/>
                  <a:pt x="153" y="3679"/>
                </a:cubicBezTo>
                <a:cubicBezTo>
                  <a:pt x="92" y="3587"/>
                  <a:pt x="61" y="3466"/>
                  <a:pt x="92" y="3344"/>
                </a:cubicBezTo>
                <a:cubicBezTo>
                  <a:pt x="113" y="3280"/>
                  <a:pt x="211" y="3215"/>
                  <a:pt x="287" y="3215"/>
                </a:cubicBezTo>
                <a:cubicBezTo>
                  <a:pt x="319" y="3215"/>
                  <a:pt x="347" y="3226"/>
                  <a:pt x="365" y="3253"/>
                </a:cubicBezTo>
                <a:lnTo>
                  <a:pt x="548" y="3466"/>
                </a:lnTo>
                <a:lnTo>
                  <a:pt x="548" y="3466"/>
                </a:lnTo>
                <a:lnTo>
                  <a:pt x="426" y="3192"/>
                </a:lnTo>
                <a:cubicBezTo>
                  <a:pt x="396" y="3101"/>
                  <a:pt x="365" y="2979"/>
                  <a:pt x="365" y="2858"/>
                </a:cubicBezTo>
                <a:cubicBezTo>
                  <a:pt x="396" y="2797"/>
                  <a:pt x="426" y="2767"/>
                  <a:pt x="456" y="2736"/>
                </a:cubicBezTo>
                <a:cubicBezTo>
                  <a:pt x="487" y="2721"/>
                  <a:pt x="517" y="2713"/>
                  <a:pt x="544" y="2713"/>
                </a:cubicBezTo>
                <a:cubicBezTo>
                  <a:pt x="570" y="2713"/>
                  <a:pt x="593" y="2721"/>
                  <a:pt x="608" y="2736"/>
                </a:cubicBezTo>
                <a:cubicBezTo>
                  <a:pt x="654" y="2751"/>
                  <a:pt x="700" y="2759"/>
                  <a:pt x="741" y="2759"/>
                </a:cubicBezTo>
                <a:cubicBezTo>
                  <a:pt x="783" y="2759"/>
                  <a:pt x="821" y="2751"/>
                  <a:pt x="852" y="2736"/>
                </a:cubicBezTo>
                <a:cubicBezTo>
                  <a:pt x="912" y="2736"/>
                  <a:pt x="943" y="2675"/>
                  <a:pt x="943" y="2645"/>
                </a:cubicBezTo>
                <a:cubicBezTo>
                  <a:pt x="973" y="2584"/>
                  <a:pt x="973" y="2554"/>
                  <a:pt x="943" y="2524"/>
                </a:cubicBezTo>
                <a:cubicBezTo>
                  <a:pt x="943" y="2372"/>
                  <a:pt x="1004" y="2220"/>
                  <a:pt x="1095" y="2128"/>
                </a:cubicBezTo>
                <a:cubicBezTo>
                  <a:pt x="1214" y="2009"/>
                  <a:pt x="1390" y="1927"/>
                  <a:pt x="1563" y="1927"/>
                </a:cubicBezTo>
                <a:cubicBezTo>
                  <a:pt x="1599" y="1927"/>
                  <a:pt x="1635" y="1930"/>
                  <a:pt x="1670" y="1938"/>
                </a:cubicBezTo>
                <a:lnTo>
                  <a:pt x="1670" y="1938"/>
                </a:lnTo>
                <a:cubicBezTo>
                  <a:pt x="1671" y="1941"/>
                  <a:pt x="1672" y="1943"/>
                  <a:pt x="1672" y="1946"/>
                </a:cubicBezTo>
                <a:lnTo>
                  <a:pt x="1679" y="1940"/>
                </a:lnTo>
                <a:lnTo>
                  <a:pt x="1679" y="1940"/>
                </a:lnTo>
                <a:cubicBezTo>
                  <a:pt x="1687" y="1942"/>
                  <a:pt x="1695" y="1944"/>
                  <a:pt x="1703" y="1946"/>
                </a:cubicBezTo>
                <a:lnTo>
                  <a:pt x="1794" y="1976"/>
                </a:lnTo>
                <a:lnTo>
                  <a:pt x="1794" y="1976"/>
                </a:lnTo>
                <a:lnTo>
                  <a:pt x="1763" y="1885"/>
                </a:lnTo>
                <a:cubicBezTo>
                  <a:pt x="1703" y="1733"/>
                  <a:pt x="1733" y="1551"/>
                  <a:pt x="1824" y="1429"/>
                </a:cubicBezTo>
                <a:cubicBezTo>
                  <a:pt x="1878" y="1376"/>
                  <a:pt x="1948" y="1352"/>
                  <a:pt x="2014" y="1352"/>
                </a:cubicBezTo>
                <a:cubicBezTo>
                  <a:pt x="2097" y="1352"/>
                  <a:pt x="2172" y="1391"/>
                  <a:pt x="2189" y="1460"/>
                </a:cubicBezTo>
                <a:lnTo>
                  <a:pt x="2311" y="1824"/>
                </a:lnTo>
                <a:lnTo>
                  <a:pt x="2280" y="1429"/>
                </a:lnTo>
                <a:cubicBezTo>
                  <a:pt x="2280" y="1186"/>
                  <a:pt x="2311" y="943"/>
                  <a:pt x="2432" y="730"/>
                </a:cubicBezTo>
                <a:cubicBezTo>
                  <a:pt x="2523" y="548"/>
                  <a:pt x="2645" y="396"/>
                  <a:pt x="2797" y="274"/>
                </a:cubicBezTo>
                <a:cubicBezTo>
                  <a:pt x="2919" y="183"/>
                  <a:pt x="3071" y="92"/>
                  <a:pt x="32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49"/>
          <p:cNvSpPr/>
          <p:nvPr/>
        </p:nvSpPr>
        <p:spPr>
          <a:xfrm>
            <a:off x="4499461" y="2370398"/>
            <a:ext cx="19559" cy="36054"/>
          </a:xfrm>
          <a:custGeom>
            <a:avLst/>
            <a:gdLst/>
            <a:ahLst/>
            <a:cxnLst/>
            <a:rect l="l" t="t" r="r" b="b"/>
            <a:pathLst>
              <a:path w="913" h="1683" extrusionOk="0">
                <a:moveTo>
                  <a:pt x="318" y="1"/>
                </a:moveTo>
                <a:cubicBezTo>
                  <a:pt x="280" y="1"/>
                  <a:pt x="186" y="45"/>
                  <a:pt x="92" y="163"/>
                </a:cubicBezTo>
                <a:cubicBezTo>
                  <a:pt x="31" y="254"/>
                  <a:pt x="0" y="376"/>
                  <a:pt x="31" y="498"/>
                </a:cubicBezTo>
                <a:cubicBezTo>
                  <a:pt x="58" y="634"/>
                  <a:pt x="135" y="746"/>
                  <a:pt x="238" y="812"/>
                </a:cubicBezTo>
                <a:lnTo>
                  <a:pt x="238" y="812"/>
                </a:lnTo>
                <a:cubicBezTo>
                  <a:pt x="223" y="832"/>
                  <a:pt x="213" y="857"/>
                  <a:pt x="213" y="893"/>
                </a:cubicBezTo>
                <a:cubicBezTo>
                  <a:pt x="183" y="1045"/>
                  <a:pt x="213" y="1197"/>
                  <a:pt x="304" y="1318"/>
                </a:cubicBezTo>
                <a:cubicBezTo>
                  <a:pt x="396" y="1440"/>
                  <a:pt x="487" y="1501"/>
                  <a:pt x="608" y="1561"/>
                </a:cubicBezTo>
                <a:cubicBezTo>
                  <a:pt x="699" y="1622"/>
                  <a:pt x="791" y="1683"/>
                  <a:pt x="912" y="1683"/>
                </a:cubicBezTo>
                <a:cubicBezTo>
                  <a:pt x="912" y="1683"/>
                  <a:pt x="791" y="1622"/>
                  <a:pt x="639" y="1531"/>
                </a:cubicBezTo>
                <a:cubicBezTo>
                  <a:pt x="548" y="1440"/>
                  <a:pt x="456" y="1379"/>
                  <a:pt x="396" y="1288"/>
                </a:cubicBezTo>
                <a:cubicBezTo>
                  <a:pt x="304" y="1166"/>
                  <a:pt x="304" y="1045"/>
                  <a:pt x="304" y="893"/>
                </a:cubicBezTo>
                <a:cubicBezTo>
                  <a:pt x="335" y="862"/>
                  <a:pt x="335" y="862"/>
                  <a:pt x="335" y="832"/>
                </a:cubicBezTo>
                <a:lnTo>
                  <a:pt x="365" y="771"/>
                </a:lnTo>
                <a:lnTo>
                  <a:pt x="335" y="741"/>
                </a:lnTo>
                <a:cubicBezTo>
                  <a:pt x="213" y="680"/>
                  <a:pt x="152" y="589"/>
                  <a:pt x="122" y="498"/>
                </a:cubicBezTo>
                <a:cubicBezTo>
                  <a:pt x="92" y="376"/>
                  <a:pt x="92" y="285"/>
                  <a:pt x="152" y="194"/>
                </a:cubicBezTo>
                <a:cubicBezTo>
                  <a:pt x="183" y="133"/>
                  <a:pt x="244" y="42"/>
                  <a:pt x="335" y="11"/>
                </a:cubicBezTo>
                <a:cubicBezTo>
                  <a:pt x="335" y="4"/>
                  <a:pt x="329" y="1"/>
                  <a:pt x="31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49"/>
          <p:cNvSpPr/>
          <p:nvPr/>
        </p:nvSpPr>
        <p:spPr>
          <a:xfrm>
            <a:off x="4513129" y="2347840"/>
            <a:ext cx="60583" cy="35176"/>
          </a:xfrm>
          <a:custGeom>
            <a:avLst/>
            <a:gdLst/>
            <a:ahLst/>
            <a:cxnLst/>
            <a:rect l="l" t="t" r="r" b="b"/>
            <a:pathLst>
              <a:path w="2828" h="1642" extrusionOk="0">
                <a:moveTo>
                  <a:pt x="426" y="0"/>
                </a:moveTo>
                <a:cubicBezTo>
                  <a:pt x="305" y="0"/>
                  <a:pt x="213" y="31"/>
                  <a:pt x="92" y="92"/>
                </a:cubicBezTo>
                <a:cubicBezTo>
                  <a:pt x="61" y="92"/>
                  <a:pt x="31" y="122"/>
                  <a:pt x="1" y="152"/>
                </a:cubicBezTo>
                <a:cubicBezTo>
                  <a:pt x="122" y="92"/>
                  <a:pt x="274" y="61"/>
                  <a:pt x="426" y="61"/>
                </a:cubicBezTo>
                <a:cubicBezTo>
                  <a:pt x="578" y="92"/>
                  <a:pt x="730" y="152"/>
                  <a:pt x="882" y="244"/>
                </a:cubicBezTo>
                <a:cubicBezTo>
                  <a:pt x="1020" y="354"/>
                  <a:pt x="1108" y="514"/>
                  <a:pt x="1146" y="701"/>
                </a:cubicBezTo>
                <a:lnTo>
                  <a:pt x="1146" y="701"/>
                </a:lnTo>
                <a:cubicBezTo>
                  <a:pt x="1147" y="720"/>
                  <a:pt x="1151" y="740"/>
                  <a:pt x="1156" y="760"/>
                </a:cubicBezTo>
                <a:lnTo>
                  <a:pt x="1247" y="760"/>
                </a:lnTo>
                <a:cubicBezTo>
                  <a:pt x="1245" y="750"/>
                  <a:pt x="1244" y="741"/>
                  <a:pt x="1244" y="731"/>
                </a:cubicBezTo>
                <a:lnTo>
                  <a:pt x="1244" y="731"/>
                </a:lnTo>
                <a:lnTo>
                  <a:pt x="1247" y="730"/>
                </a:lnTo>
                <a:cubicBezTo>
                  <a:pt x="1246" y="724"/>
                  <a:pt x="1245" y="718"/>
                  <a:pt x="1244" y="712"/>
                </a:cubicBezTo>
                <a:lnTo>
                  <a:pt x="1244" y="712"/>
                </a:lnTo>
                <a:cubicBezTo>
                  <a:pt x="1254" y="591"/>
                  <a:pt x="1385" y="483"/>
                  <a:pt x="1511" y="483"/>
                </a:cubicBezTo>
                <a:cubicBezTo>
                  <a:pt x="1524" y="483"/>
                  <a:pt x="1538" y="484"/>
                  <a:pt x="1551" y="487"/>
                </a:cubicBezTo>
                <a:cubicBezTo>
                  <a:pt x="1672" y="517"/>
                  <a:pt x="1764" y="578"/>
                  <a:pt x="1824" y="669"/>
                </a:cubicBezTo>
                <a:cubicBezTo>
                  <a:pt x="1885" y="760"/>
                  <a:pt x="1916" y="882"/>
                  <a:pt x="1946" y="973"/>
                </a:cubicBezTo>
                <a:lnTo>
                  <a:pt x="1946" y="1064"/>
                </a:lnTo>
                <a:lnTo>
                  <a:pt x="2007" y="1003"/>
                </a:lnTo>
                <a:cubicBezTo>
                  <a:pt x="2080" y="930"/>
                  <a:pt x="2188" y="890"/>
                  <a:pt x="2294" y="890"/>
                </a:cubicBezTo>
                <a:cubicBezTo>
                  <a:pt x="2364" y="890"/>
                  <a:pt x="2433" y="907"/>
                  <a:pt x="2493" y="943"/>
                </a:cubicBezTo>
                <a:cubicBezTo>
                  <a:pt x="2615" y="1003"/>
                  <a:pt x="2706" y="1095"/>
                  <a:pt x="2736" y="1247"/>
                </a:cubicBezTo>
                <a:cubicBezTo>
                  <a:pt x="2767" y="1368"/>
                  <a:pt x="2736" y="1520"/>
                  <a:pt x="2676" y="1642"/>
                </a:cubicBezTo>
                <a:cubicBezTo>
                  <a:pt x="2676" y="1642"/>
                  <a:pt x="2706" y="1611"/>
                  <a:pt x="2767" y="1520"/>
                </a:cubicBezTo>
                <a:cubicBezTo>
                  <a:pt x="2797" y="1429"/>
                  <a:pt x="2828" y="1307"/>
                  <a:pt x="2828" y="1216"/>
                </a:cubicBezTo>
                <a:cubicBezTo>
                  <a:pt x="2797" y="1034"/>
                  <a:pt x="2706" y="912"/>
                  <a:pt x="2554" y="821"/>
                </a:cubicBezTo>
                <a:cubicBezTo>
                  <a:pt x="2474" y="787"/>
                  <a:pt x="2390" y="770"/>
                  <a:pt x="2308" y="770"/>
                </a:cubicBezTo>
                <a:cubicBezTo>
                  <a:pt x="2202" y="770"/>
                  <a:pt x="2100" y="798"/>
                  <a:pt x="2015" y="856"/>
                </a:cubicBezTo>
                <a:lnTo>
                  <a:pt x="2015" y="856"/>
                </a:lnTo>
                <a:cubicBezTo>
                  <a:pt x="1990" y="764"/>
                  <a:pt x="1962" y="678"/>
                  <a:pt x="1916" y="608"/>
                </a:cubicBezTo>
                <a:cubicBezTo>
                  <a:pt x="1824" y="487"/>
                  <a:pt x="1703" y="395"/>
                  <a:pt x="1581" y="365"/>
                </a:cubicBezTo>
                <a:cubicBezTo>
                  <a:pt x="1460" y="365"/>
                  <a:pt x="1338" y="395"/>
                  <a:pt x="1247" y="456"/>
                </a:cubicBezTo>
                <a:cubicBezTo>
                  <a:pt x="1224" y="479"/>
                  <a:pt x="1205" y="502"/>
                  <a:pt x="1190" y="526"/>
                </a:cubicBezTo>
                <a:lnTo>
                  <a:pt x="1190" y="526"/>
                </a:lnTo>
                <a:cubicBezTo>
                  <a:pt x="1131" y="389"/>
                  <a:pt x="1036" y="265"/>
                  <a:pt x="913" y="183"/>
                </a:cubicBezTo>
                <a:cubicBezTo>
                  <a:pt x="791" y="61"/>
                  <a:pt x="609" y="0"/>
                  <a:pt x="426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49"/>
          <p:cNvSpPr/>
          <p:nvPr/>
        </p:nvSpPr>
        <p:spPr>
          <a:xfrm>
            <a:off x="4208394" y="3532268"/>
            <a:ext cx="759920" cy="528107"/>
          </a:xfrm>
          <a:custGeom>
            <a:avLst/>
            <a:gdLst/>
            <a:ahLst/>
            <a:cxnLst/>
            <a:rect l="l" t="t" r="r" b="b"/>
            <a:pathLst>
              <a:path w="35473" h="24652" extrusionOk="0">
                <a:moveTo>
                  <a:pt x="1" y="1"/>
                </a:moveTo>
                <a:lnTo>
                  <a:pt x="1125" y="10913"/>
                </a:lnTo>
                <a:lnTo>
                  <a:pt x="17448" y="10427"/>
                </a:lnTo>
                <a:lnTo>
                  <a:pt x="17448" y="10427"/>
                </a:lnTo>
                <a:lnTo>
                  <a:pt x="1186" y="15655"/>
                </a:lnTo>
                <a:lnTo>
                  <a:pt x="4013" y="24652"/>
                </a:lnTo>
                <a:lnTo>
                  <a:pt x="34317" y="16962"/>
                </a:lnTo>
                <a:lnTo>
                  <a:pt x="35472" y="9028"/>
                </a:lnTo>
                <a:lnTo>
                  <a:pt x="31065" y="2706"/>
                </a:lnTo>
                <a:lnTo>
                  <a:pt x="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49"/>
          <p:cNvSpPr/>
          <p:nvPr/>
        </p:nvSpPr>
        <p:spPr>
          <a:xfrm>
            <a:off x="4059422" y="3280918"/>
            <a:ext cx="934942" cy="728022"/>
          </a:xfrm>
          <a:custGeom>
            <a:avLst/>
            <a:gdLst/>
            <a:ahLst/>
            <a:cxnLst/>
            <a:rect l="l" t="t" r="r" b="b"/>
            <a:pathLst>
              <a:path w="43643" h="33984" extrusionOk="0">
                <a:moveTo>
                  <a:pt x="35493" y="1"/>
                </a:moveTo>
                <a:cubicBezTo>
                  <a:pt x="34626" y="1"/>
                  <a:pt x="33756" y="130"/>
                  <a:pt x="32912" y="396"/>
                </a:cubicBezTo>
                <a:lnTo>
                  <a:pt x="12760" y="6536"/>
                </a:lnTo>
                <a:lnTo>
                  <a:pt x="1696" y="9181"/>
                </a:lnTo>
                <a:cubicBezTo>
                  <a:pt x="906" y="11156"/>
                  <a:pt x="419" y="13284"/>
                  <a:pt x="267" y="15442"/>
                </a:cubicBezTo>
                <a:cubicBezTo>
                  <a:pt x="1" y="19653"/>
                  <a:pt x="3100" y="23490"/>
                  <a:pt x="7412" y="23490"/>
                </a:cubicBezTo>
                <a:cubicBezTo>
                  <a:pt x="8018" y="23490"/>
                  <a:pt x="8647" y="23415"/>
                  <a:pt x="9295" y="23254"/>
                </a:cubicBezTo>
                <a:cubicBezTo>
                  <a:pt x="14128" y="22008"/>
                  <a:pt x="32973" y="14591"/>
                  <a:pt x="32973" y="14591"/>
                </a:cubicBezTo>
                <a:lnTo>
                  <a:pt x="32973" y="14591"/>
                </a:lnTo>
                <a:lnTo>
                  <a:pt x="31605" y="33983"/>
                </a:lnTo>
                <a:lnTo>
                  <a:pt x="42882" y="33497"/>
                </a:lnTo>
                <a:lnTo>
                  <a:pt x="43642" y="7235"/>
                </a:lnTo>
                <a:cubicBezTo>
                  <a:pt x="43490" y="4561"/>
                  <a:pt x="41940" y="2190"/>
                  <a:pt x="39569" y="1004"/>
                </a:cubicBezTo>
                <a:cubicBezTo>
                  <a:pt x="38307" y="345"/>
                  <a:pt x="36905" y="1"/>
                  <a:pt x="35493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49"/>
          <p:cNvSpPr/>
          <p:nvPr/>
        </p:nvSpPr>
        <p:spPr>
          <a:xfrm>
            <a:off x="4582152" y="3711339"/>
            <a:ext cx="81427" cy="45030"/>
          </a:xfrm>
          <a:custGeom>
            <a:avLst/>
            <a:gdLst/>
            <a:ahLst/>
            <a:cxnLst/>
            <a:rect l="l" t="t" r="r" b="b"/>
            <a:pathLst>
              <a:path w="3801" h="2102" extrusionOk="0">
                <a:moveTo>
                  <a:pt x="3800" y="1"/>
                </a:moveTo>
                <a:lnTo>
                  <a:pt x="3800" y="1"/>
                </a:lnTo>
                <a:cubicBezTo>
                  <a:pt x="3071" y="92"/>
                  <a:pt x="2341" y="335"/>
                  <a:pt x="1733" y="730"/>
                </a:cubicBezTo>
                <a:cubicBezTo>
                  <a:pt x="1064" y="1065"/>
                  <a:pt x="487" y="1520"/>
                  <a:pt x="1" y="2098"/>
                </a:cubicBezTo>
                <a:cubicBezTo>
                  <a:pt x="2" y="2101"/>
                  <a:pt x="5" y="2102"/>
                  <a:pt x="8" y="2102"/>
                </a:cubicBezTo>
                <a:cubicBezTo>
                  <a:pt x="94" y="2102"/>
                  <a:pt x="806" y="1465"/>
                  <a:pt x="1824" y="913"/>
                </a:cubicBezTo>
                <a:cubicBezTo>
                  <a:pt x="2858" y="335"/>
                  <a:pt x="3800" y="61"/>
                  <a:pt x="380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49"/>
          <p:cNvSpPr/>
          <p:nvPr/>
        </p:nvSpPr>
        <p:spPr>
          <a:xfrm>
            <a:off x="4104859" y="3555062"/>
            <a:ext cx="660948" cy="229906"/>
          </a:xfrm>
          <a:custGeom>
            <a:avLst/>
            <a:gdLst/>
            <a:ahLst/>
            <a:cxnLst/>
            <a:rect l="l" t="t" r="r" b="b"/>
            <a:pathLst>
              <a:path w="30853" h="10732" extrusionOk="0">
                <a:moveTo>
                  <a:pt x="30852" y="1"/>
                </a:moveTo>
                <a:cubicBezTo>
                  <a:pt x="30837" y="1"/>
                  <a:pt x="30822" y="8"/>
                  <a:pt x="30807" y="16"/>
                </a:cubicBezTo>
                <a:lnTo>
                  <a:pt x="30807" y="16"/>
                </a:lnTo>
                <a:lnTo>
                  <a:pt x="30852" y="1"/>
                </a:lnTo>
                <a:close/>
                <a:moveTo>
                  <a:pt x="30807" y="16"/>
                </a:moveTo>
                <a:lnTo>
                  <a:pt x="30761" y="31"/>
                </a:lnTo>
                <a:cubicBezTo>
                  <a:pt x="30776" y="31"/>
                  <a:pt x="30791" y="24"/>
                  <a:pt x="30807" y="16"/>
                </a:cubicBezTo>
                <a:close/>
                <a:moveTo>
                  <a:pt x="30761" y="31"/>
                </a:moveTo>
                <a:lnTo>
                  <a:pt x="30518" y="122"/>
                </a:lnTo>
                <a:lnTo>
                  <a:pt x="29606" y="487"/>
                </a:lnTo>
                <a:lnTo>
                  <a:pt x="26323" y="1976"/>
                </a:lnTo>
                <a:lnTo>
                  <a:pt x="15472" y="6901"/>
                </a:lnTo>
                <a:lnTo>
                  <a:pt x="12372" y="8329"/>
                </a:lnTo>
                <a:lnTo>
                  <a:pt x="10913" y="8998"/>
                </a:lnTo>
                <a:cubicBezTo>
                  <a:pt x="10426" y="9211"/>
                  <a:pt x="9970" y="9454"/>
                  <a:pt x="9484" y="9606"/>
                </a:cubicBezTo>
                <a:cubicBezTo>
                  <a:pt x="8603" y="9971"/>
                  <a:pt x="7691" y="10244"/>
                  <a:pt x="6779" y="10457"/>
                </a:cubicBezTo>
                <a:cubicBezTo>
                  <a:pt x="6282" y="10530"/>
                  <a:pt x="5785" y="10571"/>
                  <a:pt x="5288" y="10571"/>
                </a:cubicBezTo>
                <a:cubicBezTo>
                  <a:pt x="4964" y="10571"/>
                  <a:pt x="4641" y="10554"/>
                  <a:pt x="4317" y="10518"/>
                </a:cubicBezTo>
                <a:cubicBezTo>
                  <a:pt x="3101" y="10366"/>
                  <a:pt x="1976" y="9910"/>
                  <a:pt x="1034" y="9150"/>
                </a:cubicBezTo>
                <a:cubicBezTo>
                  <a:pt x="700" y="8907"/>
                  <a:pt x="457" y="8694"/>
                  <a:pt x="274" y="8542"/>
                </a:cubicBezTo>
                <a:cubicBezTo>
                  <a:pt x="183" y="8481"/>
                  <a:pt x="92" y="8420"/>
                  <a:pt x="1" y="8329"/>
                </a:cubicBezTo>
                <a:lnTo>
                  <a:pt x="1" y="8329"/>
                </a:lnTo>
                <a:cubicBezTo>
                  <a:pt x="1" y="8360"/>
                  <a:pt x="31" y="8360"/>
                  <a:pt x="61" y="8420"/>
                </a:cubicBezTo>
                <a:lnTo>
                  <a:pt x="244" y="8603"/>
                </a:lnTo>
                <a:cubicBezTo>
                  <a:pt x="426" y="8724"/>
                  <a:pt x="669" y="8967"/>
                  <a:pt x="1004" y="9241"/>
                </a:cubicBezTo>
                <a:cubicBezTo>
                  <a:pt x="1946" y="10001"/>
                  <a:pt x="3101" y="10487"/>
                  <a:pt x="4317" y="10670"/>
                </a:cubicBezTo>
                <a:cubicBezTo>
                  <a:pt x="4675" y="10709"/>
                  <a:pt x="5039" y="10732"/>
                  <a:pt x="5404" y="10732"/>
                </a:cubicBezTo>
                <a:cubicBezTo>
                  <a:pt x="5875" y="10732"/>
                  <a:pt x="6347" y="10694"/>
                  <a:pt x="6809" y="10609"/>
                </a:cubicBezTo>
                <a:cubicBezTo>
                  <a:pt x="7751" y="10426"/>
                  <a:pt x="8694" y="10153"/>
                  <a:pt x="9575" y="9788"/>
                </a:cubicBezTo>
                <a:cubicBezTo>
                  <a:pt x="10062" y="9606"/>
                  <a:pt x="10518" y="9393"/>
                  <a:pt x="11004" y="9180"/>
                </a:cubicBezTo>
                <a:lnTo>
                  <a:pt x="12463" y="8512"/>
                </a:lnTo>
                <a:lnTo>
                  <a:pt x="15563" y="7083"/>
                </a:lnTo>
                <a:lnTo>
                  <a:pt x="26384" y="2098"/>
                </a:lnTo>
                <a:lnTo>
                  <a:pt x="29667" y="578"/>
                </a:lnTo>
                <a:lnTo>
                  <a:pt x="30548" y="153"/>
                </a:lnTo>
                <a:lnTo>
                  <a:pt x="30761" y="3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49"/>
          <p:cNvSpPr/>
          <p:nvPr/>
        </p:nvSpPr>
        <p:spPr>
          <a:xfrm>
            <a:off x="4735173" y="3293964"/>
            <a:ext cx="260476" cy="716925"/>
          </a:xfrm>
          <a:custGeom>
            <a:avLst/>
            <a:gdLst/>
            <a:ahLst/>
            <a:cxnLst/>
            <a:rect l="l" t="t" r="r" b="b"/>
            <a:pathLst>
              <a:path w="12159" h="33466" extrusionOk="0">
                <a:moveTo>
                  <a:pt x="5077" y="0"/>
                </a:moveTo>
                <a:lnTo>
                  <a:pt x="5259" y="61"/>
                </a:lnTo>
                <a:lnTo>
                  <a:pt x="5776" y="183"/>
                </a:lnTo>
                <a:cubicBezTo>
                  <a:pt x="6414" y="365"/>
                  <a:pt x="7052" y="578"/>
                  <a:pt x="7660" y="851"/>
                </a:cubicBezTo>
                <a:cubicBezTo>
                  <a:pt x="8633" y="1246"/>
                  <a:pt x="9545" y="1824"/>
                  <a:pt x="10366" y="2523"/>
                </a:cubicBezTo>
                <a:cubicBezTo>
                  <a:pt x="10852" y="2979"/>
                  <a:pt x="11247" y="3526"/>
                  <a:pt x="11521" y="4134"/>
                </a:cubicBezTo>
                <a:cubicBezTo>
                  <a:pt x="11673" y="4438"/>
                  <a:pt x="11764" y="4803"/>
                  <a:pt x="11825" y="5167"/>
                </a:cubicBezTo>
                <a:cubicBezTo>
                  <a:pt x="11855" y="5350"/>
                  <a:pt x="11855" y="5532"/>
                  <a:pt x="11885" y="5714"/>
                </a:cubicBezTo>
                <a:cubicBezTo>
                  <a:pt x="11885" y="5927"/>
                  <a:pt x="11916" y="6110"/>
                  <a:pt x="11916" y="6292"/>
                </a:cubicBezTo>
                <a:cubicBezTo>
                  <a:pt x="11977" y="9423"/>
                  <a:pt x="11855" y="13192"/>
                  <a:pt x="11764" y="17356"/>
                </a:cubicBezTo>
                <a:cubicBezTo>
                  <a:pt x="11642" y="21520"/>
                  <a:pt x="11490" y="26080"/>
                  <a:pt x="11338" y="30882"/>
                </a:cubicBezTo>
                <a:cubicBezTo>
                  <a:pt x="11309" y="31549"/>
                  <a:pt x="11280" y="32189"/>
                  <a:pt x="11251" y="32800"/>
                </a:cubicBezTo>
                <a:lnTo>
                  <a:pt x="11251" y="32800"/>
                </a:lnTo>
                <a:lnTo>
                  <a:pt x="160" y="33249"/>
                </a:lnTo>
                <a:lnTo>
                  <a:pt x="160" y="33249"/>
                </a:lnTo>
                <a:cubicBezTo>
                  <a:pt x="552" y="26981"/>
                  <a:pt x="853" y="21647"/>
                  <a:pt x="1064" y="17873"/>
                </a:cubicBezTo>
                <a:cubicBezTo>
                  <a:pt x="1186" y="15988"/>
                  <a:pt x="1247" y="14499"/>
                  <a:pt x="1308" y="13465"/>
                </a:cubicBezTo>
                <a:cubicBezTo>
                  <a:pt x="1338" y="12949"/>
                  <a:pt x="1368" y="12554"/>
                  <a:pt x="1368" y="12280"/>
                </a:cubicBezTo>
                <a:lnTo>
                  <a:pt x="1368" y="12280"/>
                </a:lnTo>
                <a:cubicBezTo>
                  <a:pt x="1338" y="12554"/>
                  <a:pt x="1308" y="12949"/>
                  <a:pt x="1277" y="13465"/>
                </a:cubicBezTo>
                <a:cubicBezTo>
                  <a:pt x="1216" y="14499"/>
                  <a:pt x="1095" y="15958"/>
                  <a:pt x="973" y="17873"/>
                </a:cubicBezTo>
                <a:cubicBezTo>
                  <a:pt x="730" y="21672"/>
                  <a:pt x="396" y="27022"/>
                  <a:pt x="1" y="33344"/>
                </a:cubicBezTo>
                <a:lnTo>
                  <a:pt x="1" y="33466"/>
                </a:lnTo>
                <a:lnTo>
                  <a:pt x="92" y="33466"/>
                </a:lnTo>
                <a:lnTo>
                  <a:pt x="11399" y="32979"/>
                </a:lnTo>
                <a:lnTo>
                  <a:pt x="11490" y="32979"/>
                </a:lnTo>
                <a:lnTo>
                  <a:pt x="11490" y="32888"/>
                </a:lnTo>
                <a:cubicBezTo>
                  <a:pt x="11490" y="32280"/>
                  <a:pt x="11521" y="31581"/>
                  <a:pt x="11551" y="30912"/>
                </a:cubicBezTo>
                <a:cubicBezTo>
                  <a:pt x="11733" y="26110"/>
                  <a:pt x="11855" y="21520"/>
                  <a:pt x="11977" y="17356"/>
                </a:cubicBezTo>
                <a:cubicBezTo>
                  <a:pt x="12068" y="13192"/>
                  <a:pt x="12159" y="9453"/>
                  <a:pt x="12068" y="6292"/>
                </a:cubicBezTo>
                <a:cubicBezTo>
                  <a:pt x="12068" y="6079"/>
                  <a:pt x="12037" y="5897"/>
                  <a:pt x="12037" y="5714"/>
                </a:cubicBezTo>
                <a:cubicBezTo>
                  <a:pt x="12037" y="5502"/>
                  <a:pt x="12007" y="5319"/>
                  <a:pt x="11977" y="5137"/>
                </a:cubicBezTo>
                <a:cubicBezTo>
                  <a:pt x="11916" y="4772"/>
                  <a:pt x="11794" y="4407"/>
                  <a:pt x="11642" y="4073"/>
                </a:cubicBezTo>
                <a:cubicBezTo>
                  <a:pt x="11338" y="3465"/>
                  <a:pt x="10943" y="2918"/>
                  <a:pt x="10426" y="2462"/>
                </a:cubicBezTo>
                <a:cubicBezTo>
                  <a:pt x="9636" y="1733"/>
                  <a:pt x="8694" y="1186"/>
                  <a:pt x="7691" y="790"/>
                </a:cubicBezTo>
                <a:cubicBezTo>
                  <a:pt x="7083" y="517"/>
                  <a:pt x="6414" y="304"/>
                  <a:pt x="5776" y="152"/>
                </a:cubicBezTo>
                <a:lnTo>
                  <a:pt x="5259" y="31"/>
                </a:lnTo>
                <a:cubicBezTo>
                  <a:pt x="5198" y="0"/>
                  <a:pt x="5138" y="0"/>
                  <a:pt x="507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49"/>
          <p:cNvSpPr/>
          <p:nvPr/>
        </p:nvSpPr>
        <p:spPr>
          <a:xfrm>
            <a:off x="4764479" y="3495164"/>
            <a:ext cx="63175" cy="64482"/>
          </a:xfrm>
          <a:custGeom>
            <a:avLst/>
            <a:gdLst/>
            <a:ahLst/>
            <a:cxnLst/>
            <a:rect l="l" t="t" r="r" b="b"/>
            <a:pathLst>
              <a:path w="2949" h="3010" extrusionOk="0">
                <a:moveTo>
                  <a:pt x="2949" y="0"/>
                </a:moveTo>
                <a:lnTo>
                  <a:pt x="2949" y="0"/>
                </a:lnTo>
                <a:cubicBezTo>
                  <a:pt x="2736" y="31"/>
                  <a:pt x="2523" y="92"/>
                  <a:pt x="2341" y="213"/>
                </a:cubicBezTo>
                <a:cubicBezTo>
                  <a:pt x="1855" y="426"/>
                  <a:pt x="1429" y="760"/>
                  <a:pt x="1064" y="1125"/>
                </a:cubicBezTo>
                <a:cubicBezTo>
                  <a:pt x="700" y="1490"/>
                  <a:pt x="396" y="1915"/>
                  <a:pt x="183" y="2402"/>
                </a:cubicBezTo>
                <a:cubicBezTo>
                  <a:pt x="92" y="2584"/>
                  <a:pt x="31" y="2797"/>
                  <a:pt x="0" y="3010"/>
                </a:cubicBezTo>
                <a:cubicBezTo>
                  <a:pt x="608" y="1703"/>
                  <a:pt x="1642" y="639"/>
                  <a:pt x="294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49"/>
          <p:cNvSpPr/>
          <p:nvPr/>
        </p:nvSpPr>
        <p:spPr>
          <a:xfrm>
            <a:off x="4614714" y="2674704"/>
            <a:ext cx="702615" cy="338433"/>
          </a:xfrm>
          <a:custGeom>
            <a:avLst/>
            <a:gdLst/>
            <a:ahLst/>
            <a:cxnLst/>
            <a:rect l="l" t="t" r="r" b="b"/>
            <a:pathLst>
              <a:path w="32798" h="15798" extrusionOk="0">
                <a:moveTo>
                  <a:pt x="29879" y="1"/>
                </a:moveTo>
                <a:lnTo>
                  <a:pt x="16840" y="7174"/>
                </a:lnTo>
                <a:lnTo>
                  <a:pt x="760" y="6931"/>
                </a:lnTo>
                <a:lnTo>
                  <a:pt x="0" y="15290"/>
                </a:lnTo>
                <a:lnTo>
                  <a:pt x="14712" y="15746"/>
                </a:lnTo>
                <a:cubicBezTo>
                  <a:pt x="14973" y="15780"/>
                  <a:pt x="15234" y="15797"/>
                  <a:pt x="15494" y="15797"/>
                </a:cubicBezTo>
                <a:cubicBezTo>
                  <a:pt x="16836" y="15797"/>
                  <a:pt x="18141" y="15345"/>
                  <a:pt x="19211" y="14530"/>
                </a:cubicBezTo>
                <a:lnTo>
                  <a:pt x="32797" y="4165"/>
                </a:lnTo>
                <a:lnTo>
                  <a:pt x="298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49"/>
          <p:cNvSpPr/>
          <p:nvPr/>
        </p:nvSpPr>
        <p:spPr>
          <a:xfrm>
            <a:off x="4802247" y="3213223"/>
            <a:ext cx="156941" cy="131534"/>
          </a:xfrm>
          <a:custGeom>
            <a:avLst/>
            <a:gdLst/>
            <a:ahLst/>
            <a:cxnLst/>
            <a:rect l="l" t="t" r="r" b="b"/>
            <a:pathLst>
              <a:path w="7326" h="6140" extrusionOk="0">
                <a:moveTo>
                  <a:pt x="0" y="0"/>
                </a:moveTo>
                <a:lnTo>
                  <a:pt x="1672" y="3739"/>
                </a:lnTo>
                <a:cubicBezTo>
                  <a:pt x="1747" y="3733"/>
                  <a:pt x="1822" y="3731"/>
                  <a:pt x="1899" y="3731"/>
                </a:cubicBezTo>
                <a:cubicBezTo>
                  <a:pt x="3551" y="3731"/>
                  <a:pt x="5757" y="4949"/>
                  <a:pt x="7326" y="6140"/>
                </a:cubicBezTo>
                <a:lnTo>
                  <a:pt x="7326" y="2705"/>
                </a:lnTo>
                <a:lnTo>
                  <a:pt x="3861" y="578"/>
                </a:lnTo>
                <a:lnTo>
                  <a:pt x="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49"/>
          <p:cNvSpPr/>
          <p:nvPr/>
        </p:nvSpPr>
        <p:spPr>
          <a:xfrm>
            <a:off x="4091834" y="2731367"/>
            <a:ext cx="601694" cy="791090"/>
          </a:xfrm>
          <a:custGeom>
            <a:avLst/>
            <a:gdLst/>
            <a:ahLst/>
            <a:cxnLst/>
            <a:rect l="l" t="t" r="r" b="b"/>
            <a:pathLst>
              <a:path w="28087" h="36928" extrusionOk="0">
                <a:moveTo>
                  <a:pt x="17813" y="0"/>
                </a:moveTo>
                <a:lnTo>
                  <a:pt x="14895" y="1946"/>
                </a:lnTo>
                <a:cubicBezTo>
                  <a:pt x="12372" y="4438"/>
                  <a:pt x="10487" y="7538"/>
                  <a:pt x="9484" y="10943"/>
                </a:cubicBezTo>
                <a:lnTo>
                  <a:pt x="5928" y="19241"/>
                </a:lnTo>
                <a:lnTo>
                  <a:pt x="153" y="34226"/>
                </a:lnTo>
                <a:cubicBezTo>
                  <a:pt x="0" y="36134"/>
                  <a:pt x="1330" y="36927"/>
                  <a:pt x="3442" y="36927"/>
                </a:cubicBezTo>
                <a:cubicBezTo>
                  <a:pt x="7217" y="36927"/>
                  <a:pt x="13493" y="34392"/>
                  <a:pt x="18268" y="31156"/>
                </a:cubicBezTo>
                <a:lnTo>
                  <a:pt x="23162" y="23314"/>
                </a:lnTo>
                <a:cubicBezTo>
                  <a:pt x="23162" y="23314"/>
                  <a:pt x="27995" y="19757"/>
                  <a:pt x="28056" y="15168"/>
                </a:cubicBezTo>
                <a:cubicBezTo>
                  <a:pt x="28086" y="11642"/>
                  <a:pt x="24864" y="2523"/>
                  <a:pt x="24864" y="2158"/>
                </a:cubicBezTo>
                <a:lnTo>
                  <a:pt x="17813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49"/>
          <p:cNvSpPr/>
          <p:nvPr/>
        </p:nvSpPr>
        <p:spPr>
          <a:xfrm>
            <a:off x="4269598" y="2857417"/>
            <a:ext cx="579543" cy="572238"/>
          </a:xfrm>
          <a:custGeom>
            <a:avLst/>
            <a:gdLst/>
            <a:ahLst/>
            <a:cxnLst/>
            <a:rect l="l" t="t" r="r" b="b"/>
            <a:pathLst>
              <a:path w="27053" h="26712" extrusionOk="0">
                <a:moveTo>
                  <a:pt x="8653" y="0"/>
                </a:moveTo>
                <a:cubicBezTo>
                  <a:pt x="6812" y="0"/>
                  <a:pt x="5143" y="1244"/>
                  <a:pt x="4682" y="3113"/>
                </a:cubicBezTo>
                <a:lnTo>
                  <a:pt x="396" y="19953"/>
                </a:lnTo>
                <a:cubicBezTo>
                  <a:pt x="1" y="21472"/>
                  <a:pt x="305" y="23114"/>
                  <a:pt x="1186" y="24421"/>
                </a:cubicBezTo>
                <a:cubicBezTo>
                  <a:pt x="2239" y="25894"/>
                  <a:pt x="3903" y="26712"/>
                  <a:pt x="5615" y="26712"/>
                </a:cubicBezTo>
                <a:cubicBezTo>
                  <a:pt x="6375" y="26712"/>
                  <a:pt x="7144" y="26551"/>
                  <a:pt x="7873" y="26214"/>
                </a:cubicBezTo>
                <a:lnTo>
                  <a:pt x="27053" y="21229"/>
                </a:lnTo>
                <a:lnTo>
                  <a:pt x="25320" y="15454"/>
                </a:lnTo>
                <a:lnTo>
                  <a:pt x="10366" y="17430"/>
                </a:lnTo>
                <a:lnTo>
                  <a:pt x="12737" y="4846"/>
                </a:lnTo>
                <a:cubicBezTo>
                  <a:pt x="13101" y="2840"/>
                  <a:pt x="11916" y="864"/>
                  <a:pt x="10001" y="226"/>
                </a:cubicBezTo>
                <a:cubicBezTo>
                  <a:pt x="9910" y="195"/>
                  <a:pt x="9788" y="165"/>
                  <a:pt x="9697" y="135"/>
                </a:cubicBezTo>
                <a:cubicBezTo>
                  <a:pt x="9347" y="44"/>
                  <a:pt x="8997" y="0"/>
                  <a:pt x="865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49"/>
          <p:cNvSpPr/>
          <p:nvPr/>
        </p:nvSpPr>
        <p:spPr>
          <a:xfrm>
            <a:off x="4413514" y="2876654"/>
            <a:ext cx="85968" cy="14910"/>
          </a:xfrm>
          <a:custGeom>
            <a:avLst/>
            <a:gdLst/>
            <a:ahLst/>
            <a:cxnLst/>
            <a:rect l="l" t="t" r="r" b="b"/>
            <a:pathLst>
              <a:path w="4013" h="696" extrusionOk="0">
                <a:moveTo>
                  <a:pt x="2381" y="1"/>
                </a:moveTo>
                <a:cubicBezTo>
                  <a:pt x="2246" y="1"/>
                  <a:pt x="2110" y="9"/>
                  <a:pt x="1976" y="27"/>
                </a:cubicBezTo>
                <a:cubicBezTo>
                  <a:pt x="1246" y="27"/>
                  <a:pt x="578" y="270"/>
                  <a:pt x="0" y="696"/>
                </a:cubicBezTo>
                <a:cubicBezTo>
                  <a:pt x="638" y="453"/>
                  <a:pt x="1307" y="270"/>
                  <a:pt x="1976" y="209"/>
                </a:cubicBezTo>
                <a:cubicBezTo>
                  <a:pt x="2066" y="205"/>
                  <a:pt x="2156" y="204"/>
                  <a:pt x="2245" y="204"/>
                </a:cubicBezTo>
                <a:cubicBezTo>
                  <a:pt x="2848" y="204"/>
                  <a:pt x="3430" y="290"/>
                  <a:pt x="4012" y="422"/>
                </a:cubicBezTo>
                <a:cubicBezTo>
                  <a:pt x="3521" y="152"/>
                  <a:pt x="2951" y="1"/>
                  <a:pt x="23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49"/>
          <p:cNvSpPr/>
          <p:nvPr/>
        </p:nvSpPr>
        <p:spPr>
          <a:xfrm>
            <a:off x="4229880" y="3038051"/>
            <a:ext cx="115274" cy="361140"/>
          </a:xfrm>
          <a:custGeom>
            <a:avLst/>
            <a:gdLst/>
            <a:ahLst/>
            <a:cxnLst/>
            <a:rect l="l" t="t" r="r" b="b"/>
            <a:pathLst>
              <a:path w="5381" h="16858" extrusionOk="0">
                <a:moveTo>
                  <a:pt x="5381" y="1"/>
                </a:moveTo>
                <a:cubicBezTo>
                  <a:pt x="3283" y="3527"/>
                  <a:pt x="1946" y="7448"/>
                  <a:pt x="608" y="11338"/>
                </a:cubicBezTo>
                <a:cubicBezTo>
                  <a:pt x="305" y="12250"/>
                  <a:pt x="1" y="13162"/>
                  <a:pt x="122" y="14104"/>
                </a:cubicBezTo>
                <a:cubicBezTo>
                  <a:pt x="349" y="15693"/>
                  <a:pt x="1450" y="16858"/>
                  <a:pt x="3350" y="16858"/>
                </a:cubicBezTo>
                <a:cubicBezTo>
                  <a:pt x="3486" y="16858"/>
                  <a:pt x="3626" y="16852"/>
                  <a:pt x="3770" y="16840"/>
                </a:cubicBezTo>
                <a:cubicBezTo>
                  <a:pt x="2979" y="15898"/>
                  <a:pt x="2493" y="14712"/>
                  <a:pt x="2432" y="13466"/>
                </a:cubicBezTo>
                <a:cubicBezTo>
                  <a:pt x="2402" y="12463"/>
                  <a:pt x="2523" y="11460"/>
                  <a:pt x="2797" y="10457"/>
                </a:cubicBezTo>
                <a:cubicBezTo>
                  <a:pt x="3587" y="6931"/>
                  <a:pt x="4590" y="3527"/>
                  <a:pt x="538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49"/>
          <p:cNvSpPr/>
          <p:nvPr/>
        </p:nvSpPr>
        <p:spPr>
          <a:xfrm>
            <a:off x="4126346" y="3475627"/>
            <a:ext cx="39096" cy="31920"/>
          </a:xfrm>
          <a:custGeom>
            <a:avLst/>
            <a:gdLst/>
            <a:ahLst/>
            <a:cxnLst/>
            <a:rect l="l" t="t" r="r" b="b"/>
            <a:pathLst>
              <a:path w="1825" h="1490" extrusionOk="0">
                <a:moveTo>
                  <a:pt x="1" y="0"/>
                </a:moveTo>
                <a:lnTo>
                  <a:pt x="1" y="0"/>
                </a:lnTo>
                <a:cubicBezTo>
                  <a:pt x="213" y="365"/>
                  <a:pt x="457" y="669"/>
                  <a:pt x="791" y="882"/>
                </a:cubicBezTo>
                <a:cubicBezTo>
                  <a:pt x="1095" y="1156"/>
                  <a:pt x="1429" y="1368"/>
                  <a:pt x="1824" y="1490"/>
                </a:cubicBezTo>
                <a:cubicBezTo>
                  <a:pt x="1551" y="1216"/>
                  <a:pt x="1247" y="943"/>
                  <a:pt x="913" y="730"/>
                </a:cubicBezTo>
                <a:cubicBezTo>
                  <a:pt x="639" y="456"/>
                  <a:pt x="335" y="213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49"/>
          <p:cNvSpPr/>
          <p:nvPr/>
        </p:nvSpPr>
        <p:spPr>
          <a:xfrm>
            <a:off x="4276110" y="2947541"/>
            <a:ext cx="235733" cy="481214"/>
          </a:xfrm>
          <a:custGeom>
            <a:avLst/>
            <a:gdLst/>
            <a:ahLst/>
            <a:cxnLst/>
            <a:rect l="l" t="t" r="r" b="b"/>
            <a:pathLst>
              <a:path w="11004" h="22463" extrusionOk="0">
                <a:moveTo>
                  <a:pt x="4165" y="1"/>
                </a:moveTo>
                <a:cubicBezTo>
                  <a:pt x="4104" y="92"/>
                  <a:pt x="4074" y="213"/>
                  <a:pt x="4074" y="305"/>
                </a:cubicBezTo>
                <a:cubicBezTo>
                  <a:pt x="4013" y="517"/>
                  <a:pt x="3922" y="821"/>
                  <a:pt x="3831" y="1217"/>
                </a:cubicBezTo>
                <a:cubicBezTo>
                  <a:pt x="3618" y="1976"/>
                  <a:pt x="3344" y="3131"/>
                  <a:pt x="3010" y="4530"/>
                </a:cubicBezTo>
                <a:lnTo>
                  <a:pt x="1885" y="9454"/>
                </a:lnTo>
                <a:cubicBezTo>
                  <a:pt x="1460" y="11308"/>
                  <a:pt x="943" y="13344"/>
                  <a:pt x="365" y="15472"/>
                </a:cubicBezTo>
                <a:cubicBezTo>
                  <a:pt x="61" y="16505"/>
                  <a:pt x="1" y="17600"/>
                  <a:pt x="153" y="18664"/>
                </a:cubicBezTo>
                <a:cubicBezTo>
                  <a:pt x="305" y="19697"/>
                  <a:pt x="852" y="20609"/>
                  <a:pt x="1642" y="21278"/>
                </a:cubicBezTo>
                <a:cubicBezTo>
                  <a:pt x="2341" y="21825"/>
                  <a:pt x="3223" y="22220"/>
                  <a:pt x="4134" y="22372"/>
                </a:cubicBezTo>
                <a:cubicBezTo>
                  <a:pt x="4514" y="22433"/>
                  <a:pt x="4910" y="22463"/>
                  <a:pt x="5305" y="22463"/>
                </a:cubicBezTo>
                <a:cubicBezTo>
                  <a:pt x="5700" y="22463"/>
                  <a:pt x="6095" y="22433"/>
                  <a:pt x="6475" y="22372"/>
                </a:cubicBezTo>
                <a:cubicBezTo>
                  <a:pt x="7144" y="22250"/>
                  <a:pt x="7752" y="22098"/>
                  <a:pt x="8390" y="21885"/>
                </a:cubicBezTo>
                <a:lnTo>
                  <a:pt x="9788" y="21460"/>
                </a:lnTo>
                <a:lnTo>
                  <a:pt x="10670" y="21217"/>
                </a:lnTo>
                <a:cubicBezTo>
                  <a:pt x="10791" y="21186"/>
                  <a:pt x="10882" y="21156"/>
                  <a:pt x="11004" y="21126"/>
                </a:cubicBezTo>
                <a:cubicBezTo>
                  <a:pt x="10882" y="21126"/>
                  <a:pt x="10791" y="21156"/>
                  <a:pt x="10700" y="21186"/>
                </a:cubicBezTo>
                <a:cubicBezTo>
                  <a:pt x="10487" y="21217"/>
                  <a:pt x="10183" y="21308"/>
                  <a:pt x="9788" y="21399"/>
                </a:cubicBezTo>
                <a:cubicBezTo>
                  <a:pt x="9393" y="21521"/>
                  <a:pt x="8907" y="21642"/>
                  <a:pt x="8359" y="21794"/>
                </a:cubicBezTo>
                <a:cubicBezTo>
                  <a:pt x="7752" y="21977"/>
                  <a:pt x="7113" y="22129"/>
                  <a:pt x="6475" y="22250"/>
                </a:cubicBezTo>
                <a:cubicBezTo>
                  <a:pt x="6142" y="22304"/>
                  <a:pt x="5803" y="22328"/>
                  <a:pt x="5463" y="22328"/>
                </a:cubicBezTo>
                <a:cubicBezTo>
                  <a:pt x="5028" y="22328"/>
                  <a:pt x="4592" y="22288"/>
                  <a:pt x="4165" y="22220"/>
                </a:cubicBezTo>
                <a:cubicBezTo>
                  <a:pt x="3283" y="22068"/>
                  <a:pt x="2463" y="21703"/>
                  <a:pt x="1764" y="21126"/>
                </a:cubicBezTo>
                <a:cubicBezTo>
                  <a:pt x="1004" y="20487"/>
                  <a:pt x="517" y="19606"/>
                  <a:pt x="365" y="18664"/>
                </a:cubicBezTo>
                <a:cubicBezTo>
                  <a:pt x="183" y="17600"/>
                  <a:pt x="244" y="16536"/>
                  <a:pt x="517" y="15502"/>
                </a:cubicBezTo>
                <a:cubicBezTo>
                  <a:pt x="1125" y="13375"/>
                  <a:pt x="1612" y="11338"/>
                  <a:pt x="2037" y="9484"/>
                </a:cubicBezTo>
                <a:cubicBezTo>
                  <a:pt x="2463" y="7630"/>
                  <a:pt x="2797" y="5928"/>
                  <a:pt x="3131" y="4560"/>
                </a:cubicBezTo>
                <a:cubicBezTo>
                  <a:pt x="3466" y="3162"/>
                  <a:pt x="3709" y="2037"/>
                  <a:pt x="3891" y="1217"/>
                </a:cubicBezTo>
                <a:cubicBezTo>
                  <a:pt x="3983" y="852"/>
                  <a:pt x="4043" y="548"/>
                  <a:pt x="4104" y="305"/>
                </a:cubicBezTo>
                <a:cubicBezTo>
                  <a:pt x="4134" y="213"/>
                  <a:pt x="4165" y="122"/>
                  <a:pt x="41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49"/>
          <p:cNvSpPr/>
          <p:nvPr/>
        </p:nvSpPr>
        <p:spPr>
          <a:xfrm>
            <a:off x="4441513" y="3188480"/>
            <a:ext cx="370524" cy="100279"/>
          </a:xfrm>
          <a:custGeom>
            <a:avLst/>
            <a:gdLst/>
            <a:ahLst/>
            <a:cxnLst/>
            <a:rect l="l" t="t" r="r" b="b"/>
            <a:pathLst>
              <a:path w="17296" h="4681" extrusionOk="0">
                <a:moveTo>
                  <a:pt x="17295" y="0"/>
                </a:moveTo>
                <a:cubicBezTo>
                  <a:pt x="17235" y="0"/>
                  <a:pt x="17143" y="30"/>
                  <a:pt x="17083" y="30"/>
                </a:cubicBezTo>
                <a:lnTo>
                  <a:pt x="16535" y="91"/>
                </a:lnTo>
                <a:lnTo>
                  <a:pt x="14560" y="334"/>
                </a:lnTo>
                <a:cubicBezTo>
                  <a:pt x="12858" y="517"/>
                  <a:pt x="10547" y="821"/>
                  <a:pt x="7994" y="1155"/>
                </a:cubicBezTo>
                <a:lnTo>
                  <a:pt x="2280" y="1915"/>
                </a:lnTo>
                <a:cubicBezTo>
                  <a:pt x="1490" y="2341"/>
                  <a:pt x="851" y="2979"/>
                  <a:pt x="395" y="3769"/>
                </a:cubicBezTo>
                <a:cubicBezTo>
                  <a:pt x="274" y="3982"/>
                  <a:pt x="152" y="4195"/>
                  <a:pt x="91" y="4438"/>
                </a:cubicBezTo>
                <a:cubicBezTo>
                  <a:pt x="61" y="4499"/>
                  <a:pt x="31" y="4590"/>
                  <a:pt x="0" y="4681"/>
                </a:cubicBezTo>
                <a:cubicBezTo>
                  <a:pt x="31" y="4681"/>
                  <a:pt x="122" y="4347"/>
                  <a:pt x="456" y="3799"/>
                </a:cubicBezTo>
                <a:cubicBezTo>
                  <a:pt x="942" y="3070"/>
                  <a:pt x="1581" y="2462"/>
                  <a:pt x="2371" y="2067"/>
                </a:cubicBezTo>
                <a:lnTo>
                  <a:pt x="2341" y="2067"/>
                </a:lnTo>
                <a:lnTo>
                  <a:pt x="8025" y="1337"/>
                </a:lnTo>
                <a:cubicBezTo>
                  <a:pt x="10608" y="1003"/>
                  <a:pt x="12918" y="669"/>
                  <a:pt x="14590" y="426"/>
                </a:cubicBezTo>
                <a:lnTo>
                  <a:pt x="16566" y="152"/>
                </a:lnTo>
                <a:lnTo>
                  <a:pt x="17113" y="61"/>
                </a:lnTo>
                <a:cubicBezTo>
                  <a:pt x="17174" y="61"/>
                  <a:pt x="17235" y="30"/>
                  <a:pt x="1729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49"/>
          <p:cNvSpPr/>
          <p:nvPr/>
        </p:nvSpPr>
        <p:spPr>
          <a:xfrm>
            <a:off x="4491642" y="2934516"/>
            <a:ext cx="48201" cy="296295"/>
          </a:xfrm>
          <a:custGeom>
            <a:avLst/>
            <a:gdLst/>
            <a:ahLst/>
            <a:cxnLst/>
            <a:rect l="l" t="t" r="r" b="b"/>
            <a:pathLst>
              <a:path w="2250" h="13831" extrusionOk="0">
                <a:moveTo>
                  <a:pt x="2250" y="1"/>
                </a:moveTo>
                <a:cubicBezTo>
                  <a:pt x="2189" y="183"/>
                  <a:pt x="2159" y="366"/>
                  <a:pt x="2128" y="548"/>
                </a:cubicBezTo>
                <a:cubicBezTo>
                  <a:pt x="2068" y="943"/>
                  <a:pt x="2007" y="1429"/>
                  <a:pt x="1916" y="2037"/>
                </a:cubicBezTo>
                <a:cubicBezTo>
                  <a:pt x="1733" y="3283"/>
                  <a:pt x="1460" y="5016"/>
                  <a:pt x="1125" y="6931"/>
                </a:cubicBezTo>
                <a:cubicBezTo>
                  <a:pt x="821" y="8815"/>
                  <a:pt x="517" y="10518"/>
                  <a:pt x="305" y="11794"/>
                </a:cubicBezTo>
                <a:cubicBezTo>
                  <a:pt x="213" y="12402"/>
                  <a:pt x="122" y="12919"/>
                  <a:pt x="61" y="13284"/>
                </a:cubicBezTo>
                <a:cubicBezTo>
                  <a:pt x="31" y="13466"/>
                  <a:pt x="1" y="13648"/>
                  <a:pt x="1" y="13831"/>
                </a:cubicBezTo>
                <a:cubicBezTo>
                  <a:pt x="61" y="13648"/>
                  <a:pt x="122" y="13466"/>
                  <a:pt x="153" y="13284"/>
                </a:cubicBezTo>
                <a:cubicBezTo>
                  <a:pt x="213" y="12949"/>
                  <a:pt x="305" y="12433"/>
                  <a:pt x="457" y="11825"/>
                </a:cubicBezTo>
                <a:cubicBezTo>
                  <a:pt x="700" y="10578"/>
                  <a:pt x="1004" y="8846"/>
                  <a:pt x="1338" y="6931"/>
                </a:cubicBezTo>
                <a:cubicBezTo>
                  <a:pt x="1642" y="5046"/>
                  <a:pt x="1916" y="3314"/>
                  <a:pt x="2068" y="2037"/>
                </a:cubicBezTo>
                <a:cubicBezTo>
                  <a:pt x="2128" y="1399"/>
                  <a:pt x="2189" y="913"/>
                  <a:pt x="2220" y="548"/>
                </a:cubicBezTo>
                <a:cubicBezTo>
                  <a:pt x="2250" y="366"/>
                  <a:pt x="2250" y="183"/>
                  <a:pt x="22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49"/>
          <p:cNvSpPr/>
          <p:nvPr/>
        </p:nvSpPr>
        <p:spPr>
          <a:xfrm>
            <a:off x="4423925" y="2716392"/>
            <a:ext cx="225322" cy="124829"/>
          </a:xfrm>
          <a:custGeom>
            <a:avLst/>
            <a:gdLst/>
            <a:ahLst/>
            <a:cxnLst/>
            <a:rect l="l" t="t" r="r" b="b"/>
            <a:pathLst>
              <a:path w="10518" h="5827" extrusionOk="0">
                <a:moveTo>
                  <a:pt x="639" y="0"/>
                </a:moveTo>
                <a:lnTo>
                  <a:pt x="0" y="2219"/>
                </a:lnTo>
                <a:lnTo>
                  <a:pt x="8511" y="5715"/>
                </a:lnTo>
                <a:cubicBezTo>
                  <a:pt x="8689" y="5791"/>
                  <a:pt x="8874" y="5827"/>
                  <a:pt x="9055" y="5827"/>
                </a:cubicBezTo>
                <a:cubicBezTo>
                  <a:pt x="9525" y="5827"/>
                  <a:pt x="9972" y="5584"/>
                  <a:pt x="10213" y="5168"/>
                </a:cubicBezTo>
                <a:cubicBezTo>
                  <a:pt x="10274" y="5076"/>
                  <a:pt x="10305" y="4985"/>
                  <a:pt x="10335" y="4894"/>
                </a:cubicBezTo>
                <a:cubicBezTo>
                  <a:pt x="10517" y="4195"/>
                  <a:pt x="10122" y="3465"/>
                  <a:pt x="9423" y="3253"/>
                </a:cubicBezTo>
                <a:lnTo>
                  <a:pt x="639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49"/>
          <p:cNvSpPr/>
          <p:nvPr/>
        </p:nvSpPr>
        <p:spPr>
          <a:xfrm>
            <a:off x="4631638" y="2787365"/>
            <a:ext cx="59276" cy="225964"/>
          </a:xfrm>
          <a:custGeom>
            <a:avLst/>
            <a:gdLst/>
            <a:ahLst/>
            <a:cxnLst/>
            <a:rect l="l" t="t" r="r" b="b"/>
            <a:pathLst>
              <a:path w="2767" h="10548" extrusionOk="0">
                <a:moveTo>
                  <a:pt x="1" y="0"/>
                </a:moveTo>
                <a:cubicBezTo>
                  <a:pt x="213" y="122"/>
                  <a:pt x="426" y="304"/>
                  <a:pt x="578" y="487"/>
                </a:cubicBezTo>
                <a:cubicBezTo>
                  <a:pt x="730" y="730"/>
                  <a:pt x="821" y="1003"/>
                  <a:pt x="791" y="1307"/>
                </a:cubicBezTo>
                <a:cubicBezTo>
                  <a:pt x="761" y="1672"/>
                  <a:pt x="578" y="2006"/>
                  <a:pt x="274" y="2219"/>
                </a:cubicBezTo>
                <a:lnTo>
                  <a:pt x="213" y="2280"/>
                </a:lnTo>
                <a:lnTo>
                  <a:pt x="244" y="2341"/>
                </a:lnTo>
                <a:cubicBezTo>
                  <a:pt x="548" y="3101"/>
                  <a:pt x="913" y="4043"/>
                  <a:pt x="1217" y="5046"/>
                </a:cubicBezTo>
                <a:cubicBezTo>
                  <a:pt x="1733" y="6535"/>
                  <a:pt x="2098" y="7903"/>
                  <a:pt x="2341" y="8937"/>
                </a:cubicBezTo>
                <a:cubicBezTo>
                  <a:pt x="2463" y="9393"/>
                  <a:pt x="2554" y="9788"/>
                  <a:pt x="2645" y="10122"/>
                </a:cubicBezTo>
                <a:cubicBezTo>
                  <a:pt x="2645" y="10274"/>
                  <a:pt x="2706" y="10396"/>
                  <a:pt x="2767" y="10548"/>
                </a:cubicBezTo>
                <a:cubicBezTo>
                  <a:pt x="2736" y="10396"/>
                  <a:pt x="2736" y="10244"/>
                  <a:pt x="2706" y="10122"/>
                </a:cubicBezTo>
                <a:cubicBezTo>
                  <a:pt x="2676" y="9818"/>
                  <a:pt x="2584" y="9393"/>
                  <a:pt x="2493" y="8906"/>
                </a:cubicBezTo>
                <a:cubicBezTo>
                  <a:pt x="2189" y="7569"/>
                  <a:pt x="1855" y="6262"/>
                  <a:pt x="1429" y="4985"/>
                </a:cubicBezTo>
                <a:cubicBezTo>
                  <a:pt x="1102" y="4004"/>
                  <a:pt x="746" y="3082"/>
                  <a:pt x="418" y="2331"/>
                </a:cubicBezTo>
                <a:lnTo>
                  <a:pt x="418" y="2331"/>
                </a:lnTo>
                <a:cubicBezTo>
                  <a:pt x="722" y="2086"/>
                  <a:pt x="914" y="1710"/>
                  <a:pt x="943" y="1307"/>
                </a:cubicBezTo>
                <a:cubicBezTo>
                  <a:pt x="943" y="1003"/>
                  <a:pt x="852" y="699"/>
                  <a:pt x="639" y="426"/>
                </a:cubicBezTo>
                <a:cubicBezTo>
                  <a:pt x="517" y="274"/>
                  <a:pt x="365" y="152"/>
                  <a:pt x="183" y="61"/>
                </a:cubicBezTo>
                <a:cubicBezTo>
                  <a:pt x="122" y="31"/>
                  <a:pt x="62" y="0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49"/>
          <p:cNvSpPr/>
          <p:nvPr/>
        </p:nvSpPr>
        <p:spPr>
          <a:xfrm>
            <a:off x="4451925" y="2965129"/>
            <a:ext cx="13689" cy="49507"/>
          </a:xfrm>
          <a:custGeom>
            <a:avLst/>
            <a:gdLst/>
            <a:ahLst/>
            <a:cxnLst/>
            <a:rect l="l" t="t" r="r" b="b"/>
            <a:pathLst>
              <a:path w="639" h="2311" extrusionOk="0">
                <a:moveTo>
                  <a:pt x="61" y="0"/>
                </a:moveTo>
                <a:lnTo>
                  <a:pt x="61" y="0"/>
                </a:lnTo>
                <a:cubicBezTo>
                  <a:pt x="1" y="396"/>
                  <a:pt x="31" y="821"/>
                  <a:pt x="152" y="1216"/>
                </a:cubicBezTo>
                <a:cubicBezTo>
                  <a:pt x="213" y="1611"/>
                  <a:pt x="396" y="2006"/>
                  <a:pt x="639" y="2310"/>
                </a:cubicBezTo>
                <a:cubicBezTo>
                  <a:pt x="578" y="1915"/>
                  <a:pt x="487" y="1551"/>
                  <a:pt x="335" y="1155"/>
                </a:cubicBezTo>
                <a:cubicBezTo>
                  <a:pt x="274" y="760"/>
                  <a:pt x="183" y="36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49"/>
          <p:cNvSpPr/>
          <p:nvPr/>
        </p:nvSpPr>
        <p:spPr>
          <a:xfrm>
            <a:off x="4367927" y="3051569"/>
            <a:ext cx="35840" cy="30784"/>
          </a:xfrm>
          <a:custGeom>
            <a:avLst/>
            <a:gdLst/>
            <a:ahLst/>
            <a:cxnLst/>
            <a:rect l="l" t="t" r="r" b="b"/>
            <a:pathLst>
              <a:path w="1673" h="1437" extrusionOk="0">
                <a:moveTo>
                  <a:pt x="1653" y="1"/>
                </a:moveTo>
                <a:cubicBezTo>
                  <a:pt x="1557" y="1"/>
                  <a:pt x="1241" y="313"/>
                  <a:pt x="821" y="677"/>
                </a:cubicBezTo>
                <a:cubicBezTo>
                  <a:pt x="365" y="1102"/>
                  <a:pt x="0" y="1406"/>
                  <a:pt x="31" y="1437"/>
                </a:cubicBezTo>
                <a:cubicBezTo>
                  <a:pt x="700" y="1133"/>
                  <a:pt x="1277" y="646"/>
                  <a:pt x="1672" y="8"/>
                </a:cubicBezTo>
                <a:cubicBezTo>
                  <a:pt x="1667" y="3"/>
                  <a:pt x="1661" y="1"/>
                  <a:pt x="16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49"/>
          <p:cNvSpPr/>
          <p:nvPr/>
        </p:nvSpPr>
        <p:spPr>
          <a:xfrm>
            <a:off x="4451925" y="3101226"/>
            <a:ext cx="17609" cy="34576"/>
          </a:xfrm>
          <a:custGeom>
            <a:avLst/>
            <a:gdLst/>
            <a:ahLst/>
            <a:cxnLst/>
            <a:rect l="l" t="t" r="r" b="b"/>
            <a:pathLst>
              <a:path w="822" h="1614" extrusionOk="0">
                <a:moveTo>
                  <a:pt x="1" y="0"/>
                </a:moveTo>
                <a:cubicBezTo>
                  <a:pt x="1" y="334"/>
                  <a:pt x="61" y="638"/>
                  <a:pt x="213" y="882"/>
                </a:cubicBezTo>
                <a:cubicBezTo>
                  <a:pt x="416" y="1316"/>
                  <a:pt x="702" y="1613"/>
                  <a:pt x="754" y="1613"/>
                </a:cubicBezTo>
                <a:cubicBezTo>
                  <a:pt x="757" y="1613"/>
                  <a:pt x="759" y="1612"/>
                  <a:pt x="760" y="1611"/>
                </a:cubicBezTo>
                <a:cubicBezTo>
                  <a:pt x="821" y="1550"/>
                  <a:pt x="578" y="1216"/>
                  <a:pt x="396" y="790"/>
                </a:cubicBezTo>
                <a:cubicBezTo>
                  <a:pt x="304" y="517"/>
                  <a:pt x="183" y="274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49"/>
          <p:cNvSpPr/>
          <p:nvPr/>
        </p:nvSpPr>
        <p:spPr>
          <a:xfrm>
            <a:off x="4391363" y="3148741"/>
            <a:ext cx="12404" cy="46251"/>
          </a:xfrm>
          <a:custGeom>
            <a:avLst/>
            <a:gdLst/>
            <a:ahLst/>
            <a:cxnLst/>
            <a:rect l="l" t="t" r="r" b="b"/>
            <a:pathLst>
              <a:path w="579" h="2159" extrusionOk="0">
                <a:moveTo>
                  <a:pt x="578" y="1"/>
                </a:moveTo>
                <a:lnTo>
                  <a:pt x="578" y="1"/>
                </a:lnTo>
                <a:cubicBezTo>
                  <a:pt x="244" y="670"/>
                  <a:pt x="61" y="1399"/>
                  <a:pt x="1" y="2159"/>
                </a:cubicBezTo>
                <a:cubicBezTo>
                  <a:pt x="183" y="1825"/>
                  <a:pt x="305" y="1460"/>
                  <a:pt x="365" y="1095"/>
                </a:cubicBezTo>
                <a:cubicBezTo>
                  <a:pt x="487" y="761"/>
                  <a:pt x="578" y="366"/>
                  <a:pt x="5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49"/>
          <p:cNvSpPr/>
          <p:nvPr/>
        </p:nvSpPr>
        <p:spPr>
          <a:xfrm>
            <a:off x="4337978" y="3234003"/>
            <a:ext cx="13689" cy="33976"/>
          </a:xfrm>
          <a:custGeom>
            <a:avLst/>
            <a:gdLst/>
            <a:ahLst/>
            <a:cxnLst/>
            <a:rect l="l" t="t" r="r" b="b"/>
            <a:pathLst>
              <a:path w="639" h="1586" extrusionOk="0">
                <a:moveTo>
                  <a:pt x="9" y="1"/>
                </a:moveTo>
                <a:cubicBezTo>
                  <a:pt x="6" y="1"/>
                  <a:pt x="3" y="1"/>
                  <a:pt x="0" y="3"/>
                </a:cubicBezTo>
                <a:cubicBezTo>
                  <a:pt x="31" y="276"/>
                  <a:pt x="91" y="580"/>
                  <a:pt x="243" y="823"/>
                </a:cubicBezTo>
                <a:cubicBezTo>
                  <a:pt x="389" y="1260"/>
                  <a:pt x="562" y="1585"/>
                  <a:pt x="630" y="1585"/>
                </a:cubicBezTo>
                <a:cubicBezTo>
                  <a:pt x="633" y="1585"/>
                  <a:pt x="636" y="1585"/>
                  <a:pt x="639" y="1583"/>
                </a:cubicBezTo>
                <a:cubicBezTo>
                  <a:pt x="639" y="1279"/>
                  <a:pt x="547" y="1006"/>
                  <a:pt x="426" y="763"/>
                </a:cubicBezTo>
                <a:cubicBezTo>
                  <a:pt x="251" y="326"/>
                  <a:pt x="76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49"/>
          <p:cNvSpPr/>
          <p:nvPr/>
        </p:nvSpPr>
        <p:spPr>
          <a:xfrm>
            <a:off x="4433051" y="3217122"/>
            <a:ext cx="37768" cy="31920"/>
          </a:xfrm>
          <a:custGeom>
            <a:avLst/>
            <a:gdLst/>
            <a:ahLst/>
            <a:cxnLst/>
            <a:rect l="l" t="t" r="r" b="b"/>
            <a:pathLst>
              <a:path w="1763" h="1490" extrusionOk="0">
                <a:moveTo>
                  <a:pt x="1733" y="0"/>
                </a:moveTo>
                <a:lnTo>
                  <a:pt x="1733" y="0"/>
                </a:lnTo>
                <a:cubicBezTo>
                  <a:pt x="1368" y="122"/>
                  <a:pt x="1033" y="335"/>
                  <a:pt x="760" y="608"/>
                </a:cubicBezTo>
                <a:cubicBezTo>
                  <a:pt x="456" y="821"/>
                  <a:pt x="182" y="1125"/>
                  <a:pt x="0" y="1490"/>
                </a:cubicBezTo>
                <a:cubicBezTo>
                  <a:pt x="334" y="1277"/>
                  <a:pt x="608" y="1004"/>
                  <a:pt x="882" y="760"/>
                </a:cubicBezTo>
                <a:cubicBezTo>
                  <a:pt x="1337" y="335"/>
                  <a:pt x="1763" y="31"/>
                  <a:pt x="173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49"/>
          <p:cNvSpPr/>
          <p:nvPr/>
        </p:nvSpPr>
        <p:spPr>
          <a:xfrm>
            <a:off x="4337314" y="3340837"/>
            <a:ext cx="28685" cy="46915"/>
          </a:xfrm>
          <a:custGeom>
            <a:avLst/>
            <a:gdLst/>
            <a:ahLst/>
            <a:cxnLst/>
            <a:rect l="l" t="t" r="r" b="b"/>
            <a:pathLst>
              <a:path w="1339" h="2190" extrusionOk="0">
                <a:moveTo>
                  <a:pt x="1" y="1"/>
                </a:moveTo>
                <a:cubicBezTo>
                  <a:pt x="183" y="396"/>
                  <a:pt x="396" y="761"/>
                  <a:pt x="639" y="1095"/>
                </a:cubicBezTo>
                <a:cubicBezTo>
                  <a:pt x="852" y="1490"/>
                  <a:pt x="1065" y="1855"/>
                  <a:pt x="1338" y="2189"/>
                </a:cubicBezTo>
                <a:cubicBezTo>
                  <a:pt x="1247" y="1764"/>
                  <a:pt x="1065" y="1368"/>
                  <a:pt x="822" y="1004"/>
                </a:cubicBezTo>
                <a:cubicBezTo>
                  <a:pt x="609" y="609"/>
                  <a:pt x="335" y="274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49"/>
          <p:cNvSpPr/>
          <p:nvPr/>
        </p:nvSpPr>
        <p:spPr>
          <a:xfrm>
            <a:off x="4401796" y="3329761"/>
            <a:ext cx="42331" cy="21508"/>
          </a:xfrm>
          <a:custGeom>
            <a:avLst/>
            <a:gdLst/>
            <a:ahLst/>
            <a:cxnLst/>
            <a:rect l="l" t="t" r="r" b="b"/>
            <a:pathLst>
              <a:path w="1976" h="1004" extrusionOk="0">
                <a:moveTo>
                  <a:pt x="0" y="1"/>
                </a:moveTo>
                <a:cubicBezTo>
                  <a:pt x="334" y="214"/>
                  <a:pt x="638" y="366"/>
                  <a:pt x="1003" y="518"/>
                </a:cubicBezTo>
                <a:cubicBezTo>
                  <a:pt x="1307" y="700"/>
                  <a:pt x="1641" y="882"/>
                  <a:pt x="1976" y="1004"/>
                </a:cubicBezTo>
                <a:cubicBezTo>
                  <a:pt x="1733" y="700"/>
                  <a:pt x="1429" y="487"/>
                  <a:pt x="1094" y="335"/>
                </a:cubicBezTo>
                <a:cubicBezTo>
                  <a:pt x="760" y="122"/>
                  <a:pt x="395" y="31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49"/>
          <p:cNvSpPr/>
          <p:nvPr/>
        </p:nvSpPr>
        <p:spPr>
          <a:xfrm>
            <a:off x="4494256" y="3338180"/>
            <a:ext cx="16945" cy="33291"/>
          </a:xfrm>
          <a:custGeom>
            <a:avLst/>
            <a:gdLst/>
            <a:ahLst/>
            <a:cxnLst/>
            <a:rect l="l" t="t" r="r" b="b"/>
            <a:pathLst>
              <a:path w="791" h="1554" extrusionOk="0">
                <a:moveTo>
                  <a:pt x="753" y="1"/>
                </a:moveTo>
                <a:cubicBezTo>
                  <a:pt x="696" y="1"/>
                  <a:pt x="386" y="268"/>
                  <a:pt x="213" y="672"/>
                </a:cubicBezTo>
                <a:cubicBezTo>
                  <a:pt x="31" y="945"/>
                  <a:pt x="0" y="1249"/>
                  <a:pt x="61" y="1553"/>
                </a:cubicBezTo>
                <a:cubicBezTo>
                  <a:pt x="183" y="1310"/>
                  <a:pt x="274" y="1036"/>
                  <a:pt x="365" y="763"/>
                </a:cubicBezTo>
                <a:cubicBezTo>
                  <a:pt x="578" y="337"/>
                  <a:pt x="791" y="33"/>
                  <a:pt x="760" y="3"/>
                </a:cubicBezTo>
                <a:cubicBezTo>
                  <a:pt x="759" y="1"/>
                  <a:pt x="756" y="1"/>
                  <a:pt x="7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49"/>
          <p:cNvSpPr/>
          <p:nvPr/>
        </p:nvSpPr>
        <p:spPr>
          <a:xfrm>
            <a:off x="4518334" y="3267914"/>
            <a:ext cx="38453" cy="17588"/>
          </a:xfrm>
          <a:custGeom>
            <a:avLst/>
            <a:gdLst/>
            <a:ahLst/>
            <a:cxnLst/>
            <a:rect l="l" t="t" r="r" b="b"/>
            <a:pathLst>
              <a:path w="1795" h="821" extrusionOk="0">
                <a:moveTo>
                  <a:pt x="1" y="0"/>
                </a:moveTo>
                <a:cubicBezTo>
                  <a:pt x="274" y="183"/>
                  <a:pt x="578" y="335"/>
                  <a:pt x="882" y="426"/>
                </a:cubicBezTo>
                <a:cubicBezTo>
                  <a:pt x="1156" y="578"/>
                  <a:pt x="1460" y="730"/>
                  <a:pt x="1764" y="821"/>
                </a:cubicBezTo>
                <a:cubicBezTo>
                  <a:pt x="1794" y="760"/>
                  <a:pt x="1460" y="456"/>
                  <a:pt x="974" y="243"/>
                </a:cubicBezTo>
                <a:cubicBezTo>
                  <a:pt x="670" y="91"/>
                  <a:pt x="335" y="0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49"/>
          <p:cNvSpPr/>
          <p:nvPr/>
        </p:nvSpPr>
        <p:spPr>
          <a:xfrm>
            <a:off x="4572383" y="3319157"/>
            <a:ext cx="21508" cy="24379"/>
          </a:xfrm>
          <a:custGeom>
            <a:avLst/>
            <a:gdLst/>
            <a:ahLst/>
            <a:cxnLst/>
            <a:rect l="l" t="t" r="r" b="b"/>
            <a:pathLst>
              <a:path w="1004" h="1138" extrusionOk="0">
                <a:moveTo>
                  <a:pt x="949" y="0"/>
                </a:moveTo>
                <a:cubicBezTo>
                  <a:pt x="862" y="0"/>
                  <a:pt x="644" y="224"/>
                  <a:pt x="426" y="496"/>
                </a:cubicBezTo>
                <a:cubicBezTo>
                  <a:pt x="153" y="830"/>
                  <a:pt x="1" y="1104"/>
                  <a:pt x="31" y="1134"/>
                </a:cubicBezTo>
                <a:cubicBezTo>
                  <a:pt x="33" y="1136"/>
                  <a:pt x="36" y="1137"/>
                  <a:pt x="40" y="1137"/>
                </a:cubicBezTo>
                <a:cubicBezTo>
                  <a:pt x="96" y="1137"/>
                  <a:pt x="351" y="931"/>
                  <a:pt x="578" y="617"/>
                </a:cubicBezTo>
                <a:cubicBezTo>
                  <a:pt x="821" y="314"/>
                  <a:pt x="1004" y="40"/>
                  <a:pt x="973" y="10"/>
                </a:cubicBezTo>
                <a:cubicBezTo>
                  <a:pt x="967" y="3"/>
                  <a:pt x="959" y="0"/>
                  <a:pt x="94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9"/>
          <p:cNvSpPr/>
          <p:nvPr/>
        </p:nvSpPr>
        <p:spPr>
          <a:xfrm>
            <a:off x="4610815" y="3236445"/>
            <a:ext cx="21508" cy="30184"/>
          </a:xfrm>
          <a:custGeom>
            <a:avLst/>
            <a:gdLst/>
            <a:ahLst/>
            <a:cxnLst/>
            <a:rect l="l" t="t" r="r" b="b"/>
            <a:pathLst>
              <a:path w="1004" h="1409" extrusionOk="0">
                <a:moveTo>
                  <a:pt x="61" y="0"/>
                </a:moveTo>
                <a:cubicBezTo>
                  <a:pt x="48" y="0"/>
                  <a:pt x="37" y="3"/>
                  <a:pt x="30" y="10"/>
                </a:cubicBezTo>
                <a:cubicBezTo>
                  <a:pt x="0" y="41"/>
                  <a:pt x="274" y="314"/>
                  <a:pt x="547" y="679"/>
                </a:cubicBezTo>
                <a:cubicBezTo>
                  <a:pt x="790" y="1044"/>
                  <a:pt x="942" y="1409"/>
                  <a:pt x="973" y="1409"/>
                </a:cubicBezTo>
                <a:cubicBezTo>
                  <a:pt x="1003" y="1105"/>
                  <a:pt x="912" y="801"/>
                  <a:pt x="699" y="557"/>
                </a:cubicBezTo>
                <a:cubicBezTo>
                  <a:pt x="457" y="207"/>
                  <a:pt x="166" y="0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49"/>
          <p:cNvSpPr/>
          <p:nvPr/>
        </p:nvSpPr>
        <p:spPr>
          <a:xfrm>
            <a:off x="4673326" y="3247734"/>
            <a:ext cx="12382" cy="49507"/>
          </a:xfrm>
          <a:custGeom>
            <a:avLst/>
            <a:gdLst/>
            <a:ahLst/>
            <a:cxnLst/>
            <a:rect l="l" t="t" r="r" b="b"/>
            <a:pathLst>
              <a:path w="578" h="2311" extrusionOk="0">
                <a:moveTo>
                  <a:pt x="578" y="0"/>
                </a:moveTo>
                <a:cubicBezTo>
                  <a:pt x="395" y="334"/>
                  <a:pt x="274" y="730"/>
                  <a:pt x="213" y="1125"/>
                </a:cubicBezTo>
                <a:cubicBezTo>
                  <a:pt x="61" y="1520"/>
                  <a:pt x="0" y="1915"/>
                  <a:pt x="30" y="2310"/>
                </a:cubicBezTo>
                <a:cubicBezTo>
                  <a:pt x="334" y="1581"/>
                  <a:pt x="517" y="790"/>
                  <a:pt x="5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49"/>
          <p:cNvSpPr/>
          <p:nvPr/>
        </p:nvSpPr>
        <p:spPr>
          <a:xfrm>
            <a:off x="4728018" y="3290708"/>
            <a:ext cx="33869" cy="24100"/>
          </a:xfrm>
          <a:custGeom>
            <a:avLst/>
            <a:gdLst/>
            <a:ahLst/>
            <a:cxnLst/>
            <a:rect l="l" t="t" r="r" b="b"/>
            <a:pathLst>
              <a:path w="1581" h="1125" extrusionOk="0">
                <a:moveTo>
                  <a:pt x="0" y="0"/>
                </a:moveTo>
                <a:lnTo>
                  <a:pt x="0" y="0"/>
                </a:lnTo>
                <a:cubicBezTo>
                  <a:pt x="213" y="243"/>
                  <a:pt x="456" y="456"/>
                  <a:pt x="730" y="638"/>
                </a:cubicBezTo>
                <a:cubicBezTo>
                  <a:pt x="973" y="851"/>
                  <a:pt x="1277" y="1003"/>
                  <a:pt x="1581" y="1125"/>
                </a:cubicBezTo>
                <a:cubicBezTo>
                  <a:pt x="1368" y="851"/>
                  <a:pt x="1125" y="638"/>
                  <a:pt x="851" y="456"/>
                </a:cubicBezTo>
                <a:cubicBezTo>
                  <a:pt x="608" y="243"/>
                  <a:pt x="304" y="91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49"/>
          <p:cNvSpPr/>
          <p:nvPr/>
        </p:nvSpPr>
        <p:spPr>
          <a:xfrm>
            <a:off x="4765122" y="3219028"/>
            <a:ext cx="23479" cy="24400"/>
          </a:xfrm>
          <a:custGeom>
            <a:avLst/>
            <a:gdLst/>
            <a:ahLst/>
            <a:cxnLst/>
            <a:rect l="l" t="t" r="r" b="b"/>
            <a:pathLst>
              <a:path w="1096" h="1139" extrusionOk="0">
                <a:moveTo>
                  <a:pt x="1028" y="0"/>
                </a:moveTo>
                <a:cubicBezTo>
                  <a:pt x="982" y="0"/>
                  <a:pt x="777" y="261"/>
                  <a:pt x="518" y="550"/>
                </a:cubicBezTo>
                <a:cubicBezTo>
                  <a:pt x="244" y="854"/>
                  <a:pt x="1" y="1097"/>
                  <a:pt x="31" y="1127"/>
                </a:cubicBezTo>
                <a:cubicBezTo>
                  <a:pt x="31" y="1135"/>
                  <a:pt x="37" y="1139"/>
                  <a:pt x="47" y="1139"/>
                </a:cubicBezTo>
                <a:cubicBezTo>
                  <a:pt x="117" y="1139"/>
                  <a:pt x="405" y="966"/>
                  <a:pt x="670" y="702"/>
                </a:cubicBezTo>
                <a:cubicBezTo>
                  <a:pt x="973" y="367"/>
                  <a:pt x="1095" y="33"/>
                  <a:pt x="1034" y="3"/>
                </a:cubicBezTo>
                <a:cubicBezTo>
                  <a:pt x="1033" y="1"/>
                  <a:pt x="1031" y="0"/>
                  <a:pt x="102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49"/>
          <p:cNvSpPr/>
          <p:nvPr/>
        </p:nvSpPr>
        <p:spPr>
          <a:xfrm>
            <a:off x="4393313" y="2916243"/>
            <a:ext cx="29991" cy="27464"/>
          </a:xfrm>
          <a:custGeom>
            <a:avLst/>
            <a:gdLst/>
            <a:ahLst/>
            <a:cxnLst/>
            <a:rect l="l" t="t" r="r" b="b"/>
            <a:pathLst>
              <a:path w="1400" h="1282" extrusionOk="0">
                <a:moveTo>
                  <a:pt x="1361" y="0"/>
                </a:moveTo>
                <a:cubicBezTo>
                  <a:pt x="1300" y="0"/>
                  <a:pt x="983" y="236"/>
                  <a:pt x="639" y="580"/>
                </a:cubicBezTo>
                <a:cubicBezTo>
                  <a:pt x="274" y="915"/>
                  <a:pt x="1" y="1249"/>
                  <a:pt x="31" y="1279"/>
                </a:cubicBezTo>
                <a:cubicBezTo>
                  <a:pt x="35" y="1281"/>
                  <a:pt x="39" y="1282"/>
                  <a:pt x="44" y="1282"/>
                </a:cubicBezTo>
                <a:cubicBezTo>
                  <a:pt x="130" y="1282"/>
                  <a:pt x="447" y="1048"/>
                  <a:pt x="791" y="732"/>
                </a:cubicBezTo>
                <a:cubicBezTo>
                  <a:pt x="1126" y="367"/>
                  <a:pt x="1399" y="63"/>
                  <a:pt x="1369" y="3"/>
                </a:cubicBezTo>
                <a:cubicBezTo>
                  <a:pt x="1367" y="1"/>
                  <a:pt x="1364" y="0"/>
                  <a:pt x="13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49"/>
          <p:cNvSpPr/>
          <p:nvPr/>
        </p:nvSpPr>
        <p:spPr>
          <a:xfrm>
            <a:off x="4494256" y="2909130"/>
            <a:ext cx="10433" cy="41046"/>
          </a:xfrm>
          <a:custGeom>
            <a:avLst/>
            <a:gdLst/>
            <a:ahLst/>
            <a:cxnLst/>
            <a:rect l="l" t="t" r="r" b="b"/>
            <a:pathLst>
              <a:path w="487" h="1916" extrusionOk="0">
                <a:moveTo>
                  <a:pt x="0" y="0"/>
                </a:moveTo>
                <a:lnTo>
                  <a:pt x="0" y="0"/>
                </a:lnTo>
                <a:cubicBezTo>
                  <a:pt x="31" y="669"/>
                  <a:pt x="183" y="1307"/>
                  <a:pt x="456" y="1915"/>
                </a:cubicBezTo>
                <a:cubicBezTo>
                  <a:pt x="487" y="1581"/>
                  <a:pt x="426" y="1247"/>
                  <a:pt x="335" y="912"/>
                </a:cubicBezTo>
                <a:cubicBezTo>
                  <a:pt x="274" y="608"/>
                  <a:pt x="152" y="274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49"/>
          <p:cNvSpPr/>
          <p:nvPr/>
        </p:nvSpPr>
        <p:spPr>
          <a:xfrm>
            <a:off x="4455181" y="2813072"/>
            <a:ext cx="35176" cy="5891"/>
          </a:xfrm>
          <a:custGeom>
            <a:avLst/>
            <a:gdLst/>
            <a:ahLst/>
            <a:cxnLst/>
            <a:rect l="l" t="t" r="r" b="b"/>
            <a:pathLst>
              <a:path w="1642" h="275" extrusionOk="0">
                <a:moveTo>
                  <a:pt x="411" y="1"/>
                </a:moveTo>
                <a:cubicBezTo>
                  <a:pt x="274" y="1"/>
                  <a:pt x="137" y="16"/>
                  <a:pt x="0" y="47"/>
                </a:cubicBezTo>
                <a:cubicBezTo>
                  <a:pt x="244" y="168"/>
                  <a:pt x="517" y="229"/>
                  <a:pt x="791" y="229"/>
                </a:cubicBezTo>
                <a:cubicBezTo>
                  <a:pt x="928" y="259"/>
                  <a:pt x="1064" y="275"/>
                  <a:pt x="1201" y="275"/>
                </a:cubicBezTo>
                <a:cubicBezTo>
                  <a:pt x="1338" y="275"/>
                  <a:pt x="1475" y="259"/>
                  <a:pt x="1611" y="229"/>
                </a:cubicBezTo>
                <a:cubicBezTo>
                  <a:pt x="1642" y="168"/>
                  <a:pt x="1277" y="77"/>
                  <a:pt x="821" y="47"/>
                </a:cubicBezTo>
                <a:cubicBezTo>
                  <a:pt x="684" y="16"/>
                  <a:pt x="548" y="1"/>
                  <a:pt x="41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49"/>
          <p:cNvSpPr/>
          <p:nvPr/>
        </p:nvSpPr>
        <p:spPr>
          <a:xfrm>
            <a:off x="4546998" y="2882438"/>
            <a:ext cx="5227" cy="27357"/>
          </a:xfrm>
          <a:custGeom>
            <a:avLst/>
            <a:gdLst/>
            <a:ahLst/>
            <a:cxnLst/>
            <a:rect l="l" t="t" r="r" b="b"/>
            <a:pathLst>
              <a:path w="244" h="1277" extrusionOk="0">
                <a:moveTo>
                  <a:pt x="183" y="0"/>
                </a:moveTo>
                <a:cubicBezTo>
                  <a:pt x="122" y="0"/>
                  <a:pt x="31" y="274"/>
                  <a:pt x="31" y="638"/>
                </a:cubicBezTo>
                <a:cubicBezTo>
                  <a:pt x="0" y="1003"/>
                  <a:pt x="122" y="1277"/>
                  <a:pt x="183" y="1277"/>
                </a:cubicBezTo>
                <a:cubicBezTo>
                  <a:pt x="243" y="1246"/>
                  <a:pt x="213" y="973"/>
                  <a:pt x="213" y="638"/>
                </a:cubicBezTo>
                <a:cubicBezTo>
                  <a:pt x="213" y="304"/>
                  <a:pt x="243" y="0"/>
                  <a:pt x="18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49"/>
          <p:cNvSpPr/>
          <p:nvPr/>
        </p:nvSpPr>
        <p:spPr>
          <a:xfrm>
            <a:off x="4589971" y="2901311"/>
            <a:ext cx="35840" cy="32584"/>
          </a:xfrm>
          <a:custGeom>
            <a:avLst/>
            <a:gdLst/>
            <a:ahLst/>
            <a:cxnLst/>
            <a:rect l="l" t="t" r="r" b="b"/>
            <a:pathLst>
              <a:path w="1673" h="1521" extrusionOk="0">
                <a:moveTo>
                  <a:pt x="0" y="1"/>
                </a:moveTo>
                <a:lnTo>
                  <a:pt x="0" y="1"/>
                </a:lnTo>
                <a:cubicBezTo>
                  <a:pt x="213" y="305"/>
                  <a:pt x="456" y="609"/>
                  <a:pt x="760" y="821"/>
                </a:cubicBezTo>
                <a:cubicBezTo>
                  <a:pt x="1034" y="1095"/>
                  <a:pt x="1338" y="1338"/>
                  <a:pt x="1672" y="1520"/>
                </a:cubicBezTo>
                <a:cubicBezTo>
                  <a:pt x="1216" y="912"/>
                  <a:pt x="639" y="396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49"/>
          <p:cNvSpPr/>
          <p:nvPr/>
        </p:nvSpPr>
        <p:spPr>
          <a:xfrm>
            <a:off x="4575640" y="2984966"/>
            <a:ext cx="24764" cy="15446"/>
          </a:xfrm>
          <a:custGeom>
            <a:avLst/>
            <a:gdLst/>
            <a:ahLst/>
            <a:cxnLst/>
            <a:rect l="l" t="t" r="r" b="b"/>
            <a:pathLst>
              <a:path w="1156" h="721" extrusionOk="0">
                <a:moveTo>
                  <a:pt x="1088" y="1"/>
                </a:moveTo>
                <a:cubicBezTo>
                  <a:pt x="999" y="1"/>
                  <a:pt x="768" y="114"/>
                  <a:pt x="517" y="290"/>
                </a:cubicBezTo>
                <a:cubicBezTo>
                  <a:pt x="244" y="473"/>
                  <a:pt x="1" y="655"/>
                  <a:pt x="31" y="716"/>
                </a:cubicBezTo>
                <a:cubicBezTo>
                  <a:pt x="34" y="719"/>
                  <a:pt x="40" y="720"/>
                  <a:pt x="48" y="720"/>
                </a:cubicBezTo>
                <a:cubicBezTo>
                  <a:pt x="118" y="720"/>
                  <a:pt x="366" y="606"/>
                  <a:pt x="639" y="442"/>
                </a:cubicBezTo>
                <a:cubicBezTo>
                  <a:pt x="943" y="260"/>
                  <a:pt x="1156" y="47"/>
                  <a:pt x="1125" y="17"/>
                </a:cubicBezTo>
                <a:cubicBezTo>
                  <a:pt x="1120" y="6"/>
                  <a:pt x="1107" y="1"/>
                  <a:pt x="108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49"/>
          <p:cNvSpPr/>
          <p:nvPr/>
        </p:nvSpPr>
        <p:spPr>
          <a:xfrm>
            <a:off x="4642713" y="3014615"/>
            <a:ext cx="11740" cy="42352"/>
          </a:xfrm>
          <a:custGeom>
            <a:avLst/>
            <a:gdLst/>
            <a:ahLst/>
            <a:cxnLst/>
            <a:rect l="l" t="t" r="r" b="b"/>
            <a:pathLst>
              <a:path w="548" h="1977" extrusionOk="0">
                <a:moveTo>
                  <a:pt x="548" y="0"/>
                </a:moveTo>
                <a:cubicBezTo>
                  <a:pt x="152" y="578"/>
                  <a:pt x="0" y="1277"/>
                  <a:pt x="122" y="1976"/>
                </a:cubicBezTo>
                <a:cubicBezTo>
                  <a:pt x="244" y="1642"/>
                  <a:pt x="304" y="1307"/>
                  <a:pt x="335" y="973"/>
                </a:cubicBezTo>
                <a:cubicBezTo>
                  <a:pt x="426" y="669"/>
                  <a:pt x="517" y="335"/>
                  <a:pt x="54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49"/>
          <p:cNvSpPr/>
          <p:nvPr/>
        </p:nvSpPr>
        <p:spPr>
          <a:xfrm>
            <a:off x="4587358" y="3059495"/>
            <a:ext cx="16303" cy="32669"/>
          </a:xfrm>
          <a:custGeom>
            <a:avLst/>
            <a:gdLst/>
            <a:ahLst/>
            <a:cxnLst/>
            <a:rect l="l" t="t" r="r" b="b"/>
            <a:pathLst>
              <a:path w="761" h="1525" extrusionOk="0">
                <a:moveTo>
                  <a:pt x="9" y="1"/>
                </a:moveTo>
                <a:cubicBezTo>
                  <a:pt x="6" y="1"/>
                  <a:pt x="3" y="1"/>
                  <a:pt x="1" y="3"/>
                </a:cubicBezTo>
                <a:cubicBezTo>
                  <a:pt x="31" y="276"/>
                  <a:pt x="122" y="550"/>
                  <a:pt x="274" y="793"/>
                </a:cubicBezTo>
                <a:cubicBezTo>
                  <a:pt x="478" y="1201"/>
                  <a:pt x="682" y="1524"/>
                  <a:pt x="752" y="1524"/>
                </a:cubicBezTo>
                <a:cubicBezTo>
                  <a:pt x="755" y="1524"/>
                  <a:pt x="758" y="1524"/>
                  <a:pt x="761" y="1523"/>
                </a:cubicBezTo>
                <a:cubicBezTo>
                  <a:pt x="730" y="1219"/>
                  <a:pt x="609" y="945"/>
                  <a:pt x="457" y="702"/>
                </a:cubicBezTo>
                <a:cubicBezTo>
                  <a:pt x="253" y="323"/>
                  <a:pt x="77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49"/>
          <p:cNvSpPr/>
          <p:nvPr/>
        </p:nvSpPr>
        <p:spPr>
          <a:xfrm>
            <a:off x="4524204" y="3110973"/>
            <a:ext cx="17609" cy="39096"/>
          </a:xfrm>
          <a:custGeom>
            <a:avLst/>
            <a:gdLst/>
            <a:ahLst/>
            <a:cxnLst/>
            <a:rect l="l" t="t" r="r" b="b"/>
            <a:pathLst>
              <a:path w="822" h="1825" extrusionOk="0">
                <a:moveTo>
                  <a:pt x="821" y="1"/>
                </a:moveTo>
                <a:lnTo>
                  <a:pt x="821" y="1"/>
                </a:lnTo>
                <a:cubicBezTo>
                  <a:pt x="608" y="244"/>
                  <a:pt x="426" y="548"/>
                  <a:pt x="304" y="882"/>
                </a:cubicBezTo>
                <a:cubicBezTo>
                  <a:pt x="152" y="1156"/>
                  <a:pt x="31" y="1490"/>
                  <a:pt x="0" y="1825"/>
                </a:cubicBezTo>
                <a:cubicBezTo>
                  <a:pt x="213" y="1582"/>
                  <a:pt x="396" y="1278"/>
                  <a:pt x="487" y="974"/>
                </a:cubicBezTo>
                <a:cubicBezTo>
                  <a:pt x="669" y="670"/>
                  <a:pt x="760" y="335"/>
                  <a:pt x="82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49"/>
          <p:cNvSpPr/>
          <p:nvPr/>
        </p:nvSpPr>
        <p:spPr>
          <a:xfrm>
            <a:off x="4550897" y="3166779"/>
            <a:ext cx="47558" cy="8033"/>
          </a:xfrm>
          <a:custGeom>
            <a:avLst/>
            <a:gdLst/>
            <a:ahLst/>
            <a:cxnLst/>
            <a:rect l="l" t="t" r="r" b="b"/>
            <a:pathLst>
              <a:path w="2220" h="375" extrusionOk="0">
                <a:moveTo>
                  <a:pt x="1516" y="0"/>
                </a:moveTo>
                <a:cubicBezTo>
                  <a:pt x="986" y="0"/>
                  <a:pt x="464" y="122"/>
                  <a:pt x="1" y="375"/>
                </a:cubicBezTo>
                <a:cubicBezTo>
                  <a:pt x="365" y="344"/>
                  <a:pt x="730" y="314"/>
                  <a:pt x="1095" y="223"/>
                </a:cubicBezTo>
                <a:cubicBezTo>
                  <a:pt x="1460" y="192"/>
                  <a:pt x="1855" y="162"/>
                  <a:pt x="2220" y="71"/>
                </a:cubicBezTo>
                <a:cubicBezTo>
                  <a:pt x="1987" y="24"/>
                  <a:pt x="1751" y="0"/>
                  <a:pt x="151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49"/>
          <p:cNvSpPr/>
          <p:nvPr/>
        </p:nvSpPr>
        <p:spPr>
          <a:xfrm>
            <a:off x="4278060" y="3059538"/>
            <a:ext cx="10454" cy="41710"/>
          </a:xfrm>
          <a:custGeom>
            <a:avLst/>
            <a:gdLst/>
            <a:ahLst/>
            <a:cxnLst/>
            <a:rect l="l" t="t" r="r" b="b"/>
            <a:pathLst>
              <a:path w="488" h="1947" extrusionOk="0">
                <a:moveTo>
                  <a:pt x="31" y="1"/>
                </a:moveTo>
                <a:cubicBezTo>
                  <a:pt x="1" y="335"/>
                  <a:pt x="62" y="669"/>
                  <a:pt x="153" y="1004"/>
                </a:cubicBezTo>
                <a:cubicBezTo>
                  <a:pt x="214" y="1338"/>
                  <a:pt x="305" y="1672"/>
                  <a:pt x="487" y="1946"/>
                </a:cubicBezTo>
                <a:cubicBezTo>
                  <a:pt x="487" y="1612"/>
                  <a:pt x="457" y="1277"/>
                  <a:pt x="366" y="973"/>
                </a:cubicBezTo>
                <a:cubicBezTo>
                  <a:pt x="305" y="609"/>
                  <a:pt x="214" y="305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49"/>
          <p:cNvSpPr/>
          <p:nvPr/>
        </p:nvSpPr>
        <p:spPr>
          <a:xfrm>
            <a:off x="4311286" y="2982267"/>
            <a:ext cx="29306" cy="6748"/>
          </a:xfrm>
          <a:custGeom>
            <a:avLst/>
            <a:gdLst/>
            <a:ahLst/>
            <a:cxnLst/>
            <a:rect l="l" t="t" r="r" b="b"/>
            <a:pathLst>
              <a:path w="1368" h="315" extrusionOk="0">
                <a:moveTo>
                  <a:pt x="1279" y="1"/>
                </a:moveTo>
                <a:cubicBezTo>
                  <a:pt x="1175" y="1"/>
                  <a:pt x="949" y="66"/>
                  <a:pt x="669" y="112"/>
                </a:cubicBezTo>
                <a:cubicBezTo>
                  <a:pt x="334" y="143"/>
                  <a:pt x="30" y="143"/>
                  <a:pt x="0" y="203"/>
                </a:cubicBezTo>
                <a:cubicBezTo>
                  <a:pt x="0" y="250"/>
                  <a:pt x="179" y="315"/>
                  <a:pt x="441" y="315"/>
                </a:cubicBezTo>
                <a:cubicBezTo>
                  <a:pt x="520" y="315"/>
                  <a:pt x="607" y="309"/>
                  <a:pt x="699" y="295"/>
                </a:cubicBezTo>
                <a:cubicBezTo>
                  <a:pt x="1094" y="234"/>
                  <a:pt x="1368" y="51"/>
                  <a:pt x="1337" y="21"/>
                </a:cubicBezTo>
                <a:cubicBezTo>
                  <a:pt x="1330" y="7"/>
                  <a:pt x="1310" y="1"/>
                  <a:pt x="12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49"/>
          <p:cNvSpPr/>
          <p:nvPr/>
        </p:nvSpPr>
        <p:spPr>
          <a:xfrm>
            <a:off x="4242905" y="3191736"/>
            <a:ext cx="42995" cy="13689"/>
          </a:xfrm>
          <a:custGeom>
            <a:avLst/>
            <a:gdLst/>
            <a:ahLst/>
            <a:cxnLst/>
            <a:rect l="l" t="t" r="r" b="b"/>
            <a:pathLst>
              <a:path w="2007" h="639" extrusionOk="0">
                <a:moveTo>
                  <a:pt x="2007" y="0"/>
                </a:moveTo>
                <a:lnTo>
                  <a:pt x="2007" y="0"/>
                </a:lnTo>
                <a:cubicBezTo>
                  <a:pt x="1672" y="30"/>
                  <a:pt x="1307" y="91"/>
                  <a:pt x="973" y="243"/>
                </a:cubicBezTo>
                <a:cubicBezTo>
                  <a:pt x="639" y="304"/>
                  <a:pt x="304" y="456"/>
                  <a:pt x="0" y="638"/>
                </a:cubicBezTo>
                <a:cubicBezTo>
                  <a:pt x="365" y="638"/>
                  <a:pt x="700" y="547"/>
                  <a:pt x="1034" y="426"/>
                </a:cubicBezTo>
                <a:cubicBezTo>
                  <a:pt x="1399" y="334"/>
                  <a:pt x="1733" y="213"/>
                  <a:pt x="200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4" name="Google Shape;2634;p49"/>
          <p:cNvSpPr/>
          <p:nvPr/>
        </p:nvSpPr>
        <p:spPr>
          <a:xfrm>
            <a:off x="4203188" y="3246428"/>
            <a:ext cx="6534" cy="45587"/>
          </a:xfrm>
          <a:custGeom>
            <a:avLst/>
            <a:gdLst/>
            <a:ahLst/>
            <a:cxnLst/>
            <a:rect l="l" t="t" r="r" b="b"/>
            <a:pathLst>
              <a:path w="305" h="2128" extrusionOk="0">
                <a:moveTo>
                  <a:pt x="61" y="0"/>
                </a:moveTo>
                <a:cubicBezTo>
                  <a:pt x="0" y="335"/>
                  <a:pt x="0" y="699"/>
                  <a:pt x="61" y="1064"/>
                </a:cubicBezTo>
                <a:cubicBezTo>
                  <a:pt x="61" y="1429"/>
                  <a:pt x="122" y="1794"/>
                  <a:pt x="244" y="2128"/>
                </a:cubicBezTo>
                <a:cubicBezTo>
                  <a:pt x="304" y="1763"/>
                  <a:pt x="304" y="1398"/>
                  <a:pt x="244" y="1064"/>
                </a:cubicBezTo>
                <a:cubicBezTo>
                  <a:pt x="244" y="699"/>
                  <a:pt x="183" y="33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49"/>
          <p:cNvSpPr/>
          <p:nvPr/>
        </p:nvSpPr>
        <p:spPr>
          <a:xfrm>
            <a:off x="4235086" y="3343450"/>
            <a:ext cx="26714" cy="48843"/>
          </a:xfrm>
          <a:custGeom>
            <a:avLst/>
            <a:gdLst/>
            <a:ahLst/>
            <a:cxnLst/>
            <a:rect l="l" t="t" r="r" b="b"/>
            <a:pathLst>
              <a:path w="1247" h="2280" extrusionOk="0">
                <a:moveTo>
                  <a:pt x="1247" y="0"/>
                </a:moveTo>
                <a:lnTo>
                  <a:pt x="1247" y="0"/>
                </a:lnTo>
                <a:cubicBezTo>
                  <a:pt x="943" y="335"/>
                  <a:pt x="700" y="699"/>
                  <a:pt x="517" y="1094"/>
                </a:cubicBezTo>
                <a:cubicBezTo>
                  <a:pt x="274" y="1459"/>
                  <a:pt x="92" y="1854"/>
                  <a:pt x="1" y="2280"/>
                </a:cubicBezTo>
                <a:cubicBezTo>
                  <a:pt x="274" y="1946"/>
                  <a:pt x="517" y="1581"/>
                  <a:pt x="700" y="1186"/>
                </a:cubicBezTo>
                <a:cubicBezTo>
                  <a:pt x="943" y="821"/>
                  <a:pt x="1125" y="426"/>
                  <a:pt x="124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9"/>
          <p:cNvSpPr/>
          <p:nvPr/>
        </p:nvSpPr>
        <p:spPr>
          <a:xfrm>
            <a:off x="4168676" y="3374706"/>
            <a:ext cx="13689" cy="47558"/>
          </a:xfrm>
          <a:custGeom>
            <a:avLst/>
            <a:gdLst/>
            <a:ahLst/>
            <a:cxnLst/>
            <a:rect l="l" t="t" r="r" b="b"/>
            <a:pathLst>
              <a:path w="639" h="2220" extrusionOk="0">
                <a:moveTo>
                  <a:pt x="0" y="0"/>
                </a:moveTo>
                <a:cubicBezTo>
                  <a:pt x="0" y="395"/>
                  <a:pt x="92" y="760"/>
                  <a:pt x="244" y="1125"/>
                </a:cubicBezTo>
                <a:cubicBezTo>
                  <a:pt x="304" y="1520"/>
                  <a:pt x="456" y="1885"/>
                  <a:pt x="639" y="2219"/>
                </a:cubicBezTo>
                <a:cubicBezTo>
                  <a:pt x="639" y="1824"/>
                  <a:pt x="547" y="1429"/>
                  <a:pt x="426" y="1064"/>
                </a:cubicBezTo>
                <a:cubicBezTo>
                  <a:pt x="335" y="699"/>
                  <a:pt x="213" y="335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9"/>
          <p:cNvSpPr/>
          <p:nvPr/>
        </p:nvSpPr>
        <p:spPr>
          <a:xfrm>
            <a:off x="4252674" y="3454140"/>
            <a:ext cx="38432" cy="21508"/>
          </a:xfrm>
          <a:custGeom>
            <a:avLst/>
            <a:gdLst/>
            <a:ahLst/>
            <a:cxnLst/>
            <a:rect l="l" t="t" r="r" b="b"/>
            <a:pathLst>
              <a:path w="1794" h="1004" extrusionOk="0">
                <a:moveTo>
                  <a:pt x="1794" y="0"/>
                </a:moveTo>
                <a:lnTo>
                  <a:pt x="1794" y="0"/>
                </a:lnTo>
                <a:cubicBezTo>
                  <a:pt x="1459" y="31"/>
                  <a:pt x="1125" y="152"/>
                  <a:pt x="821" y="365"/>
                </a:cubicBezTo>
                <a:cubicBezTo>
                  <a:pt x="335" y="639"/>
                  <a:pt x="0" y="973"/>
                  <a:pt x="31" y="1003"/>
                </a:cubicBezTo>
                <a:cubicBezTo>
                  <a:pt x="335" y="882"/>
                  <a:pt x="639" y="730"/>
                  <a:pt x="912" y="517"/>
                </a:cubicBezTo>
                <a:cubicBezTo>
                  <a:pt x="1247" y="396"/>
                  <a:pt x="1520" y="213"/>
                  <a:pt x="179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9"/>
          <p:cNvSpPr/>
          <p:nvPr/>
        </p:nvSpPr>
        <p:spPr>
          <a:xfrm>
            <a:off x="4367284" y="2855081"/>
            <a:ext cx="6534" cy="44944"/>
          </a:xfrm>
          <a:custGeom>
            <a:avLst/>
            <a:gdLst/>
            <a:ahLst/>
            <a:cxnLst/>
            <a:rect l="l" t="t" r="r" b="b"/>
            <a:pathLst>
              <a:path w="305" h="2098" extrusionOk="0">
                <a:moveTo>
                  <a:pt x="243" y="1"/>
                </a:moveTo>
                <a:cubicBezTo>
                  <a:pt x="122" y="335"/>
                  <a:pt x="61" y="700"/>
                  <a:pt x="61" y="1064"/>
                </a:cubicBezTo>
                <a:cubicBezTo>
                  <a:pt x="0" y="1399"/>
                  <a:pt x="0" y="1763"/>
                  <a:pt x="61" y="2098"/>
                </a:cubicBezTo>
                <a:cubicBezTo>
                  <a:pt x="182" y="1763"/>
                  <a:pt x="243" y="1429"/>
                  <a:pt x="243" y="1064"/>
                </a:cubicBezTo>
                <a:cubicBezTo>
                  <a:pt x="304" y="730"/>
                  <a:pt x="304" y="365"/>
                  <a:pt x="2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p49"/>
          <p:cNvSpPr/>
          <p:nvPr/>
        </p:nvSpPr>
        <p:spPr>
          <a:xfrm>
            <a:off x="4468848" y="2750176"/>
            <a:ext cx="7198" cy="18980"/>
          </a:xfrm>
          <a:custGeom>
            <a:avLst/>
            <a:gdLst/>
            <a:ahLst/>
            <a:cxnLst/>
            <a:rect l="l" t="t" r="r" b="b"/>
            <a:pathLst>
              <a:path w="336" h="886" extrusionOk="0">
                <a:moveTo>
                  <a:pt x="43" y="1"/>
                </a:moveTo>
                <a:cubicBezTo>
                  <a:pt x="39" y="1"/>
                  <a:pt x="35" y="2"/>
                  <a:pt x="31" y="4"/>
                </a:cubicBezTo>
                <a:cubicBezTo>
                  <a:pt x="1" y="4"/>
                  <a:pt x="1" y="217"/>
                  <a:pt x="62" y="460"/>
                </a:cubicBezTo>
                <a:cubicBezTo>
                  <a:pt x="153" y="703"/>
                  <a:pt x="244" y="885"/>
                  <a:pt x="305" y="885"/>
                </a:cubicBezTo>
                <a:cubicBezTo>
                  <a:pt x="335" y="855"/>
                  <a:pt x="335" y="642"/>
                  <a:pt x="274" y="429"/>
                </a:cubicBezTo>
                <a:cubicBezTo>
                  <a:pt x="189" y="202"/>
                  <a:pt x="104" y="1"/>
                  <a:pt x="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0" name="Google Shape;2640;p49"/>
          <p:cNvSpPr/>
          <p:nvPr/>
        </p:nvSpPr>
        <p:spPr>
          <a:xfrm>
            <a:off x="4521591" y="2773033"/>
            <a:ext cx="37147" cy="15167"/>
          </a:xfrm>
          <a:custGeom>
            <a:avLst/>
            <a:gdLst/>
            <a:ahLst/>
            <a:cxnLst/>
            <a:rect l="l" t="t" r="r" b="b"/>
            <a:pathLst>
              <a:path w="1734" h="708" extrusionOk="0">
                <a:moveTo>
                  <a:pt x="62" y="1"/>
                </a:moveTo>
                <a:cubicBezTo>
                  <a:pt x="1" y="31"/>
                  <a:pt x="335" y="335"/>
                  <a:pt x="822" y="517"/>
                </a:cubicBezTo>
                <a:cubicBezTo>
                  <a:pt x="1049" y="644"/>
                  <a:pt x="1320" y="707"/>
                  <a:pt x="1579" y="707"/>
                </a:cubicBezTo>
                <a:cubicBezTo>
                  <a:pt x="1631" y="707"/>
                  <a:pt x="1683" y="705"/>
                  <a:pt x="1733" y="700"/>
                </a:cubicBezTo>
                <a:cubicBezTo>
                  <a:pt x="1490" y="548"/>
                  <a:pt x="1186" y="426"/>
                  <a:pt x="913" y="335"/>
                </a:cubicBezTo>
                <a:cubicBezTo>
                  <a:pt x="639" y="213"/>
                  <a:pt x="335" y="92"/>
                  <a:pt x="6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49"/>
          <p:cNvSpPr/>
          <p:nvPr/>
        </p:nvSpPr>
        <p:spPr>
          <a:xfrm>
            <a:off x="4600383" y="2805296"/>
            <a:ext cx="28021" cy="11547"/>
          </a:xfrm>
          <a:custGeom>
            <a:avLst/>
            <a:gdLst/>
            <a:ahLst/>
            <a:cxnLst/>
            <a:rect l="l" t="t" r="r" b="b"/>
            <a:pathLst>
              <a:path w="1308" h="539" extrusionOk="0">
                <a:moveTo>
                  <a:pt x="1246" y="1"/>
                </a:moveTo>
                <a:cubicBezTo>
                  <a:pt x="1160" y="1"/>
                  <a:pt x="921" y="125"/>
                  <a:pt x="639" y="227"/>
                </a:cubicBezTo>
                <a:cubicBezTo>
                  <a:pt x="305" y="379"/>
                  <a:pt x="1" y="440"/>
                  <a:pt x="31" y="501"/>
                </a:cubicBezTo>
                <a:cubicBezTo>
                  <a:pt x="31" y="524"/>
                  <a:pt x="81" y="539"/>
                  <a:pt x="164" y="539"/>
                </a:cubicBezTo>
                <a:cubicBezTo>
                  <a:pt x="295" y="539"/>
                  <a:pt x="507" y="503"/>
                  <a:pt x="730" y="410"/>
                </a:cubicBezTo>
                <a:cubicBezTo>
                  <a:pt x="1095" y="258"/>
                  <a:pt x="1308" y="45"/>
                  <a:pt x="1277" y="14"/>
                </a:cubicBezTo>
                <a:cubicBezTo>
                  <a:pt x="1273" y="5"/>
                  <a:pt x="1262" y="1"/>
                  <a:pt x="124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49"/>
          <p:cNvSpPr/>
          <p:nvPr/>
        </p:nvSpPr>
        <p:spPr>
          <a:xfrm>
            <a:off x="4705867" y="2866093"/>
            <a:ext cx="22815" cy="24914"/>
          </a:xfrm>
          <a:custGeom>
            <a:avLst/>
            <a:gdLst/>
            <a:ahLst/>
            <a:cxnLst/>
            <a:rect l="l" t="t" r="r" b="b"/>
            <a:pathLst>
              <a:path w="1065" h="1163" extrusionOk="0">
                <a:moveTo>
                  <a:pt x="1024" y="1"/>
                </a:moveTo>
                <a:cubicBezTo>
                  <a:pt x="955" y="1"/>
                  <a:pt x="777" y="263"/>
                  <a:pt x="518" y="581"/>
                </a:cubicBezTo>
                <a:cubicBezTo>
                  <a:pt x="244" y="885"/>
                  <a:pt x="1" y="1097"/>
                  <a:pt x="31" y="1158"/>
                </a:cubicBezTo>
                <a:cubicBezTo>
                  <a:pt x="34" y="1161"/>
                  <a:pt x="38" y="1162"/>
                  <a:pt x="44" y="1162"/>
                </a:cubicBezTo>
                <a:cubicBezTo>
                  <a:pt x="107" y="1162"/>
                  <a:pt x="361" y="1009"/>
                  <a:pt x="639" y="702"/>
                </a:cubicBezTo>
                <a:cubicBezTo>
                  <a:pt x="943" y="368"/>
                  <a:pt x="1065" y="34"/>
                  <a:pt x="1034" y="3"/>
                </a:cubicBezTo>
                <a:cubicBezTo>
                  <a:pt x="1031" y="2"/>
                  <a:pt x="1028" y="1"/>
                  <a:pt x="102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49"/>
          <p:cNvSpPr/>
          <p:nvPr/>
        </p:nvSpPr>
        <p:spPr>
          <a:xfrm>
            <a:off x="4730610" y="2939079"/>
            <a:ext cx="36504" cy="36483"/>
          </a:xfrm>
          <a:custGeom>
            <a:avLst/>
            <a:gdLst/>
            <a:ahLst/>
            <a:cxnLst/>
            <a:rect l="l" t="t" r="r" b="b"/>
            <a:pathLst>
              <a:path w="1704" h="1703" extrusionOk="0">
                <a:moveTo>
                  <a:pt x="1" y="1"/>
                </a:moveTo>
                <a:lnTo>
                  <a:pt x="1" y="1"/>
                </a:lnTo>
                <a:cubicBezTo>
                  <a:pt x="457" y="669"/>
                  <a:pt x="1034" y="1247"/>
                  <a:pt x="1703" y="1703"/>
                </a:cubicBezTo>
                <a:cubicBezTo>
                  <a:pt x="1490" y="1368"/>
                  <a:pt x="1217" y="1064"/>
                  <a:pt x="913" y="791"/>
                </a:cubicBezTo>
                <a:cubicBezTo>
                  <a:pt x="670" y="487"/>
                  <a:pt x="335" y="213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49"/>
          <p:cNvSpPr/>
          <p:nvPr/>
        </p:nvSpPr>
        <p:spPr>
          <a:xfrm>
            <a:off x="4787273" y="2889593"/>
            <a:ext cx="24764" cy="38432"/>
          </a:xfrm>
          <a:custGeom>
            <a:avLst/>
            <a:gdLst/>
            <a:ahLst/>
            <a:cxnLst/>
            <a:rect l="l" t="t" r="r" b="b"/>
            <a:pathLst>
              <a:path w="1156" h="1794" extrusionOk="0">
                <a:moveTo>
                  <a:pt x="1155" y="0"/>
                </a:moveTo>
                <a:lnTo>
                  <a:pt x="1155" y="0"/>
                </a:lnTo>
                <a:cubicBezTo>
                  <a:pt x="882" y="213"/>
                  <a:pt x="669" y="517"/>
                  <a:pt x="487" y="852"/>
                </a:cubicBezTo>
                <a:cubicBezTo>
                  <a:pt x="274" y="1125"/>
                  <a:pt x="122" y="1459"/>
                  <a:pt x="0" y="1794"/>
                </a:cubicBezTo>
                <a:cubicBezTo>
                  <a:pt x="487" y="1277"/>
                  <a:pt x="882" y="669"/>
                  <a:pt x="115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49"/>
          <p:cNvSpPr/>
          <p:nvPr/>
        </p:nvSpPr>
        <p:spPr>
          <a:xfrm>
            <a:off x="4868657" y="2946191"/>
            <a:ext cx="15660" cy="24229"/>
          </a:xfrm>
          <a:custGeom>
            <a:avLst/>
            <a:gdLst/>
            <a:ahLst/>
            <a:cxnLst/>
            <a:rect l="l" t="t" r="r" b="b"/>
            <a:pathLst>
              <a:path w="731" h="1131" extrusionOk="0">
                <a:moveTo>
                  <a:pt x="43" y="0"/>
                </a:moveTo>
                <a:cubicBezTo>
                  <a:pt x="38" y="0"/>
                  <a:pt x="35" y="1"/>
                  <a:pt x="31" y="3"/>
                </a:cubicBezTo>
                <a:cubicBezTo>
                  <a:pt x="1" y="33"/>
                  <a:pt x="92" y="307"/>
                  <a:pt x="274" y="611"/>
                </a:cubicBezTo>
                <a:cubicBezTo>
                  <a:pt x="446" y="897"/>
                  <a:pt x="618" y="1130"/>
                  <a:pt x="688" y="1130"/>
                </a:cubicBezTo>
                <a:cubicBezTo>
                  <a:pt x="693" y="1130"/>
                  <a:pt x="696" y="1129"/>
                  <a:pt x="700" y="1128"/>
                </a:cubicBezTo>
                <a:cubicBezTo>
                  <a:pt x="730" y="1097"/>
                  <a:pt x="639" y="824"/>
                  <a:pt x="457" y="520"/>
                </a:cubicBezTo>
                <a:cubicBezTo>
                  <a:pt x="285" y="233"/>
                  <a:pt x="113" y="0"/>
                  <a:pt x="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49"/>
          <p:cNvSpPr/>
          <p:nvPr/>
        </p:nvSpPr>
        <p:spPr>
          <a:xfrm>
            <a:off x="4879732" y="2852468"/>
            <a:ext cx="15638" cy="20930"/>
          </a:xfrm>
          <a:custGeom>
            <a:avLst/>
            <a:gdLst/>
            <a:ahLst/>
            <a:cxnLst/>
            <a:rect l="l" t="t" r="r" b="b"/>
            <a:pathLst>
              <a:path w="730" h="977" extrusionOk="0">
                <a:moveTo>
                  <a:pt x="31" y="1"/>
                </a:moveTo>
                <a:cubicBezTo>
                  <a:pt x="0" y="31"/>
                  <a:pt x="92" y="274"/>
                  <a:pt x="274" y="548"/>
                </a:cubicBezTo>
                <a:cubicBezTo>
                  <a:pt x="445" y="776"/>
                  <a:pt x="615" y="976"/>
                  <a:pt x="661" y="976"/>
                </a:cubicBezTo>
                <a:cubicBezTo>
                  <a:pt x="665" y="976"/>
                  <a:pt x="667" y="976"/>
                  <a:pt x="669" y="974"/>
                </a:cubicBezTo>
                <a:cubicBezTo>
                  <a:pt x="730" y="943"/>
                  <a:pt x="578" y="700"/>
                  <a:pt x="426" y="426"/>
                </a:cubicBezTo>
                <a:cubicBezTo>
                  <a:pt x="274" y="183"/>
                  <a:pt x="92" y="1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49"/>
          <p:cNvSpPr/>
          <p:nvPr/>
        </p:nvSpPr>
        <p:spPr>
          <a:xfrm>
            <a:off x="4942243" y="2942271"/>
            <a:ext cx="25407" cy="24250"/>
          </a:xfrm>
          <a:custGeom>
            <a:avLst/>
            <a:gdLst/>
            <a:ahLst/>
            <a:cxnLst/>
            <a:rect l="l" t="t" r="r" b="b"/>
            <a:pathLst>
              <a:path w="1186" h="1132" extrusionOk="0">
                <a:moveTo>
                  <a:pt x="1116" y="1"/>
                </a:moveTo>
                <a:cubicBezTo>
                  <a:pt x="1060" y="1"/>
                  <a:pt x="802" y="205"/>
                  <a:pt x="517" y="490"/>
                </a:cubicBezTo>
                <a:cubicBezTo>
                  <a:pt x="213" y="794"/>
                  <a:pt x="0" y="1098"/>
                  <a:pt x="31" y="1128"/>
                </a:cubicBezTo>
                <a:cubicBezTo>
                  <a:pt x="33" y="1130"/>
                  <a:pt x="36" y="1131"/>
                  <a:pt x="40" y="1131"/>
                </a:cubicBezTo>
                <a:cubicBezTo>
                  <a:pt x="100" y="1131"/>
                  <a:pt x="385" y="926"/>
                  <a:pt x="669" y="642"/>
                </a:cubicBezTo>
                <a:cubicBezTo>
                  <a:pt x="973" y="338"/>
                  <a:pt x="1186" y="64"/>
                  <a:pt x="1125" y="4"/>
                </a:cubicBezTo>
                <a:cubicBezTo>
                  <a:pt x="1123" y="2"/>
                  <a:pt x="1120" y="1"/>
                  <a:pt x="111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49"/>
          <p:cNvSpPr/>
          <p:nvPr/>
        </p:nvSpPr>
        <p:spPr>
          <a:xfrm>
            <a:off x="4936373" y="2902939"/>
            <a:ext cx="29327" cy="5891"/>
          </a:xfrm>
          <a:custGeom>
            <a:avLst/>
            <a:gdLst/>
            <a:ahLst/>
            <a:cxnLst/>
            <a:rect l="l" t="t" r="r" b="b"/>
            <a:pathLst>
              <a:path w="1369" h="275" extrusionOk="0">
                <a:moveTo>
                  <a:pt x="1156" y="1"/>
                </a:moveTo>
                <a:cubicBezTo>
                  <a:pt x="1027" y="1"/>
                  <a:pt x="852" y="16"/>
                  <a:pt x="670" y="46"/>
                </a:cubicBezTo>
                <a:cubicBezTo>
                  <a:pt x="274" y="107"/>
                  <a:pt x="1" y="198"/>
                  <a:pt x="1" y="229"/>
                </a:cubicBezTo>
                <a:cubicBezTo>
                  <a:pt x="107" y="259"/>
                  <a:pt x="221" y="274"/>
                  <a:pt x="339" y="274"/>
                </a:cubicBezTo>
                <a:cubicBezTo>
                  <a:pt x="457" y="274"/>
                  <a:pt x="578" y="259"/>
                  <a:pt x="700" y="229"/>
                </a:cubicBezTo>
                <a:cubicBezTo>
                  <a:pt x="1065" y="168"/>
                  <a:pt x="1369" y="107"/>
                  <a:pt x="1369" y="46"/>
                </a:cubicBezTo>
                <a:cubicBezTo>
                  <a:pt x="1369" y="16"/>
                  <a:pt x="1285" y="1"/>
                  <a:pt x="115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49"/>
          <p:cNvSpPr/>
          <p:nvPr/>
        </p:nvSpPr>
        <p:spPr>
          <a:xfrm>
            <a:off x="4979368" y="2829653"/>
            <a:ext cx="23458" cy="33955"/>
          </a:xfrm>
          <a:custGeom>
            <a:avLst/>
            <a:gdLst/>
            <a:ahLst/>
            <a:cxnLst/>
            <a:rect l="l" t="t" r="r" b="b"/>
            <a:pathLst>
              <a:path w="1095" h="1585" extrusionOk="0">
                <a:moveTo>
                  <a:pt x="9" y="0"/>
                </a:moveTo>
                <a:cubicBezTo>
                  <a:pt x="6" y="0"/>
                  <a:pt x="3" y="1"/>
                  <a:pt x="0" y="2"/>
                </a:cubicBezTo>
                <a:cubicBezTo>
                  <a:pt x="91" y="306"/>
                  <a:pt x="274" y="580"/>
                  <a:pt x="456" y="853"/>
                </a:cubicBezTo>
                <a:cubicBezTo>
                  <a:pt x="747" y="1261"/>
                  <a:pt x="1010" y="1585"/>
                  <a:pt x="1085" y="1585"/>
                </a:cubicBezTo>
                <a:cubicBezTo>
                  <a:pt x="1089" y="1585"/>
                  <a:pt x="1092" y="1584"/>
                  <a:pt x="1094" y="1583"/>
                </a:cubicBezTo>
                <a:cubicBezTo>
                  <a:pt x="1003" y="1279"/>
                  <a:pt x="821" y="975"/>
                  <a:pt x="638" y="732"/>
                </a:cubicBezTo>
                <a:cubicBezTo>
                  <a:pt x="347" y="324"/>
                  <a:pt x="84" y="0"/>
                  <a:pt x="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49"/>
          <p:cNvSpPr/>
          <p:nvPr/>
        </p:nvSpPr>
        <p:spPr>
          <a:xfrm>
            <a:off x="5017114" y="2917528"/>
            <a:ext cx="21530" cy="21637"/>
          </a:xfrm>
          <a:custGeom>
            <a:avLst/>
            <a:gdLst/>
            <a:ahLst/>
            <a:cxnLst/>
            <a:rect l="l" t="t" r="r" b="b"/>
            <a:pathLst>
              <a:path w="1005" h="1010" extrusionOk="0">
                <a:moveTo>
                  <a:pt x="934" y="0"/>
                </a:moveTo>
                <a:cubicBezTo>
                  <a:pt x="881" y="0"/>
                  <a:pt x="680" y="175"/>
                  <a:pt x="427" y="429"/>
                </a:cubicBezTo>
                <a:cubicBezTo>
                  <a:pt x="183" y="703"/>
                  <a:pt x="1" y="976"/>
                  <a:pt x="62" y="1007"/>
                </a:cubicBezTo>
                <a:cubicBezTo>
                  <a:pt x="64" y="1009"/>
                  <a:pt x="67" y="1010"/>
                  <a:pt x="71" y="1010"/>
                </a:cubicBezTo>
                <a:cubicBezTo>
                  <a:pt x="124" y="1010"/>
                  <a:pt x="325" y="835"/>
                  <a:pt x="578" y="581"/>
                </a:cubicBezTo>
                <a:cubicBezTo>
                  <a:pt x="822" y="307"/>
                  <a:pt x="1004" y="34"/>
                  <a:pt x="943" y="3"/>
                </a:cubicBezTo>
                <a:cubicBezTo>
                  <a:pt x="941" y="1"/>
                  <a:pt x="938" y="0"/>
                  <a:pt x="93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49"/>
          <p:cNvSpPr/>
          <p:nvPr/>
        </p:nvSpPr>
        <p:spPr>
          <a:xfrm>
            <a:off x="5049677" y="2823997"/>
            <a:ext cx="28021" cy="19430"/>
          </a:xfrm>
          <a:custGeom>
            <a:avLst/>
            <a:gdLst/>
            <a:ahLst/>
            <a:cxnLst/>
            <a:rect l="l" t="t" r="r" b="b"/>
            <a:pathLst>
              <a:path w="1308" h="907" extrusionOk="0">
                <a:moveTo>
                  <a:pt x="57" y="1"/>
                </a:moveTo>
                <a:cubicBezTo>
                  <a:pt x="21" y="1"/>
                  <a:pt x="1" y="9"/>
                  <a:pt x="1" y="23"/>
                </a:cubicBezTo>
                <a:cubicBezTo>
                  <a:pt x="1" y="84"/>
                  <a:pt x="305" y="205"/>
                  <a:pt x="639" y="418"/>
                </a:cubicBezTo>
                <a:cubicBezTo>
                  <a:pt x="985" y="649"/>
                  <a:pt x="1194" y="907"/>
                  <a:pt x="1241" y="907"/>
                </a:cubicBezTo>
                <a:cubicBezTo>
                  <a:pt x="1243" y="907"/>
                  <a:pt x="1245" y="906"/>
                  <a:pt x="1247" y="904"/>
                </a:cubicBezTo>
                <a:cubicBezTo>
                  <a:pt x="1308" y="874"/>
                  <a:pt x="1125" y="509"/>
                  <a:pt x="761" y="266"/>
                </a:cubicBezTo>
                <a:cubicBezTo>
                  <a:pt x="459" y="80"/>
                  <a:pt x="175" y="1"/>
                  <a:pt x="5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9"/>
          <p:cNvSpPr/>
          <p:nvPr/>
        </p:nvSpPr>
        <p:spPr>
          <a:xfrm>
            <a:off x="5122620" y="2838758"/>
            <a:ext cx="20844" cy="26157"/>
          </a:xfrm>
          <a:custGeom>
            <a:avLst/>
            <a:gdLst/>
            <a:ahLst/>
            <a:cxnLst/>
            <a:rect l="l" t="t" r="r" b="b"/>
            <a:pathLst>
              <a:path w="973" h="1221" extrusionOk="0">
                <a:moveTo>
                  <a:pt x="931" y="0"/>
                </a:moveTo>
                <a:cubicBezTo>
                  <a:pt x="857" y="0"/>
                  <a:pt x="655" y="234"/>
                  <a:pt x="426" y="550"/>
                </a:cubicBezTo>
                <a:cubicBezTo>
                  <a:pt x="182" y="884"/>
                  <a:pt x="0" y="1188"/>
                  <a:pt x="61" y="1218"/>
                </a:cubicBezTo>
                <a:cubicBezTo>
                  <a:pt x="63" y="1220"/>
                  <a:pt x="65" y="1221"/>
                  <a:pt x="68" y="1221"/>
                </a:cubicBezTo>
                <a:cubicBezTo>
                  <a:pt x="119" y="1221"/>
                  <a:pt x="348" y="987"/>
                  <a:pt x="578" y="671"/>
                </a:cubicBezTo>
                <a:cubicBezTo>
                  <a:pt x="821" y="337"/>
                  <a:pt x="973" y="33"/>
                  <a:pt x="942" y="3"/>
                </a:cubicBezTo>
                <a:cubicBezTo>
                  <a:pt x="939" y="1"/>
                  <a:pt x="935" y="0"/>
                  <a:pt x="93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49"/>
          <p:cNvSpPr/>
          <p:nvPr/>
        </p:nvSpPr>
        <p:spPr>
          <a:xfrm>
            <a:off x="5133032" y="2763929"/>
            <a:ext cx="16303" cy="39739"/>
          </a:xfrm>
          <a:custGeom>
            <a:avLst/>
            <a:gdLst/>
            <a:ahLst/>
            <a:cxnLst/>
            <a:rect l="l" t="t" r="r" b="b"/>
            <a:pathLst>
              <a:path w="761" h="1855" extrusionOk="0">
                <a:moveTo>
                  <a:pt x="0" y="0"/>
                </a:moveTo>
                <a:cubicBezTo>
                  <a:pt x="31" y="334"/>
                  <a:pt x="122" y="669"/>
                  <a:pt x="274" y="973"/>
                </a:cubicBezTo>
                <a:cubicBezTo>
                  <a:pt x="365" y="1277"/>
                  <a:pt x="517" y="1581"/>
                  <a:pt x="730" y="1854"/>
                </a:cubicBezTo>
                <a:lnTo>
                  <a:pt x="760" y="1854"/>
                </a:lnTo>
                <a:cubicBezTo>
                  <a:pt x="639" y="1186"/>
                  <a:pt x="365" y="547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49"/>
          <p:cNvSpPr/>
          <p:nvPr/>
        </p:nvSpPr>
        <p:spPr>
          <a:xfrm>
            <a:off x="5198799" y="2722862"/>
            <a:ext cx="24122" cy="30056"/>
          </a:xfrm>
          <a:custGeom>
            <a:avLst/>
            <a:gdLst/>
            <a:ahLst/>
            <a:cxnLst/>
            <a:rect l="l" t="t" r="r" b="b"/>
            <a:pathLst>
              <a:path w="1126" h="1403" extrusionOk="0">
                <a:moveTo>
                  <a:pt x="1058" y="0"/>
                </a:moveTo>
                <a:cubicBezTo>
                  <a:pt x="1008" y="0"/>
                  <a:pt x="748" y="293"/>
                  <a:pt x="487" y="641"/>
                </a:cubicBezTo>
                <a:cubicBezTo>
                  <a:pt x="183" y="1036"/>
                  <a:pt x="0" y="1370"/>
                  <a:pt x="61" y="1400"/>
                </a:cubicBezTo>
                <a:cubicBezTo>
                  <a:pt x="63" y="1402"/>
                  <a:pt x="65" y="1403"/>
                  <a:pt x="68" y="1403"/>
                </a:cubicBezTo>
                <a:cubicBezTo>
                  <a:pt x="119" y="1403"/>
                  <a:pt x="379" y="1137"/>
                  <a:pt x="639" y="762"/>
                </a:cubicBezTo>
                <a:cubicBezTo>
                  <a:pt x="912" y="397"/>
                  <a:pt x="1125" y="33"/>
                  <a:pt x="1064" y="2"/>
                </a:cubicBezTo>
                <a:cubicBezTo>
                  <a:pt x="1063" y="1"/>
                  <a:pt x="1061" y="0"/>
                  <a:pt x="105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49"/>
          <p:cNvSpPr/>
          <p:nvPr/>
        </p:nvSpPr>
        <p:spPr>
          <a:xfrm>
            <a:off x="5220285" y="2768963"/>
            <a:ext cx="35176" cy="4756"/>
          </a:xfrm>
          <a:custGeom>
            <a:avLst/>
            <a:gdLst/>
            <a:ahLst/>
            <a:cxnLst/>
            <a:rect l="l" t="t" r="r" b="b"/>
            <a:pathLst>
              <a:path w="1642" h="222" extrusionOk="0">
                <a:moveTo>
                  <a:pt x="672" y="1"/>
                </a:moveTo>
                <a:cubicBezTo>
                  <a:pt x="427" y="1"/>
                  <a:pt x="203" y="64"/>
                  <a:pt x="0" y="191"/>
                </a:cubicBezTo>
                <a:cubicBezTo>
                  <a:pt x="548" y="191"/>
                  <a:pt x="1095" y="221"/>
                  <a:pt x="1642" y="221"/>
                </a:cubicBezTo>
                <a:cubicBezTo>
                  <a:pt x="1430" y="89"/>
                  <a:pt x="1172" y="2"/>
                  <a:pt x="928" y="2"/>
                </a:cubicBezTo>
                <a:cubicBezTo>
                  <a:pt x="892" y="2"/>
                  <a:pt x="856" y="4"/>
                  <a:pt x="821" y="8"/>
                </a:cubicBezTo>
                <a:cubicBezTo>
                  <a:pt x="770" y="3"/>
                  <a:pt x="721" y="1"/>
                  <a:pt x="67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533D5D-F7FD-4D83-411F-98D867699890}"/>
              </a:ext>
            </a:extLst>
          </p:cNvPr>
          <p:cNvSpPr txBox="1"/>
          <p:nvPr/>
        </p:nvSpPr>
        <p:spPr>
          <a:xfrm>
            <a:off x="254113" y="1471187"/>
            <a:ext cx="35329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 nhóm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tiến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hành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nghiệm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hoàn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báo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cáo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theo mẫu. </a:t>
            </a:r>
            <a:r>
              <a:rPr lang="vi-VN" sz="2800" i="1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(khoảng 30 phút)</a:t>
            </a:r>
            <a:endParaRPr lang="en-US" sz="2800" i="1" dirty="0"/>
          </a:p>
        </p:txBody>
      </p:sp>
      <p:pic>
        <p:nvPicPr>
          <p:cNvPr id="8" name="Picture 6" descr="Animated GIF 14 – Alarm Clock – Bootgum">
            <a:extLst>
              <a:ext uri="{FF2B5EF4-FFF2-40B4-BE49-F238E27FC236}">
                <a16:creationId xmlns:a16="http://schemas.microsoft.com/office/drawing/2014/main" id="{A547DBA5-4455-BF74-3C80-61509506C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28" y="3649787"/>
            <a:ext cx="769803" cy="7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924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ur Creative Company by Slidesgo">
  <a:themeElements>
    <a:clrScheme name="Simple Light">
      <a:dk1>
        <a:srgbClr val="16433D"/>
      </a:dk1>
      <a:lt1>
        <a:srgbClr val="FDF2E9"/>
      </a:lt1>
      <a:dk2>
        <a:srgbClr val="212121"/>
      </a:dk2>
      <a:lt2>
        <a:srgbClr val="E1A77B"/>
      </a:lt2>
      <a:accent1>
        <a:srgbClr val="16433D"/>
      </a:accent1>
      <a:accent2>
        <a:srgbClr val="212121"/>
      </a:accent2>
      <a:accent3>
        <a:srgbClr val="EFCCAE"/>
      </a:accent3>
      <a:accent4>
        <a:srgbClr val="B7D5C4"/>
      </a:accent4>
      <a:accent5>
        <a:srgbClr val="F4E3D6"/>
      </a:accent5>
      <a:accent6>
        <a:srgbClr val="E1A77B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7">
    <wetp:webextensionref xmlns:r="http://schemas.openxmlformats.org/officeDocument/2006/relationships" r:id="rId1"/>
  </wetp:taskpane>
  <wetp:taskpane dockstate="right" visibility="0" width="438" row="1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37915BAE-F057-4833-9780-A66C0A00FF4F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8DB86717-8190-4781-A633-4414D3A5E371}">
  <we:reference id="wa104380907" version="3.0.0.1" store="en-US" storeType="OMEX"/>
  <we:alternateReferences>
    <we:reference id="WA104380907" version="3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1228</Words>
  <Application>Microsoft Office PowerPoint</Application>
  <PresentationFormat>On-screen Show (16:9)</PresentationFormat>
  <Paragraphs>160</Paragraphs>
  <Slides>23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Times New Roman</vt:lpstr>
      <vt:lpstr>Montserrat Medium</vt:lpstr>
      <vt:lpstr>Montserrat</vt:lpstr>
      <vt:lpstr>Arial</vt:lpstr>
      <vt:lpstr>#9Slide03 Arima Madurai Black</vt:lpstr>
      <vt:lpstr>Merriweather</vt:lpstr>
      <vt:lpstr>Cambria Math</vt:lpstr>
      <vt:lpstr>Symbol</vt:lpstr>
      <vt:lpstr>Our Creative Company by Slidesgo</vt:lpstr>
      <vt:lpstr>BÀI 27</vt:lpstr>
      <vt:lpstr>PowerPoint Presentation</vt:lpstr>
      <vt:lpstr>Tác dụng nhiệt</vt:lpstr>
      <vt:lpstr>I. 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</dc:title>
  <cp:lastModifiedBy>Admin</cp:lastModifiedBy>
  <cp:revision>54</cp:revision>
  <dcterms:modified xsi:type="dcterms:W3CDTF">2023-07-12T00:05:06Z</dcterms:modified>
</cp:coreProperties>
</file>