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3" r:id="rId7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A8E8-567E-4A0F-AAE4-9BAFB4A1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0F843-831E-4851-9AFC-0141D4DF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823B-8B71-4417-9CA2-037CB1288DC1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845E1-DBC7-48E0-AE74-8B29438B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2F62D-C3EC-43DF-A79A-6DBFB73E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367AD-5F80-4286-B962-38B135FA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46190-A2B9-411A-AD0E-3ECEC531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64FCC-F49A-4221-A3A6-BB3C4DC23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F99BC-AF6C-4E30-B7F8-32315C65F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823B-8B71-4417-9CA2-037CB1288DC1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2AF2A-8823-4A0F-8A9F-8B49855EF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AE8CA-56DE-4758-976B-1C7919CE7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367AD-5F80-4286-B962-38B135FA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3D6D9C-7C67-4CA3-A715-08C143D2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B5D6E-CC5A-4BF6-9AF7-9E93B41ED6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7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41CE0E-AE67-4DAD-925D-F9715420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" sz="7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177C9-504A-4401-B28F-8D52C23E2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0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0A12FB-71BE-478D-BEA9-F636828D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 tả đặc điểm cấu tạo của acetic acid</a:t>
            </a:r>
            <a:endParaRPr lang="vi-VN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56D54-17AE-45D7-B26C-E8F46A1C54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8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F141D5-0F31-4D36-BACB-D8615EDC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4A21F-1477-47F7-842C-4B225FCB5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0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EB2AC8-DD7C-4655-A9E2-BA62E708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02919-731B-47AA-9A2C-600E3F26F6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5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37483F-7A3A-4244-971C-F8378A5D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1B8B-ACD8-49C6-BC16-E9F51E009E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3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1E3B8D-1CDD-4CF2-A503-D94BC959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B532E-C6A1-4B5B-8B1B-BA96697A5A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3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38FB1C-547D-4CF5-85C6-210A1E01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A49678-0E8C-486C-9A1E-8A5CFD145C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2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5D3496-16DC-4A25-8E07-2B87F3F5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7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HÓA HỌC THÔNG THÁI</a:t>
            </a:r>
            <a:endParaRPr lang="en-US" sz="27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3E004-3EAE-484B-ABD6-559C45CCAC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7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39AE77-F504-4ED3-A364-AC0B3F67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7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TỎA SÁNG</a:t>
            </a:r>
            <a:endParaRPr lang="en-US" sz="27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427EC-88D4-4C93-8955-475005F7A9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79E1BF-8FFE-42C9-8120-33F644C4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AED66-8D69-4C81-BF55-BAD64EBD8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5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7285D5-B278-43D4-BD3D-FA699C5E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9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ACETIC ACID </a:t>
            </a:r>
            <a:endParaRPr lang="en-US" sz="9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9CB96-0463-422D-B631-C0FDC97CB3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7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BFF876-A7F6-4A92-A714-AB878798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F4E84-ED77-4D98-BDAD-4F8D9B8FEC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5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64DA14-B82A-4189-A6C7-AB40ED7D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hơn!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BE63D-20A3-491D-B566-1AC3F1DCD5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3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1DF9B7-CBBD-4431-863E-39256031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CB268-1952-42D1-A52C-E992EAE78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17E731-3F6E-4754-9F1D-000A37C2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AC572-05C6-4CD5-9A11-DA0B8598C6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28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34DE53-E109-451B-963B-BFF770A0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6451A-ADD7-4752-A3E1-97673FA0F7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35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E9D5CE-8CC9-4308-B6C2-A699AAC85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" sz="7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9F3D0-818E-4C62-8E7C-367C219FC3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55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E25C5B-19A6-4FFD-AA3D-D880EB28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1: Phản ứng với quỳ tím</a:t>
            </a:r>
            <a:endParaRPr lang="vi-VN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57792-F806-4E59-994F-FEA9250722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97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4FEC07-1D62-4F49-91DE-75EEF119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C3601-1D03-4729-BA3B-84EF353FCB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49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261A1B-3F06-4E63-A29A-D308314A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D2167-021E-482E-A384-CBF40572BC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12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099D46-CB26-4E1A-A1B0-0F20F084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7E699-90A3-420B-AA8B-B8E6BE7DDB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30FD4A-078F-4907-92D6-981F477D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66776-7A2D-48AE-A2A5-5B509687AD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30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05BF3F-2AC9-43B1-A41A-13AF58E6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31A76-C167-49E9-A4F8-348B15889A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4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4B9DB6-86B9-4926-B402-16517A16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4BFED-6616-4876-A50D-10B47811EA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77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104525-3D55-49EA-8E0A-A1C871A2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vi-VN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2: Acetic acid phản ứng với đá vôi (thành ph</a:t>
            </a:r>
            <a:r>
              <a:rPr lang="en-US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chính là CaCO</a:t>
            </a:r>
            <a:r>
              <a:rPr lang="en-US" sz="2200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kẽm (Zn), copper(II) oxide (CuO), sodium hydroxide (NaOH)</a:t>
            </a:r>
            <a:endParaRPr lang="vi-VN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E46F5-5C76-49F9-AA83-FB22A415CD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97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3FEFA2-3278-421B-9DD5-363074FF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9D08B-5E34-4624-B1DB-A6E987600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02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4EC0A8-A364-4AF0-A44C-B755EF5A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353C7-616A-42A6-B007-CF0C71E07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15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033478-94B9-4D50-9030-07D7949B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68F3C-C4DF-4B02-B6D2-26163358C9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36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92F9F1-5585-4461-91BB-2A267101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AE5ED-377C-4F3B-8533-B9D70FF874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80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F7FC6A-B4B4-4FFF-9DE7-BB561A2F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1DB30-BCD2-4AA3-BA7E-F82C64D42C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97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2A42B7-A0BF-487B-A646-DB869910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3D46D-E5FF-431E-830D-E41DE3040B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21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105108-B978-49C7-A61A-66912517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88F07-EF04-410C-98C9-240F01A926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9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4B877B-C390-452E-A0A2-F63DB586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BF8E4-89E5-4B1F-88BC-C58AF9815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75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26B327-923B-4D08-A697-B7B04F5D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2A86D-5D30-4C6B-9913-192C8AA0CF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3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69B07D-F5B3-4A21-BED8-8E9046BB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12927-7B84-4BF1-8DED-B9E38D220D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98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AAFC36-7574-413F-B886-93D212E4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Acetic acid phản 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với ethylic alcohol</a:t>
            </a:r>
            <a:endParaRPr lang="vi-VN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C1CB8-A846-49CE-9336-7B2D18FD5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05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F2DA10-8FD4-4BC1-BF52-F7B92222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9315E-BE25-455F-947E-F683FE9158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88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0C4DB6-0E41-4F49-9EE7-35C8D52E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AF788-C4CE-4787-9C84-070F6B5111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47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62ED25-EF98-4763-936B-3A1F5992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5ED8E-EB97-4E0B-8929-CC7049D9C3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96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16C607-DFB5-4BBF-BC9A-6E54804A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Acetic acid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với ethyl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alcohol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22570-4860-4DC3-B5EB-17D344EE7D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4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51D18-F914-49BC-8C33-85B15D9D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F8A6E-80C9-4611-8F51-3178B89A2C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1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CE8A39-5E6D-4D8C-BA36-C786ACB5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50AE5-61E8-4166-9EBB-A23C5DE836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47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3229F4-DABA-42A8-A594-7FB0F44C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2CC2F-B4EE-4270-AC7B-937C41A535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7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7A564A-96A4-4AEB-8E85-ED2BCCE7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71083-FCC8-47FD-8D63-264F184E28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259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F5F5D4-22D4-42C8-A6C2-13E55660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vi-VN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 ứng điếu chế acetic acid</a:t>
            </a:r>
            <a:endParaRPr lang="vi-VN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A69E2-EF19-427F-9BC7-A4CE7BC40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967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F69D92-2BC1-4F30-A2D9-9D41E918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C3FD9-E76A-4D97-98EA-A8386B94C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672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24D608-8586-4E27-AA8F-3661852B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</a:t>
            </a:r>
            <a:r>
              <a:rPr lang="vi-VN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acetic acid</a:t>
            </a:r>
            <a:endParaRPr lang="vi-VN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78231-71EC-4A24-9E54-E099DA090F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899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A33497-211A-4AF8-9325-A14016B3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33B56-974E-47D0-9B76-6761404709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64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5CC5FD-25D4-4440-9F70-AFB7ABC9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4EF2B-668C-41BF-9239-D2BCF1307C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99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7F9605-2633-470C-AE98-82AC305E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77AF2-E3BB-4190-982D-365499BE8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84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AFA857-90EC-4FA8-B269-CE1AC5BC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8F07F-4C95-4609-AE56-741A836657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3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0406DB-D76C-41AD-BEB1-5006B9CA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241AE-A8B6-4619-B29F-ABE7F2B7B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62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497CDA-A621-464F-AB80-697B397D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F1D0C-E9C2-49F3-8CEA-1AC75B52F7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74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CEEF1D-BD60-4E93-99C5-E7614EA7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4FE24-5E06-4229-92FB-AD17D79B1B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42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60FD0F-3150-4A9A-A344-F0A2376C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2309C-1F9D-4838-9A03-71483218E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E049E7-72A3-40E7-976D-B576AB26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575EE-0B93-48D0-8F89-9BA38DDAD5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5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4DECF4-FCE1-46BA-BCD5-4CAE198B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9E659-9D01-48B4-803D-46480FD28D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34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F5AB5B-9A7B-4E14-8BFB-89E25295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20C58-885D-4AF5-9CE5-54FC326C41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533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FBFEF2-FB87-4F48-AD3A-AFF7CEA2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F4A95-7753-4BDA-BD59-C9EE58D4B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491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A80133-81E5-42AF-8609-44FE1CBC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129A1-F9FB-4AC4-9277-0CD0FB6AE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492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8E8A94-239A-48D8-990C-9944FE86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B833DC-8EA8-4B34-BC6E-32508E2824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20856"/>
      </p:ext>
    </p:extLst>
  </p:cSld>
  <p:clrMapOvr>
    <a:masterClrMapping/>
  </p:clrMapOvr>
  <p:transition spd="slow">
    <p:wheel spokes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320345-F162-479A-A147-7516E2CF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11816-FF47-4D29-91CC-BC9A1660A3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281"/>
      </p:ext>
    </p:extLst>
  </p:cSld>
  <p:clrMapOvr>
    <a:masterClrMapping/>
  </p:clrMapOvr>
  <p:transition spd="slow">
    <p:wheel spokes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21F1FB-17FB-4C61-8B0B-5C1F3363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71C63-ED37-4645-BB7E-65A9E2C0AD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902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E0F955-49D5-40CE-943C-7E594ECE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80BD6-65FA-43F0-B481-F5FC160E99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109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522E06-1A68-4C6F-BCE3-FAE8CEF0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4D606-696C-46F3-8E67-3F2BBCE85B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3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B24FAC-D4D9-46A7-853B-FDC0F088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0380C-9EFA-4B28-9773-207237353A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526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F0CF85-78A6-4B30-AA95-C2041164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8471F-998F-44F6-B461-B6D1327E30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46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4B24BC-56DC-474F-8AC2-F2F5684C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9DD3A-433C-413A-920E-4BC3C81518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566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E53403-F893-4F49-8F1A-BB38B7F2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42A52-C17A-4688-AE66-4158F2E1AF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505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63B9BF-374B-4D93-A062-289AF179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E3C4D-2139-4178-AC76-DDA428E2FA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104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07C48B-DC4F-423A-A436-0568E9FE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4F258-D0BE-43B0-BFFF-70422DC6FF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38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016AEF-44F9-42A8-9799-B15347DE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242BB-21DA-42A0-A083-5310D8C35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0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35B319-2AFA-47CF-885B-AD32FF66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430E4-5CDF-49B3-9B87-91D7D61328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8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78CF61-29F3-4724-AEF4-99354392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5C651-7F5C-46D1-AFBA-F6CB3A50A1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52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</Words>
  <Application>Microsoft Office PowerPoint</Application>
  <PresentationFormat>On-screen Show (16:9)</PresentationFormat>
  <Paragraphs>24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ACETIC ACID </vt:lpstr>
      <vt:lpstr>PowerPoint Presentation</vt:lpstr>
      <vt:lpstr>MỤC TIÊU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1</vt:lpstr>
      <vt:lpstr>Mô tả đặc điểm cấu tạo của acetic acid</vt:lpstr>
      <vt:lpstr>PowerPoint Presentation</vt:lpstr>
      <vt:lpstr>PowerPoint Presentation</vt:lpstr>
      <vt:lpstr>PowerPoint Presentation</vt:lpstr>
      <vt:lpstr>PowerPoint Presentation</vt:lpstr>
      <vt:lpstr>Ghi nhớ</vt:lpstr>
      <vt:lpstr>NHÀ HÓA HỌC THÔNG THÁI</vt:lpstr>
      <vt:lpstr>TÔI TỎA SÁNG</vt:lpstr>
      <vt:lpstr>PowerPoint Presentation</vt:lpstr>
      <vt:lpstr>2</vt:lpstr>
      <vt:lpstr>Ai nhanh hơn!</vt:lpstr>
      <vt:lpstr>PowerPoint Presentation</vt:lpstr>
      <vt:lpstr>Ghi nhớ</vt:lpstr>
      <vt:lpstr>PowerPoint Presentation</vt:lpstr>
      <vt:lpstr>3</vt:lpstr>
      <vt:lpstr>Thí nghiệm 1: Phản ứng với quỳ tím</vt:lpstr>
      <vt:lpstr>PowerPoint Presentation</vt:lpstr>
      <vt:lpstr>PowerPoint Presentation</vt:lpstr>
      <vt:lpstr>PowerPoint Presentation</vt:lpstr>
      <vt:lpstr>LUYỆN TẬP</vt:lpstr>
      <vt:lpstr>PowerPoint Presentation</vt:lpstr>
      <vt:lpstr>Thí nghiệm 2: Acetic acid phản ứng với đá vôi (thành phần chính là CaCO3), kẽm (Zn), copper(II) oxide (CuO), sodium hydroxide (NaOH)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Thí nghiệm 3: Acetic acid phản ứng với ethylic alcohol</vt:lpstr>
      <vt:lpstr>PowerPoint Presentation</vt:lpstr>
      <vt:lpstr>PowerPoint Presentation</vt:lpstr>
      <vt:lpstr>PowerPoint Presentation</vt:lpstr>
      <vt:lpstr>Acetic acid tác dụng với ethylic alcohol</vt:lpstr>
      <vt:lpstr>PowerPoint Presentation</vt:lpstr>
      <vt:lpstr>Ghi nhớ</vt:lpstr>
      <vt:lpstr>4</vt:lpstr>
      <vt:lpstr>Phản ứng điếu chế acetic acid</vt:lpstr>
      <vt:lpstr>PowerPoint Presentation</vt:lpstr>
      <vt:lpstr>Ứng dụng acetic acid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Văn Quốc Huy</dc:creator>
  <cp:lastModifiedBy>Oanh Phạm</cp:lastModifiedBy>
  <cp:revision>3</cp:revision>
  <dcterms:created xsi:type="dcterms:W3CDTF">2024-06-20T17:52:16Z</dcterms:created>
  <dcterms:modified xsi:type="dcterms:W3CDTF">2024-07-04T16:32:32Z</dcterms:modified>
</cp:coreProperties>
</file>