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BA91D-163D-3219-76E1-237C1E223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A6C81-C212-2A00-8415-CC5A25512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BA833-9182-4CB7-8036-DD1FF2333492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65E15A-03E3-8021-5294-62AC5EE0F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D1E59D-7001-BECD-48C6-E8B4ECC2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8F0C0-5B6F-49CF-9596-96EF6935F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9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524A36-0060-0242-C281-4323FD20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0D648-D43D-6EAD-CC18-6E7E3B7F2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03C60-96B4-119F-6050-ABB7EBD113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BA833-9182-4CB7-8036-DD1FF2333492}" type="datetimeFigureOut">
              <a:rPr lang="en-US" smtClean="0"/>
              <a:t>7/21/2024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29B88-7422-C695-AF2E-54E6D4D246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96FF5-4C3F-62D3-ED73-9D16F6883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8F0C0-5B6F-49CF-9596-96EF6935F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0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BF6834-DEFF-D74F-03C3-1593E2034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F48CA1-749E-B583-A40B-5954FDCABD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1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EBAF71-4E56-8462-EF01-E4D0353FA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C2B0A0-AC59-9EEE-FD1F-9F1AB483A87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07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789B86-4437-85C0-3F26-AE3B1FA3BA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E0A696-7814-40CF-F7FF-FAC7EFEB5D7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9492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89CD53-D1C3-180C-27E6-ED551B757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2DD975-E1DC-F137-44EA-E1E0B64D6F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368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B6E5DD-654A-5995-899C-5CF96DAEA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vi-VN" sz="3200" i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 cách nào để biết được ethylene nhẹ hơn không khí?</a:t>
            </a:r>
            <a:endParaRPr lang="vi-VN" sz="3200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F08405-F780-43B7-3773-6E22A0DC3C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84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F894A2-0ED9-08B6-DD47-6E27B7492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3C6BEA-9060-B518-1462-799C39151E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856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1951490-2FB4-88D8-F0A9-F14B2D0FF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219B48-D36A-C5E3-FEC6-CA1FB04E47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02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8FE1254-948D-44A8-325B-25E88F44B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6947A-621E-80DB-3D0F-2ADA6CA8FF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53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B245E24-38CF-B567-B9EB-A1725BFDF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EE6FAF-1C0B-1997-6D02-E9E002E5D9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507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6603BA-AA80-6EFA-01C9-1EB65F832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sz="5400" b="1">
                <a:solidFill>
                  <a:srgbClr val="F5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HÓA HỌC CỦA ETHYLENE</a:t>
            </a:r>
            <a:endParaRPr lang="en-US" sz="5400" b="1" dirty="0">
              <a:solidFill>
                <a:srgbClr val="F56E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DE7E30-2690-F478-8389-8127855B4C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1520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49FAC0-51ED-C91D-3406-0F8BE0BEB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200" b="1" i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1: </a:t>
            </a:r>
            <a:r>
              <a:rPr lang="vi-VN" sz="32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 cháy ethylene trong k</a:t>
            </a:r>
            <a:r>
              <a:rPr lang="en-US" sz="32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746D4-8289-7B62-E33C-4BE156CBD3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18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FDE6F6-518D-2B11-51D6-051B4914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9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ALKENE</a:t>
            </a:r>
            <a:endParaRPr lang="en-US" dirty="0">
              <a:solidFill>
                <a:schemeClr val="accent3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32539-9F4F-E8C7-358F-88E97B67BA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50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0815A5-CB9B-775C-D270-BC7914EE8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200" b="1" i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1: </a:t>
            </a:r>
            <a:r>
              <a:rPr lang="vi-VN" sz="32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Đốt cháy ethylene trong k</a:t>
            </a:r>
            <a:r>
              <a:rPr lang="en-US" sz="32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vi-VN" sz="32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1CEF20-09CC-5A0A-CA1D-C3BF3FAEF9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371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0A3E33D-6516-9851-0E41-7A12E4565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029A2F-AF6E-8527-04FD-2F2D017B6F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1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270C6B-1E02-1F89-D721-C1273B347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83CCB1-52BC-9A38-9347-94FD2356F2F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003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8718F00-D4F8-3BC5-71F8-C224ABA5A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55C3C7-56C1-9A7E-1257-A2238C1C07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641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0DE910-E2AF-A80A-42D8-9D62181C5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7B747D-DB13-CA09-B7B2-E685FA3DA0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830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A8D04F-2BC5-C5C8-F301-AA3E1E082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DE4829-8E2F-D128-B735-8889461A6BE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78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BDFF1F0-71FB-0C8C-785D-2D5A058D6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200" b="1" i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</a:t>
            </a:r>
            <a:r>
              <a:rPr lang="en-US" sz="3200" b="1" i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i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Ethylene tác dụng với nước bromine</a:t>
            </a:r>
            <a:endParaRPr lang="en-US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D56CB0-DD5D-A9D3-8CDD-DAF9A6CF0C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253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138D388-C410-3CF6-C112-EC4DDD488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i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200" b="1" i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 nghiệm </a:t>
            </a:r>
            <a:r>
              <a:rPr lang="en-US" sz="3200" b="1" i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i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Ethylene tác dụng với nước bromine</a:t>
            </a:r>
            <a:endParaRPr lang="en-US" sz="3200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41DF0-9A25-E669-C2AF-36C97DE1D3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33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6D44EE-B381-E97F-AE67-72C696B9C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214C22-92BE-DFD6-9EC8-BDE89538F01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471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CCC061-1BC8-8430-C4AC-79E89A7BE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vi-VN" sz="2800" i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hiện tượng của Thí nghiệm 2 ở Hình 22.2. Dùng công thức cấu tạo thu gọn, viết phương trình hoá học của phản ứng xảy ra.</a:t>
            </a:r>
            <a:endParaRPr lang="vi-VN" sz="2800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3DBF36-5F47-BD5D-9B15-73BA36423B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767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6B24E5F-8F07-AEEC-CED3-9F27F4AD5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D1D068-C660-E889-9A02-552579CC6C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4250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E10A95A-05F4-B603-04CA-5B3C4646A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C8049D-8C86-A9BB-EEEF-03F413563A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207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4E993A-4C0E-96AF-952A-B2B7CE490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66AC35-93A9-F4F3-D0AE-6055ACA39AE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7730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7E1ABBD-5F04-DE6D-0D5A-DD64DF56A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014F67-C819-1CF4-9F99-16AF01EA863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3223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204B8F-2FD0-C31E-3D33-620F5CA58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36D453-ED39-2179-12B9-D4436822AB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6005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78BF16C-A987-2C14-4A15-359D4718E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F3F6E0-3E47-F405-D299-F5E2BCD4208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54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BCEC88-B3F3-98C9-1CD8-86863E328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BEDE2-E344-6B68-7113-645FF26E59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304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42C716-CF83-71AB-1357-1E56948FE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2723B0-5892-774C-046F-EE494552510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084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B2D0480-A41D-32D3-16AE-B0BFDAE49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09B7CF-7E14-820D-FB02-F4C61C9AF4D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5630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78046E0-7F12-BD68-716A-D12FD942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FFF771-A4E4-E188-0F61-2910D0D2400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37459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76D6E66-A1EC-2DEF-0F6A-D0388B1D3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FBEE8-B863-1CF3-887B-A9127B13CB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17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216C55-F8E7-00C0-5815-AC78079C0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9E4D7C-D0CD-D4F0-54A8-F029D9BB67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803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4280E39-2379-E785-4CEE-212F11C2B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129808-4D95-A541-C21E-21A035E899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2596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1E488D-209B-87ED-8A36-78C731FE8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4D4FB1-AC2A-F51B-7E68-DE9A1550930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903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90DF3A-BEB9-1832-DD17-72BECF7B1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3D524-18E1-A18D-83D8-6250595B148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6292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818580E-98EE-81EA-BF41-551EF1AFE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6600" b="1">
                <a:solidFill>
                  <a:srgbClr val="F5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ỨNG DỤNG CỦA ETHYLENE </a:t>
            </a:r>
            <a:endParaRPr lang="en-US" sz="6600" b="1" dirty="0">
              <a:solidFill>
                <a:srgbClr val="F56E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96B678-7A1B-823D-EFC5-C223723CC3D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55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8969074-6663-E073-A53A-DE1BCA4E6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8D7535-FC0F-5845-11AC-EDF6FD4BF7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4039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ECCB0F5-641F-6D15-42ED-082E9290E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39C207-CD03-C218-5CBE-48FF6A838B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2338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18C5E88-19BD-D6F0-9E1C-DD970F0EF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AE20CA-9FE7-0D2B-008E-4E951647558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06596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970727C-319D-6D15-FDA5-643F576B2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FDBB02-10A8-A600-40ED-40D3B018A2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18341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41FDBEE-E3EA-255A-686A-51E3767F2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DF82AE-B3A2-A06C-CD40-E7479AB1C37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5474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5E02463-E604-E087-99F5-0693BE24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1508DB-9007-4669-68B5-BC3B33E74A5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81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14624FE-D346-2B39-C8EA-510E59799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2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0C4285-C52E-1916-5C48-455C90998CA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862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FF9F66E-08DE-290A-3CE2-A9AE5FF89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3C8E77-ADD3-E978-0A2B-05FD90C7411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3906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E71BC6C-AFC7-579F-F464-3CB68218D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EEE5C0-78C6-3B5B-FB38-51054B6B7D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152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0DC741F-0439-A650-D897-D0C1AA3F4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D3848D0-0BD9-D9D8-8736-009BE95D048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173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309155-C750-8D59-1EB5-E6486D158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06644-F618-0FE6-6707-DF737F883E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379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34089D1-FAA8-1141-9A5D-1A5432FB5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3A2E1A-3A87-86E5-D14F-454F218C380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896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536C15-CBA4-D6C3-5F00-7A49BA3BA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E5488-C476-C4C3-9FA0-B6966A62BF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315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0A8221-9B3C-35B3-899D-7E3794742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3ADA34-DED8-826F-0C9F-0BB539A9D7B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5447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0712A8B-97BF-2696-3FF5-D2FE79D3C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12F02F-6C22-0019-0BBC-726607892B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236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5F80D1-6FCB-A74D-B0B3-996EBE784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6A512A-2700-3701-B94B-D4BDB9E386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6523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6F5A22-8135-EC19-5EE7-523E41538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025543-D420-B06E-860A-1C28AD57AA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901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6AEC4A-C8D3-6CE4-795B-3730EF8F7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6600" b="1">
                <a:solidFill>
                  <a:srgbClr val="F56E6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KHÁI NIỆM ALKENE</a:t>
            </a:r>
            <a:endParaRPr lang="en-US" sz="6600" b="1" dirty="0">
              <a:solidFill>
                <a:srgbClr val="F56E6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F4A2C5-F093-2A9A-5EFA-6F2B0E25C9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25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AB28B8C-F78F-621E-2F06-BF0B934BD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3288758-02BC-67DA-D132-05BA788A1F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8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8AE7C7-898A-69E2-0E35-941F11D2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vi-VN" sz="3200" i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viết công thức phân tử và công thức cấu tạo thu gọn của các alkene ở Hình 22.1</a:t>
            </a:r>
            <a:endParaRPr lang="vi-VN" sz="3200" i="1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11BAF4-23D9-0BC0-7A7D-4898C96054A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59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82366E-7583-EAAC-A01F-77938AAB5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</a:t>
            </a:r>
            <a:endParaRPr lang="en-US" sz="36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319138-8511-C03D-81EA-848ADED41F1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39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145</Words>
  <Application>Microsoft Office PowerPoint</Application>
  <PresentationFormat>On-screen Show (16:9)</PresentationFormat>
  <Paragraphs>20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ALKENE</vt:lpstr>
      <vt:lpstr>PowerPoint Presentation</vt:lpstr>
      <vt:lpstr>PowerPoint Presentation</vt:lpstr>
      <vt:lpstr>NỘI DUNG BÀI HỌC</vt:lpstr>
      <vt:lpstr>KHÁI NIỆM ALKENE</vt:lpstr>
      <vt:lpstr>PowerPoint Presentation</vt:lpstr>
      <vt:lpstr>Hãy viết công thức phân tử và công thức cấu tạo thu gọn của các alkene ở Hình 22.1</vt:lpstr>
      <vt:lpstr>Lời giải</vt:lpstr>
      <vt:lpstr>PowerPoint Presentation</vt:lpstr>
      <vt:lpstr>PowerPoint Presentation</vt:lpstr>
      <vt:lpstr>PowerPoint Presentation</vt:lpstr>
      <vt:lpstr>Bằng cách nào để biết được ethylene nhẹ hơn không khí?</vt:lpstr>
      <vt:lpstr>Lời giải</vt:lpstr>
      <vt:lpstr>PowerPoint Presentation</vt:lpstr>
      <vt:lpstr>PowerPoint Presentation</vt:lpstr>
      <vt:lpstr>PowerPoint Presentation</vt:lpstr>
      <vt:lpstr>TÍNH CHẤT HÓA HỌC CỦA ETHYLENE</vt:lpstr>
      <vt:lpstr>* Thí nghiệm 1: Đốt cháy ethylene trong không khí</vt:lpstr>
      <vt:lpstr>* Thí nghiệm 1: Đốt cháy ethylene trong không khí</vt:lpstr>
      <vt:lpstr>PowerPoint Presentation</vt:lpstr>
      <vt:lpstr>PowerPoint Presentation</vt:lpstr>
      <vt:lpstr>PowerPoint Presentation</vt:lpstr>
      <vt:lpstr>PowerPoint Presentation</vt:lpstr>
      <vt:lpstr>Lời giải</vt:lpstr>
      <vt:lpstr>* Thí nghiệm 2: Ethylene tác dụng với nước bromine</vt:lpstr>
      <vt:lpstr>* Thí nghiệm 2: Ethylene tác dụng với nước bromine</vt:lpstr>
      <vt:lpstr>PowerPoint Presentation</vt:lpstr>
      <vt:lpstr>Nêu hiện tượng của Thí nghiệm 2 ở Hình 22.2. Dùng công thức cấu tạo thu gọn, viết phương trình hoá học của phản ứng xảy ra.</vt:lpstr>
      <vt:lpstr>Lời giải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Lời giải</vt:lpstr>
      <vt:lpstr>Vận dụng</vt:lpstr>
      <vt:lpstr>MỘT SỐ ỨNG DỤNG CỦA ETHYLENE 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Oanh Phạm</dc:creator>
  <cp:lastModifiedBy>Oanh Phạm</cp:lastModifiedBy>
  <cp:revision>2</cp:revision>
  <dcterms:created xsi:type="dcterms:W3CDTF">2024-07-20T16:54:05Z</dcterms:created>
  <dcterms:modified xsi:type="dcterms:W3CDTF">2024-07-21T09:34:37Z</dcterms:modified>
</cp:coreProperties>
</file>