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45"/>
  </p:notesMasterIdLst>
  <p:sldIdLst>
    <p:sldId id="259" r:id="rId2"/>
    <p:sldId id="539" r:id="rId3"/>
    <p:sldId id="366" r:id="rId4"/>
    <p:sldId id="367" r:id="rId5"/>
    <p:sldId id="368" r:id="rId6"/>
    <p:sldId id="369" r:id="rId7"/>
    <p:sldId id="262" r:id="rId8"/>
    <p:sldId id="263" r:id="rId9"/>
    <p:sldId id="538" r:id="rId10"/>
    <p:sldId id="523" r:id="rId11"/>
    <p:sldId id="256" r:id="rId12"/>
    <p:sldId id="258" r:id="rId13"/>
    <p:sldId id="265" r:id="rId14"/>
    <p:sldId id="524" r:id="rId15"/>
    <p:sldId id="525" r:id="rId16"/>
    <p:sldId id="535" r:id="rId17"/>
    <p:sldId id="330" r:id="rId18"/>
    <p:sldId id="496" r:id="rId19"/>
    <p:sldId id="319" r:id="rId20"/>
    <p:sldId id="333" r:id="rId21"/>
    <p:sldId id="323" r:id="rId22"/>
    <p:sldId id="497" r:id="rId23"/>
    <p:sldId id="498" r:id="rId24"/>
    <p:sldId id="336" r:id="rId25"/>
    <p:sldId id="334" r:id="rId26"/>
    <p:sldId id="403" r:id="rId27"/>
    <p:sldId id="448" r:id="rId28"/>
    <p:sldId id="272" r:id="rId29"/>
    <p:sldId id="337" r:id="rId30"/>
    <p:sldId id="534" r:id="rId31"/>
    <p:sldId id="430" r:id="rId32"/>
    <p:sldId id="432" r:id="rId33"/>
    <p:sldId id="271" r:id="rId34"/>
    <p:sldId id="433" r:id="rId35"/>
    <p:sldId id="426" r:id="rId36"/>
    <p:sldId id="427" r:id="rId37"/>
    <p:sldId id="435" r:id="rId38"/>
    <p:sldId id="429" r:id="rId39"/>
    <p:sldId id="527" r:id="rId40"/>
    <p:sldId id="530" r:id="rId41"/>
    <p:sldId id="531" r:id="rId42"/>
    <p:sldId id="532" r:id="rId43"/>
    <p:sldId id="374" r:id="rId44"/>
  </p:sldIdLst>
  <p:sldSz cx="9144000" cy="5143500" type="screen16x9"/>
  <p:notesSz cx="6858000" cy="9144000"/>
  <p:embeddedFontLst>
    <p:embeddedFont>
      <p:font typeface="ＭＳ Ｐゴシック" panose="020B0600070205080204" pitchFamily="34" charset="-128"/>
      <p:regular r:id="rId46"/>
    </p:embeddedFont>
    <p:embeddedFont>
      <p:font typeface="Book Antiqua" panose="02040602050305030304" pitchFamily="18" charset="0"/>
      <p:regular r:id="rId47"/>
      <p:bold r:id="rId48"/>
      <p:italic r:id="rId49"/>
      <p:boldItalic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Calibri Light" panose="020F0302020204030204" pitchFamily="34" charset="0"/>
      <p:regular r:id="rId55"/>
      <p:italic r:id="rId56"/>
    </p:embeddedFont>
    <p:embeddedFont>
      <p:font typeface="Lora Medium" panose="020B0604020202020204" charset="0"/>
      <p:regular r:id="rId57"/>
      <p:bold r:id="rId58"/>
      <p:italic r:id="rId59"/>
      <p:boldItalic r:id="rId60"/>
    </p:embeddedFont>
    <p:embeddedFont>
      <p:font typeface="Michroma" panose="020B0604020202020204" charset="0"/>
      <p:regular r:id="rId61"/>
    </p:embeddedFont>
    <p:embeddedFont>
      <p:font typeface="Nunito" panose="020B0604020202020204" charset="0"/>
      <p:regular r:id="rId62"/>
      <p:bold r:id="rId63"/>
      <p:italic r:id="rId64"/>
      <p:boldItalic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9D9"/>
    <a:srgbClr val="0000FF"/>
    <a:srgbClr val="DCF7FF"/>
    <a:srgbClr val="FFEEB9"/>
    <a:srgbClr val="DCF0C6"/>
    <a:srgbClr val="F5F2F8"/>
    <a:srgbClr val="E5DFEC"/>
    <a:srgbClr val="9A26E7"/>
    <a:srgbClr val="FFF3CD"/>
    <a:srgbClr val="EAF1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35786F-8BAD-4130-9212-889B6308AA16}" v="1917" dt="2024-04-03T07:20:03.599"/>
  </p1510:revLst>
</p1510:revInfo>
</file>

<file path=ppt/tableStyles.xml><?xml version="1.0" encoding="utf-8"?>
<a:tblStyleLst xmlns:a="http://schemas.openxmlformats.org/drawingml/2006/main" def="{64397081-6639-4FBA-ACB9-AC85FC13B639}">
  <a:tblStyle styleId="{64397081-6639-4FBA-ACB9-AC85FC13B63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44" autoAdjust="0"/>
    <p:restoredTop sz="94660"/>
  </p:normalViewPr>
  <p:slideViewPr>
    <p:cSldViewPr snapToGrid="0">
      <p:cViewPr varScale="1">
        <p:scale>
          <a:sx n="90" d="100"/>
          <a:sy n="90" d="100"/>
        </p:scale>
        <p:origin x="46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63" Type="http://schemas.openxmlformats.org/officeDocument/2006/relationships/font" Target="fonts/font18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1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font" Target="fonts/font19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font" Target="fonts/font17.fntdata"/><Relationship Id="rId7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5.fntdata"/><Relationship Id="rId5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148badb46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1148badb46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</a:t>
            </a:r>
            <a:r>
              <a:rPr lang="en-US" baseline="0"/>
              <a:t> bấm vào mũi tên để chuyển sang slide Khởi động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A:</a:t>
            </a:r>
            <a:r>
              <a:rPr lang="en-GB" baseline="0" dirty="0"/>
              <a:t> Correct</a:t>
            </a:r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4EBDE-5DAF-4F90-AB02-E6E58E4A2E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675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B:</a:t>
            </a:r>
            <a:r>
              <a:rPr lang="en-GB" baseline="0" dirty="0"/>
              <a:t> Correct</a:t>
            </a:r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4EBDE-5DAF-4F90-AB02-E6E58E4A2E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6717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D:</a:t>
            </a:r>
            <a:r>
              <a:rPr lang="en-GB" baseline="0" dirty="0"/>
              <a:t> Correct</a:t>
            </a:r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B4EBDE-5DAF-4F90-AB02-E6E58E4A2E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645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21f763d3c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121f763d3c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50" i="1">
              <a:solidFill>
                <a:srgbClr val="5F7D9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21f763d3cf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121f763d3cf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2538201f99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12538201f99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148badb46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148badb46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9639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148badb46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148badb46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148badb46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148badb46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838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12538201f99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12538201f99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82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 Ghost </a:t>
            </a:r>
            <a:r>
              <a:rPr lang="en-GB"/>
              <a:t>– 1,4,7,8,9,10</a:t>
            </a:r>
            <a:endParaRPr lang="en-GB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EF61B-C9DA-436F-954B-C5A7FCEDC4D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276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 flipH="1">
            <a:off x="1751175" y="5114077"/>
            <a:ext cx="214" cy="2355"/>
          </a:xfrm>
          <a:custGeom>
            <a:avLst/>
            <a:gdLst/>
            <a:ahLst/>
            <a:cxnLst/>
            <a:rect l="l" t="t" r="r" b="b"/>
            <a:pathLst>
              <a:path w="1" h="11" extrusionOk="0">
                <a:moveTo>
                  <a:pt x="1" y="0"/>
                </a:moveTo>
                <a:lnTo>
                  <a:pt x="1" y="10"/>
                </a:lnTo>
                <a:lnTo>
                  <a:pt x="1" y="10"/>
                </a:lnTo>
                <a:close/>
              </a:path>
            </a:pathLst>
          </a:custGeom>
          <a:solidFill>
            <a:srgbClr val="E77F5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" name="Google Shape;1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00000" flipH="1">
            <a:off x="-461533" y="-694100"/>
            <a:ext cx="3758250" cy="5958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9" flipH="1">
            <a:off x="3477863" y="-278333"/>
            <a:ext cx="602508" cy="629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699955" flipH="1">
            <a:off x="2228746" y="4786353"/>
            <a:ext cx="466043" cy="487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100000" flipH="1">
            <a:off x="7599600" y="-293773"/>
            <a:ext cx="813251" cy="816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Google Shape;22;p3"/>
          <p:cNvCxnSpPr/>
          <p:nvPr/>
        </p:nvCxnSpPr>
        <p:spPr>
          <a:xfrm rot="10800000">
            <a:off x="8801725" y="539325"/>
            <a:ext cx="0" cy="40629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953950" y="2840163"/>
            <a:ext cx="3857700" cy="8418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4925936" y="1246780"/>
            <a:ext cx="1913700" cy="11520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000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4524100" y="3822438"/>
            <a:ext cx="2717400" cy="4725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5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499998" flipH="1">
            <a:off x="3235843" y="-3001846"/>
            <a:ext cx="6132815" cy="5143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9">
            <a:off x="-222092" y="3968267"/>
            <a:ext cx="805089" cy="807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899963">
            <a:off x="817179" y="4758741"/>
            <a:ext cx="466042" cy="487218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6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471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CUSTOM_10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1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471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149" name="Google Shape;149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199997">
            <a:off x="8727129" y="-3176602"/>
            <a:ext cx="3758249" cy="59586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3"/>
          <p:cNvSpPr txBox="1">
            <a:spLocks noGrp="1"/>
          </p:cNvSpPr>
          <p:nvPr>
            <p:ph type="body" idx="1"/>
          </p:nvPr>
        </p:nvSpPr>
        <p:spPr>
          <a:xfrm>
            <a:off x="4572000" y="2255950"/>
            <a:ext cx="3502200" cy="1417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59" name="Google Shape;159;p23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471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160" name="Google Shape;160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99998">
            <a:off x="4887451" y="-1357522"/>
            <a:ext cx="6132816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0">
            <a:off x="8649656" y="1320640"/>
            <a:ext cx="682890" cy="713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99995">
            <a:off x="7975747" y="4473443"/>
            <a:ext cx="805089" cy="807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599957">
            <a:off x="8668808" y="3505044"/>
            <a:ext cx="466043" cy="487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2_1_1_1_2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500002">
            <a:off x="5844070" y="2868353"/>
            <a:ext cx="3758249" cy="5958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500002" flipH="1">
            <a:off x="653491" y="2715954"/>
            <a:ext cx="3758249" cy="5958604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6"/>
          <p:cNvSpPr txBox="1">
            <a:spLocks noGrp="1"/>
          </p:cNvSpPr>
          <p:nvPr>
            <p:ph type="subTitle" idx="1"/>
          </p:nvPr>
        </p:nvSpPr>
        <p:spPr>
          <a:xfrm>
            <a:off x="6110700" y="2439400"/>
            <a:ext cx="1980000" cy="3795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ora Medium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89" name="Google Shape;189;p26"/>
          <p:cNvSpPr txBox="1">
            <a:spLocks noGrp="1"/>
          </p:cNvSpPr>
          <p:nvPr>
            <p:ph type="subTitle" idx="2"/>
          </p:nvPr>
        </p:nvSpPr>
        <p:spPr>
          <a:xfrm>
            <a:off x="6110697" y="2850450"/>
            <a:ext cx="1980000" cy="941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0" name="Google Shape;190;p26"/>
          <p:cNvSpPr txBox="1">
            <a:spLocks noGrp="1"/>
          </p:cNvSpPr>
          <p:nvPr>
            <p:ph type="subTitle" idx="3"/>
          </p:nvPr>
        </p:nvSpPr>
        <p:spPr>
          <a:xfrm>
            <a:off x="3582000" y="2439400"/>
            <a:ext cx="1980000" cy="3795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ora Medium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91" name="Google Shape;191;p26"/>
          <p:cNvSpPr txBox="1">
            <a:spLocks noGrp="1"/>
          </p:cNvSpPr>
          <p:nvPr>
            <p:ph type="subTitle" idx="4"/>
          </p:nvPr>
        </p:nvSpPr>
        <p:spPr>
          <a:xfrm>
            <a:off x="3581992" y="2850450"/>
            <a:ext cx="1980000" cy="941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2" name="Google Shape;192;p26"/>
          <p:cNvSpPr txBox="1">
            <a:spLocks noGrp="1"/>
          </p:cNvSpPr>
          <p:nvPr>
            <p:ph type="subTitle" idx="5"/>
          </p:nvPr>
        </p:nvSpPr>
        <p:spPr>
          <a:xfrm>
            <a:off x="1053312" y="2439400"/>
            <a:ext cx="1980000" cy="3795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ora Medium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93" name="Google Shape;193;p26"/>
          <p:cNvSpPr txBox="1">
            <a:spLocks noGrp="1"/>
          </p:cNvSpPr>
          <p:nvPr>
            <p:ph type="subTitle" idx="6"/>
          </p:nvPr>
        </p:nvSpPr>
        <p:spPr>
          <a:xfrm>
            <a:off x="1053300" y="2850450"/>
            <a:ext cx="1980000" cy="941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4" name="Google Shape;194;p26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471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_1_1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399998" flipH="1">
            <a:off x="5012618" y="-1599871"/>
            <a:ext cx="6132815" cy="5143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299990" flipH="1">
            <a:off x="5069524" y="-366113"/>
            <a:ext cx="681798" cy="712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100000" flipH="1">
            <a:off x="8768525" y="3232227"/>
            <a:ext cx="813251" cy="816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9" name="Google Shape;199;p27"/>
          <p:cNvCxnSpPr/>
          <p:nvPr/>
        </p:nvCxnSpPr>
        <p:spPr>
          <a:xfrm rot="10800000">
            <a:off x="356025" y="539325"/>
            <a:ext cx="0" cy="40629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0" name="Google Shape;200;p27"/>
          <p:cNvSpPr txBox="1">
            <a:spLocks noGrp="1"/>
          </p:cNvSpPr>
          <p:nvPr>
            <p:ph type="subTitle" idx="1"/>
          </p:nvPr>
        </p:nvSpPr>
        <p:spPr>
          <a:xfrm>
            <a:off x="2042296" y="1726025"/>
            <a:ext cx="2300100" cy="3795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2000"/>
              <a:buFont typeface="Lora Medium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01" name="Google Shape;201;p27"/>
          <p:cNvSpPr txBox="1">
            <a:spLocks noGrp="1"/>
          </p:cNvSpPr>
          <p:nvPr>
            <p:ph type="subTitle" idx="2"/>
          </p:nvPr>
        </p:nvSpPr>
        <p:spPr>
          <a:xfrm>
            <a:off x="2042290" y="2137075"/>
            <a:ext cx="2300100" cy="735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2" name="Google Shape;202;p27"/>
          <p:cNvSpPr txBox="1">
            <a:spLocks noGrp="1"/>
          </p:cNvSpPr>
          <p:nvPr>
            <p:ph type="subTitle" idx="3"/>
          </p:nvPr>
        </p:nvSpPr>
        <p:spPr>
          <a:xfrm>
            <a:off x="2042296" y="3326225"/>
            <a:ext cx="2300100" cy="3795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2000"/>
              <a:buFont typeface="Lora Medium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03" name="Google Shape;203;p27"/>
          <p:cNvSpPr txBox="1">
            <a:spLocks noGrp="1"/>
          </p:cNvSpPr>
          <p:nvPr>
            <p:ph type="subTitle" idx="4"/>
          </p:nvPr>
        </p:nvSpPr>
        <p:spPr>
          <a:xfrm>
            <a:off x="2042290" y="3737275"/>
            <a:ext cx="2300100" cy="735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4" name="Google Shape;204;p27"/>
          <p:cNvSpPr txBox="1">
            <a:spLocks noGrp="1"/>
          </p:cNvSpPr>
          <p:nvPr>
            <p:ph type="subTitle" idx="5"/>
          </p:nvPr>
        </p:nvSpPr>
        <p:spPr>
          <a:xfrm>
            <a:off x="5765896" y="1726025"/>
            <a:ext cx="2300100" cy="3795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2000"/>
              <a:buFont typeface="Lora Medium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05" name="Google Shape;205;p27"/>
          <p:cNvSpPr txBox="1">
            <a:spLocks noGrp="1"/>
          </p:cNvSpPr>
          <p:nvPr>
            <p:ph type="subTitle" idx="6"/>
          </p:nvPr>
        </p:nvSpPr>
        <p:spPr>
          <a:xfrm>
            <a:off x="5765890" y="2137075"/>
            <a:ext cx="2300100" cy="735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6" name="Google Shape;206;p27"/>
          <p:cNvSpPr txBox="1">
            <a:spLocks noGrp="1"/>
          </p:cNvSpPr>
          <p:nvPr>
            <p:ph type="subTitle" idx="7"/>
          </p:nvPr>
        </p:nvSpPr>
        <p:spPr>
          <a:xfrm>
            <a:off x="5765896" y="3326225"/>
            <a:ext cx="2300100" cy="3795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2000"/>
              <a:buFont typeface="Lora Medium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07" name="Google Shape;207;p27"/>
          <p:cNvSpPr txBox="1">
            <a:spLocks noGrp="1"/>
          </p:cNvSpPr>
          <p:nvPr>
            <p:ph type="subTitle" idx="8"/>
          </p:nvPr>
        </p:nvSpPr>
        <p:spPr>
          <a:xfrm>
            <a:off x="5765890" y="3737275"/>
            <a:ext cx="2300100" cy="7350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8" name="Google Shape;208;p27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471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2_1_1_1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0001" flipH="1">
            <a:off x="5073749" y="-3513500"/>
            <a:ext cx="3758250" cy="5958602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8"/>
          <p:cNvSpPr txBox="1">
            <a:spLocks noGrp="1"/>
          </p:cNvSpPr>
          <p:nvPr>
            <p:ph type="subTitle" idx="1"/>
          </p:nvPr>
        </p:nvSpPr>
        <p:spPr>
          <a:xfrm>
            <a:off x="6836875" y="3366900"/>
            <a:ext cx="1577700" cy="3795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9pPr>
          </a:lstStyle>
          <a:p>
            <a:endParaRPr/>
          </a:p>
        </p:txBody>
      </p:sp>
      <p:sp>
        <p:nvSpPr>
          <p:cNvPr id="212" name="Google Shape;212;p28"/>
          <p:cNvSpPr txBox="1">
            <a:spLocks noGrp="1"/>
          </p:cNvSpPr>
          <p:nvPr>
            <p:ph type="subTitle" idx="2"/>
          </p:nvPr>
        </p:nvSpPr>
        <p:spPr>
          <a:xfrm>
            <a:off x="6836875" y="3737275"/>
            <a:ext cx="1577700" cy="5505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13" name="Google Shape;213;p28"/>
          <p:cNvSpPr txBox="1">
            <a:spLocks noGrp="1"/>
          </p:cNvSpPr>
          <p:nvPr>
            <p:ph type="subTitle" idx="3"/>
          </p:nvPr>
        </p:nvSpPr>
        <p:spPr>
          <a:xfrm>
            <a:off x="4247413" y="3366900"/>
            <a:ext cx="1577700" cy="3795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9pPr>
          </a:lstStyle>
          <a:p>
            <a:endParaRPr/>
          </a:p>
        </p:txBody>
      </p:sp>
      <p:sp>
        <p:nvSpPr>
          <p:cNvPr id="214" name="Google Shape;214;p28"/>
          <p:cNvSpPr txBox="1">
            <a:spLocks noGrp="1"/>
          </p:cNvSpPr>
          <p:nvPr>
            <p:ph type="subTitle" idx="4"/>
          </p:nvPr>
        </p:nvSpPr>
        <p:spPr>
          <a:xfrm>
            <a:off x="4247413" y="3737275"/>
            <a:ext cx="1577700" cy="5505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15" name="Google Shape;215;p28"/>
          <p:cNvSpPr txBox="1">
            <a:spLocks noGrp="1"/>
          </p:cNvSpPr>
          <p:nvPr>
            <p:ph type="subTitle" idx="5"/>
          </p:nvPr>
        </p:nvSpPr>
        <p:spPr>
          <a:xfrm>
            <a:off x="1657950" y="3366900"/>
            <a:ext cx="1577700" cy="3795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9pPr>
          </a:lstStyle>
          <a:p>
            <a:endParaRPr/>
          </a:p>
        </p:txBody>
      </p:sp>
      <p:sp>
        <p:nvSpPr>
          <p:cNvPr id="216" name="Google Shape;216;p28"/>
          <p:cNvSpPr txBox="1">
            <a:spLocks noGrp="1"/>
          </p:cNvSpPr>
          <p:nvPr>
            <p:ph type="subTitle" idx="6"/>
          </p:nvPr>
        </p:nvSpPr>
        <p:spPr>
          <a:xfrm>
            <a:off x="4247413" y="2117200"/>
            <a:ext cx="1577700" cy="5487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17" name="Google Shape;217;p28"/>
          <p:cNvSpPr txBox="1">
            <a:spLocks noGrp="1"/>
          </p:cNvSpPr>
          <p:nvPr>
            <p:ph type="subTitle" idx="7"/>
          </p:nvPr>
        </p:nvSpPr>
        <p:spPr>
          <a:xfrm>
            <a:off x="6836875" y="1731697"/>
            <a:ext cx="1577700" cy="3795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9pPr>
          </a:lstStyle>
          <a:p>
            <a:endParaRPr/>
          </a:p>
        </p:txBody>
      </p:sp>
      <p:sp>
        <p:nvSpPr>
          <p:cNvPr id="218" name="Google Shape;218;p28"/>
          <p:cNvSpPr txBox="1">
            <a:spLocks noGrp="1"/>
          </p:cNvSpPr>
          <p:nvPr>
            <p:ph type="subTitle" idx="8"/>
          </p:nvPr>
        </p:nvSpPr>
        <p:spPr>
          <a:xfrm>
            <a:off x="6836875" y="2117200"/>
            <a:ext cx="1577700" cy="5487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19" name="Google Shape;219;p28"/>
          <p:cNvSpPr txBox="1">
            <a:spLocks noGrp="1"/>
          </p:cNvSpPr>
          <p:nvPr>
            <p:ph type="subTitle" idx="9"/>
          </p:nvPr>
        </p:nvSpPr>
        <p:spPr>
          <a:xfrm>
            <a:off x="4247413" y="1731697"/>
            <a:ext cx="1577700" cy="3795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9pPr>
          </a:lstStyle>
          <a:p>
            <a:endParaRPr/>
          </a:p>
        </p:txBody>
      </p:sp>
      <p:sp>
        <p:nvSpPr>
          <p:cNvPr id="220" name="Google Shape;220;p28"/>
          <p:cNvSpPr txBox="1">
            <a:spLocks noGrp="1"/>
          </p:cNvSpPr>
          <p:nvPr>
            <p:ph type="subTitle" idx="13"/>
          </p:nvPr>
        </p:nvSpPr>
        <p:spPr>
          <a:xfrm>
            <a:off x="1657950" y="1731697"/>
            <a:ext cx="1577700" cy="3795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ichroma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9pPr>
          </a:lstStyle>
          <a:p>
            <a:endParaRPr/>
          </a:p>
        </p:txBody>
      </p:sp>
      <p:sp>
        <p:nvSpPr>
          <p:cNvPr id="221" name="Google Shape;221;p28"/>
          <p:cNvSpPr txBox="1">
            <a:spLocks noGrp="1"/>
          </p:cNvSpPr>
          <p:nvPr>
            <p:ph type="subTitle" idx="14"/>
          </p:nvPr>
        </p:nvSpPr>
        <p:spPr>
          <a:xfrm>
            <a:off x="1657950" y="2117200"/>
            <a:ext cx="1577700" cy="5487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22" name="Google Shape;222;p28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471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28"/>
          <p:cNvSpPr txBox="1">
            <a:spLocks noGrp="1"/>
          </p:cNvSpPr>
          <p:nvPr>
            <p:ph type="subTitle" idx="15"/>
          </p:nvPr>
        </p:nvSpPr>
        <p:spPr>
          <a:xfrm>
            <a:off x="1657950" y="3737275"/>
            <a:ext cx="1577700" cy="5505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_1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399998" flipH="1">
            <a:off x="7416330" y="-1648126"/>
            <a:ext cx="3758249" cy="5958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799951">
            <a:off x="8430768" y="4107625"/>
            <a:ext cx="602508" cy="629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000004">
            <a:off x="4720038" y="-303517"/>
            <a:ext cx="805089" cy="807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1_1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99998" flipH="1">
            <a:off x="-1435524" y="-1519672"/>
            <a:ext cx="6132816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0" flipH="1">
            <a:off x="252197" y="1158490"/>
            <a:ext cx="682890" cy="713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99995" flipH="1">
            <a:off x="191108" y="4195480"/>
            <a:ext cx="805089" cy="807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599957" flipH="1">
            <a:off x="660668" y="2824094"/>
            <a:ext cx="466043" cy="487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30CE32A-12E6-AB9C-8815-582390F52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CE0E7C1-D68D-F30B-7DBD-FB918B0941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35A060C-89D8-C4E6-CE7B-6A1F34627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DBE4B-6B39-40E0-86AC-96B7EF1DC818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F0F32B8-E680-61EA-270A-66EBA5B3A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62D2C8E-9031-E748-CAE0-4B84325D8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670AC-0AFA-4688-AF18-640DC87B0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187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1525900"/>
            <a:ext cx="5737500" cy="25416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5000" b="1">
                <a:latin typeface="Michroma"/>
                <a:ea typeface="Michroma"/>
                <a:cs typeface="Michroma"/>
                <a:sym typeface="Michrom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4285924"/>
            <a:ext cx="4733700" cy="3135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00000">
            <a:off x="1648475" y="-2225937"/>
            <a:ext cx="9143999" cy="477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8500" y="-472075"/>
            <a:ext cx="861600" cy="86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250" y="-341450"/>
            <a:ext cx="963300" cy="100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499967">
            <a:off x="8293190" y="3794996"/>
            <a:ext cx="675571" cy="706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499968">
            <a:off x="7575268" y="1053397"/>
            <a:ext cx="413826" cy="4326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460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Google Shape;31;p5"/>
          <p:cNvCxnSpPr/>
          <p:nvPr/>
        </p:nvCxnSpPr>
        <p:spPr>
          <a:xfrm rot="10800000">
            <a:off x="8801725" y="539325"/>
            <a:ext cx="0" cy="40629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2" name="Google Shape;3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299998">
            <a:off x="-1734784" y="-2088722"/>
            <a:ext cx="6132816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500000">
            <a:off x="608811" y="1848411"/>
            <a:ext cx="451099" cy="4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00001">
            <a:off x="800900" y="2865250"/>
            <a:ext cx="451099" cy="4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5725" y="4295822"/>
            <a:ext cx="605100" cy="607207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2413683" y="726978"/>
            <a:ext cx="4934400" cy="498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2800" b="1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 idx="2"/>
          </p:nvPr>
        </p:nvSpPr>
        <p:spPr>
          <a:xfrm>
            <a:off x="2413683" y="2886478"/>
            <a:ext cx="4934400" cy="498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1"/>
          </p:nvPr>
        </p:nvSpPr>
        <p:spPr>
          <a:xfrm>
            <a:off x="2405525" y="1410578"/>
            <a:ext cx="4934400" cy="8649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2413675" y="3570078"/>
            <a:ext cx="4934400" cy="8649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0"/>
            <a:ext cx="7772870" cy="25680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FB6C4-6187-47F4-8222-E57197473C88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B48F8-F852-4967-8082-2FAD0E2A0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841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720000" y="1557388"/>
            <a:ext cx="4075500" cy="28149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720000" y="771213"/>
            <a:ext cx="4075500" cy="471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50" name="Google Shape;5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54751" y="-465500"/>
            <a:ext cx="3758249" cy="59586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" name="Google Shape;51;p7"/>
          <p:cNvCxnSpPr/>
          <p:nvPr/>
        </p:nvCxnSpPr>
        <p:spPr>
          <a:xfrm rot="10800000">
            <a:off x="356025" y="539325"/>
            <a:ext cx="0" cy="40629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2" name="Google Shape;52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9">
            <a:off x="4621522" y="-295333"/>
            <a:ext cx="602508" cy="629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799996">
            <a:off x="5427020" y="7930"/>
            <a:ext cx="805089" cy="807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699964">
            <a:off x="5623805" y="4347903"/>
            <a:ext cx="811413" cy="814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699955">
            <a:off x="4899504" y="4692828"/>
            <a:ext cx="466043" cy="487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299999">
            <a:off x="964483" y="-2827625"/>
            <a:ext cx="324413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9">
            <a:off x="5436847" y="-174583"/>
            <a:ext cx="602508" cy="629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799996">
            <a:off x="4249870" y="4602130"/>
            <a:ext cx="805089" cy="807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699987">
            <a:off x="8661436" y="33888"/>
            <a:ext cx="521857" cy="523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699955">
            <a:off x="3250304" y="4548378"/>
            <a:ext cx="466043" cy="487218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760300" y="1397038"/>
            <a:ext cx="3652500" cy="6987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34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760300" y="2511363"/>
            <a:ext cx="3652500" cy="12351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3600003">
            <a:off x="5623557" y="2487353"/>
            <a:ext cx="3758249" cy="5958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600003" flipH="1">
            <a:off x="280579" y="2563553"/>
            <a:ext cx="3758249" cy="5958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545219">
            <a:off x="1382251" y="-2424325"/>
            <a:ext cx="6132817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9" flipH="1">
            <a:off x="8447147" y="1719742"/>
            <a:ext cx="602508" cy="629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799996" flipH="1">
            <a:off x="8567917" y="259455"/>
            <a:ext cx="805089" cy="807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500044" flipH="1">
            <a:off x="311072" y="1201167"/>
            <a:ext cx="602507" cy="629889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1"/>
          <p:cNvSpPr txBox="1">
            <a:spLocks noGrp="1"/>
          </p:cNvSpPr>
          <p:nvPr>
            <p:ph type="title" hasCustomPrompt="1"/>
          </p:nvPr>
        </p:nvSpPr>
        <p:spPr>
          <a:xfrm>
            <a:off x="1326493" y="1601073"/>
            <a:ext cx="6481200" cy="14937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7000" b="1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2" name="Google Shape;82;p11"/>
          <p:cNvSpPr txBox="1">
            <a:spLocks noGrp="1"/>
          </p:cNvSpPr>
          <p:nvPr>
            <p:ph type="subTitle" idx="1"/>
          </p:nvPr>
        </p:nvSpPr>
        <p:spPr>
          <a:xfrm>
            <a:off x="1326493" y="3203798"/>
            <a:ext cx="6481200" cy="335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799998">
            <a:off x="5878052" y="-1814723"/>
            <a:ext cx="6132817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500000">
            <a:off x="-53962" y="-125101"/>
            <a:ext cx="451099" cy="4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700000">
            <a:off x="-443451" y="500962"/>
            <a:ext cx="605099" cy="607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700000">
            <a:off x="8787649" y="3798387"/>
            <a:ext cx="605099" cy="607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4">
            <a:off x="8581590" y="2447913"/>
            <a:ext cx="725721" cy="72824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3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471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"/>
          </p:nvPr>
        </p:nvSpPr>
        <p:spPr>
          <a:xfrm>
            <a:off x="1616575" y="1679525"/>
            <a:ext cx="2814000" cy="3795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2"/>
          </p:nvPr>
        </p:nvSpPr>
        <p:spPr>
          <a:xfrm>
            <a:off x="1616575" y="2090575"/>
            <a:ext cx="2814000" cy="525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3" hasCustomPrompt="1"/>
          </p:nvPr>
        </p:nvSpPr>
        <p:spPr>
          <a:xfrm>
            <a:off x="788976" y="1772300"/>
            <a:ext cx="741300" cy="6756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100" b="1">
                <a:solidFill>
                  <a:srgbClr val="9A26E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4"/>
          </p:nvPr>
        </p:nvSpPr>
        <p:spPr>
          <a:xfrm>
            <a:off x="1616575" y="3132950"/>
            <a:ext cx="2814000" cy="3795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ora Medium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5"/>
          </p:nvPr>
        </p:nvSpPr>
        <p:spPr>
          <a:xfrm>
            <a:off x="1616575" y="3544000"/>
            <a:ext cx="2814000" cy="525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title" idx="6" hasCustomPrompt="1"/>
          </p:nvPr>
        </p:nvSpPr>
        <p:spPr>
          <a:xfrm>
            <a:off x="788951" y="3201300"/>
            <a:ext cx="741300" cy="6756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100" b="1">
                <a:solidFill>
                  <a:srgbClr val="9A26E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7"/>
          </p:nvPr>
        </p:nvSpPr>
        <p:spPr>
          <a:xfrm>
            <a:off x="5350550" y="1679525"/>
            <a:ext cx="2814000" cy="3795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8"/>
          </p:nvPr>
        </p:nvSpPr>
        <p:spPr>
          <a:xfrm>
            <a:off x="5350550" y="2090575"/>
            <a:ext cx="2814000" cy="525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title" idx="9" hasCustomPrompt="1"/>
          </p:nvPr>
        </p:nvSpPr>
        <p:spPr>
          <a:xfrm>
            <a:off x="4522925" y="1772300"/>
            <a:ext cx="741300" cy="6756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100" b="1">
                <a:solidFill>
                  <a:srgbClr val="9A26E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13"/>
          </p:nvPr>
        </p:nvSpPr>
        <p:spPr>
          <a:xfrm>
            <a:off x="5350550" y="3132950"/>
            <a:ext cx="2814000" cy="3795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400" b="1">
                <a:latin typeface="Michroma"/>
                <a:ea typeface="Michroma"/>
                <a:cs typeface="Michroma"/>
                <a:sym typeface="Michr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14"/>
          </p:nvPr>
        </p:nvSpPr>
        <p:spPr>
          <a:xfrm>
            <a:off x="5350550" y="3544000"/>
            <a:ext cx="2814000" cy="525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15" hasCustomPrompt="1"/>
          </p:nvPr>
        </p:nvSpPr>
        <p:spPr>
          <a:xfrm>
            <a:off x="4522925" y="3201300"/>
            <a:ext cx="741300" cy="6756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100" b="1">
                <a:solidFill>
                  <a:srgbClr val="9A26E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399998">
            <a:off x="506003" y="-2962476"/>
            <a:ext cx="3758249" cy="5958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7" flipH="1">
            <a:off x="5239382" y="-2962477"/>
            <a:ext cx="3758249" cy="5958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500000">
            <a:off x="8482717" y="1606380"/>
            <a:ext cx="451099" cy="4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500000">
            <a:off x="487679" y="1122280"/>
            <a:ext cx="451099" cy="4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63325" y="2947272"/>
            <a:ext cx="605100" cy="607207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4"/>
          <p:cNvSpPr txBox="1">
            <a:spLocks noGrp="1"/>
          </p:cNvSpPr>
          <p:nvPr>
            <p:ph type="subTitle" idx="1"/>
          </p:nvPr>
        </p:nvSpPr>
        <p:spPr>
          <a:xfrm>
            <a:off x="1309334" y="2201650"/>
            <a:ext cx="6520500" cy="14964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4"/>
          <p:cNvSpPr txBox="1">
            <a:spLocks noGrp="1"/>
          </p:cNvSpPr>
          <p:nvPr>
            <p:ph type="subTitle" idx="2"/>
          </p:nvPr>
        </p:nvSpPr>
        <p:spPr>
          <a:xfrm>
            <a:off x="1309334" y="3967613"/>
            <a:ext cx="4863000" cy="327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Font typeface="Lora Medium"/>
              <a:buNone/>
              <a:defRPr sz="2000" b="1">
                <a:solidFill>
                  <a:schemeClr val="dk2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Lora Medium"/>
              <a:buNone/>
              <a:defRPr sz="2000">
                <a:latin typeface="Lora Medium"/>
                <a:ea typeface="Lora Medium"/>
                <a:cs typeface="Lora Medium"/>
                <a:sym typeface="Lora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Lora Medium"/>
              <a:buNone/>
              <a:defRPr sz="2000">
                <a:latin typeface="Lora Medium"/>
                <a:ea typeface="Lora Medium"/>
                <a:cs typeface="Lora Medium"/>
                <a:sym typeface="Lora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Lora Medium"/>
              <a:buNone/>
              <a:defRPr sz="2000">
                <a:latin typeface="Lora Medium"/>
                <a:ea typeface="Lora Medium"/>
                <a:cs typeface="Lora Medium"/>
                <a:sym typeface="Lora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Lora Medium"/>
              <a:buNone/>
              <a:defRPr sz="2000">
                <a:latin typeface="Lora Medium"/>
                <a:ea typeface="Lora Medium"/>
                <a:cs typeface="Lora Medium"/>
                <a:sym typeface="Lora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Lora Medium"/>
              <a:buNone/>
              <a:defRPr sz="2000">
                <a:latin typeface="Lora Medium"/>
                <a:ea typeface="Lora Medium"/>
                <a:cs typeface="Lora Medium"/>
                <a:sym typeface="Lora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Lora Medium"/>
              <a:buNone/>
              <a:defRPr sz="2000">
                <a:latin typeface="Lora Medium"/>
                <a:ea typeface="Lora Medium"/>
                <a:cs typeface="Lora Medium"/>
                <a:sym typeface="Lora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Lora Medium"/>
              <a:buNone/>
              <a:defRPr sz="2000">
                <a:latin typeface="Lora Medium"/>
                <a:ea typeface="Lora Medium"/>
                <a:cs typeface="Lora Medium"/>
                <a:sym typeface="Lora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Lora Medium"/>
              <a:buNone/>
              <a:defRPr sz="2000">
                <a:latin typeface="Lora Medium"/>
                <a:ea typeface="Lora Medium"/>
                <a:cs typeface="Lora Medium"/>
                <a:sym typeface="Lora Medium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2" name="Google Shape;112;p15"/>
          <p:cNvCxnSpPr/>
          <p:nvPr/>
        </p:nvCxnSpPr>
        <p:spPr>
          <a:xfrm rot="10800000">
            <a:off x="356025" y="539325"/>
            <a:ext cx="0" cy="40629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3" name="Google Shape;113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500002" flipH="1">
            <a:off x="1039404" y="2868353"/>
            <a:ext cx="3758249" cy="5958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700003">
            <a:off x="5772782" y="2715953"/>
            <a:ext cx="3758249" cy="5958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8915725" y="2005203"/>
            <a:ext cx="605100" cy="607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100000" flipH="1">
            <a:off x="7200025" y="-293773"/>
            <a:ext cx="813251" cy="816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5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4716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ichroma"/>
              <a:buNone/>
              <a:defRPr sz="30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ichroma"/>
              <a:buNone/>
              <a:defRPr sz="30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ichroma"/>
              <a:buNone/>
              <a:defRPr sz="30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ichroma"/>
              <a:buNone/>
              <a:defRPr sz="30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ichroma"/>
              <a:buNone/>
              <a:defRPr sz="30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ichroma"/>
              <a:buNone/>
              <a:defRPr sz="30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ichroma"/>
              <a:buNone/>
              <a:defRPr sz="30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ichroma"/>
              <a:buNone/>
              <a:defRPr sz="30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ichroma"/>
              <a:buNone/>
              <a:defRPr sz="3000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5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7" r:id="rId11"/>
    <p:sldLayoutId id="2147483669" r:id="rId12"/>
    <p:sldLayoutId id="2147483672" r:id="rId13"/>
    <p:sldLayoutId id="2147483673" r:id="rId14"/>
    <p:sldLayoutId id="2147483674" r:id="rId15"/>
    <p:sldLayoutId id="2147483678" r:id="rId16"/>
    <p:sldLayoutId id="2147483679" r:id="rId17"/>
    <p:sldLayoutId id="2147483707" r:id="rId18"/>
    <p:sldLayoutId id="2147483708" r:id="rId19"/>
    <p:sldLayoutId id="2147483709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EA4335"/>
          </p15:clr>
        </p15:guide>
        <p15:guide id="2" pos="2880">
          <p15:clr>
            <a:srgbClr val="EA4335"/>
          </p15:clr>
        </p15:guide>
        <p15:guide id="3" pos="449">
          <p15:clr>
            <a:srgbClr val="EA4335"/>
          </p15:clr>
        </p15:guide>
        <p15:guide id="4" pos="5311">
          <p15:clr>
            <a:srgbClr val="EA4335"/>
          </p15:clr>
        </p15:guide>
        <p15:guide id="5" orient="horz" pos="340">
          <p15:clr>
            <a:srgbClr val="EA4335"/>
          </p15:clr>
        </p15:guide>
        <p15:guide id="6" orient="horz" pos="289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slide" Target="slide1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5.wdp"/><Relationship Id="rId18" Type="http://schemas.openxmlformats.org/officeDocument/2006/relationships/slide" Target="slide3.xml"/><Relationship Id="rId3" Type="http://schemas.openxmlformats.org/officeDocument/2006/relationships/slideLayout" Target="../slideLayouts/slideLayout19.xml"/><Relationship Id="rId21" Type="http://schemas.openxmlformats.org/officeDocument/2006/relationships/slide" Target="slide6.xml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17" Type="http://schemas.microsoft.com/office/2007/relationships/hdphoto" Target="../media/hdphoto7.wdp"/><Relationship Id="rId25" Type="http://schemas.openxmlformats.org/officeDocument/2006/relationships/slide" Target="slide9.xml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20" Type="http://schemas.openxmlformats.org/officeDocument/2006/relationships/slide" Target="slide5.xml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microsoft.com/office/2007/relationships/hdphoto" Target="../media/hdphoto4.wdp"/><Relationship Id="rId24" Type="http://schemas.openxmlformats.org/officeDocument/2006/relationships/image" Target="../media/image17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openxmlformats.org/officeDocument/2006/relationships/slide" Target="slide8.xml"/><Relationship Id="rId10" Type="http://schemas.openxmlformats.org/officeDocument/2006/relationships/image" Target="../media/image13.png"/><Relationship Id="rId19" Type="http://schemas.openxmlformats.org/officeDocument/2006/relationships/slide" Target="slide4.xml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image" Target="../media/image15.png"/><Relationship Id="rId22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5.gif"/><Relationship Id="rId7" Type="http://schemas.openxmlformats.org/officeDocument/2006/relationships/image" Target="../media/image47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images.google.com.vn/imgres?imgurl=http://www.cisbaotin.com/uploads/imgproducts/1161745120.gif&amp;imgrefurl=http://www.cisbaotin.com/index.php?module=productdetail&amp;id=75&amp;h=252&amp;w=300&amp;sz=31&amp;hl=vi&amp;start=8&amp;tbnid=FcX6fyTua4-h2M:&amp;tbnh=97&amp;tbnw=116&amp;prev=/images?q=muc+in&amp;gbv=2&amp;svnum=10&amp;hl=vi&amp;sa=G" TargetMode="External"/><Relationship Id="rId5" Type="http://schemas.openxmlformats.org/officeDocument/2006/relationships/image" Target="../media/image46.jpeg"/><Relationship Id="rId10" Type="http://schemas.openxmlformats.org/officeDocument/2006/relationships/image" Target="../media/image50.jpeg"/><Relationship Id="rId4" Type="http://schemas.openxmlformats.org/officeDocument/2006/relationships/hyperlink" Target="http://images.google.com.vn/imgres?imgurl=http://www.megabuy.com.vn/images/Canon_BCI_6.jpg&amp;imgrefurl=http://www.megabuy.com.vn/index.php?main_page=index&amp;cPath=785&amp;zenid=ull4lmngsvkkn8es51m6d1br37&amp;h=375&amp;w=500&amp;sz=17&amp;hl=vi&amp;start=6&amp;tbnid=OQGK6vWbf-I4kM:&amp;tbnh=98&amp;tbnw=130&amp;prev=/images?q=muc+in&amp;gbv=2&amp;svnum=10&amp;hl=vi&amp;sa=G" TargetMode="External"/><Relationship Id="rId9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" Target="slide25.xml"/><Relationship Id="rId7" Type="http://schemas.openxmlformats.org/officeDocument/2006/relationships/image" Target="../media/image55.g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microsoft.com/office/2007/relationships/media" Target="../media/media3.mp3"/><Relationship Id="rId7" Type="http://schemas.microsoft.com/office/2007/relationships/hdphoto" Target="../media/hdphoto3.wdp"/><Relationship Id="rId12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11" Type="http://schemas.microsoft.com/office/2007/relationships/hdphoto" Target="../media/hdphoto8.wdp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2.jpeg"/><Relationship Id="rId5" Type="http://schemas.openxmlformats.org/officeDocument/2006/relationships/image" Target="../media/image73.jpg"/><Relationship Id="rId4" Type="http://schemas.openxmlformats.org/officeDocument/2006/relationships/slide" Target="slide3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openxmlformats.org/officeDocument/2006/relationships/slide" Target="slide37.xml"/><Relationship Id="rId3" Type="http://schemas.openxmlformats.org/officeDocument/2006/relationships/image" Target="../media/image74.png"/><Relationship Id="rId7" Type="http://schemas.openxmlformats.org/officeDocument/2006/relationships/image" Target="../media/image77.jpe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6.jpeg"/><Relationship Id="rId11" Type="http://schemas.openxmlformats.org/officeDocument/2006/relationships/slide" Target="slide36.xml"/><Relationship Id="rId5" Type="http://schemas.openxmlformats.org/officeDocument/2006/relationships/image" Target="../media/image75.jpeg"/><Relationship Id="rId15" Type="http://schemas.openxmlformats.org/officeDocument/2006/relationships/image" Target="../media/image81.png"/><Relationship Id="rId10" Type="http://schemas.openxmlformats.org/officeDocument/2006/relationships/image" Target="../media/image78.png"/><Relationship Id="rId4" Type="http://schemas.openxmlformats.org/officeDocument/2006/relationships/slide" Target="slide38.xml"/><Relationship Id="rId9" Type="http://schemas.openxmlformats.org/officeDocument/2006/relationships/audio" Target="../media/audio2.wav"/><Relationship Id="rId1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3.png"/><Relationship Id="rId5" Type="http://schemas.openxmlformats.org/officeDocument/2006/relationships/audio" Target="../media/audio2.wav"/><Relationship Id="rId4" Type="http://schemas.openxmlformats.org/officeDocument/2006/relationships/slide" Target="slide34.xml"/><Relationship Id="rId9" Type="http://schemas.openxmlformats.org/officeDocument/2006/relationships/audio" Target="NUL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5.gif"/><Relationship Id="rId4" Type="http://schemas.openxmlformats.org/officeDocument/2006/relationships/audio" Target="../media/audio2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5.gif"/><Relationship Id="rId4" Type="http://schemas.openxmlformats.org/officeDocument/2006/relationships/audio" Target="../media/audio2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5.gif"/><Relationship Id="rId4" Type="http://schemas.openxmlformats.org/officeDocument/2006/relationships/audio" Target="../media/audio2.wav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microsoft.com/office/2007/relationships/media" Target="../media/media3.mp3"/><Relationship Id="rId7" Type="http://schemas.microsoft.com/office/2007/relationships/hdphoto" Target="../media/hdphoto2.wdp"/><Relationship Id="rId12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11" Type="http://schemas.microsoft.com/office/2007/relationships/hdphoto" Target="../media/hdphoto8.wdp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microsoft.com/office/2007/relationships/media" Target="../media/media3.mp3"/><Relationship Id="rId7" Type="http://schemas.microsoft.com/office/2007/relationships/hdphoto" Target="../media/hdphoto9.wdp"/><Relationship Id="rId12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0.xml"/><Relationship Id="rId10" Type="http://schemas.microsoft.com/office/2007/relationships/hdphoto" Target="../media/hdphoto8.wdp"/><Relationship Id="rId4" Type="http://schemas.openxmlformats.org/officeDocument/2006/relationships/audio" Target="../media/media3.mp3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microsoft.com/office/2007/relationships/media" Target="../media/media3.mp3"/><Relationship Id="rId7" Type="http://schemas.microsoft.com/office/2007/relationships/hdphoto" Target="../media/hdphoto6.wdp"/><Relationship Id="rId12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0.xml"/><Relationship Id="rId10" Type="http://schemas.microsoft.com/office/2007/relationships/hdphoto" Target="../media/hdphoto8.wdp"/><Relationship Id="rId4" Type="http://schemas.openxmlformats.org/officeDocument/2006/relationships/audio" Target="../media/media3.mp3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microsoft.com/office/2007/relationships/media" Target="../media/media3.mp3"/><Relationship Id="rId7" Type="http://schemas.microsoft.com/office/2007/relationships/hdphoto" Target="../media/hdphoto7.wdp"/><Relationship Id="rId12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0.xml"/><Relationship Id="rId10" Type="http://schemas.microsoft.com/office/2007/relationships/hdphoto" Target="../media/hdphoto8.wdp"/><Relationship Id="rId4" Type="http://schemas.openxmlformats.org/officeDocument/2006/relationships/audio" Target="../media/media3.mp3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microsoft.com/office/2007/relationships/media" Target="../media/media3.mp3"/><Relationship Id="rId7" Type="http://schemas.microsoft.com/office/2007/relationships/hdphoto" Target="../media/hdphoto4.wdp"/><Relationship Id="rId12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0.xml"/><Relationship Id="rId10" Type="http://schemas.microsoft.com/office/2007/relationships/hdphoto" Target="../media/hdphoto8.wdp"/><Relationship Id="rId4" Type="http://schemas.openxmlformats.org/officeDocument/2006/relationships/audio" Target="../media/media3.mp3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99998">
            <a:off x="7251135" y="1043140"/>
            <a:ext cx="605100" cy="607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structure of a molecule&#10;&#10;Description automatically generated">
            <a:extLst>
              <a:ext uri="{FF2B5EF4-FFF2-40B4-BE49-F238E27FC236}">
                <a16:creationId xmlns:a16="http://schemas.microsoft.com/office/drawing/2014/main" id="{0BB475E8-F207-C929-9DF0-A74B44CA9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9333" y="431178"/>
            <a:ext cx="4268633" cy="42811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1F0A0F-16A1-A664-3ECB-9E00BF7584B5}"/>
              </a:ext>
            </a:extLst>
          </p:cNvPr>
          <p:cNvSpPr txBox="1"/>
          <p:nvPr/>
        </p:nvSpPr>
        <p:spPr>
          <a:xfrm>
            <a:off x="116034" y="601330"/>
            <a:ext cx="4988578" cy="4029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QUÝ THẦY CÔ VÀ CÁC EM ĐẾN VỚI TIẾT HỌC!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6" name="Freeform 14">
            <a:hlinkClick r:id="rId5" action="ppaction://hlinksldjump"/>
          </p:cNvPr>
          <p:cNvSpPr/>
          <p:nvPr/>
        </p:nvSpPr>
        <p:spPr>
          <a:xfrm>
            <a:off x="8218633" y="4270562"/>
            <a:ext cx="720538" cy="720538"/>
          </a:xfrm>
          <a:custGeom>
            <a:avLst/>
            <a:gdLst/>
            <a:ahLst/>
            <a:cxnLst/>
            <a:rect l="l" t="t" r="r" b="b"/>
            <a:pathLst>
              <a:path w="1479176" h="1479176">
                <a:moveTo>
                  <a:pt x="0" y="0"/>
                </a:moveTo>
                <a:lnTo>
                  <a:pt x="1479176" y="0"/>
                </a:lnTo>
                <a:lnTo>
                  <a:pt x="1479176" y="1479176"/>
                </a:lnTo>
                <a:lnTo>
                  <a:pt x="0" y="14791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>
            <a:extLst>
              <a:ext uri="{FF2B5EF4-FFF2-40B4-BE49-F238E27FC236}">
                <a16:creationId xmlns:a16="http://schemas.microsoft.com/office/drawing/2014/main" id="{66BD8F5F-DCA2-4F43-BED8-EF2510A95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79" y="188724"/>
            <a:ext cx="8698241" cy="476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2087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4062DCB-94CF-48D5-4006-3030A7F8BBA7}"/>
              </a:ext>
            </a:extLst>
          </p:cNvPr>
          <p:cNvSpPr txBox="1"/>
          <p:nvPr/>
        </p:nvSpPr>
        <p:spPr>
          <a:xfrm>
            <a:off x="867261" y="2572903"/>
            <a:ext cx="75796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SỰ KHÁC NHAU CƠ BẢN GIỮA PHI KIM VÀ KIM LOẠI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043F23-8783-663C-26E0-519337F3021C}"/>
              </a:ext>
            </a:extLst>
          </p:cNvPr>
          <p:cNvSpPr/>
          <p:nvPr/>
        </p:nvSpPr>
        <p:spPr>
          <a:xfrm>
            <a:off x="3329940" y="1740017"/>
            <a:ext cx="2484120" cy="830580"/>
          </a:xfrm>
          <a:prstGeom prst="rect">
            <a:avLst/>
          </a:prstGeom>
          <a:solidFill>
            <a:srgbClr val="9A26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6"/>
                </a:solidFill>
              </a:rPr>
              <a:t>BÀI 19:</a:t>
            </a:r>
          </a:p>
        </p:txBody>
      </p:sp>
      <p:sp>
        <p:nvSpPr>
          <p:cNvPr id="4" name="Google Shape;1447;p29">
            <a:extLst>
              <a:ext uri="{FF2B5EF4-FFF2-40B4-BE49-F238E27FC236}">
                <a16:creationId xmlns:a16="http://schemas.microsoft.com/office/drawing/2014/main" id="{CCBADD46-F604-4596-B6FB-5BCF11A8682D}"/>
              </a:ext>
            </a:extLst>
          </p:cNvPr>
          <p:cNvSpPr txBox="1">
            <a:spLocks/>
          </p:cNvSpPr>
          <p:nvPr/>
        </p:nvSpPr>
        <p:spPr>
          <a:xfrm>
            <a:off x="1188789" y="837697"/>
            <a:ext cx="632842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buClrTx/>
            </a:pPr>
            <a:r>
              <a:rPr lang="en-US" sz="3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 – </a:t>
            </a:r>
            <a:r>
              <a:rPr lang="en-US" sz="3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ppct</a:t>
            </a:r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42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1447;p29">
            <a:extLst>
              <a:ext uri="{FF2B5EF4-FFF2-40B4-BE49-F238E27FC236}">
                <a16:creationId xmlns:a16="http://schemas.microsoft.com/office/drawing/2014/main" id="{0F0C0014-B6E4-FC95-64A8-18C3AAAF60C7}"/>
              </a:ext>
            </a:extLst>
          </p:cNvPr>
          <p:cNvSpPr txBox="1">
            <a:spLocks/>
          </p:cNvSpPr>
          <p:nvPr/>
        </p:nvSpPr>
        <p:spPr>
          <a:xfrm>
            <a:off x="689059" y="512970"/>
            <a:ext cx="466700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buClrTx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A377B38D-9018-278F-EC69-5DB466BA3355}"/>
              </a:ext>
            </a:extLst>
          </p:cNvPr>
          <p:cNvGrpSpPr/>
          <p:nvPr/>
        </p:nvGrpSpPr>
        <p:grpSpPr>
          <a:xfrm>
            <a:off x="410842" y="1809708"/>
            <a:ext cx="5528342" cy="954107"/>
            <a:chOff x="634126" y="1707150"/>
            <a:chExt cx="4438791" cy="95410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16CD7C6-0821-78D7-CA7D-0F4F80992468}"/>
                </a:ext>
              </a:extLst>
            </p:cNvPr>
            <p:cNvGrpSpPr/>
            <p:nvPr/>
          </p:nvGrpSpPr>
          <p:grpSpPr>
            <a:xfrm>
              <a:off x="634126" y="1707150"/>
              <a:ext cx="747072" cy="864600"/>
              <a:chOff x="728827" y="1735203"/>
              <a:chExt cx="747072" cy="864600"/>
            </a:xfrm>
          </p:grpSpPr>
          <p:pic>
            <p:nvPicPr>
              <p:cNvPr id="303" name="Google Shape;303;p39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728827" y="1735203"/>
                <a:ext cx="747072" cy="8646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B7F065A-6485-5759-85D4-50AF8B0F9703}"/>
                  </a:ext>
                </a:extLst>
              </p:cNvPr>
              <p:cNvSpPr txBox="1"/>
              <p:nvPr/>
            </p:nvSpPr>
            <p:spPr>
              <a:xfrm>
                <a:off x="797678" y="1813560"/>
                <a:ext cx="62294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>
                    <a:solidFill>
                      <a:srgbClr val="9A26E7"/>
                    </a:solidFill>
                  </a:rPr>
                  <a:t>1</a:t>
                </a:r>
              </a:p>
            </p:txBody>
          </p:sp>
        </p:grpSp>
        <p:sp>
          <p:nvSpPr>
            <p:cNvPr id="290" name="TextBox 289">
              <a:extLst>
                <a:ext uri="{FF2B5EF4-FFF2-40B4-BE49-F238E27FC236}">
                  <a16:creationId xmlns:a16="http://schemas.microsoft.com/office/drawing/2014/main" id="{6F7CA752-F33F-BC44-5608-CFC8AF018162}"/>
                </a:ext>
              </a:extLst>
            </p:cNvPr>
            <p:cNvSpPr txBox="1"/>
            <p:nvPr/>
          </p:nvSpPr>
          <p:spPr>
            <a:xfrm>
              <a:off x="1450049" y="1707150"/>
              <a:ext cx="362286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FF0000"/>
                  </a:solidFill>
                </a:rPr>
                <a:t>Ứng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dụng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của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một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</a:rPr>
                <a:t> đ</a:t>
              </a:r>
              <a:r>
                <a:rPr lang="vi-VN" sz="2800" b="1" dirty="0">
                  <a:solidFill>
                    <a:srgbClr val="FF0000"/>
                  </a:solidFill>
                </a:rPr>
                <a:t>ơ</a:t>
              </a:r>
              <a:r>
                <a:rPr lang="en-US" sz="2800" b="1" dirty="0">
                  <a:solidFill>
                    <a:srgbClr val="FF0000"/>
                  </a:solidFill>
                </a:rPr>
                <a:t>n </a:t>
              </a:r>
              <a:r>
                <a:rPr lang="en-US" sz="2800" b="1" dirty="0" err="1">
                  <a:solidFill>
                    <a:srgbClr val="FF0000"/>
                  </a:solidFill>
                </a:rPr>
                <a:t>chất</a:t>
              </a:r>
              <a:r>
                <a:rPr lang="en-US" sz="2800" b="1" dirty="0">
                  <a:solidFill>
                    <a:srgbClr val="FF0000"/>
                  </a:solidFill>
                </a:rPr>
                <a:t> phi </a:t>
              </a:r>
              <a:r>
                <a:rPr lang="en-US" sz="2800" b="1" dirty="0" err="1">
                  <a:solidFill>
                    <a:srgbClr val="FF0000"/>
                  </a:solidFill>
                </a:rPr>
                <a:t>kim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90B93538-7A43-42B1-CBC1-4F95CEED5C83}"/>
              </a:ext>
            </a:extLst>
          </p:cNvPr>
          <p:cNvGrpSpPr/>
          <p:nvPr/>
        </p:nvGrpSpPr>
        <p:grpSpPr>
          <a:xfrm>
            <a:off x="410842" y="3146200"/>
            <a:ext cx="5915530" cy="1384995"/>
            <a:chOff x="634126" y="1660120"/>
            <a:chExt cx="5915530" cy="1384995"/>
          </a:xfrm>
        </p:grpSpPr>
        <p:grpSp>
          <p:nvGrpSpPr>
            <p:cNvPr id="293" name="Group 292">
              <a:extLst>
                <a:ext uri="{FF2B5EF4-FFF2-40B4-BE49-F238E27FC236}">
                  <a16:creationId xmlns:a16="http://schemas.microsoft.com/office/drawing/2014/main" id="{500BAAA5-8CDA-EACD-ECE4-90FF2C656120}"/>
                </a:ext>
              </a:extLst>
            </p:cNvPr>
            <p:cNvGrpSpPr/>
            <p:nvPr/>
          </p:nvGrpSpPr>
          <p:grpSpPr>
            <a:xfrm>
              <a:off x="634126" y="1707150"/>
              <a:ext cx="861600" cy="864600"/>
              <a:chOff x="728827" y="1735203"/>
              <a:chExt cx="861600" cy="864600"/>
            </a:xfrm>
          </p:grpSpPr>
          <p:pic>
            <p:nvPicPr>
              <p:cNvPr id="295" name="Google Shape;303;p39">
                <a:extLst>
                  <a:ext uri="{FF2B5EF4-FFF2-40B4-BE49-F238E27FC236}">
                    <a16:creationId xmlns:a16="http://schemas.microsoft.com/office/drawing/2014/main" id="{544C2EFD-6C6E-E7DC-2D8D-1630FB28AA3A}"/>
                  </a:ext>
                </a:extLst>
              </p:cNvPr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728827" y="1735203"/>
                <a:ext cx="861600" cy="8646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96" name="TextBox 295">
                <a:extLst>
                  <a:ext uri="{FF2B5EF4-FFF2-40B4-BE49-F238E27FC236}">
                    <a16:creationId xmlns:a16="http://schemas.microsoft.com/office/drawing/2014/main" id="{1E8A2188-249A-9014-78FA-EFB81247281B}"/>
                  </a:ext>
                </a:extLst>
              </p:cNvPr>
              <p:cNvSpPr txBox="1"/>
              <p:nvPr/>
            </p:nvSpPr>
            <p:spPr>
              <a:xfrm>
                <a:off x="797677" y="1813560"/>
                <a:ext cx="7239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>
                    <a:solidFill>
                      <a:srgbClr val="9A26E7"/>
                    </a:solidFill>
                  </a:rPr>
                  <a:t>2</a:t>
                </a:r>
              </a:p>
            </p:txBody>
          </p:sp>
        </p:grpSp>
        <p:sp>
          <p:nvSpPr>
            <p:cNvPr id="294" name="TextBox 293">
              <a:extLst>
                <a:ext uri="{FF2B5EF4-FFF2-40B4-BE49-F238E27FC236}">
                  <a16:creationId xmlns:a16="http://schemas.microsoft.com/office/drawing/2014/main" id="{DB9B150F-FEEE-48C2-7FC4-C8EFA5F49F57}"/>
                </a:ext>
              </a:extLst>
            </p:cNvPr>
            <p:cNvSpPr txBox="1"/>
            <p:nvPr/>
          </p:nvSpPr>
          <p:spPr>
            <a:xfrm>
              <a:off x="1564575" y="1660120"/>
              <a:ext cx="4985081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FF0000"/>
                  </a:solidFill>
                </a:rPr>
                <a:t>Sự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khác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nhau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về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một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tính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chất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giữa</a:t>
              </a:r>
              <a:r>
                <a:rPr lang="en-US" sz="2800" b="1" dirty="0">
                  <a:solidFill>
                    <a:srgbClr val="FF0000"/>
                  </a:solidFill>
                </a:rPr>
                <a:t> phi </a:t>
              </a:r>
              <a:r>
                <a:rPr lang="en-US" sz="2800" b="1" dirty="0" err="1">
                  <a:solidFill>
                    <a:srgbClr val="FF0000"/>
                  </a:solidFill>
                </a:rPr>
                <a:t>kim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và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kim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loại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E926F85-6065-5991-DDD0-1E9A30F193CF}"/>
              </a:ext>
            </a:extLst>
          </p:cNvPr>
          <p:cNvGrpSpPr/>
          <p:nvPr/>
        </p:nvGrpSpPr>
        <p:grpSpPr>
          <a:xfrm>
            <a:off x="1731294" y="2901491"/>
            <a:ext cx="1971564" cy="1964740"/>
            <a:chOff x="4937542" y="840421"/>
            <a:chExt cx="1971564" cy="1964740"/>
          </a:xfrm>
        </p:grpSpPr>
        <p:pic>
          <p:nvPicPr>
            <p:cNvPr id="381" name="Google Shape;381;p4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400015" flipH="1">
              <a:off x="4940954" y="837009"/>
              <a:ext cx="1964740" cy="19715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B3155F1-C778-E63D-C64D-2FDDA29EC72E}"/>
                </a:ext>
              </a:extLst>
            </p:cNvPr>
            <p:cNvSpPr txBox="1"/>
            <p:nvPr/>
          </p:nvSpPr>
          <p:spPr>
            <a:xfrm>
              <a:off x="5561374" y="1314959"/>
              <a:ext cx="7239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9A26E7"/>
                  </a:solidFill>
                </a:rPr>
                <a:t>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EC9B033-CFB7-9986-BDF5-FF8A2EFB8F3E}"/>
              </a:ext>
            </a:extLst>
          </p:cNvPr>
          <p:cNvSpPr txBox="1"/>
          <p:nvPr/>
        </p:nvSpPr>
        <p:spPr>
          <a:xfrm>
            <a:off x="3677260" y="3376029"/>
            <a:ext cx="52092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</a:rPr>
              <a:t>Ứng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dụng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của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một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đ</a:t>
            </a:r>
            <a:r>
              <a:rPr lang="vi-VN" sz="3600" b="1" dirty="0">
                <a:solidFill>
                  <a:srgbClr val="FF0000"/>
                </a:solidFill>
              </a:rPr>
              <a:t>ơ</a:t>
            </a:r>
            <a:r>
              <a:rPr lang="en-US" sz="3600" b="1" dirty="0">
                <a:solidFill>
                  <a:srgbClr val="FF0000"/>
                </a:solidFill>
              </a:rPr>
              <a:t>n </a:t>
            </a:r>
            <a:r>
              <a:rPr lang="en-US" sz="3600" b="1" dirty="0" err="1">
                <a:solidFill>
                  <a:srgbClr val="FF0000"/>
                </a:solidFill>
              </a:rPr>
              <a:t>chất</a:t>
            </a:r>
            <a:r>
              <a:rPr lang="en-US" sz="3600" b="1" dirty="0">
                <a:solidFill>
                  <a:srgbClr val="FF0000"/>
                </a:solidFill>
              </a:rPr>
              <a:t> phi </a:t>
            </a:r>
            <a:r>
              <a:rPr lang="en-US" sz="3600" b="1" dirty="0" err="1">
                <a:solidFill>
                  <a:srgbClr val="FF0000"/>
                </a:solidFill>
              </a:rPr>
              <a:t>kim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1E6958-4265-42E2-8317-FA8AC730CC37}"/>
              </a:ext>
            </a:extLst>
          </p:cNvPr>
          <p:cNvSpPr txBox="1"/>
          <p:nvPr/>
        </p:nvSpPr>
        <p:spPr>
          <a:xfrm>
            <a:off x="1564400" y="1107844"/>
            <a:ext cx="7579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SỰ KHÁC NHAU CƠ BẢN GIỮA PHI KIM VÀ KIM LOẠI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067965-2F4A-4218-9F0A-6130174D42E3}"/>
              </a:ext>
            </a:extLst>
          </p:cNvPr>
          <p:cNvSpPr/>
          <p:nvPr/>
        </p:nvSpPr>
        <p:spPr>
          <a:xfrm>
            <a:off x="3797772" y="277264"/>
            <a:ext cx="2484120" cy="830580"/>
          </a:xfrm>
          <a:prstGeom prst="rect">
            <a:avLst/>
          </a:prstGeom>
          <a:solidFill>
            <a:srgbClr val="9A26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/>
                </a:solidFill>
              </a:rPr>
              <a:t>BÀI 19: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44937A7-885D-5843-8EB7-7FA6C2455BF8}"/>
              </a:ext>
            </a:extLst>
          </p:cNvPr>
          <p:cNvGrpSpPr/>
          <p:nvPr/>
        </p:nvGrpSpPr>
        <p:grpSpPr>
          <a:xfrm>
            <a:off x="485240" y="293986"/>
            <a:ext cx="8361048" cy="2246769"/>
            <a:chOff x="505794" y="194036"/>
            <a:chExt cx="8361048" cy="2246769"/>
          </a:xfrm>
        </p:grpSpPr>
        <p:pic>
          <p:nvPicPr>
            <p:cNvPr id="5" name="Picture 17">
              <a:extLst>
                <a:ext uri="{FF2B5EF4-FFF2-40B4-BE49-F238E27FC236}">
                  <a16:creationId xmlns:a16="http://schemas.microsoft.com/office/drawing/2014/main" id="{FF82C761-2F41-E5F3-833A-D4C85A736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505794" y="492561"/>
              <a:ext cx="873427" cy="75515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82C0B90-3A87-62BC-BD3D-1571C4AD2781}"/>
                </a:ext>
              </a:extLst>
            </p:cNvPr>
            <p:cNvSpPr txBox="1"/>
            <p:nvPr/>
          </p:nvSpPr>
          <p:spPr>
            <a:xfrm>
              <a:off x="1413509" y="194036"/>
              <a:ext cx="7453333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solidFill>
                    <a:schemeClr val="tx1"/>
                  </a:solidFill>
                </a:rPr>
                <a:t>T</a:t>
              </a:r>
              <a:r>
                <a:rPr lang="vi-VN" sz="2800" b="1" dirty="0">
                  <a:solidFill>
                    <a:schemeClr val="tx1"/>
                  </a:solidFill>
                </a:rPr>
                <a:t>ìm hiểu, thu thập thông tin kết hợp quan sát các hình 19.1 và 19.2 trong sgk, thảo luận hoàn thành câu hỏi thảo luận 1: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>
                  <a:solidFill>
                    <a:srgbClr val="FF0000"/>
                  </a:solidFill>
                </a:rPr>
                <a:t>H</a:t>
              </a:r>
              <a:r>
                <a:rPr lang="vi-VN" sz="2800" b="1" dirty="0">
                  <a:solidFill>
                    <a:srgbClr val="FF0000"/>
                  </a:solidFill>
                </a:rPr>
                <a:t>ãy nêu một số ứng dụng của </a:t>
              </a:r>
              <a:r>
                <a:rPr lang="en-US" sz="2800" b="1" dirty="0">
                  <a:solidFill>
                    <a:srgbClr val="FF0000"/>
                  </a:solidFill>
                </a:rPr>
                <a:t>than </a:t>
              </a:r>
              <a:r>
                <a:rPr lang="en-US" sz="2800" b="1" dirty="0" err="1">
                  <a:solidFill>
                    <a:srgbClr val="FF0000"/>
                  </a:solidFill>
                </a:rPr>
                <a:t>chì</a:t>
              </a:r>
              <a:r>
                <a:rPr lang="en-US" sz="2800" b="1" dirty="0">
                  <a:solidFill>
                    <a:srgbClr val="FF0000"/>
                  </a:solidFill>
                </a:rPr>
                <a:t> (carbon)</a:t>
              </a:r>
              <a:r>
                <a:rPr lang="vi-VN" sz="2800" b="1" dirty="0">
                  <a:solidFill>
                    <a:srgbClr val="FF0000"/>
                  </a:solidFill>
                </a:rPr>
                <a:t> trong đời sống</a:t>
              </a:r>
              <a:r>
                <a:rPr lang="en-US" sz="28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BE6B8B1-0521-4649-8FCF-74C48115C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77" y="2454508"/>
            <a:ext cx="4885952" cy="25782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8AD977-15D1-460E-9826-9480EFA70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531" y="2105247"/>
            <a:ext cx="2586883" cy="297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9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B8CF69-CAF1-4915-BCA8-A262EA09998B}"/>
              </a:ext>
            </a:extLst>
          </p:cNvPr>
          <p:cNvGrpSpPr/>
          <p:nvPr/>
        </p:nvGrpSpPr>
        <p:grpSpPr>
          <a:xfrm>
            <a:off x="493587" y="412750"/>
            <a:ext cx="8156826" cy="1251129"/>
            <a:chOff x="442787" y="482600"/>
            <a:chExt cx="8156826" cy="1251129"/>
          </a:xfrm>
        </p:grpSpPr>
        <p:sp>
          <p:nvSpPr>
            <p:cNvPr id="30" name="Freeform 2">
              <a:extLst>
                <a:ext uri="{FF2B5EF4-FFF2-40B4-BE49-F238E27FC236}">
                  <a16:creationId xmlns:a16="http://schemas.microsoft.com/office/drawing/2014/main" id="{DB39D523-6CE6-4463-AC2F-41B490DBFDDB}"/>
                </a:ext>
              </a:extLst>
            </p:cNvPr>
            <p:cNvSpPr/>
            <p:nvPr/>
          </p:nvSpPr>
          <p:spPr>
            <a:xfrm>
              <a:off x="442787" y="482600"/>
              <a:ext cx="712914" cy="1068036"/>
            </a:xfrm>
            <a:custGeom>
              <a:avLst/>
              <a:gdLst/>
              <a:ahLst/>
              <a:cxnLst/>
              <a:rect l="l" t="t" r="r" b="b"/>
              <a:pathLst>
                <a:path w="2746629" h="4114800">
                  <a:moveTo>
                    <a:pt x="0" y="0"/>
                  </a:moveTo>
                  <a:lnTo>
                    <a:pt x="2746628" y="0"/>
                  </a:lnTo>
                  <a:lnTo>
                    <a:pt x="274662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90906EF-2FE9-4ED4-B063-971C7CEE2895}"/>
                </a:ext>
              </a:extLst>
            </p:cNvPr>
            <p:cNvSpPr txBox="1"/>
            <p:nvPr/>
          </p:nvSpPr>
          <p:spPr>
            <a:xfrm>
              <a:off x="1291355" y="533400"/>
              <a:ext cx="730825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>
                  <a:solidFill>
                    <a:schemeClr val="tx1"/>
                  </a:solidFill>
                </a:rPr>
                <a:t>T</a:t>
              </a:r>
              <a:r>
                <a:rPr lang="vi-VN" sz="2400" b="1" dirty="0">
                  <a:solidFill>
                    <a:schemeClr val="tx1"/>
                  </a:solidFill>
                </a:rPr>
                <a:t>ìm hiểu thông tin</a:t>
              </a:r>
              <a:r>
                <a:rPr lang="en-US" sz="2400" b="1" dirty="0">
                  <a:solidFill>
                    <a:schemeClr val="tx1"/>
                  </a:solidFill>
                </a:rPr>
                <a:t>, </a:t>
              </a:r>
              <a:r>
                <a:rPr lang="vi-VN" sz="2400" b="1" dirty="0">
                  <a:solidFill>
                    <a:schemeClr val="tx1"/>
                  </a:solidFill>
                </a:rPr>
                <a:t>quan sát hình 19.4 sgk</a:t>
              </a:r>
              <a:r>
                <a:rPr lang="en-US" sz="2400" b="1" dirty="0">
                  <a:solidFill>
                    <a:schemeClr val="tx1"/>
                  </a:solidFill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</a:rPr>
                <a:t>và</a:t>
              </a:r>
              <a:r>
                <a:rPr lang="en-US" sz="2400" b="1" dirty="0">
                  <a:solidFill>
                    <a:schemeClr val="tx1"/>
                  </a:solidFill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</a:rPr>
                <a:t>trả</a:t>
              </a:r>
              <a:r>
                <a:rPr lang="en-US" sz="2400" b="1" dirty="0">
                  <a:solidFill>
                    <a:schemeClr val="tx1"/>
                  </a:solidFill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</a:rPr>
                <a:t>lời</a:t>
              </a:r>
              <a:r>
                <a:rPr lang="en-US" sz="2400" b="1" dirty="0">
                  <a:solidFill>
                    <a:schemeClr val="tx1"/>
                  </a:solidFill>
                </a:rPr>
                <a:t> </a:t>
              </a:r>
              <a:r>
                <a:rPr lang="vi-VN" sz="2400" b="1" dirty="0">
                  <a:solidFill>
                    <a:schemeClr val="tx1"/>
                  </a:solidFill>
                </a:rPr>
                <a:t>câu hỏi thảo luận 2</a:t>
              </a:r>
              <a:r>
                <a:rPr lang="vi-VN" sz="2400" dirty="0">
                  <a:solidFill>
                    <a:schemeClr val="tx1"/>
                  </a:solidFill>
                </a:rPr>
                <a:t>:</a:t>
              </a:r>
              <a:r>
                <a:rPr lang="en-US" sz="2400" dirty="0">
                  <a:solidFill>
                    <a:schemeClr val="tx1"/>
                  </a:solidFill>
                </a:rPr>
                <a:t> </a:t>
              </a:r>
              <a:r>
                <a:rPr lang="en-US" sz="2400" b="1" dirty="0">
                  <a:solidFill>
                    <a:srgbClr val="FF0000"/>
                  </a:solidFill>
                </a:rPr>
                <a:t>H</a:t>
              </a:r>
              <a:r>
                <a:rPr lang="vi-VN" sz="2400" b="1" dirty="0">
                  <a:solidFill>
                    <a:srgbClr val="FF0000"/>
                  </a:solidFill>
                </a:rPr>
                <a:t>ãy </a:t>
              </a:r>
              <a:r>
                <a:rPr lang="en-US" sz="2400" b="1" dirty="0" err="1">
                  <a:solidFill>
                    <a:srgbClr val="FF0000"/>
                  </a:solidFill>
                </a:rPr>
                <a:t>liệt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kê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vi-VN" sz="2400" b="1" dirty="0">
                  <a:solidFill>
                    <a:srgbClr val="FF0000"/>
                  </a:solidFill>
                </a:rPr>
                <a:t>một số ứng dụng của </a:t>
              </a:r>
              <a:r>
                <a:rPr lang="en-US" sz="2400" b="1" dirty="0">
                  <a:solidFill>
                    <a:srgbClr val="FF0000"/>
                  </a:solidFill>
                </a:rPr>
                <a:t>Sulfur (</a:t>
              </a:r>
              <a:r>
                <a:rPr lang="vi-VN" sz="2400" b="1" dirty="0">
                  <a:solidFill>
                    <a:srgbClr val="FF0000"/>
                  </a:solidFill>
                </a:rPr>
                <a:t>lưu huỳnh</a:t>
              </a:r>
              <a:r>
                <a:rPr lang="en-US" sz="2400" b="1" dirty="0">
                  <a:solidFill>
                    <a:srgbClr val="FF0000"/>
                  </a:solidFill>
                </a:rPr>
                <a:t>)</a:t>
              </a:r>
              <a:r>
                <a:rPr lang="vi-VN" sz="2400" b="1" dirty="0">
                  <a:solidFill>
                    <a:srgbClr val="FF0000"/>
                  </a:solidFill>
                </a:rPr>
                <a:t> trong đời sống</a:t>
              </a:r>
              <a:r>
                <a:rPr lang="en-US" sz="24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254C557-ED67-4325-B387-363C147B0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6501" y="1891654"/>
            <a:ext cx="7308258" cy="301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51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44937A7-885D-5843-8EB7-7FA6C2455BF8}"/>
              </a:ext>
            </a:extLst>
          </p:cNvPr>
          <p:cNvGrpSpPr/>
          <p:nvPr/>
        </p:nvGrpSpPr>
        <p:grpSpPr>
          <a:xfrm>
            <a:off x="112730" y="293986"/>
            <a:ext cx="8733558" cy="2062103"/>
            <a:chOff x="133284" y="194036"/>
            <a:chExt cx="8733558" cy="2062103"/>
          </a:xfrm>
        </p:grpSpPr>
        <p:pic>
          <p:nvPicPr>
            <p:cNvPr id="5" name="Picture 17">
              <a:extLst>
                <a:ext uri="{FF2B5EF4-FFF2-40B4-BE49-F238E27FC236}">
                  <a16:creationId xmlns:a16="http://schemas.microsoft.com/office/drawing/2014/main" id="{FF82C761-2F41-E5F3-833A-D4C85A736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33284" y="492560"/>
              <a:ext cx="1245938" cy="107721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82C0B90-3A87-62BC-BD3D-1571C4AD2781}"/>
                </a:ext>
              </a:extLst>
            </p:cNvPr>
            <p:cNvSpPr txBox="1"/>
            <p:nvPr/>
          </p:nvSpPr>
          <p:spPr>
            <a:xfrm>
              <a:off x="1413509" y="194036"/>
              <a:ext cx="7453333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7030A0"/>
                  </a:solidFill>
                </a:rPr>
                <a:t>T</a:t>
              </a:r>
              <a:r>
                <a:rPr lang="vi-VN" sz="3200" b="1" dirty="0">
                  <a:solidFill>
                    <a:srgbClr val="7030A0"/>
                  </a:solidFill>
                </a:rPr>
                <a:t>hảo luận </a:t>
              </a:r>
              <a:r>
                <a:rPr lang="en-US" sz="3200" b="1" dirty="0" err="1">
                  <a:solidFill>
                    <a:srgbClr val="7030A0"/>
                  </a:solidFill>
                </a:rPr>
                <a:t>nhóm</a:t>
              </a:r>
              <a:r>
                <a:rPr lang="en-US" sz="3200" b="1" dirty="0">
                  <a:solidFill>
                    <a:srgbClr val="7030A0"/>
                  </a:solidFill>
                </a:rPr>
                <a:t>:</a:t>
              </a:r>
              <a:r>
                <a:rPr lang="vi-VN" sz="3200" b="1" dirty="0">
                  <a:solidFill>
                    <a:srgbClr val="7030A0"/>
                  </a:solidFill>
                </a:rPr>
                <a:t> </a:t>
              </a:r>
              <a:r>
                <a:rPr lang="en-US" sz="3200" b="1" dirty="0">
                  <a:solidFill>
                    <a:srgbClr val="7030A0"/>
                  </a:solidFill>
                </a:rPr>
                <a:t>5 </a:t>
              </a:r>
              <a:r>
                <a:rPr lang="en-US" sz="3200" b="1" dirty="0" err="1">
                  <a:solidFill>
                    <a:srgbClr val="7030A0"/>
                  </a:solidFill>
                </a:rPr>
                <a:t>phút</a:t>
              </a:r>
              <a:endParaRPr lang="en-US" sz="3200" b="1" dirty="0">
                <a:solidFill>
                  <a:srgbClr val="7030A0"/>
                </a:solidFill>
              </a:endParaRPr>
            </a:p>
            <a:p>
              <a:pPr algn="just"/>
              <a:r>
                <a:rPr lang="en-US" sz="3200" b="1" u="sng" dirty="0" err="1">
                  <a:solidFill>
                    <a:srgbClr val="C00000"/>
                  </a:solidFill>
                </a:rPr>
                <a:t>Nhóm</a:t>
              </a:r>
              <a:r>
                <a:rPr lang="en-US" sz="3200" b="1" u="sng" dirty="0">
                  <a:solidFill>
                    <a:srgbClr val="C00000"/>
                  </a:solidFill>
                </a:rPr>
                <a:t> 1, 3:</a:t>
              </a:r>
              <a:r>
                <a:rPr lang="en-US" sz="3200" b="1" dirty="0">
                  <a:solidFill>
                    <a:srgbClr val="C0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Câu</a:t>
              </a:r>
              <a:r>
                <a:rPr lang="en-US" sz="3200" b="1" dirty="0">
                  <a:solidFill>
                    <a:srgbClr val="FF0000"/>
                  </a:solidFill>
                </a:rPr>
                <a:t> 1. H</a:t>
              </a:r>
              <a:r>
                <a:rPr lang="vi-VN" sz="3200" b="1" dirty="0">
                  <a:solidFill>
                    <a:srgbClr val="FF0000"/>
                  </a:solidFill>
                </a:rPr>
                <a:t>ãy nêu một số ứng dụng của </a:t>
              </a:r>
              <a:r>
                <a:rPr lang="en-US" sz="3200" b="1" dirty="0">
                  <a:solidFill>
                    <a:srgbClr val="FF0000"/>
                  </a:solidFill>
                </a:rPr>
                <a:t>than </a:t>
              </a:r>
              <a:r>
                <a:rPr lang="en-US" sz="3200" b="1" dirty="0" err="1">
                  <a:solidFill>
                    <a:srgbClr val="FF0000"/>
                  </a:solidFill>
                </a:rPr>
                <a:t>chì</a:t>
              </a:r>
              <a:r>
                <a:rPr lang="en-US" sz="3200" b="1" dirty="0">
                  <a:solidFill>
                    <a:srgbClr val="FF0000"/>
                  </a:solidFill>
                </a:rPr>
                <a:t> (carbon)</a:t>
              </a:r>
              <a:r>
                <a:rPr lang="vi-VN" sz="3200" b="1" dirty="0">
                  <a:solidFill>
                    <a:srgbClr val="FF0000"/>
                  </a:solidFill>
                </a:rPr>
                <a:t> trong đời sống</a:t>
              </a:r>
              <a:r>
                <a:rPr lang="en-US" sz="32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74D5A6AF-5D6E-4EC7-B2E3-E72C2C10BD5A}"/>
              </a:ext>
            </a:extLst>
          </p:cNvPr>
          <p:cNvSpPr/>
          <p:nvPr/>
        </p:nvSpPr>
        <p:spPr>
          <a:xfrm>
            <a:off x="499730" y="2692360"/>
            <a:ext cx="84635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u="sng" dirty="0" err="1">
                <a:solidFill>
                  <a:srgbClr val="C00000"/>
                </a:solidFill>
              </a:rPr>
              <a:t>Nhóm</a:t>
            </a:r>
            <a:r>
              <a:rPr lang="en-US" sz="3200" b="1" u="sng" dirty="0">
                <a:solidFill>
                  <a:srgbClr val="C00000"/>
                </a:solidFill>
              </a:rPr>
              <a:t> 2,4: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Câu</a:t>
            </a:r>
            <a:r>
              <a:rPr lang="en-US" sz="3200" b="1" dirty="0">
                <a:solidFill>
                  <a:srgbClr val="FF0000"/>
                </a:solidFill>
              </a:rPr>
              <a:t> 2.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vi-VN" sz="3200" b="1" dirty="0">
                <a:solidFill>
                  <a:srgbClr val="FF0000"/>
                </a:solidFill>
              </a:rPr>
              <a:t>Em hãy </a:t>
            </a:r>
            <a:r>
              <a:rPr lang="en-US" sz="3200" b="1" dirty="0" err="1">
                <a:solidFill>
                  <a:srgbClr val="FF0000"/>
                </a:solidFill>
              </a:rPr>
              <a:t>nêu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vi-VN" sz="3200" b="1" dirty="0">
                <a:solidFill>
                  <a:srgbClr val="FF0000"/>
                </a:solidFill>
              </a:rPr>
              <a:t>một số ứng dụng của lưu huỳnh</a:t>
            </a:r>
            <a:r>
              <a:rPr lang="en-US" sz="3200" b="1" dirty="0">
                <a:solidFill>
                  <a:srgbClr val="FF0000"/>
                </a:solidFill>
              </a:rPr>
              <a:t> (sulfur)</a:t>
            </a:r>
            <a:r>
              <a:rPr lang="vi-VN" sz="3200" b="1" dirty="0">
                <a:solidFill>
                  <a:srgbClr val="FF0000"/>
                </a:solidFill>
              </a:rPr>
              <a:t> trong đời sống</a:t>
            </a:r>
            <a:r>
              <a:rPr lang="en-US" sz="3200" b="1" dirty="0">
                <a:solidFill>
                  <a:srgbClr val="FF0000"/>
                </a:solidFill>
              </a:rPr>
              <a:t>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1932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44937A7-885D-5843-8EB7-7FA6C2455BF8}"/>
              </a:ext>
            </a:extLst>
          </p:cNvPr>
          <p:cNvGrpSpPr/>
          <p:nvPr/>
        </p:nvGrpSpPr>
        <p:grpSpPr>
          <a:xfrm>
            <a:off x="485240" y="293986"/>
            <a:ext cx="8361048" cy="1077218"/>
            <a:chOff x="505794" y="194036"/>
            <a:chExt cx="8361048" cy="1077218"/>
          </a:xfrm>
        </p:grpSpPr>
        <p:pic>
          <p:nvPicPr>
            <p:cNvPr id="5" name="Picture 17">
              <a:extLst>
                <a:ext uri="{FF2B5EF4-FFF2-40B4-BE49-F238E27FC236}">
                  <a16:creationId xmlns:a16="http://schemas.microsoft.com/office/drawing/2014/main" id="{FF82C761-2F41-E5F3-833A-D4C85A736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505794" y="492561"/>
              <a:ext cx="873427" cy="75515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82C0B90-3A87-62BC-BD3D-1571C4AD2781}"/>
                </a:ext>
              </a:extLst>
            </p:cNvPr>
            <p:cNvSpPr txBox="1"/>
            <p:nvPr/>
          </p:nvSpPr>
          <p:spPr>
            <a:xfrm>
              <a:off x="1413509" y="194036"/>
              <a:ext cx="745333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solidFill>
                    <a:srgbClr val="FF0000"/>
                  </a:solidFill>
                </a:rPr>
                <a:t>1</a:t>
              </a:r>
              <a:r>
                <a:rPr lang="en-US" sz="3200" b="1" dirty="0">
                  <a:solidFill>
                    <a:srgbClr val="FF0000"/>
                  </a:solidFill>
                </a:rPr>
                <a:t>. H</a:t>
              </a:r>
              <a:r>
                <a:rPr lang="vi-VN" sz="3200" b="1" dirty="0">
                  <a:solidFill>
                    <a:srgbClr val="FF0000"/>
                  </a:solidFill>
                </a:rPr>
                <a:t>ãy nêu một số ứng dụng của </a:t>
              </a:r>
              <a:r>
                <a:rPr lang="en-US" sz="3200" b="1" dirty="0">
                  <a:solidFill>
                    <a:srgbClr val="FF0000"/>
                  </a:solidFill>
                </a:rPr>
                <a:t>than </a:t>
              </a:r>
              <a:r>
                <a:rPr lang="en-US" sz="3200" b="1" dirty="0" err="1">
                  <a:solidFill>
                    <a:srgbClr val="FF0000"/>
                  </a:solidFill>
                </a:rPr>
                <a:t>chì</a:t>
              </a:r>
              <a:r>
                <a:rPr lang="en-US" sz="3200" b="1" dirty="0">
                  <a:solidFill>
                    <a:srgbClr val="FF0000"/>
                  </a:solidFill>
                </a:rPr>
                <a:t> (carbon)</a:t>
              </a:r>
              <a:r>
                <a:rPr lang="vi-VN" sz="3200" b="1" dirty="0">
                  <a:solidFill>
                    <a:srgbClr val="FF0000"/>
                  </a:solidFill>
                </a:rPr>
                <a:t> trong đời sống</a:t>
              </a:r>
              <a:r>
                <a:rPr lang="en-US" sz="32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963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AF74A01-637E-4EC9-BAB4-5093DBCA6632}"/>
              </a:ext>
            </a:extLst>
          </p:cNvPr>
          <p:cNvGrpSpPr/>
          <p:nvPr/>
        </p:nvGrpSpPr>
        <p:grpSpPr>
          <a:xfrm>
            <a:off x="598432" y="285976"/>
            <a:ext cx="2774496" cy="2348001"/>
            <a:chOff x="-115886" y="1"/>
            <a:chExt cx="2944812" cy="3848171"/>
          </a:xfrm>
        </p:grpSpPr>
        <p:pic>
          <p:nvPicPr>
            <p:cNvPr id="3" name="Picture 2" descr="Kết quả hình ảnh cho điện cực than chì">
              <a:extLst>
                <a:ext uri="{FF2B5EF4-FFF2-40B4-BE49-F238E27FC236}">
                  <a16:creationId xmlns:a16="http://schemas.microsoft.com/office/drawing/2014/main" id="{329C80DD-BEE4-4999-83B4-3FC29DB408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5886" y="1"/>
              <a:ext cx="2944812" cy="2944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C2E22A6-719F-46DF-B29C-E561E1AB484B}"/>
                </a:ext>
              </a:extLst>
            </p:cNvPr>
            <p:cNvSpPr txBox="1"/>
            <p:nvPr/>
          </p:nvSpPr>
          <p:spPr>
            <a:xfrm>
              <a:off x="203200" y="3091543"/>
              <a:ext cx="1799771" cy="756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</a:t>
              </a:r>
              <a:r>
                <a:rPr lang="en-US" sz="24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cực</a:t>
              </a:r>
              <a:endParaRPr 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5037E47-B25F-4BC5-BE59-5BA87C2B4813}"/>
              </a:ext>
            </a:extLst>
          </p:cNvPr>
          <p:cNvGrpSpPr/>
          <p:nvPr/>
        </p:nvGrpSpPr>
        <p:grpSpPr>
          <a:xfrm>
            <a:off x="4432738" y="2870309"/>
            <a:ext cx="4340342" cy="2015094"/>
            <a:chOff x="4030894" y="3790208"/>
            <a:chExt cx="5370281" cy="3067792"/>
          </a:xfrm>
        </p:grpSpPr>
        <p:pic>
          <p:nvPicPr>
            <p:cNvPr id="9" name="Picture 2" descr="http://alphatech.vn/public/images/loctite-anti-seize-767.jpg">
              <a:extLst>
                <a:ext uri="{FF2B5EF4-FFF2-40B4-BE49-F238E27FC236}">
                  <a16:creationId xmlns:a16="http://schemas.microsoft.com/office/drawing/2014/main" id="{C27394D6-5206-447C-A019-F457424261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0894" y="3790208"/>
              <a:ext cx="3265714" cy="3067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Kết quả hình ảnh cho than chì- chất bôi trơn">
              <a:extLst>
                <a:ext uri="{FF2B5EF4-FFF2-40B4-BE49-F238E27FC236}">
                  <a16:creationId xmlns:a16="http://schemas.microsoft.com/office/drawing/2014/main" id="{F584A32B-4029-4A3A-A287-14D3BB9011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0350" y="5048249"/>
              <a:ext cx="2533650" cy="1809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AFC97F3-5E71-4D7C-B93C-929668B8CC13}"/>
                </a:ext>
              </a:extLst>
            </p:cNvPr>
            <p:cNvSpPr txBox="1"/>
            <p:nvPr/>
          </p:nvSpPr>
          <p:spPr>
            <a:xfrm>
              <a:off x="6610350" y="4303735"/>
              <a:ext cx="2790825" cy="7028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4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bôi</a:t>
              </a:r>
              <a:r>
                <a:rPr lang="en-US" sz="24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trơn</a:t>
              </a:r>
              <a:endParaRPr 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B9FA39-5FFE-4A30-B608-5E9FD79E4B2F}"/>
              </a:ext>
            </a:extLst>
          </p:cNvPr>
          <p:cNvGrpSpPr/>
          <p:nvPr/>
        </p:nvGrpSpPr>
        <p:grpSpPr>
          <a:xfrm>
            <a:off x="493585" y="2723507"/>
            <a:ext cx="3506237" cy="2382837"/>
            <a:chOff x="233776" y="3936061"/>
            <a:chExt cx="4688114" cy="3449440"/>
          </a:xfrm>
        </p:grpSpPr>
        <p:pic>
          <p:nvPicPr>
            <p:cNvPr id="13" name="Picture 12" descr="Kết quả hình ảnh cho bút chì">
              <a:extLst>
                <a:ext uri="{FF2B5EF4-FFF2-40B4-BE49-F238E27FC236}">
                  <a16:creationId xmlns:a16="http://schemas.microsoft.com/office/drawing/2014/main" id="{113CAEA7-8AEF-40C3-91B4-F7E13B307B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776" y="3936061"/>
              <a:ext cx="4688114" cy="28956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22E1E50-6C44-4A54-87FC-F169877FAD4A}"/>
                </a:ext>
              </a:extLst>
            </p:cNvPr>
            <p:cNvSpPr txBox="1"/>
            <p:nvPr/>
          </p:nvSpPr>
          <p:spPr>
            <a:xfrm>
              <a:off x="813964" y="6717186"/>
              <a:ext cx="3529084" cy="668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Ruột</a:t>
              </a:r>
              <a:r>
                <a:rPr lang="en-US" sz="24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bút</a:t>
              </a:r>
              <a:r>
                <a:rPr lang="en-US" sz="24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chì</a:t>
              </a:r>
              <a:r>
                <a:rPr lang="en-US" sz="24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đen</a:t>
              </a:r>
              <a:endParaRPr lang="vi-VN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Rectangle 2">
            <a:extLst>
              <a:ext uri="{FF2B5EF4-FFF2-40B4-BE49-F238E27FC236}">
                <a16:creationId xmlns:a16="http://schemas.microsoft.com/office/drawing/2014/main" id="{FF7500A9-30FE-41D9-8B6C-85465FF8CBC2}"/>
              </a:ext>
            </a:extLst>
          </p:cNvPr>
          <p:cNvSpPr txBox="1">
            <a:spLocks noChangeArrowheads="1"/>
          </p:cNvSpPr>
          <p:nvPr/>
        </p:nvSpPr>
        <p:spPr>
          <a:xfrm>
            <a:off x="4762208" y="636723"/>
            <a:ext cx="2421534" cy="685800"/>
          </a:xfrm>
          <a:prstGeom prst="rect">
            <a:avLst/>
          </a:prstGeom>
          <a:solidFill>
            <a:srgbClr val="FDE9D9"/>
          </a:solidFill>
          <a:extLst/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 CHÌ</a:t>
            </a:r>
          </a:p>
        </p:txBody>
      </p:sp>
    </p:spTree>
    <p:extLst>
      <p:ext uri="{BB962C8B-B14F-4D97-AF65-F5344CB8AC3E}">
        <p14:creationId xmlns:p14="http://schemas.microsoft.com/office/powerpoint/2010/main" val="393846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upload.wikimedia.org/wikipedia/commons/f/f3/GraphiteUSG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19" y="1322788"/>
            <a:ext cx="2810694" cy="20721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513848" y="457199"/>
            <a:ext cx="4831925" cy="2072159"/>
            <a:chOff x="2999280" y="-2"/>
            <a:chExt cx="6144721" cy="3171799"/>
          </a:xfrm>
        </p:grpSpPr>
        <p:pic>
          <p:nvPicPr>
            <p:cNvPr id="22532" name="Picture 4" descr="Kết quả hình ảnh cho than cốc khử kim loại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2843" y="-2"/>
              <a:ext cx="4311158" cy="317179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" name="TextBox 2"/>
            <p:cNvSpPr txBox="1"/>
            <p:nvPr/>
          </p:nvSpPr>
          <p:spPr>
            <a:xfrm>
              <a:off x="2999280" y="688941"/>
              <a:ext cx="1833564" cy="635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b="1" dirty="0" err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2100" b="1" dirty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kim</a:t>
              </a:r>
              <a:endParaRPr lang="vi-VN" sz="21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461964" y="2708694"/>
            <a:ext cx="4883809" cy="1977245"/>
            <a:chOff x="3394734" y="3540047"/>
            <a:chExt cx="5546188" cy="3346922"/>
          </a:xfrm>
        </p:grpSpPr>
        <p:pic>
          <p:nvPicPr>
            <p:cNvPr id="22534" name="Picture 6" descr="Kết quả hình ảnh cho than cốc khử kim loạ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1036" y="3540047"/>
              <a:ext cx="3849886" cy="334692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3394734" y="4290486"/>
              <a:ext cx="1538100" cy="1797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b="1" dirty="0" err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2100" b="1" dirty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kim</a:t>
              </a:r>
              <a:r>
                <a:rPr lang="en-US" sz="2100" b="1" dirty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sz="2100" b="1" dirty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2100" b="1" dirty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100" b="1" dirty="0" err="1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quặng</a:t>
              </a:r>
              <a:endParaRPr lang="vi-VN" sz="21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" name="Rectangle 2">
            <a:extLst>
              <a:ext uri="{FF2B5EF4-FFF2-40B4-BE49-F238E27FC236}">
                <a16:creationId xmlns:a16="http://schemas.microsoft.com/office/drawing/2014/main" id="{1E760C6B-F88A-479C-A0FA-B078C03D482E}"/>
              </a:ext>
            </a:extLst>
          </p:cNvPr>
          <p:cNvSpPr txBox="1">
            <a:spLocks noChangeArrowheads="1"/>
          </p:cNvSpPr>
          <p:nvPr/>
        </p:nvSpPr>
        <p:spPr>
          <a:xfrm>
            <a:off x="425299" y="3428023"/>
            <a:ext cx="2421534" cy="685800"/>
          </a:xfrm>
          <a:prstGeom prst="rect">
            <a:avLst/>
          </a:prstGeom>
          <a:solidFill>
            <a:srgbClr val="FDE9D9"/>
          </a:solidFill>
          <a:extLst/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 CỐC</a:t>
            </a:r>
          </a:p>
        </p:txBody>
      </p:sp>
    </p:spTree>
    <p:extLst>
      <p:ext uri="{BB962C8B-B14F-4D97-AF65-F5344CB8AC3E}">
        <p14:creationId xmlns:p14="http://schemas.microsoft.com/office/powerpoint/2010/main" val="350470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18" b="96923" l="2375" r="9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51209"/>
            <a:ext cx="6219825" cy="55626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4501" y="3925560"/>
            <a:ext cx="3620109" cy="575003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 QUÀ BÍ ẨN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23" y="1522810"/>
            <a:ext cx="1107281" cy="11072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90" y="1318022"/>
            <a:ext cx="1362075" cy="1362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841" y="2630091"/>
            <a:ext cx="1150144" cy="11501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94" b="90000" l="4246" r="898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832" y="1652587"/>
            <a:ext cx="1111370" cy="11715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59" b="100000" l="9705" r="898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97" y="2630091"/>
            <a:ext cx="1206871" cy="10846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00" b="98000" l="4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972" y="2686050"/>
            <a:ext cx="1220153" cy="10167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00731" y="1898880"/>
            <a:ext cx="34041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18" action="ppaction://hlinksldjump"/>
              </a:rPr>
              <a:t>1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00200" y="1938486"/>
            <a:ext cx="30338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19" action="ppaction://hlinksldjump"/>
              </a:rPr>
              <a:t>2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04444" y="2062482"/>
            <a:ext cx="33018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0" action="ppaction://hlinksldjump"/>
              </a:rPr>
              <a:t>3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18839" y="3064817"/>
            <a:ext cx="411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21" action="ppaction://hlinksldjump"/>
              </a:rPr>
              <a:t>4</a:t>
            </a:r>
            <a:endParaRPr lang="en-US" sz="2400" b="1" dirty="0">
              <a:solidFill>
                <a:schemeClr val="bg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00200" y="3111377"/>
            <a:ext cx="37991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2" action="ppaction://hlinksldjump"/>
              </a:rPr>
              <a:t>5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63057" y="3039986"/>
            <a:ext cx="41877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3" action="ppaction://hlinksldjump"/>
              </a:rPr>
              <a:t>6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Vertical Scroll 20"/>
          <p:cNvSpPr/>
          <p:nvPr/>
        </p:nvSpPr>
        <p:spPr>
          <a:xfrm>
            <a:off x="4992518" y="332329"/>
            <a:ext cx="4566694" cy="4554330"/>
          </a:xfrm>
          <a:prstGeom prst="verticalScroll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defRPr/>
            </a:pP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defRPr/>
            </a:pP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000" b="1" dirty="0">
              <a:solidFill>
                <a:srgbClr val="132767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lvl="0" algn="just" eaLnBrk="0" fontAlgn="base" hangingPunct="0">
              <a:defRPr/>
            </a:pP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endParaRPr lang="en-US" altLang="en-US" sz="2000" b="1" dirty="0">
              <a:solidFill>
                <a:srgbClr val="132767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lvl="0" algn="just" eaLnBrk="0" fontAlgn="base" hangingPunct="0">
              <a:defRPr/>
            </a:pP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endParaRPr lang="en-US" altLang="en-US" sz="2000" b="1" dirty="0">
              <a:solidFill>
                <a:srgbClr val="132767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lvl="0" algn="just" eaLnBrk="0" fontAlgn="base" hangingPunct="0">
              <a:defRPr/>
            </a:pP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altLang="en-US" sz="2000" b="1" dirty="0">
              <a:solidFill>
                <a:srgbClr val="132767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ac-nen-vui-nhon-lam-video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362950" y="4500563"/>
            <a:ext cx="457200" cy="457200"/>
          </a:xfrm>
          <a:prstGeom prst="rect">
            <a:avLst/>
          </a:prstGeom>
        </p:spPr>
      </p:pic>
      <p:sp>
        <p:nvSpPr>
          <p:cNvPr id="9" name="5-Point Star 8">
            <a:hlinkClick r:id="rId25" action="ppaction://hlinksldjump"/>
          </p:cNvPr>
          <p:cNvSpPr/>
          <p:nvPr/>
        </p:nvSpPr>
        <p:spPr>
          <a:xfrm>
            <a:off x="0" y="0"/>
            <a:ext cx="556592" cy="434561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29546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Kết quả hình ảnh cho thuốc nổ đ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31" y="2816729"/>
            <a:ext cx="3725197" cy="20658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6" descr="Kết quả hình ảnh cho cacbon vô định hì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787" y="909563"/>
            <a:ext cx="3603758" cy="21290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07874" y="1118235"/>
            <a:ext cx="1910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pháo</a:t>
            </a:r>
            <a:endParaRPr lang="vi-VN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57152" y="3871570"/>
            <a:ext cx="2036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nổ</a:t>
            </a:r>
            <a:r>
              <a:rPr lang="en-US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endParaRPr lang="vi-VN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Ky uc Tet dau tien ‘khong phao’ o lang phao Binh Da hinh anh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33" y="423039"/>
            <a:ext cx="3725197" cy="2202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6094144" y="3112194"/>
            <a:ext cx="2443043" cy="685800"/>
          </a:xfrm>
          <a:prstGeom prst="rect">
            <a:avLst/>
          </a:prstGeom>
          <a:solidFill>
            <a:srgbClr val="FDE9D9"/>
          </a:solidFill>
          <a:extLst/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 GỖ</a:t>
            </a:r>
          </a:p>
        </p:txBody>
      </p:sp>
    </p:spTree>
    <p:extLst>
      <p:ext uri="{BB962C8B-B14F-4D97-AF65-F5344CB8AC3E}">
        <p14:creationId xmlns:p14="http://schemas.microsoft.com/office/powerpoint/2010/main" val="248625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Khau%20trang%20than%20hoat%20tinh">
            <a:extLst>
              <a:ext uri="{FF2B5EF4-FFF2-40B4-BE49-F238E27FC236}">
                <a16:creationId xmlns:a16="http://schemas.microsoft.com/office/drawing/2014/main" id="{504D9D8A-1E77-4EF8-9D96-9963C1FFA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23" y="21744"/>
            <a:ext cx="2256886" cy="1992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543" y="2898968"/>
            <a:ext cx="2510494" cy="16323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 descr="gasmask_s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721" y="282488"/>
            <a:ext cx="2889336" cy="1657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8" descr="Filter%20single loc nuo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63" y="2808171"/>
            <a:ext cx="2374546" cy="1657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 Box 13"/>
          <p:cNvSpPr txBox="1">
            <a:spLocks noChangeArrowheads="1"/>
          </p:cNvSpPr>
          <p:nvPr/>
        </p:nvSpPr>
        <p:spPr bwMode="auto">
          <a:xfrm>
            <a:off x="588554" y="1644629"/>
            <a:ext cx="38005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Khẩu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trang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than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hoạt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tính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1512" name="Text Box 14"/>
          <p:cNvSpPr txBox="1">
            <a:spLocks noChangeArrowheads="1"/>
          </p:cNvSpPr>
          <p:nvPr/>
        </p:nvSpPr>
        <p:spPr bwMode="auto">
          <a:xfrm>
            <a:off x="5902543" y="1888168"/>
            <a:ext cx="38765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Mặt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nạ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phòng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độc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1513" name="Text Box 15"/>
          <p:cNvSpPr txBox="1">
            <a:spLocks noChangeArrowheads="1"/>
          </p:cNvSpPr>
          <p:nvPr/>
        </p:nvSpPr>
        <p:spPr bwMode="auto">
          <a:xfrm>
            <a:off x="1044622" y="4465521"/>
            <a:ext cx="28884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Lõi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máy lọc nước</a:t>
            </a:r>
          </a:p>
        </p:txBody>
      </p:sp>
      <p:sp>
        <p:nvSpPr>
          <p:cNvPr id="21514" name="Text Box 16"/>
          <p:cNvSpPr txBox="1">
            <a:spLocks noChangeArrowheads="1"/>
          </p:cNvSpPr>
          <p:nvPr/>
        </p:nvSpPr>
        <p:spPr bwMode="auto">
          <a:xfrm>
            <a:off x="6385571" y="4570029"/>
            <a:ext cx="319248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Lót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khử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mùi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795A7F2A-FD20-4850-8FA8-C7A8E1B54E1B}"/>
              </a:ext>
            </a:extLst>
          </p:cNvPr>
          <p:cNvSpPr txBox="1">
            <a:spLocks noChangeArrowheads="1"/>
          </p:cNvSpPr>
          <p:nvPr/>
        </p:nvSpPr>
        <p:spPr>
          <a:xfrm>
            <a:off x="3322446" y="2111548"/>
            <a:ext cx="2624727" cy="760764"/>
          </a:xfrm>
          <a:prstGeom prst="rect">
            <a:avLst/>
          </a:prstGeom>
          <a:solidFill>
            <a:srgbClr val="FDE9D9"/>
          </a:solidFill>
          <a:extLst/>
        </p:spPr>
        <p:txBody>
          <a:bodyPr vert="horz" lIns="68580" tIns="34290" rIns="68580" bIns="3429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 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TÍNH</a:t>
            </a:r>
          </a:p>
        </p:txBody>
      </p:sp>
    </p:spTree>
    <p:extLst>
      <p:ext uri="{BB962C8B-B14F-4D97-AF65-F5344CB8AC3E}">
        <p14:creationId xmlns:p14="http://schemas.microsoft.com/office/powerpoint/2010/main" val="268440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/>
      <p:bldP spid="21512" grpId="0"/>
      <p:bldP spid="21513" grpId="0"/>
      <p:bldP spid="215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han muoi5">
            <a:extLst>
              <a:ext uri="{FF2B5EF4-FFF2-40B4-BE49-F238E27FC236}">
                <a16:creationId xmlns:a16="http://schemas.microsoft.com/office/drawing/2014/main" id="{D2C8AC06-4FBD-48F2-9554-670592FDA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" t="13333" r="7317" b="10001"/>
          <a:stretch>
            <a:fillRect/>
          </a:stretch>
        </p:blipFill>
        <p:spPr bwMode="auto">
          <a:xfrm>
            <a:off x="3355816" y="1444228"/>
            <a:ext cx="2660402" cy="2514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thanmuoi">
            <a:extLst>
              <a:ext uri="{FF2B5EF4-FFF2-40B4-BE49-F238E27FC236}">
                <a16:creationId xmlns:a16="http://schemas.microsoft.com/office/drawing/2014/main" id="{3C28C07B-BB9C-4EF5-B6B5-727105FCCC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758" y="488157"/>
            <a:ext cx="3344506" cy="72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B2A14382-6AF7-4E70-842B-3A78D88C964B}"/>
              </a:ext>
            </a:extLst>
          </p:cNvPr>
          <p:cNvGrpSpPr>
            <a:grpSpLocks/>
          </p:cNvGrpSpPr>
          <p:nvPr/>
        </p:nvGrpSpPr>
        <p:grpSpPr bwMode="auto">
          <a:xfrm>
            <a:off x="477603" y="846080"/>
            <a:ext cx="2238246" cy="3801665"/>
            <a:chOff x="240" y="1296"/>
            <a:chExt cx="1440" cy="2508"/>
          </a:xfrm>
        </p:grpSpPr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348DF6EB-D74C-44C8-A2FD-E4A64F6E73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" y="2112"/>
              <a:ext cx="1440" cy="1692"/>
              <a:chOff x="192" y="1572"/>
              <a:chExt cx="780" cy="1266"/>
            </a:xfrm>
          </p:grpSpPr>
          <p:pic>
            <p:nvPicPr>
              <p:cNvPr id="7" name="Picture 6" descr="Canon_BCI_6">
                <a:hlinkClick r:id="rId4"/>
                <a:extLst>
                  <a:ext uri="{FF2B5EF4-FFF2-40B4-BE49-F238E27FC236}">
                    <a16:creationId xmlns:a16="http://schemas.microsoft.com/office/drawing/2014/main" id="{0B59D243-4614-43A6-A426-2689BF8707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" y="1572"/>
                <a:ext cx="780" cy="588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8" name="Picture 7" descr="1161745120">
                <a:hlinkClick r:id="rId6"/>
                <a:extLst>
                  <a:ext uri="{FF2B5EF4-FFF2-40B4-BE49-F238E27FC236}">
                    <a16:creationId xmlns:a16="http://schemas.microsoft.com/office/drawing/2014/main" id="{23F6377A-AB05-450A-9E40-76404341F3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" y="2256"/>
                <a:ext cx="696" cy="582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  <p:pic>
          <p:nvPicPr>
            <p:cNvPr id="6" name="Picture 8" descr="muc">
              <a:extLst>
                <a:ext uri="{FF2B5EF4-FFF2-40B4-BE49-F238E27FC236}">
                  <a16:creationId xmlns:a16="http://schemas.microsoft.com/office/drawing/2014/main" id="{97ABC0B6-E9B0-4E89-A46B-82E4AA5D8A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728"/>
            <a:stretch>
              <a:fillRect/>
            </a:stretch>
          </p:blipFill>
          <p:spPr bwMode="auto">
            <a:xfrm>
              <a:off x="240" y="1296"/>
              <a:ext cx="1440" cy="81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ctangle 9">
            <a:extLst>
              <a:ext uri="{FF2B5EF4-FFF2-40B4-BE49-F238E27FC236}">
                <a16:creationId xmlns:a16="http://schemas.microsoft.com/office/drawing/2014/main" id="{4B16A547-1C6E-4AF1-AE0B-1853F3E64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1" y="3403652"/>
            <a:ext cx="122501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Mực</a:t>
            </a:r>
            <a:r>
              <a:rPr lang="en-US" sz="2800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in</a:t>
            </a:r>
          </a:p>
        </p:txBody>
      </p:sp>
      <p:pic>
        <p:nvPicPr>
          <p:cNvPr id="10" name="Picture 10" descr="NordicWinterTire">
            <a:extLst>
              <a:ext uri="{FF2B5EF4-FFF2-40B4-BE49-F238E27FC236}">
                <a16:creationId xmlns:a16="http://schemas.microsoft.com/office/drawing/2014/main" id="{F8463BB4-B571-40A2-933E-6A30A9CB7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264" y="586979"/>
            <a:ext cx="2812425" cy="19264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1">
            <a:extLst>
              <a:ext uri="{FF2B5EF4-FFF2-40B4-BE49-F238E27FC236}">
                <a16:creationId xmlns:a16="http://schemas.microsoft.com/office/drawing/2014/main" id="{9797EA8A-72BA-4E4E-AF73-ACC08B923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308" y="2461021"/>
            <a:ext cx="252738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</a:rPr>
              <a:t>Chất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</a:rPr>
              <a:t>độn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</a:rPr>
              <a:t>cao</a:t>
            </a:r>
            <a:r>
              <a:rPr lang="en-US" sz="2400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Times New Roman" pitchFamily="18" charset="0"/>
              </a:rPr>
              <a:t>su</a:t>
            </a:r>
            <a:endParaRPr lang="en-US" sz="2400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5F56154D-F79B-4841-A5AC-00A910A16B30}"/>
              </a:ext>
            </a:extLst>
          </p:cNvPr>
          <p:cNvGrpSpPr>
            <a:grpSpLocks/>
          </p:cNvGrpSpPr>
          <p:nvPr/>
        </p:nvGrpSpPr>
        <p:grpSpPr bwMode="auto">
          <a:xfrm>
            <a:off x="6624310" y="2987278"/>
            <a:ext cx="2280345" cy="1901428"/>
            <a:chOff x="4224" y="2352"/>
            <a:chExt cx="1248" cy="1597"/>
          </a:xfrm>
        </p:grpSpPr>
        <p:pic>
          <p:nvPicPr>
            <p:cNvPr id="13" name="Picture 13" descr="IMG0149A">
              <a:extLst>
                <a:ext uri="{FF2B5EF4-FFF2-40B4-BE49-F238E27FC236}">
                  <a16:creationId xmlns:a16="http://schemas.microsoft.com/office/drawing/2014/main" id="{5A6E8857-45FE-4BEC-B324-55EB5381AA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4" t="3999" r="8475" b="6000"/>
            <a:stretch>
              <a:fillRect/>
            </a:stretch>
          </p:blipFill>
          <p:spPr bwMode="auto">
            <a:xfrm>
              <a:off x="4224" y="2352"/>
              <a:ext cx="1248" cy="119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4">
              <a:extLst>
                <a:ext uri="{FF2B5EF4-FFF2-40B4-BE49-F238E27FC236}">
                  <a16:creationId xmlns:a16="http://schemas.microsoft.com/office/drawing/2014/main" id="{DD403C4D-AD1D-4CDC-9473-6C87BBB415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3561"/>
              <a:ext cx="970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FF0066"/>
                  </a:solidFill>
                  <a:latin typeface="Times New Roman" pitchFamily="18" charset="0"/>
                </a:rPr>
                <a:t>Xi </a:t>
              </a:r>
              <a:r>
                <a:rPr lang="en-US" sz="2400" dirty="0" err="1">
                  <a:solidFill>
                    <a:srgbClr val="FF0066"/>
                  </a:solidFill>
                  <a:latin typeface="Times New Roman" pitchFamily="18" charset="0"/>
                </a:rPr>
                <a:t>đánh</a:t>
              </a:r>
              <a:r>
                <a:rPr lang="en-US" sz="2400" dirty="0">
                  <a:solidFill>
                    <a:srgbClr val="FF0066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FF0066"/>
                  </a:solidFill>
                  <a:latin typeface="Times New Roman" pitchFamily="18" charset="0"/>
                </a:rPr>
                <a:t>giày</a:t>
              </a:r>
              <a:endParaRPr lang="en-US" sz="2400" dirty="0">
                <a:solidFill>
                  <a:srgbClr val="FF0066"/>
                </a:solidFill>
                <a:latin typeface="Times New Roman" pitchFamily="18" charset="0"/>
              </a:endParaRPr>
            </a:p>
          </p:txBody>
        </p:sp>
      </p:grpSp>
      <p:sp>
        <p:nvSpPr>
          <p:cNvPr id="15" name="Line 15">
            <a:extLst>
              <a:ext uri="{FF2B5EF4-FFF2-40B4-BE49-F238E27FC236}">
                <a16:creationId xmlns:a16="http://schemas.microsoft.com/office/drawing/2014/main" id="{F1C59564-FA0A-4FB1-B2AF-6CCE90965C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68242" y="1771650"/>
            <a:ext cx="608092" cy="571500"/>
          </a:xfrm>
          <a:prstGeom prst="line">
            <a:avLst/>
          </a:prstGeom>
          <a:noFill/>
          <a:ln w="38100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050"/>
          </a:p>
        </p:txBody>
      </p:sp>
      <p:sp>
        <p:nvSpPr>
          <p:cNvPr id="16" name="Line 16">
            <a:extLst>
              <a:ext uri="{FF2B5EF4-FFF2-40B4-BE49-F238E27FC236}">
                <a16:creationId xmlns:a16="http://schemas.microsoft.com/office/drawing/2014/main" id="{9D5A9B3C-7902-42EE-9EF0-A4EE8FF78CE8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8241" y="2514600"/>
            <a:ext cx="684104" cy="457200"/>
          </a:xfrm>
          <a:prstGeom prst="line">
            <a:avLst/>
          </a:prstGeom>
          <a:noFill/>
          <a:ln w="38100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1050"/>
          </a:p>
        </p:txBody>
      </p:sp>
      <p:sp>
        <p:nvSpPr>
          <p:cNvPr id="17" name="Line 17">
            <a:extLst>
              <a:ext uri="{FF2B5EF4-FFF2-40B4-BE49-F238E27FC236}">
                <a16:creationId xmlns:a16="http://schemas.microsoft.com/office/drawing/2014/main" id="{048424A3-34BE-460B-818D-1CACF9F0E3D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47724" y="2514600"/>
            <a:ext cx="456069" cy="0"/>
          </a:xfrm>
          <a:prstGeom prst="line">
            <a:avLst/>
          </a:prstGeom>
          <a:noFill/>
          <a:ln w="3175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09462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5" grpId="0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ao cat TT">
            <a:extLst>
              <a:ext uri="{FF2B5EF4-FFF2-40B4-BE49-F238E27FC236}">
                <a16:creationId xmlns:a16="http://schemas.microsoft.com/office/drawing/2014/main" id="{94CF2600-A875-480E-BDC6-E997FD586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14" y="646545"/>
            <a:ext cx="3049403" cy="733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36D07BA1-C292-407E-8092-F7B9B3DDF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329" y="1485900"/>
            <a:ext cx="28414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Dao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cắt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thủy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tinh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F58444C3-ECC1-4082-BC8F-7662911AA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6624" y="2165747"/>
            <a:ext cx="1836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1800">
              <a:latin typeface="Times New Roman" pitchFamily="18" charset="0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A343AA76-8B3E-49D8-9685-C70B79FAC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2230" y="2508647"/>
            <a:ext cx="256427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100" b="1">
                <a:solidFill>
                  <a:srgbClr val="0000FF"/>
                </a:solidFill>
                <a:latin typeface="Times New Roman" pitchFamily="18" charset="0"/>
              </a:rPr>
              <a:t>Đồ trang sức</a:t>
            </a:r>
          </a:p>
        </p:txBody>
      </p:sp>
      <p:sp>
        <p:nvSpPr>
          <p:cNvPr id="8" name="Text Box 8">
            <a:hlinkClick r:id="rId3" action="ppaction://hlinksldjump"/>
            <a:extLst>
              <a:ext uri="{FF2B5EF4-FFF2-40B4-BE49-F238E27FC236}">
                <a16:creationId xmlns:a16="http://schemas.microsoft.com/office/drawing/2014/main" id="{F2E1CDA2-D246-4E59-82F1-8198DE57F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143" y="4736753"/>
            <a:ext cx="23563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b="1">
                <a:solidFill>
                  <a:srgbClr val="0000FF"/>
                </a:solidFill>
                <a:latin typeface="Times New Roman" pitchFamily="18" charset="0"/>
              </a:rPr>
              <a:t>Mũi khoan</a:t>
            </a:r>
          </a:p>
        </p:txBody>
      </p:sp>
      <p:sp>
        <p:nvSpPr>
          <p:cNvPr id="9" name="Line 9">
            <a:extLst>
              <a:ext uri="{FF2B5EF4-FFF2-40B4-BE49-F238E27FC236}">
                <a16:creationId xmlns:a16="http://schemas.microsoft.com/office/drawing/2014/main" id="{7E2DFC95-A2CA-413E-A9CF-4FF2FBECD4B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43679" y="1996901"/>
            <a:ext cx="900959" cy="200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0" name="Line 10">
            <a:extLst>
              <a:ext uri="{FF2B5EF4-FFF2-40B4-BE49-F238E27FC236}">
                <a16:creationId xmlns:a16="http://schemas.microsoft.com/office/drawing/2014/main" id="{048A3398-A68F-43BB-91AC-5A9FB0ABDCF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84138" y="1485900"/>
            <a:ext cx="532081" cy="571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2" name="Line 12">
            <a:extLst>
              <a:ext uri="{FF2B5EF4-FFF2-40B4-BE49-F238E27FC236}">
                <a16:creationId xmlns:a16="http://schemas.microsoft.com/office/drawing/2014/main" id="{F92AD90F-A764-4630-9380-3620F25EB47C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2057" y="2800350"/>
            <a:ext cx="1140173" cy="1200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pic>
        <p:nvPicPr>
          <p:cNvPr id="13" name="Picture 13" descr="imagesCAH8JJH3">
            <a:extLst>
              <a:ext uri="{FF2B5EF4-FFF2-40B4-BE49-F238E27FC236}">
                <a16:creationId xmlns:a16="http://schemas.microsoft.com/office/drawing/2014/main" id="{6103383F-D643-4101-AB58-988D3910A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023" y="3021030"/>
            <a:ext cx="2217747" cy="13547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 descr="picture">
            <a:extLst>
              <a:ext uri="{FF2B5EF4-FFF2-40B4-BE49-F238E27FC236}">
                <a16:creationId xmlns:a16="http://schemas.microsoft.com/office/drawing/2014/main" id="{C0E51F64-0820-42B9-A516-184336763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963" y="468138"/>
            <a:ext cx="1871225" cy="18237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trang suc.jpg">
            <a:extLst>
              <a:ext uri="{FF2B5EF4-FFF2-40B4-BE49-F238E27FC236}">
                <a16:creationId xmlns:a16="http://schemas.microsoft.com/office/drawing/2014/main" id="{8F66C5DC-24E0-41F5-8FFB-6A85FB9228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672" y="266250"/>
            <a:ext cx="1998921" cy="1553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6" descr="Kimcuong">
            <a:extLst>
              <a:ext uri="{FF2B5EF4-FFF2-40B4-BE49-F238E27FC236}">
                <a16:creationId xmlns:a16="http://schemas.microsoft.com/office/drawing/2014/main" id="{64553F12-5FF4-4BC4-BAB3-177E353C38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805" y="3463157"/>
            <a:ext cx="2287052" cy="661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Content Placeholder 7" descr="diamond.jpg">
            <a:extLst>
              <a:ext uri="{FF2B5EF4-FFF2-40B4-BE49-F238E27FC236}">
                <a16:creationId xmlns:a16="http://schemas.microsoft.com/office/drawing/2014/main" id="{0B08A814-196E-4B51-AE30-FBEF60472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12" y="1819375"/>
            <a:ext cx="2356356" cy="1258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10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 animBg="1"/>
      <p:bldP spid="10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446F32B-3446-8854-E069-5AF36C8896D1}"/>
              </a:ext>
            </a:extLst>
          </p:cNvPr>
          <p:cNvSpPr/>
          <p:nvPr/>
        </p:nvSpPr>
        <p:spPr>
          <a:xfrm>
            <a:off x="1369931" y="231835"/>
            <a:ext cx="6153354" cy="84425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2800" b="1" dirty="0">
                <a:solidFill>
                  <a:schemeClr val="tx1"/>
                </a:solidFill>
              </a:rPr>
              <a:t>Một số ứng dụng khác của carbon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B62A67B-8B9E-4BED-B5B2-7D9F3349DA01}"/>
              </a:ext>
            </a:extLst>
          </p:cNvPr>
          <p:cNvGrpSpPr/>
          <p:nvPr/>
        </p:nvGrpSpPr>
        <p:grpSpPr>
          <a:xfrm>
            <a:off x="254644" y="1205787"/>
            <a:ext cx="4191965" cy="3139299"/>
            <a:chOff x="254643" y="1562582"/>
            <a:chExt cx="4191965" cy="3139299"/>
          </a:xfrm>
        </p:grpSpPr>
        <p:pic>
          <p:nvPicPr>
            <p:cNvPr id="3074" name="Picture 2" descr="Than đá là gì? Sự hình thành, tính chất và công dụng của than đá">
              <a:extLst>
                <a:ext uri="{FF2B5EF4-FFF2-40B4-BE49-F238E27FC236}">
                  <a16:creationId xmlns:a16="http://schemas.microsoft.com/office/drawing/2014/main" id="{A59748D4-F1EF-455C-B2F7-10A2785A64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43" y="1562582"/>
              <a:ext cx="4191965" cy="2510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1436B63-D4D7-41FF-BF1B-B699E0E64E66}"/>
                </a:ext>
              </a:extLst>
            </p:cNvPr>
            <p:cNvSpPr/>
            <p:nvPr/>
          </p:nvSpPr>
          <p:spPr>
            <a:xfrm>
              <a:off x="1301299" y="4240216"/>
              <a:ext cx="209865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400" b="1" i="1" dirty="0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Calibri" panose="020F0502020204030204" pitchFamily="34" charset="0"/>
                </a:rPr>
                <a:t>Làm chất đốt</a:t>
              </a:r>
              <a:endParaRPr lang="en-US" sz="2400" b="1" i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5204553-0395-44C7-B4C0-F71564D8CEE3}"/>
              </a:ext>
            </a:extLst>
          </p:cNvPr>
          <p:cNvGrpSpPr/>
          <p:nvPr/>
        </p:nvGrpSpPr>
        <p:grpSpPr>
          <a:xfrm>
            <a:off x="4611776" y="1205787"/>
            <a:ext cx="4310796" cy="3554798"/>
            <a:chOff x="4611776" y="1147912"/>
            <a:chExt cx="4310796" cy="3554798"/>
          </a:xfrm>
        </p:grpSpPr>
        <p:pic>
          <p:nvPicPr>
            <p:cNvPr id="3076" name="Picture 4" descr="Phương pháp luyện kim hạn chế khí CO2 - Xi măng Việt Nam">
              <a:extLst>
                <a:ext uri="{FF2B5EF4-FFF2-40B4-BE49-F238E27FC236}">
                  <a16:creationId xmlns:a16="http://schemas.microsoft.com/office/drawing/2014/main" id="{8828E701-EA01-4550-B8F0-563AD0A1F2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993" y="1147912"/>
              <a:ext cx="4244363" cy="2510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2452C90-D5FE-4F2E-B7E7-22AB29F8D25B}"/>
                </a:ext>
              </a:extLst>
            </p:cNvPr>
            <p:cNvSpPr/>
            <p:nvPr/>
          </p:nvSpPr>
          <p:spPr>
            <a:xfrm>
              <a:off x="4611776" y="3871713"/>
              <a:ext cx="431079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400" b="1" i="1" dirty="0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Calibri" panose="020F0502020204030204" pitchFamily="34" charset="0"/>
                </a:rPr>
                <a:t>Sử dụng trong công nghiệp </a:t>
              </a:r>
              <a:endParaRPr lang="en-US" sz="2400" b="1" i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vi-VN" sz="2400" b="1" i="1" dirty="0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Calibri" panose="020F0502020204030204" pitchFamily="34" charset="0"/>
                </a:rPr>
                <a:t>luyện kim</a:t>
              </a:r>
              <a:endParaRPr lang="en-US" sz="2400" b="1" i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B8CF69-CAF1-4915-BCA8-A262EA09998B}"/>
              </a:ext>
            </a:extLst>
          </p:cNvPr>
          <p:cNvGrpSpPr/>
          <p:nvPr/>
        </p:nvGrpSpPr>
        <p:grpSpPr>
          <a:xfrm>
            <a:off x="493587" y="412750"/>
            <a:ext cx="8156826" cy="1068036"/>
            <a:chOff x="442787" y="482600"/>
            <a:chExt cx="8156826" cy="1068036"/>
          </a:xfrm>
        </p:grpSpPr>
        <p:sp>
          <p:nvSpPr>
            <p:cNvPr id="30" name="Freeform 2">
              <a:extLst>
                <a:ext uri="{FF2B5EF4-FFF2-40B4-BE49-F238E27FC236}">
                  <a16:creationId xmlns:a16="http://schemas.microsoft.com/office/drawing/2014/main" id="{DB39D523-6CE6-4463-AC2F-41B490DBFDDB}"/>
                </a:ext>
              </a:extLst>
            </p:cNvPr>
            <p:cNvSpPr/>
            <p:nvPr/>
          </p:nvSpPr>
          <p:spPr>
            <a:xfrm>
              <a:off x="442787" y="482600"/>
              <a:ext cx="712914" cy="1068036"/>
            </a:xfrm>
            <a:custGeom>
              <a:avLst/>
              <a:gdLst/>
              <a:ahLst/>
              <a:cxnLst/>
              <a:rect l="l" t="t" r="r" b="b"/>
              <a:pathLst>
                <a:path w="2746629" h="4114800">
                  <a:moveTo>
                    <a:pt x="0" y="0"/>
                  </a:moveTo>
                  <a:lnTo>
                    <a:pt x="2746628" y="0"/>
                  </a:lnTo>
                  <a:lnTo>
                    <a:pt x="274662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90906EF-2FE9-4ED4-B063-971C7CEE2895}"/>
                </a:ext>
              </a:extLst>
            </p:cNvPr>
            <p:cNvSpPr txBox="1"/>
            <p:nvPr/>
          </p:nvSpPr>
          <p:spPr>
            <a:xfrm>
              <a:off x="1291355" y="533400"/>
              <a:ext cx="730825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1" dirty="0">
                  <a:solidFill>
                    <a:srgbClr val="FF0000"/>
                  </a:solidFill>
                </a:rPr>
                <a:t>2</a:t>
              </a:r>
              <a:r>
                <a:rPr lang="vi-VN" sz="2400" dirty="0">
                  <a:solidFill>
                    <a:srgbClr val="FF0000"/>
                  </a:solidFill>
                </a:rPr>
                <a:t>:</a:t>
              </a:r>
              <a:r>
                <a:rPr lang="en-US" sz="2400" dirty="0">
                  <a:solidFill>
                    <a:srgbClr val="FF0000"/>
                  </a:solidFill>
                </a:rPr>
                <a:t> </a:t>
              </a:r>
              <a:r>
                <a:rPr lang="vi-VN" sz="2400" b="1" dirty="0">
                  <a:solidFill>
                    <a:srgbClr val="FF0000"/>
                  </a:solidFill>
                </a:rPr>
                <a:t>Em hãy </a:t>
              </a:r>
              <a:r>
                <a:rPr lang="en-US" sz="2400" b="1" dirty="0" err="1">
                  <a:solidFill>
                    <a:srgbClr val="FF0000"/>
                  </a:solidFill>
                </a:rPr>
                <a:t>nêu</a:t>
              </a:r>
              <a:r>
                <a:rPr lang="vi-VN" sz="2400" b="1" dirty="0">
                  <a:solidFill>
                    <a:srgbClr val="FF0000"/>
                  </a:solidFill>
                </a:rPr>
                <a:t> một số ứng dụng của </a:t>
              </a:r>
              <a:r>
                <a:rPr lang="en-US" sz="2400" b="1" dirty="0">
                  <a:solidFill>
                    <a:srgbClr val="FF0000"/>
                  </a:solidFill>
                </a:rPr>
                <a:t>Sulfur (</a:t>
              </a:r>
              <a:r>
                <a:rPr lang="vi-VN" sz="2400" b="1" dirty="0">
                  <a:solidFill>
                    <a:srgbClr val="FF0000"/>
                  </a:solidFill>
                </a:rPr>
                <a:t>lưu huỳnh</a:t>
              </a:r>
              <a:r>
                <a:rPr lang="en-US" sz="2400" b="1" dirty="0">
                  <a:solidFill>
                    <a:srgbClr val="FF0000"/>
                  </a:solidFill>
                </a:rPr>
                <a:t>)</a:t>
              </a:r>
              <a:r>
                <a:rPr lang="vi-VN" sz="2400" b="1" dirty="0">
                  <a:solidFill>
                    <a:srgbClr val="FF0000"/>
                  </a:solidFill>
                </a:rPr>
                <a:t> trong đời sống</a:t>
              </a:r>
              <a:r>
                <a:rPr lang="en-US" sz="24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254C557-ED67-4325-B387-363C147B0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6501" y="1891654"/>
            <a:ext cx="7308258" cy="301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28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aphic 4">
            <a:extLst>
              <a:ext uri="{FF2B5EF4-FFF2-40B4-BE49-F238E27FC236}">
                <a16:creationId xmlns:a16="http://schemas.microsoft.com/office/drawing/2014/main" id="{CC5A4033-70A3-B43B-9C2E-6302C784FF57}"/>
              </a:ext>
            </a:extLst>
          </p:cNvPr>
          <p:cNvGrpSpPr/>
          <p:nvPr/>
        </p:nvGrpSpPr>
        <p:grpSpPr>
          <a:xfrm rot="16200000">
            <a:off x="726597" y="4430278"/>
            <a:ext cx="316900" cy="314687"/>
            <a:chOff x="4227990" y="2528142"/>
            <a:chExt cx="574565" cy="570553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F72CD77-7A62-FB60-8D28-0ACB2ADEE978}"/>
                </a:ext>
              </a:extLst>
            </p:cNvPr>
            <p:cNvSpPr/>
            <p:nvPr/>
          </p:nvSpPr>
          <p:spPr>
            <a:xfrm>
              <a:off x="4314517" y="2580599"/>
              <a:ext cx="401642" cy="491948"/>
            </a:xfrm>
            <a:custGeom>
              <a:avLst/>
              <a:gdLst>
                <a:gd name="connsiteX0" fmla="*/ 334370 w 401642"/>
                <a:gd name="connsiteY0" fmla="*/ 491949 h 491948"/>
                <a:gd name="connsiteX1" fmla="*/ 319335 w 401642"/>
                <a:gd name="connsiteY1" fmla="*/ 490772 h 491948"/>
                <a:gd name="connsiteX2" fmla="*/ 100349 w 401642"/>
                <a:gd name="connsiteY2" fmla="*/ 320421 h 491948"/>
                <a:gd name="connsiteX3" fmla="*/ 27789 w 401642"/>
                <a:gd name="connsiteY3" fmla="*/ 12009 h 491948"/>
                <a:gd name="connsiteX4" fmla="*/ 82176 w 401642"/>
                <a:gd name="connsiteY4" fmla="*/ 1158 h 491948"/>
                <a:gd name="connsiteX5" fmla="*/ 301293 w 401642"/>
                <a:gd name="connsiteY5" fmla="*/ 171510 h 491948"/>
                <a:gd name="connsiteX6" fmla="*/ 301293 w 401642"/>
                <a:gd name="connsiteY6" fmla="*/ 171510 h 491948"/>
                <a:gd name="connsiteX7" fmla="*/ 373853 w 401642"/>
                <a:gd name="connsiteY7" fmla="*/ 479921 h 491948"/>
                <a:gd name="connsiteX8" fmla="*/ 334370 w 401642"/>
                <a:gd name="connsiteY8" fmla="*/ 491949 h 491948"/>
                <a:gd name="connsiteX9" fmla="*/ 67272 w 401642"/>
                <a:gd name="connsiteY9" fmla="*/ 13186 h 491948"/>
                <a:gd name="connsiteX10" fmla="*/ 35634 w 401642"/>
                <a:gd name="connsiteY10" fmla="*/ 22599 h 491948"/>
                <a:gd name="connsiteX11" fmla="*/ 110939 w 401642"/>
                <a:gd name="connsiteY11" fmla="*/ 312707 h 491948"/>
                <a:gd name="connsiteX12" fmla="*/ 321427 w 401642"/>
                <a:gd name="connsiteY12" fmla="*/ 477960 h 491948"/>
                <a:gd name="connsiteX13" fmla="*/ 366009 w 401642"/>
                <a:gd name="connsiteY13" fmla="*/ 469592 h 491948"/>
                <a:gd name="connsiteX14" fmla="*/ 290704 w 401642"/>
                <a:gd name="connsiteY14" fmla="*/ 179485 h 491948"/>
                <a:gd name="connsiteX15" fmla="*/ 80215 w 401642"/>
                <a:gd name="connsiteY15" fmla="*/ 14363 h 491948"/>
                <a:gd name="connsiteX16" fmla="*/ 67272 w 401642"/>
                <a:gd name="connsiteY16" fmla="*/ 13186 h 49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01642" h="491948">
                  <a:moveTo>
                    <a:pt x="334370" y="491949"/>
                  </a:moveTo>
                  <a:cubicBezTo>
                    <a:pt x="329533" y="491949"/>
                    <a:pt x="324565" y="491557"/>
                    <a:pt x="319335" y="490772"/>
                  </a:cubicBezTo>
                  <a:cubicBezTo>
                    <a:pt x="255796" y="481228"/>
                    <a:pt x="169771" y="414421"/>
                    <a:pt x="100349" y="320421"/>
                  </a:cubicBezTo>
                  <a:cubicBezTo>
                    <a:pt x="3341" y="189290"/>
                    <a:pt x="-28559" y="53845"/>
                    <a:pt x="27789" y="12009"/>
                  </a:cubicBezTo>
                  <a:cubicBezTo>
                    <a:pt x="41909" y="1550"/>
                    <a:pt x="60212" y="-2110"/>
                    <a:pt x="82176" y="1158"/>
                  </a:cubicBezTo>
                  <a:cubicBezTo>
                    <a:pt x="145715" y="10702"/>
                    <a:pt x="231741" y="77509"/>
                    <a:pt x="301293" y="171510"/>
                  </a:cubicBezTo>
                  <a:lnTo>
                    <a:pt x="301293" y="171510"/>
                  </a:lnTo>
                  <a:cubicBezTo>
                    <a:pt x="398301" y="302640"/>
                    <a:pt x="430201" y="438215"/>
                    <a:pt x="373853" y="479921"/>
                  </a:cubicBezTo>
                  <a:cubicBezTo>
                    <a:pt x="363002" y="487896"/>
                    <a:pt x="349797" y="491949"/>
                    <a:pt x="334370" y="491949"/>
                  </a:cubicBezTo>
                  <a:close/>
                  <a:moveTo>
                    <a:pt x="67272" y="13186"/>
                  </a:moveTo>
                  <a:cubicBezTo>
                    <a:pt x="54722" y="13186"/>
                    <a:pt x="44131" y="16324"/>
                    <a:pt x="35634" y="22599"/>
                  </a:cubicBezTo>
                  <a:cubicBezTo>
                    <a:pt x="-13132" y="58683"/>
                    <a:pt x="21383" y="191513"/>
                    <a:pt x="110939" y="312707"/>
                  </a:cubicBezTo>
                  <a:cubicBezTo>
                    <a:pt x="178530" y="404093"/>
                    <a:pt x="261157" y="468939"/>
                    <a:pt x="321427" y="477960"/>
                  </a:cubicBezTo>
                  <a:cubicBezTo>
                    <a:pt x="339730" y="480705"/>
                    <a:pt x="354765" y="477829"/>
                    <a:pt x="366009" y="469592"/>
                  </a:cubicBezTo>
                  <a:cubicBezTo>
                    <a:pt x="414774" y="433509"/>
                    <a:pt x="380259" y="300679"/>
                    <a:pt x="290704" y="179485"/>
                  </a:cubicBezTo>
                  <a:cubicBezTo>
                    <a:pt x="223112" y="88099"/>
                    <a:pt x="140486" y="23253"/>
                    <a:pt x="80215" y="14363"/>
                  </a:cubicBezTo>
                  <a:cubicBezTo>
                    <a:pt x="75639" y="13447"/>
                    <a:pt x="71325" y="13186"/>
                    <a:pt x="67272" y="13186"/>
                  </a:cubicBezTo>
                  <a:close/>
                </a:path>
              </a:pathLst>
            </a:custGeom>
            <a:solidFill>
              <a:srgbClr val="417BDC"/>
            </a:solidFill>
            <a:ln w="130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524F144-AD56-7353-0269-D8A74519C0E8}"/>
                </a:ext>
              </a:extLst>
            </p:cNvPr>
            <p:cNvSpPr/>
            <p:nvPr/>
          </p:nvSpPr>
          <p:spPr>
            <a:xfrm>
              <a:off x="4227990" y="2693538"/>
              <a:ext cx="574565" cy="266182"/>
            </a:xfrm>
            <a:custGeom>
              <a:avLst/>
              <a:gdLst>
                <a:gd name="connsiteX0" fmla="*/ 198642 w 574565"/>
                <a:gd name="connsiteY0" fmla="*/ 266183 h 266182"/>
                <a:gd name="connsiteX1" fmla="*/ 102157 w 574565"/>
                <a:gd name="connsiteY1" fmla="*/ 256378 h 266182"/>
                <a:gd name="connsiteX2" fmla="*/ 835 w 574565"/>
                <a:gd name="connsiteY2" fmla="*/ 182641 h 266182"/>
                <a:gd name="connsiteX3" fmla="*/ 265972 w 574565"/>
                <a:gd name="connsiteY3" fmla="*/ 9805 h 266182"/>
                <a:gd name="connsiteX4" fmla="*/ 472408 w 574565"/>
                <a:gd name="connsiteY4" fmla="*/ 9805 h 266182"/>
                <a:gd name="connsiteX5" fmla="*/ 573730 w 574565"/>
                <a:gd name="connsiteY5" fmla="*/ 83542 h 266182"/>
                <a:gd name="connsiteX6" fmla="*/ 308593 w 574565"/>
                <a:gd name="connsiteY6" fmla="*/ 256378 h 266182"/>
                <a:gd name="connsiteX7" fmla="*/ 308593 w 574565"/>
                <a:gd name="connsiteY7" fmla="*/ 256378 h 266182"/>
                <a:gd name="connsiteX8" fmla="*/ 198642 w 574565"/>
                <a:gd name="connsiteY8" fmla="*/ 266183 h 266182"/>
                <a:gd name="connsiteX9" fmla="*/ 376054 w 574565"/>
                <a:gd name="connsiteY9" fmla="*/ 13074 h 266182"/>
                <a:gd name="connsiteX10" fmla="*/ 268326 w 574565"/>
                <a:gd name="connsiteY10" fmla="*/ 22749 h 266182"/>
                <a:gd name="connsiteX11" fmla="*/ 13779 w 574565"/>
                <a:gd name="connsiteY11" fmla="*/ 180419 h 266182"/>
                <a:gd name="connsiteX12" fmla="*/ 105034 w 574565"/>
                <a:gd name="connsiteY12" fmla="*/ 243565 h 266182"/>
                <a:gd name="connsiteX13" fmla="*/ 306370 w 574565"/>
                <a:gd name="connsiteY13" fmla="*/ 243435 h 266182"/>
                <a:gd name="connsiteX14" fmla="*/ 306370 w 574565"/>
                <a:gd name="connsiteY14" fmla="*/ 243435 h 266182"/>
                <a:gd name="connsiteX15" fmla="*/ 560917 w 574565"/>
                <a:gd name="connsiteY15" fmla="*/ 85765 h 266182"/>
                <a:gd name="connsiteX16" fmla="*/ 469662 w 574565"/>
                <a:gd name="connsiteY16" fmla="*/ 22618 h 266182"/>
                <a:gd name="connsiteX17" fmla="*/ 376054 w 574565"/>
                <a:gd name="connsiteY17" fmla="*/ 13074 h 266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4565" h="266182">
                  <a:moveTo>
                    <a:pt x="198642" y="266183"/>
                  </a:moveTo>
                  <a:cubicBezTo>
                    <a:pt x="163605" y="266183"/>
                    <a:pt x="130920" y="262915"/>
                    <a:pt x="102157" y="256378"/>
                  </a:cubicBezTo>
                  <a:cubicBezTo>
                    <a:pt x="42672" y="242781"/>
                    <a:pt x="6719" y="216633"/>
                    <a:pt x="835" y="182641"/>
                  </a:cubicBezTo>
                  <a:cubicBezTo>
                    <a:pt x="-11062" y="113481"/>
                    <a:pt x="105426" y="37653"/>
                    <a:pt x="265972" y="9805"/>
                  </a:cubicBezTo>
                  <a:cubicBezTo>
                    <a:pt x="341670" y="-3268"/>
                    <a:pt x="414883" y="-3268"/>
                    <a:pt x="472408" y="9805"/>
                  </a:cubicBezTo>
                  <a:cubicBezTo>
                    <a:pt x="531894" y="23402"/>
                    <a:pt x="567847" y="49550"/>
                    <a:pt x="573730" y="83542"/>
                  </a:cubicBezTo>
                  <a:cubicBezTo>
                    <a:pt x="585627" y="152702"/>
                    <a:pt x="469139" y="228530"/>
                    <a:pt x="308593" y="256378"/>
                  </a:cubicBezTo>
                  <a:lnTo>
                    <a:pt x="308593" y="256378"/>
                  </a:lnTo>
                  <a:cubicBezTo>
                    <a:pt x="270810" y="262784"/>
                    <a:pt x="233550" y="266183"/>
                    <a:pt x="198642" y="266183"/>
                  </a:cubicBezTo>
                  <a:close/>
                  <a:moveTo>
                    <a:pt x="376054" y="13074"/>
                  </a:moveTo>
                  <a:cubicBezTo>
                    <a:pt x="341801" y="13074"/>
                    <a:pt x="305325" y="16342"/>
                    <a:pt x="268326" y="22749"/>
                  </a:cubicBezTo>
                  <a:cubicBezTo>
                    <a:pt x="120069" y="48373"/>
                    <a:pt x="3450" y="120671"/>
                    <a:pt x="13779" y="180419"/>
                  </a:cubicBezTo>
                  <a:cubicBezTo>
                    <a:pt x="18616" y="208397"/>
                    <a:pt x="51823" y="231407"/>
                    <a:pt x="105034" y="243565"/>
                  </a:cubicBezTo>
                  <a:cubicBezTo>
                    <a:pt x="160859" y="256247"/>
                    <a:pt x="232373" y="256247"/>
                    <a:pt x="306370" y="243435"/>
                  </a:cubicBezTo>
                  <a:lnTo>
                    <a:pt x="306370" y="243435"/>
                  </a:lnTo>
                  <a:cubicBezTo>
                    <a:pt x="454627" y="217810"/>
                    <a:pt x="571246" y="145512"/>
                    <a:pt x="560917" y="85765"/>
                  </a:cubicBezTo>
                  <a:cubicBezTo>
                    <a:pt x="556080" y="57786"/>
                    <a:pt x="522873" y="34776"/>
                    <a:pt x="469662" y="22618"/>
                  </a:cubicBezTo>
                  <a:cubicBezTo>
                    <a:pt x="441815" y="16212"/>
                    <a:pt x="410046" y="13074"/>
                    <a:pt x="376054" y="13074"/>
                  </a:cubicBezTo>
                  <a:close/>
                </a:path>
              </a:pathLst>
            </a:custGeom>
            <a:solidFill>
              <a:srgbClr val="417BDC"/>
            </a:solidFill>
            <a:ln w="130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05334F6-2EC8-1CD1-0F4B-4BF56AF96969}"/>
                </a:ext>
              </a:extLst>
            </p:cNvPr>
            <p:cNvSpPr/>
            <p:nvPr/>
          </p:nvSpPr>
          <p:spPr>
            <a:xfrm>
              <a:off x="4351948" y="2554595"/>
              <a:ext cx="326518" cy="544100"/>
            </a:xfrm>
            <a:custGeom>
              <a:avLst/>
              <a:gdLst>
                <a:gd name="connsiteX0" fmla="*/ 71939 w 326518"/>
                <a:gd name="connsiteY0" fmla="*/ 544101 h 544100"/>
                <a:gd name="connsiteX1" fmla="*/ 48145 w 326518"/>
                <a:gd name="connsiteY1" fmla="*/ 539264 h 544100"/>
                <a:gd name="connsiteX2" fmla="*/ 48537 w 326518"/>
                <a:gd name="connsiteY2" fmla="*/ 222485 h 544100"/>
                <a:gd name="connsiteX3" fmla="*/ 223072 w 326518"/>
                <a:gd name="connsiteY3" fmla="*/ 6636 h 544100"/>
                <a:gd name="connsiteX4" fmla="*/ 278374 w 326518"/>
                <a:gd name="connsiteY4" fmla="*/ 4806 h 544100"/>
                <a:gd name="connsiteX5" fmla="*/ 277982 w 326518"/>
                <a:gd name="connsiteY5" fmla="*/ 321584 h 544100"/>
                <a:gd name="connsiteX6" fmla="*/ 277982 w 326518"/>
                <a:gd name="connsiteY6" fmla="*/ 321584 h 544100"/>
                <a:gd name="connsiteX7" fmla="*/ 165155 w 326518"/>
                <a:gd name="connsiteY7" fmla="*/ 494682 h 544100"/>
                <a:gd name="connsiteX8" fmla="*/ 71939 w 326518"/>
                <a:gd name="connsiteY8" fmla="*/ 544101 h 544100"/>
                <a:gd name="connsiteX9" fmla="*/ 254711 w 326518"/>
                <a:gd name="connsiteY9" fmla="*/ 13043 h 544100"/>
                <a:gd name="connsiteX10" fmla="*/ 227909 w 326518"/>
                <a:gd name="connsiteY10" fmla="*/ 18795 h 544100"/>
                <a:gd name="connsiteX11" fmla="*/ 60565 w 326518"/>
                <a:gd name="connsiteY11" fmla="*/ 227715 h 544100"/>
                <a:gd name="connsiteX12" fmla="*/ 53374 w 326518"/>
                <a:gd name="connsiteY12" fmla="*/ 527367 h 544100"/>
                <a:gd name="connsiteX13" fmla="*/ 156004 w 326518"/>
                <a:gd name="connsiteY13" fmla="*/ 485399 h 544100"/>
                <a:gd name="connsiteX14" fmla="*/ 265954 w 326518"/>
                <a:gd name="connsiteY14" fmla="*/ 316486 h 544100"/>
                <a:gd name="connsiteX15" fmla="*/ 265954 w 326518"/>
                <a:gd name="connsiteY15" fmla="*/ 316486 h 544100"/>
                <a:gd name="connsiteX16" fmla="*/ 273145 w 326518"/>
                <a:gd name="connsiteY16" fmla="*/ 16834 h 544100"/>
                <a:gd name="connsiteX17" fmla="*/ 254711 w 326518"/>
                <a:gd name="connsiteY17" fmla="*/ 13043 h 54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6518" h="544100">
                  <a:moveTo>
                    <a:pt x="71939" y="544101"/>
                  </a:moveTo>
                  <a:cubicBezTo>
                    <a:pt x="63572" y="544101"/>
                    <a:pt x="55597" y="542532"/>
                    <a:pt x="48145" y="539264"/>
                  </a:cubicBezTo>
                  <a:cubicBezTo>
                    <a:pt x="-16179" y="511416"/>
                    <a:pt x="-16048" y="372311"/>
                    <a:pt x="48537" y="222485"/>
                  </a:cubicBezTo>
                  <a:cubicBezTo>
                    <a:pt x="94818" y="115018"/>
                    <a:pt x="163325" y="30300"/>
                    <a:pt x="223072" y="6636"/>
                  </a:cubicBezTo>
                  <a:cubicBezTo>
                    <a:pt x="243729" y="-1600"/>
                    <a:pt x="262294" y="-2123"/>
                    <a:pt x="278374" y="4806"/>
                  </a:cubicBezTo>
                  <a:cubicBezTo>
                    <a:pt x="342698" y="32654"/>
                    <a:pt x="342567" y="171759"/>
                    <a:pt x="277982" y="321584"/>
                  </a:cubicBezTo>
                  <a:lnTo>
                    <a:pt x="277982" y="321584"/>
                  </a:lnTo>
                  <a:cubicBezTo>
                    <a:pt x="247651" y="392183"/>
                    <a:pt x="207514" y="453630"/>
                    <a:pt x="165155" y="494682"/>
                  </a:cubicBezTo>
                  <a:cubicBezTo>
                    <a:pt x="131686" y="527105"/>
                    <a:pt x="99394" y="544101"/>
                    <a:pt x="71939" y="544101"/>
                  </a:cubicBezTo>
                  <a:close/>
                  <a:moveTo>
                    <a:pt x="254711" y="13043"/>
                  </a:moveTo>
                  <a:cubicBezTo>
                    <a:pt x="246474" y="13043"/>
                    <a:pt x="237454" y="15004"/>
                    <a:pt x="227909" y="18795"/>
                  </a:cubicBezTo>
                  <a:cubicBezTo>
                    <a:pt x="171169" y="41282"/>
                    <a:pt x="105539" y="123386"/>
                    <a:pt x="60565" y="227715"/>
                  </a:cubicBezTo>
                  <a:cubicBezTo>
                    <a:pt x="948" y="366036"/>
                    <a:pt x="-2320" y="503311"/>
                    <a:pt x="53374" y="527367"/>
                  </a:cubicBezTo>
                  <a:cubicBezTo>
                    <a:pt x="79391" y="538610"/>
                    <a:pt x="116913" y="523314"/>
                    <a:pt x="156004" y="485399"/>
                  </a:cubicBezTo>
                  <a:cubicBezTo>
                    <a:pt x="197186" y="445524"/>
                    <a:pt x="236277" y="385516"/>
                    <a:pt x="265954" y="316486"/>
                  </a:cubicBezTo>
                  <a:lnTo>
                    <a:pt x="265954" y="316486"/>
                  </a:lnTo>
                  <a:cubicBezTo>
                    <a:pt x="325571" y="178165"/>
                    <a:pt x="328839" y="40890"/>
                    <a:pt x="273145" y="16834"/>
                  </a:cubicBezTo>
                  <a:cubicBezTo>
                    <a:pt x="267654" y="14219"/>
                    <a:pt x="261378" y="13043"/>
                    <a:pt x="254711" y="13043"/>
                  </a:cubicBezTo>
                  <a:close/>
                </a:path>
              </a:pathLst>
            </a:custGeom>
            <a:solidFill>
              <a:srgbClr val="417BDC"/>
            </a:solidFill>
            <a:ln w="130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2DC7010-BA1D-C074-5FF6-8CE5FD81EEAB}"/>
                </a:ext>
              </a:extLst>
            </p:cNvPr>
            <p:cNvSpPr/>
            <p:nvPr/>
          </p:nvSpPr>
          <p:spPr>
            <a:xfrm>
              <a:off x="4593757" y="2528142"/>
              <a:ext cx="69933" cy="70117"/>
            </a:xfrm>
            <a:custGeom>
              <a:avLst/>
              <a:gdLst>
                <a:gd name="connsiteX0" fmla="*/ 67420 w 69933"/>
                <a:gd name="connsiteY0" fmla="*/ 22107 h 70117"/>
                <a:gd name="connsiteX1" fmla="*/ 22054 w 69933"/>
                <a:gd name="connsiteY1" fmla="*/ 2497 h 70117"/>
                <a:gd name="connsiteX2" fmla="*/ 2443 w 69933"/>
                <a:gd name="connsiteY2" fmla="*/ 47994 h 70117"/>
                <a:gd name="connsiteX3" fmla="*/ 47809 w 69933"/>
                <a:gd name="connsiteY3" fmla="*/ 67604 h 70117"/>
                <a:gd name="connsiteX4" fmla="*/ 67420 w 69933"/>
                <a:gd name="connsiteY4" fmla="*/ 22107 h 7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933" h="70117">
                  <a:moveTo>
                    <a:pt x="67420" y="22107"/>
                  </a:moveTo>
                  <a:cubicBezTo>
                    <a:pt x="60229" y="4196"/>
                    <a:pt x="39965" y="-4694"/>
                    <a:pt x="22054" y="2497"/>
                  </a:cubicBezTo>
                  <a:cubicBezTo>
                    <a:pt x="4143" y="9688"/>
                    <a:pt x="-4617" y="29952"/>
                    <a:pt x="2443" y="47994"/>
                  </a:cubicBezTo>
                  <a:cubicBezTo>
                    <a:pt x="9633" y="66036"/>
                    <a:pt x="29898" y="74795"/>
                    <a:pt x="47809" y="67604"/>
                  </a:cubicBezTo>
                  <a:cubicBezTo>
                    <a:pt x="65851" y="60414"/>
                    <a:pt x="74610" y="40019"/>
                    <a:pt x="67420" y="22107"/>
                  </a:cubicBezTo>
                  <a:close/>
                </a:path>
              </a:pathLst>
            </a:custGeom>
            <a:solidFill>
              <a:srgbClr val="417BDC"/>
            </a:solidFill>
            <a:ln w="130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B78030DA-4958-0AAD-E772-ABF52F7E3459}"/>
                </a:ext>
              </a:extLst>
            </p:cNvPr>
            <p:cNvSpPr/>
            <p:nvPr/>
          </p:nvSpPr>
          <p:spPr>
            <a:xfrm>
              <a:off x="4314118" y="2553439"/>
              <a:ext cx="75202" cy="75333"/>
            </a:xfrm>
            <a:custGeom>
              <a:avLst/>
              <a:gdLst>
                <a:gd name="connsiteX0" fmla="*/ 72508 w 75202"/>
                <a:gd name="connsiteY0" fmla="*/ 23743 h 75333"/>
                <a:gd name="connsiteX1" fmla="*/ 23743 w 75202"/>
                <a:gd name="connsiteY1" fmla="*/ 2694 h 75333"/>
                <a:gd name="connsiteX2" fmla="*/ 2694 w 75202"/>
                <a:gd name="connsiteY2" fmla="*/ 51590 h 75333"/>
                <a:gd name="connsiteX3" fmla="*/ 51459 w 75202"/>
                <a:gd name="connsiteY3" fmla="*/ 72639 h 75333"/>
                <a:gd name="connsiteX4" fmla="*/ 72508 w 75202"/>
                <a:gd name="connsiteY4" fmla="*/ 23743 h 75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202" h="75333">
                  <a:moveTo>
                    <a:pt x="72508" y="23743"/>
                  </a:moveTo>
                  <a:cubicBezTo>
                    <a:pt x="64795" y="4394"/>
                    <a:pt x="42961" y="-5019"/>
                    <a:pt x="23743" y="2694"/>
                  </a:cubicBezTo>
                  <a:cubicBezTo>
                    <a:pt x="4394" y="10408"/>
                    <a:pt x="-5019" y="32241"/>
                    <a:pt x="2694" y="51590"/>
                  </a:cubicBezTo>
                  <a:cubicBezTo>
                    <a:pt x="10408" y="70939"/>
                    <a:pt x="32241" y="80353"/>
                    <a:pt x="51459" y="72639"/>
                  </a:cubicBezTo>
                  <a:cubicBezTo>
                    <a:pt x="70809" y="64925"/>
                    <a:pt x="80222" y="42961"/>
                    <a:pt x="72508" y="23743"/>
                  </a:cubicBezTo>
                  <a:close/>
                </a:path>
              </a:pathLst>
            </a:custGeom>
            <a:solidFill>
              <a:srgbClr val="417BDC"/>
            </a:solidFill>
            <a:ln w="130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8596223-0B03-6226-93FC-4A1EFADD7E23}"/>
                </a:ext>
              </a:extLst>
            </p:cNvPr>
            <p:cNvSpPr/>
            <p:nvPr/>
          </p:nvSpPr>
          <p:spPr>
            <a:xfrm>
              <a:off x="4581843" y="3018785"/>
              <a:ext cx="77925" cy="77979"/>
            </a:xfrm>
            <a:custGeom>
              <a:avLst/>
              <a:gdLst>
                <a:gd name="connsiteX0" fmla="*/ 75150 w 77925"/>
                <a:gd name="connsiteY0" fmla="*/ 24608 h 77979"/>
                <a:gd name="connsiteX1" fmla="*/ 24554 w 77925"/>
                <a:gd name="connsiteY1" fmla="*/ 2775 h 77979"/>
                <a:gd name="connsiteX2" fmla="*/ 2721 w 77925"/>
                <a:gd name="connsiteY2" fmla="*/ 53371 h 77979"/>
                <a:gd name="connsiteX3" fmla="*/ 53317 w 77925"/>
                <a:gd name="connsiteY3" fmla="*/ 75204 h 77979"/>
                <a:gd name="connsiteX4" fmla="*/ 75150 w 77925"/>
                <a:gd name="connsiteY4" fmla="*/ 24608 h 77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925" h="77979">
                  <a:moveTo>
                    <a:pt x="75150" y="24608"/>
                  </a:moveTo>
                  <a:cubicBezTo>
                    <a:pt x="67175" y="4605"/>
                    <a:pt x="44557" y="-5200"/>
                    <a:pt x="24554" y="2775"/>
                  </a:cubicBezTo>
                  <a:cubicBezTo>
                    <a:pt x="4551" y="10750"/>
                    <a:pt x="-5123" y="33368"/>
                    <a:pt x="2721" y="53371"/>
                  </a:cubicBezTo>
                  <a:cubicBezTo>
                    <a:pt x="10696" y="73374"/>
                    <a:pt x="33314" y="83179"/>
                    <a:pt x="53317" y="75204"/>
                  </a:cubicBezTo>
                  <a:cubicBezTo>
                    <a:pt x="73320" y="67229"/>
                    <a:pt x="83125" y="44611"/>
                    <a:pt x="75150" y="24608"/>
                  </a:cubicBezTo>
                  <a:close/>
                </a:path>
              </a:pathLst>
            </a:custGeom>
            <a:solidFill>
              <a:srgbClr val="417BDC"/>
            </a:solidFill>
            <a:ln w="130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aphic 4">
            <a:extLst>
              <a:ext uri="{FF2B5EF4-FFF2-40B4-BE49-F238E27FC236}">
                <a16:creationId xmlns:a16="http://schemas.microsoft.com/office/drawing/2014/main" id="{D36AC61D-49E9-EA69-D96F-56E430343518}"/>
              </a:ext>
            </a:extLst>
          </p:cNvPr>
          <p:cNvGrpSpPr/>
          <p:nvPr/>
        </p:nvGrpSpPr>
        <p:grpSpPr>
          <a:xfrm rot="16200000">
            <a:off x="-16353" y="3590173"/>
            <a:ext cx="316900" cy="314687"/>
            <a:chOff x="4227990" y="2528142"/>
            <a:chExt cx="574565" cy="570553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7631DFC-3F58-4588-77B9-6659FB04DAFA}"/>
                </a:ext>
              </a:extLst>
            </p:cNvPr>
            <p:cNvSpPr/>
            <p:nvPr/>
          </p:nvSpPr>
          <p:spPr>
            <a:xfrm>
              <a:off x="4314517" y="2580599"/>
              <a:ext cx="401642" cy="491948"/>
            </a:xfrm>
            <a:custGeom>
              <a:avLst/>
              <a:gdLst>
                <a:gd name="connsiteX0" fmla="*/ 334370 w 401642"/>
                <a:gd name="connsiteY0" fmla="*/ 491949 h 491948"/>
                <a:gd name="connsiteX1" fmla="*/ 319335 w 401642"/>
                <a:gd name="connsiteY1" fmla="*/ 490772 h 491948"/>
                <a:gd name="connsiteX2" fmla="*/ 100349 w 401642"/>
                <a:gd name="connsiteY2" fmla="*/ 320421 h 491948"/>
                <a:gd name="connsiteX3" fmla="*/ 27789 w 401642"/>
                <a:gd name="connsiteY3" fmla="*/ 12009 h 491948"/>
                <a:gd name="connsiteX4" fmla="*/ 82176 w 401642"/>
                <a:gd name="connsiteY4" fmla="*/ 1158 h 491948"/>
                <a:gd name="connsiteX5" fmla="*/ 301293 w 401642"/>
                <a:gd name="connsiteY5" fmla="*/ 171510 h 491948"/>
                <a:gd name="connsiteX6" fmla="*/ 301293 w 401642"/>
                <a:gd name="connsiteY6" fmla="*/ 171510 h 491948"/>
                <a:gd name="connsiteX7" fmla="*/ 373853 w 401642"/>
                <a:gd name="connsiteY7" fmla="*/ 479921 h 491948"/>
                <a:gd name="connsiteX8" fmla="*/ 334370 w 401642"/>
                <a:gd name="connsiteY8" fmla="*/ 491949 h 491948"/>
                <a:gd name="connsiteX9" fmla="*/ 67272 w 401642"/>
                <a:gd name="connsiteY9" fmla="*/ 13186 h 491948"/>
                <a:gd name="connsiteX10" fmla="*/ 35634 w 401642"/>
                <a:gd name="connsiteY10" fmla="*/ 22599 h 491948"/>
                <a:gd name="connsiteX11" fmla="*/ 110939 w 401642"/>
                <a:gd name="connsiteY11" fmla="*/ 312707 h 491948"/>
                <a:gd name="connsiteX12" fmla="*/ 321427 w 401642"/>
                <a:gd name="connsiteY12" fmla="*/ 477960 h 491948"/>
                <a:gd name="connsiteX13" fmla="*/ 366009 w 401642"/>
                <a:gd name="connsiteY13" fmla="*/ 469592 h 491948"/>
                <a:gd name="connsiteX14" fmla="*/ 290704 w 401642"/>
                <a:gd name="connsiteY14" fmla="*/ 179485 h 491948"/>
                <a:gd name="connsiteX15" fmla="*/ 80215 w 401642"/>
                <a:gd name="connsiteY15" fmla="*/ 14363 h 491948"/>
                <a:gd name="connsiteX16" fmla="*/ 67272 w 401642"/>
                <a:gd name="connsiteY16" fmla="*/ 13186 h 49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01642" h="491948">
                  <a:moveTo>
                    <a:pt x="334370" y="491949"/>
                  </a:moveTo>
                  <a:cubicBezTo>
                    <a:pt x="329533" y="491949"/>
                    <a:pt x="324565" y="491557"/>
                    <a:pt x="319335" y="490772"/>
                  </a:cubicBezTo>
                  <a:cubicBezTo>
                    <a:pt x="255796" y="481228"/>
                    <a:pt x="169771" y="414421"/>
                    <a:pt x="100349" y="320421"/>
                  </a:cubicBezTo>
                  <a:cubicBezTo>
                    <a:pt x="3341" y="189290"/>
                    <a:pt x="-28559" y="53845"/>
                    <a:pt x="27789" y="12009"/>
                  </a:cubicBezTo>
                  <a:cubicBezTo>
                    <a:pt x="41909" y="1550"/>
                    <a:pt x="60212" y="-2110"/>
                    <a:pt x="82176" y="1158"/>
                  </a:cubicBezTo>
                  <a:cubicBezTo>
                    <a:pt x="145715" y="10702"/>
                    <a:pt x="231741" y="77509"/>
                    <a:pt x="301293" y="171510"/>
                  </a:cubicBezTo>
                  <a:lnTo>
                    <a:pt x="301293" y="171510"/>
                  </a:lnTo>
                  <a:cubicBezTo>
                    <a:pt x="398301" y="302640"/>
                    <a:pt x="430201" y="438215"/>
                    <a:pt x="373853" y="479921"/>
                  </a:cubicBezTo>
                  <a:cubicBezTo>
                    <a:pt x="363002" y="487896"/>
                    <a:pt x="349797" y="491949"/>
                    <a:pt x="334370" y="491949"/>
                  </a:cubicBezTo>
                  <a:close/>
                  <a:moveTo>
                    <a:pt x="67272" y="13186"/>
                  </a:moveTo>
                  <a:cubicBezTo>
                    <a:pt x="54722" y="13186"/>
                    <a:pt x="44131" y="16324"/>
                    <a:pt x="35634" y="22599"/>
                  </a:cubicBezTo>
                  <a:cubicBezTo>
                    <a:pt x="-13132" y="58683"/>
                    <a:pt x="21383" y="191513"/>
                    <a:pt x="110939" y="312707"/>
                  </a:cubicBezTo>
                  <a:cubicBezTo>
                    <a:pt x="178530" y="404093"/>
                    <a:pt x="261157" y="468939"/>
                    <a:pt x="321427" y="477960"/>
                  </a:cubicBezTo>
                  <a:cubicBezTo>
                    <a:pt x="339730" y="480705"/>
                    <a:pt x="354765" y="477829"/>
                    <a:pt x="366009" y="469592"/>
                  </a:cubicBezTo>
                  <a:cubicBezTo>
                    <a:pt x="414774" y="433509"/>
                    <a:pt x="380259" y="300679"/>
                    <a:pt x="290704" y="179485"/>
                  </a:cubicBezTo>
                  <a:cubicBezTo>
                    <a:pt x="223112" y="88099"/>
                    <a:pt x="140486" y="23253"/>
                    <a:pt x="80215" y="14363"/>
                  </a:cubicBezTo>
                  <a:cubicBezTo>
                    <a:pt x="75639" y="13447"/>
                    <a:pt x="71325" y="13186"/>
                    <a:pt x="67272" y="13186"/>
                  </a:cubicBezTo>
                  <a:close/>
                </a:path>
              </a:pathLst>
            </a:custGeom>
            <a:solidFill>
              <a:srgbClr val="417BDC"/>
            </a:solidFill>
            <a:ln w="130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8E7F740-FB8F-3DD2-4A71-F7DF662BB83C}"/>
                </a:ext>
              </a:extLst>
            </p:cNvPr>
            <p:cNvSpPr/>
            <p:nvPr/>
          </p:nvSpPr>
          <p:spPr>
            <a:xfrm>
              <a:off x="4227990" y="2693538"/>
              <a:ext cx="574565" cy="266182"/>
            </a:xfrm>
            <a:custGeom>
              <a:avLst/>
              <a:gdLst>
                <a:gd name="connsiteX0" fmla="*/ 198642 w 574565"/>
                <a:gd name="connsiteY0" fmla="*/ 266183 h 266182"/>
                <a:gd name="connsiteX1" fmla="*/ 102157 w 574565"/>
                <a:gd name="connsiteY1" fmla="*/ 256378 h 266182"/>
                <a:gd name="connsiteX2" fmla="*/ 835 w 574565"/>
                <a:gd name="connsiteY2" fmla="*/ 182641 h 266182"/>
                <a:gd name="connsiteX3" fmla="*/ 265972 w 574565"/>
                <a:gd name="connsiteY3" fmla="*/ 9805 h 266182"/>
                <a:gd name="connsiteX4" fmla="*/ 472408 w 574565"/>
                <a:gd name="connsiteY4" fmla="*/ 9805 h 266182"/>
                <a:gd name="connsiteX5" fmla="*/ 573730 w 574565"/>
                <a:gd name="connsiteY5" fmla="*/ 83542 h 266182"/>
                <a:gd name="connsiteX6" fmla="*/ 308593 w 574565"/>
                <a:gd name="connsiteY6" fmla="*/ 256378 h 266182"/>
                <a:gd name="connsiteX7" fmla="*/ 308593 w 574565"/>
                <a:gd name="connsiteY7" fmla="*/ 256378 h 266182"/>
                <a:gd name="connsiteX8" fmla="*/ 198642 w 574565"/>
                <a:gd name="connsiteY8" fmla="*/ 266183 h 266182"/>
                <a:gd name="connsiteX9" fmla="*/ 376054 w 574565"/>
                <a:gd name="connsiteY9" fmla="*/ 13074 h 266182"/>
                <a:gd name="connsiteX10" fmla="*/ 268326 w 574565"/>
                <a:gd name="connsiteY10" fmla="*/ 22749 h 266182"/>
                <a:gd name="connsiteX11" fmla="*/ 13779 w 574565"/>
                <a:gd name="connsiteY11" fmla="*/ 180419 h 266182"/>
                <a:gd name="connsiteX12" fmla="*/ 105034 w 574565"/>
                <a:gd name="connsiteY12" fmla="*/ 243565 h 266182"/>
                <a:gd name="connsiteX13" fmla="*/ 306370 w 574565"/>
                <a:gd name="connsiteY13" fmla="*/ 243435 h 266182"/>
                <a:gd name="connsiteX14" fmla="*/ 306370 w 574565"/>
                <a:gd name="connsiteY14" fmla="*/ 243435 h 266182"/>
                <a:gd name="connsiteX15" fmla="*/ 560917 w 574565"/>
                <a:gd name="connsiteY15" fmla="*/ 85765 h 266182"/>
                <a:gd name="connsiteX16" fmla="*/ 469662 w 574565"/>
                <a:gd name="connsiteY16" fmla="*/ 22618 h 266182"/>
                <a:gd name="connsiteX17" fmla="*/ 376054 w 574565"/>
                <a:gd name="connsiteY17" fmla="*/ 13074 h 266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4565" h="266182">
                  <a:moveTo>
                    <a:pt x="198642" y="266183"/>
                  </a:moveTo>
                  <a:cubicBezTo>
                    <a:pt x="163605" y="266183"/>
                    <a:pt x="130920" y="262915"/>
                    <a:pt x="102157" y="256378"/>
                  </a:cubicBezTo>
                  <a:cubicBezTo>
                    <a:pt x="42672" y="242781"/>
                    <a:pt x="6719" y="216633"/>
                    <a:pt x="835" y="182641"/>
                  </a:cubicBezTo>
                  <a:cubicBezTo>
                    <a:pt x="-11062" y="113481"/>
                    <a:pt x="105426" y="37653"/>
                    <a:pt x="265972" y="9805"/>
                  </a:cubicBezTo>
                  <a:cubicBezTo>
                    <a:pt x="341670" y="-3268"/>
                    <a:pt x="414883" y="-3268"/>
                    <a:pt x="472408" y="9805"/>
                  </a:cubicBezTo>
                  <a:cubicBezTo>
                    <a:pt x="531894" y="23402"/>
                    <a:pt x="567847" y="49550"/>
                    <a:pt x="573730" y="83542"/>
                  </a:cubicBezTo>
                  <a:cubicBezTo>
                    <a:pt x="585627" y="152702"/>
                    <a:pt x="469139" y="228530"/>
                    <a:pt x="308593" y="256378"/>
                  </a:cubicBezTo>
                  <a:lnTo>
                    <a:pt x="308593" y="256378"/>
                  </a:lnTo>
                  <a:cubicBezTo>
                    <a:pt x="270810" y="262784"/>
                    <a:pt x="233550" y="266183"/>
                    <a:pt x="198642" y="266183"/>
                  </a:cubicBezTo>
                  <a:close/>
                  <a:moveTo>
                    <a:pt x="376054" y="13074"/>
                  </a:moveTo>
                  <a:cubicBezTo>
                    <a:pt x="341801" y="13074"/>
                    <a:pt x="305325" y="16342"/>
                    <a:pt x="268326" y="22749"/>
                  </a:cubicBezTo>
                  <a:cubicBezTo>
                    <a:pt x="120069" y="48373"/>
                    <a:pt x="3450" y="120671"/>
                    <a:pt x="13779" y="180419"/>
                  </a:cubicBezTo>
                  <a:cubicBezTo>
                    <a:pt x="18616" y="208397"/>
                    <a:pt x="51823" y="231407"/>
                    <a:pt x="105034" y="243565"/>
                  </a:cubicBezTo>
                  <a:cubicBezTo>
                    <a:pt x="160859" y="256247"/>
                    <a:pt x="232373" y="256247"/>
                    <a:pt x="306370" y="243435"/>
                  </a:cubicBezTo>
                  <a:lnTo>
                    <a:pt x="306370" y="243435"/>
                  </a:lnTo>
                  <a:cubicBezTo>
                    <a:pt x="454627" y="217810"/>
                    <a:pt x="571246" y="145512"/>
                    <a:pt x="560917" y="85765"/>
                  </a:cubicBezTo>
                  <a:cubicBezTo>
                    <a:pt x="556080" y="57786"/>
                    <a:pt x="522873" y="34776"/>
                    <a:pt x="469662" y="22618"/>
                  </a:cubicBezTo>
                  <a:cubicBezTo>
                    <a:pt x="441815" y="16212"/>
                    <a:pt x="410046" y="13074"/>
                    <a:pt x="376054" y="13074"/>
                  </a:cubicBezTo>
                  <a:close/>
                </a:path>
              </a:pathLst>
            </a:custGeom>
            <a:solidFill>
              <a:srgbClr val="417BDC"/>
            </a:solidFill>
            <a:ln w="130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4DFA733-3C1F-EB55-1BE4-045B645B4818}"/>
                </a:ext>
              </a:extLst>
            </p:cNvPr>
            <p:cNvSpPr/>
            <p:nvPr/>
          </p:nvSpPr>
          <p:spPr>
            <a:xfrm>
              <a:off x="4351948" y="2554595"/>
              <a:ext cx="326518" cy="544100"/>
            </a:xfrm>
            <a:custGeom>
              <a:avLst/>
              <a:gdLst>
                <a:gd name="connsiteX0" fmla="*/ 71939 w 326518"/>
                <a:gd name="connsiteY0" fmla="*/ 544101 h 544100"/>
                <a:gd name="connsiteX1" fmla="*/ 48145 w 326518"/>
                <a:gd name="connsiteY1" fmla="*/ 539264 h 544100"/>
                <a:gd name="connsiteX2" fmla="*/ 48537 w 326518"/>
                <a:gd name="connsiteY2" fmla="*/ 222485 h 544100"/>
                <a:gd name="connsiteX3" fmla="*/ 223072 w 326518"/>
                <a:gd name="connsiteY3" fmla="*/ 6636 h 544100"/>
                <a:gd name="connsiteX4" fmla="*/ 278374 w 326518"/>
                <a:gd name="connsiteY4" fmla="*/ 4806 h 544100"/>
                <a:gd name="connsiteX5" fmla="*/ 277982 w 326518"/>
                <a:gd name="connsiteY5" fmla="*/ 321584 h 544100"/>
                <a:gd name="connsiteX6" fmla="*/ 277982 w 326518"/>
                <a:gd name="connsiteY6" fmla="*/ 321584 h 544100"/>
                <a:gd name="connsiteX7" fmla="*/ 165155 w 326518"/>
                <a:gd name="connsiteY7" fmla="*/ 494682 h 544100"/>
                <a:gd name="connsiteX8" fmla="*/ 71939 w 326518"/>
                <a:gd name="connsiteY8" fmla="*/ 544101 h 544100"/>
                <a:gd name="connsiteX9" fmla="*/ 254711 w 326518"/>
                <a:gd name="connsiteY9" fmla="*/ 13043 h 544100"/>
                <a:gd name="connsiteX10" fmla="*/ 227909 w 326518"/>
                <a:gd name="connsiteY10" fmla="*/ 18795 h 544100"/>
                <a:gd name="connsiteX11" fmla="*/ 60565 w 326518"/>
                <a:gd name="connsiteY11" fmla="*/ 227715 h 544100"/>
                <a:gd name="connsiteX12" fmla="*/ 53374 w 326518"/>
                <a:gd name="connsiteY12" fmla="*/ 527367 h 544100"/>
                <a:gd name="connsiteX13" fmla="*/ 156004 w 326518"/>
                <a:gd name="connsiteY13" fmla="*/ 485399 h 544100"/>
                <a:gd name="connsiteX14" fmla="*/ 265954 w 326518"/>
                <a:gd name="connsiteY14" fmla="*/ 316486 h 544100"/>
                <a:gd name="connsiteX15" fmla="*/ 265954 w 326518"/>
                <a:gd name="connsiteY15" fmla="*/ 316486 h 544100"/>
                <a:gd name="connsiteX16" fmla="*/ 273145 w 326518"/>
                <a:gd name="connsiteY16" fmla="*/ 16834 h 544100"/>
                <a:gd name="connsiteX17" fmla="*/ 254711 w 326518"/>
                <a:gd name="connsiteY17" fmla="*/ 13043 h 54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6518" h="544100">
                  <a:moveTo>
                    <a:pt x="71939" y="544101"/>
                  </a:moveTo>
                  <a:cubicBezTo>
                    <a:pt x="63572" y="544101"/>
                    <a:pt x="55597" y="542532"/>
                    <a:pt x="48145" y="539264"/>
                  </a:cubicBezTo>
                  <a:cubicBezTo>
                    <a:pt x="-16179" y="511416"/>
                    <a:pt x="-16048" y="372311"/>
                    <a:pt x="48537" y="222485"/>
                  </a:cubicBezTo>
                  <a:cubicBezTo>
                    <a:pt x="94818" y="115018"/>
                    <a:pt x="163325" y="30300"/>
                    <a:pt x="223072" y="6636"/>
                  </a:cubicBezTo>
                  <a:cubicBezTo>
                    <a:pt x="243729" y="-1600"/>
                    <a:pt x="262294" y="-2123"/>
                    <a:pt x="278374" y="4806"/>
                  </a:cubicBezTo>
                  <a:cubicBezTo>
                    <a:pt x="342698" y="32654"/>
                    <a:pt x="342567" y="171759"/>
                    <a:pt x="277982" y="321584"/>
                  </a:cubicBezTo>
                  <a:lnTo>
                    <a:pt x="277982" y="321584"/>
                  </a:lnTo>
                  <a:cubicBezTo>
                    <a:pt x="247651" y="392183"/>
                    <a:pt x="207514" y="453630"/>
                    <a:pt x="165155" y="494682"/>
                  </a:cubicBezTo>
                  <a:cubicBezTo>
                    <a:pt x="131686" y="527105"/>
                    <a:pt x="99394" y="544101"/>
                    <a:pt x="71939" y="544101"/>
                  </a:cubicBezTo>
                  <a:close/>
                  <a:moveTo>
                    <a:pt x="254711" y="13043"/>
                  </a:moveTo>
                  <a:cubicBezTo>
                    <a:pt x="246474" y="13043"/>
                    <a:pt x="237454" y="15004"/>
                    <a:pt x="227909" y="18795"/>
                  </a:cubicBezTo>
                  <a:cubicBezTo>
                    <a:pt x="171169" y="41282"/>
                    <a:pt x="105539" y="123386"/>
                    <a:pt x="60565" y="227715"/>
                  </a:cubicBezTo>
                  <a:cubicBezTo>
                    <a:pt x="948" y="366036"/>
                    <a:pt x="-2320" y="503311"/>
                    <a:pt x="53374" y="527367"/>
                  </a:cubicBezTo>
                  <a:cubicBezTo>
                    <a:pt x="79391" y="538610"/>
                    <a:pt x="116913" y="523314"/>
                    <a:pt x="156004" y="485399"/>
                  </a:cubicBezTo>
                  <a:cubicBezTo>
                    <a:pt x="197186" y="445524"/>
                    <a:pt x="236277" y="385516"/>
                    <a:pt x="265954" y="316486"/>
                  </a:cubicBezTo>
                  <a:lnTo>
                    <a:pt x="265954" y="316486"/>
                  </a:lnTo>
                  <a:cubicBezTo>
                    <a:pt x="325571" y="178165"/>
                    <a:pt x="328839" y="40890"/>
                    <a:pt x="273145" y="16834"/>
                  </a:cubicBezTo>
                  <a:cubicBezTo>
                    <a:pt x="267654" y="14219"/>
                    <a:pt x="261378" y="13043"/>
                    <a:pt x="254711" y="13043"/>
                  </a:cubicBezTo>
                  <a:close/>
                </a:path>
              </a:pathLst>
            </a:custGeom>
            <a:solidFill>
              <a:srgbClr val="417BDC"/>
            </a:solidFill>
            <a:ln w="130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D216E97-E5F4-4066-3216-BBE9BA31EC09}"/>
                </a:ext>
              </a:extLst>
            </p:cNvPr>
            <p:cNvSpPr/>
            <p:nvPr/>
          </p:nvSpPr>
          <p:spPr>
            <a:xfrm>
              <a:off x="4593757" y="2528142"/>
              <a:ext cx="69933" cy="70117"/>
            </a:xfrm>
            <a:custGeom>
              <a:avLst/>
              <a:gdLst>
                <a:gd name="connsiteX0" fmla="*/ 67420 w 69933"/>
                <a:gd name="connsiteY0" fmla="*/ 22107 h 70117"/>
                <a:gd name="connsiteX1" fmla="*/ 22054 w 69933"/>
                <a:gd name="connsiteY1" fmla="*/ 2497 h 70117"/>
                <a:gd name="connsiteX2" fmla="*/ 2443 w 69933"/>
                <a:gd name="connsiteY2" fmla="*/ 47994 h 70117"/>
                <a:gd name="connsiteX3" fmla="*/ 47809 w 69933"/>
                <a:gd name="connsiteY3" fmla="*/ 67604 h 70117"/>
                <a:gd name="connsiteX4" fmla="*/ 67420 w 69933"/>
                <a:gd name="connsiteY4" fmla="*/ 22107 h 7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933" h="70117">
                  <a:moveTo>
                    <a:pt x="67420" y="22107"/>
                  </a:moveTo>
                  <a:cubicBezTo>
                    <a:pt x="60229" y="4196"/>
                    <a:pt x="39965" y="-4694"/>
                    <a:pt x="22054" y="2497"/>
                  </a:cubicBezTo>
                  <a:cubicBezTo>
                    <a:pt x="4143" y="9688"/>
                    <a:pt x="-4617" y="29952"/>
                    <a:pt x="2443" y="47994"/>
                  </a:cubicBezTo>
                  <a:cubicBezTo>
                    <a:pt x="9633" y="66036"/>
                    <a:pt x="29898" y="74795"/>
                    <a:pt x="47809" y="67604"/>
                  </a:cubicBezTo>
                  <a:cubicBezTo>
                    <a:pt x="65851" y="60414"/>
                    <a:pt x="74610" y="40019"/>
                    <a:pt x="67420" y="22107"/>
                  </a:cubicBezTo>
                  <a:close/>
                </a:path>
              </a:pathLst>
            </a:custGeom>
            <a:solidFill>
              <a:srgbClr val="417BDC"/>
            </a:solidFill>
            <a:ln w="130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22B7223-A65F-80C1-F8F1-EBE150C3276F}"/>
                </a:ext>
              </a:extLst>
            </p:cNvPr>
            <p:cNvSpPr/>
            <p:nvPr/>
          </p:nvSpPr>
          <p:spPr>
            <a:xfrm>
              <a:off x="4314118" y="2553439"/>
              <a:ext cx="75202" cy="75333"/>
            </a:xfrm>
            <a:custGeom>
              <a:avLst/>
              <a:gdLst>
                <a:gd name="connsiteX0" fmla="*/ 72508 w 75202"/>
                <a:gd name="connsiteY0" fmla="*/ 23743 h 75333"/>
                <a:gd name="connsiteX1" fmla="*/ 23743 w 75202"/>
                <a:gd name="connsiteY1" fmla="*/ 2694 h 75333"/>
                <a:gd name="connsiteX2" fmla="*/ 2694 w 75202"/>
                <a:gd name="connsiteY2" fmla="*/ 51590 h 75333"/>
                <a:gd name="connsiteX3" fmla="*/ 51459 w 75202"/>
                <a:gd name="connsiteY3" fmla="*/ 72639 h 75333"/>
                <a:gd name="connsiteX4" fmla="*/ 72508 w 75202"/>
                <a:gd name="connsiteY4" fmla="*/ 23743 h 75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202" h="75333">
                  <a:moveTo>
                    <a:pt x="72508" y="23743"/>
                  </a:moveTo>
                  <a:cubicBezTo>
                    <a:pt x="64795" y="4394"/>
                    <a:pt x="42961" y="-5019"/>
                    <a:pt x="23743" y="2694"/>
                  </a:cubicBezTo>
                  <a:cubicBezTo>
                    <a:pt x="4394" y="10408"/>
                    <a:pt x="-5019" y="32241"/>
                    <a:pt x="2694" y="51590"/>
                  </a:cubicBezTo>
                  <a:cubicBezTo>
                    <a:pt x="10408" y="70939"/>
                    <a:pt x="32241" y="80353"/>
                    <a:pt x="51459" y="72639"/>
                  </a:cubicBezTo>
                  <a:cubicBezTo>
                    <a:pt x="70809" y="64925"/>
                    <a:pt x="80222" y="42961"/>
                    <a:pt x="72508" y="23743"/>
                  </a:cubicBezTo>
                  <a:close/>
                </a:path>
              </a:pathLst>
            </a:custGeom>
            <a:solidFill>
              <a:srgbClr val="417BDC"/>
            </a:solidFill>
            <a:ln w="130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002C2EDC-EB8A-02E2-E8F8-B675BBCBA9FD}"/>
                </a:ext>
              </a:extLst>
            </p:cNvPr>
            <p:cNvSpPr/>
            <p:nvPr/>
          </p:nvSpPr>
          <p:spPr>
            <a:xfrm>
              <a:off x="4581843" y="3018785"/>
              <a:ext cx="77925" cy="77979"/>
            </a:xfrm>
            <a:custGeom>
              <a:avLst/>
              <a:gdLst>
                <a:gd name="connsiteX0" fmla="*/ 75150 w 77925"/>
                <a:gd name="connsiteY0" fmla="*/ 24608 h 77979"/>
                <a:gd name="connsiteX1" fmla="*/ 24554 w 77925"/>
                <a:gd name="connsiteY1" fmla="*/ 2775 h 77979"/>
                <a:gd name="connsiteX2" fmla="*/ 2721 w 77925"/>
                <a:gd name="connsiteY2" fmla="*/ 53371 h 77979"/>
                <a:gd name="connsiteX3" fmla="*/ 53317 w 77925"/>
                <a:gd name="connsiteY3" fmla="*/ 75204 h 77979"/>
                <a:gd name="connsiteX4" fmla="*/ 75150 w 77925"/>
                <a:gd name="connsiteY4" fmla="*/ 24608 h 77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925" h="77979">
                  <a:moveTo>
                    <a:pt x="75150" y="24608"/>
                  </a:moveTo>
                  <a:cubicBezTo>
                    <a:pt x="67175" y="4605"/>
                    <a:pt x="44557" y="-5200"/>
                    <a:pt x="24554" y="2775"/>
                  </a:cubicBezTo>
                  <a:cubicBezTo>
                    <a:pt x="4551" y="10750"/>
                    <a:pt x="-5123" y="33368"/>
                    <a:pt x="2721" y="53371"/>
                  </a:cubicBezTo>
                  <a:cubicBezTo>
                    <a:pt x="10696" y="73374"/>
                    <a:pt x="33314" y="83179"/>
                    <a:pt x="53317" y="75204"/>
                  </a:cubicBezTo>
                  <a:cubicBezTo>
                    <a:pt x="73320" y="67229"/>
                    <a:pt x="83125" y="44611"/>
                    <a:pt x="75150" y="24608"/>
                  </a:cubicBezTo>
                  <a:close/>
                </a:path>
              </a:pathLst>
            </a:custGeom>
            <a:solidFill>
              <a:srgbClr val="417BDC"/>
            </a:solidFill>
            <a:ln w="130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raphic 4">
            <a:extLst>
              <a:ext uri="{FF2B5EF4-FFF2-40B4-BE49-F238E27FC236}">
                <a16:creationId xmlns:a16="http://schemas.microsoft.com/office/drawing/2014/main" id="{892FAF71-581D-F009-5388-66BB2B65E155}"/>
              </a:ext>
            </a:extLst>
          </p:cNvPr>
          <p:cNvGrpSpPr/>
          <p:nvPr/>
        </p:nvGrpSpPr>
        <p:grpSpPr>
          <a:xfrm rot="21304956">
            <a:off x="7693087" y="4429328"/>
            <a:ext cx="316900" cy="314687"/>
            <a:chOff x="4227990" y="2528142"/>
            <a:chExt cx="574565" cy="570553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4274911-F806-198F-3F65-4932581EC830}"/>
                </a:ext>
              </a:extLst>
            </p:cNvPr>
            <p:cNvSpPr/>
            <p:nvPr/>
          </p:nvSpPr>
          <p:spPr>
            <a:xfrm>
              <a:off x="4314517" y="2580599"/>
              <a:ext cx="401642" cy="491948"/>
            </a:xfrm>
            <a:custGeom>
              <a:avLst/>
              <a:gdLst>
                <a:gd name="connsiteX0" fmla="*/ 334370 w 401642"/>
                <a:gd name="connsiteY0" fmla="*/ 491949 h 491948"/>
                <a:gd name="connsiteX1" fmla="*/ 319335 w 401642"/>
                <a:gd name="connsiteY1" fmla="*/ 490772 h 491948"/>
                <a:gd name="connsiteX2" fmla="*/ 100349 w 401642"/>
                <a:gd name="connsiteY2" fmla="*/ 320421 h 491948"/>
                <a:gd name="connsiteX3" fmla="*/ 27789 w 401642"/>
                <a:gd name="connsiteY3" fmla="*/ 12009 h 491948"/>
                <a:gd name="connsiteX4" fmla="*/ 82176 w 401642"/>
                <a:gd name="connsiteY4" fmla="*/ 1158 h 491948"/>
                <a:gd name="connsiteX5" fmla="*/ 301293 w 401642"/>
                <a:gd name="connsiteY5" fmla="*/ 171510 h 491948"/>
                <a:gd name="connsiteX6" fmla="*/ 301293 w 401642"/>
                <a:gd name="connsiteY6" fmla="*/ 171510 h 491948"/>
                <a:gd name="connsiteX7" fmla="*/ 373853 w 401642"/>
                <a:gd name="connsiteY7" fmla="*/ 479921 h 491948"/>
                <a:gd name="connsiteX8" fmla="*/ 334370 w 401642"/>
                <a:gd name="connsiteY8" fmla="*/ 491949 h 491948"/>
                <a:gd name="connsiteX9" fmla="*/ 67272 w 401642"/>
                <a:gd name="connsiteY9" fmla="*/ 13186 h 491948"/>
                <a:gd name="connsiteX10" fmla="*/ 35634 w 401642"/>
                <a:gd name="connsiteY10" fmla="*/ 22599 h 491948"/>
                <a:gd name="connsiteX11" fmla="*/ 110939 w 401642"/>
                <a:gd name="connsiteY11" fmla="*/ 312707 h 491948"/>
                <a:gd name="connsiteX12" fmla="*/ 321427 w 401642"/>
                <a:gd name="connsiteY12" fmla="*/ 477960 h 491948"/>
                <a:gd name="connsiteX13" fmla="*/ 366009 w 401642"/>
                <a:gd name="connsiteY13" fmla="*/ 469592 h 491948"/>
                <a:gd name="connsiteX14" fmla="*/ 290704 w 401642"/>
                <a:gd name="connsiteY14" fmla="*/ 179485 h 491948"/>
                <a:gd name="connsiteX15" fmla="*/ 80215 w 401642"/>
                <a:gd name="connsiteY15" fmla="*/ 14363 h 491948"/>
                <a:gd name="connsiteX16" fmla="*/ 67272 w 401642"/>
                <a:gd name="connsiteY16" fmla="*/ 13186 h 49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01642" h="491948">
                  <a:moveTo>
                    <a:pt x="334370" y="491949"/>
                  </a:moveTo>
                  <a:cubicBezTo>
                    <a:pt x="329533" y="491949"/>
                    <a:pt x="324565" y="491557"/>
                    <a:pt x="319335" y="490772"/>
                  </a:cubicBezTo>
                  <a:cubicBezTo>
                    <a:pt x="255796" y="481228"/>
                    <a:pt x="169771" y="414421"/>
                    <a:pt x="100349" y="320421"/>
                  </a:cubicBezTo>
                  <a:cubicBezTo>
                    <a:pt x="3341" y="189290"/>
                    <a:pt x="-28559" y="53845"/>
                    <a:pt x="27789" y="12009"/>
                  </a:cubicBezTo>
                  <a:cubicBezTo>
                    <a:pt x="41909" y="1550"/>
                    <a:pt x="60212" y="-2110"/>
                    <a:pt x="82176" y="1158"/>
                  </a:cubicBezTo>
                  <a:cubicBezTo>
                    <a:pt x="145715" y="10702"/>
                    <a:pt x="231741" y="77509"/>
                    <a:pt x="301293" y="171510"/>
                  </a:cubicBezTo>
                  <a:lnTo>
                    <a:pt x="301293" y="171510"/>
                  </a:lnTo>
                  <a:cubicBezTo>
                    <a:pt x="398301" y="302640"/>
                    <a:pt x="430201" y="438215"/>
                    <a:pt x="373853" y="479921"/>
                  </a:cubicBezTo>
                  <a:cubicBezTo>
                    <a:pt x="363002" y="487896"/>
                    <a:pt x="349797" y="491949"/>
                    <a:pt x="334370" y="491949"/>
                  </a:cubicBezTo>
                  <a:close/>
                  <a:moveTo>
                    <a:pt x="67272" y="13186"/>
                  </a:moveTo>
                  <a:cubicBezTo>
                    <a:pt x="54722" y="13186"/>
                    <a:pt x="44131" y="16324"/>
                    <a:pt x="35634" y="22599"/>
                  </a:cubicBezTo>
                  <a:cubicBezTo>
                    <a:pt x="-13132" y="58683"/>
                    <a:pt x="21383" y="191513"/>
                    <a:pt x="110939" y="312707"/>
                  </a:cubicBezTo>
                  <a:cubicBezTo>
                    <a:pt x="178530" y="404093"/>
                    <a:pt x="261157" y="468939"/>
                    <a:pt x="321427" y="477960"/>
                  </a:cubicBezTo>
                  <a:cubicBezTo>
                    <a:pt x="339730" y="480705"/>
                    <a:pt x="354765" y="477829"/>
                    <a:pt x="366009" y="469592"/>
                  </a:cubicBezTo>
                  <a:cubicBezTo>
                    <a:pt x="414774" y="433509"/>
                    <a:pt x="380259" y="300679"/>
                    <a:pt x="290704" y="179485"/>
                  </a:cubicBezTo>
                  <a:cubicBezTo>
                    <a:pt x="223112" y="88099"/>
                    <a:pt x="140486" y="23253"/>
                    <a:pt x="80215" y="14363"/>
                  </a:cubicBezTo>
                  <a:cubicBezTo>
                    <a:pt x="75639" y="13447"/>
                    <a:pt x="71325" y="13186"/>
                    <a:pt x="67272" y="13186"/>
                  </a:cubicBezTo>
                  <a:close/>
                </a:path>
              </a:pathLst>
            </a:custGeom>
            <a:solidFill>
              <a:srgbClr val="417BDC"/>
            </a:solidFill>
            <a:ln w="130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E0C4E44-3AAB-46D6-F1EC-A09ED14343B7}"/>
                </a:ext>
              </a:extLst>
            </p:cNvPr>
            <p:cNvSpPr/>
            <p:nvPr/>
          </p:nvSpPr>
          <p:spPr>
            <a:xfrm>
              <a:off x="4227990" y="2693538"/>
              <a:ext cx="574565" cy="266182"/>
            </a:xfrm>
            <a:custGeom>
              <a:avLst/>
              <a:gdLst>
                <a:gd name="connsiteX0" fmla="*/ 198642 w 574565"/>
                <a:gd name="connsiteY0" fmla="*/ 266183 h 266182"/>
                <a:gd name="connsiteX1" fmla="*/ 102157 w 574565"/>
                <a:gd name="connsiteY1" fmla="*/ 256378 h 266182"/>
                <a:gd name="connsiteX2" fmla="*/ 835 w 574565"/>
                <a:gd name="connsiteY2" fmla="*/ 182641 h 266182"/>
                <a:gd name="connsiteX3" fmla="*/ 265972 w 574565"/>
                <a:gd name="connsiteY3" fmla="*/ 9805 h 266182"/>
                <a:gd name="connsiteX4" fmla="*/ 472408 w 574565"/>
                <a:gd name="connsiteY4" fmla="*/ 9805 h 266182"/>
                <a:gd name="connsiteX5" fmla="*/ 573730 w 574565"/>
                <a:gd name="connsiteY5" fmla="*/ 83542 h 266182"/>
                <a:gd name="connsiteX6" fmla="*/ 308593 w 574565"/>
                <a:gd name="connsiteY6" fmla="*/ 256378 h 266182"/>
                <a:gd name="connsiteX7" fmla="*/ 308593 w 574565"/>
                <a:gd name="connsiteY7" fmla="*/ 256378 h 266182"/>
                <a:gd name="connsiteX8" fmla="*/ 198642 w 574565"/>
                <a:gd name="connsiteY8" fmla="*/ 266183 h 266182"/>
                <a:gd name="connsiteX9" fmla="*/ 376054 w 574565"/>
                <a:gd name="connsiteY9" fmla="*/ 13074 h 266182"/>
                <a:gd name="connsiteX10" fmla="*/ 268326 w 574565"/>
                <a:gd name="connsiteY10" fmla="*/ 22749 h 266182"/>
                <a:gd name="connsiteX11" fmla="*/ 13779 w 574565"/>
                <a:gd name="connsiteY11" fmla="*/ 180419 h 266182"/>
                <a:gd name="connsiteX12" fmla="*/ 105034 w 574565"/>
                <a:gd name="connsiteY12" fmla="*/ 243565 h 266182"/>
                <a:gd name="connsiteX13" fmla="*/ 306370 w 574565"/>
                <a:gd name="connsiteY13" fmla="*/ 243435 h 266182"/>
                <a:gd name="connsiteX14" fmla="*/ 306370 w 574565"/>
                <a:gd name="connsiteY14" fmla="*/ 243435 h 266182"/>
                <a:gd name="connsiteX15" fmla="*/ 560917 w 574565"/>
                <a:gd name="connsiteY15" fmla="*/ 85765 h 266182"/>
                <a:gd name="connsiteX16" fmla="*/ 469662 w 574565"/>
                <a:gd name="connsiteY16" fmla="*/ 22618 h 266182"/>
                <a:gd name="connsiteX17" fmla="*/ 376054 w 574565"/>
                <a:gd name="connsiteY17" fmla="*/ 13074 h 266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4565" h="266182">
                  <a:moveTo>
                    <a:pt x="198642" y="266183"/>
                  </a:moveTo>
                  <a:cubicBezTo>
                    <a:pt x="163605" y="266183"/>
                    <a:pt x="130920" y="262915"/>
                    <a:pt x="102157" y="256378"/>
                  </a:cubicBezTo>
                  <a:cubicBezTo>
                    <a:pt x="42672" y="242781"/>
                    <a:pt x="6719" y="216633"/>
                    <a:pt x="835" y="182641"/>
                  </a:cubicBezTo>
                  <a:cubicBezTo>
                    <a:pt x="-11062" y="113481"/>
                    <a:pt x="105426" y="37653"/>
                    <a:pt x="265972" y="9805"/>
                  </a:cubicBezTo>
                  <a:cubicBezTo>
                    <a:pt x="341670" y="-3268"/>
                    <a:pt x="414883" y="-3268"/>
                    <a:pt x="472408" y="9805"/>
                  </a:cubicBezTo>
                  <a:cubicBezTo>
                    <a:pt x="531894" y="23402"/>
                    <a:pt x="567847" y="49550"/>
                    <a:pt x="573730" y="83542"/>
                  </a:cubicBezTo>
                  <a:cubicBezTo>
                    <a:pt x="585627" y="152702"/>
                    <a:pt x="469139" y="228530"/>
                    <a:pt x="308593" y="256378"/>
                  </a:cubicBezTo>
                  <a:lnTo>
                    <a:pt x="308593" y="256378"/>
                  </a:lnTo>
                  <a:cubicBezTo>
                    <a:pt x="270810" y="262784"/>
                    <a:pt x="233550" y="266183"/>
                    <a:pt x="198642" y="266183"/>
                  </a:cubicBezTo>
                  <a:close/>
                  <a:moveTo>
                    <a:pt x="376054" y="13074"/>
                  </a:moveTo>
                  <a:cubicBezTo>
                    <a:pt x="341801" y="13074"/>
                    <a:pt x="305325" y="16342"/>
                    <a:pt x="268326" y="22749"/>
                  </a:cubicBezTo>
                  <a:cubicBezTo>
                    <a:pt x="120069" y="48373"/>
                    <a:pt x="3450" y="120671"/>
                    <a:pt x="13779" y="180419"/>
                  </a:cubicBezTo>
                  <a:cubicBezTo>
                    <a:pt x="18616" y="208397"/>
                    <a:pt x="51823" y="231407"/>
                    <a:pt x="105034" y="243565"/>
                  </a:cubicBezTo>
                  <a:cubicBezTo>
                    <a:pt x="160859" y="256247"/>
                    <a:pt x="232373" y="256247"/>
                    <a:pt x="306370" y="243435"/>
                  </a:cubicBezTo>
                  <a:lnTo>
                    <a:pt x="306370" y="243435"/>
                  </a:lnTo>
                  <a:cubicBezTo>
                    <a:pt x="454627" y="217810"/>
                    <a:pt x="571246" y="145512"/>
                    <a:pt x="560917" y="85765"/>
                  </a:cubicBezTo>
                  <a:cubicBezTo>
                    <a:pt x="556080" y="57786"/>
                    <a:pt x="522873" y="34776"/>
                    <a:pt x="469662" y="22618"/>
                  </a:cubicBezTo>
                  <a:cubicBezTo>
                    <a:pt x="441815" y="16212"/>
                    <a:pt x="410046" y="13074"/>
                    <a:pt x="376054" y="13074"/>
                  </a:cubicBezTo>
                  <a:close/>
                </a:path>
              </a:pathLst>
            </a:custGeom>
            <a:solidFill>
              <a:srgbClr val="417BDC"/>
            </a:solidFill>
            <a:ln w="130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BDC667BF-7658-E388-0E8A-0E652A8053CC}"/>
                </a:ext>
              </a:extLst>
            </p:cNvPr>
            <p:cNvSpPr/>
            <p:nvPr/>
          </p:nvSpPr>
          <p:spPr>
            <a:xfrm>
              <a:off x="4351948" y="2554595"/>
              <a:ext cx="326518" cy="544100"/>
            </a:xfrm>
            <a:custGeom>
              <a:avLst/>
              <a:gdLst>
                <a:gd name="connsiteX0" fmla="*/ 71939 w 326518"/>
                <a:gd name="connsiteY0" fmla="*/ 544101 h 544100"/>
                <a:gd name="connsiteX1" fmla="*/ 48145 w 326518"/>
                <a:gd name="connsiteY1" fmla="*/ 539264 h 544100"/>
                <a:gd name="connsiteX2" fmla="*/ 48537 w 326518"/>
                <a:gd name="connsiteY2" fmla="*/ 222485 h 544100"/>
                <a:gd name="connsiteX3" fmla="*/ 223072 w 326518"/>
                <a:gd name="connsiteY3" fmla="*/ 6636 h 544100"/>
                <a:gd name="connsiteX4" fmla="*/ 278374 w 326518"/>
                <a:gd name="connsiteY4" fmla="*/ 4806 h 544100"/>
                <a:gd name="connsiteX5" fmla="*/ 277982 w 326518"/>
                <a:gd name="connsiteY5" fmla="*/ 321584 h 544100"/>
                <a:gd name="connsiteX6" fmla="*/ 277982 w 326518"/>
                <a:gd name="connsiteY6" fmla="*/ 321584 h 544100"/>
                <a:gd name="connsiteX7" fmla="*/ 165155 w 326518"/>
                <a:gd name="connsiteY7" fmla="*/ 494682 h 544100"/>
                <a:gd name="connsiteX8" fmla="*/ 71939 w 326518"/>
                <a:gd name="connsiteY8" fmla="*/ 544101 h 544100"/>
                <a:gd name="connsiteX9" fmla="*/ 254711 w 326518"/>
                <a:gd name="connsiteY9" fmla="*/ 13043 h 544100"/>
                <a:gd name="connsiteX10" fmla="*/ 227909 w 326518"/>
                <a:gd name="connsiteY10" fmla="*/ 18795 h 544100"/>
                <a:gd name="connsiteX11" fmla="*/ 60565 w 326518"/>
                <a:gd name="connsiteY11" fmla="*/ 227715 h 544100"/>
                <a:gd name="connsiteX12" fmla="*/ 53374 w 326518"/>
                <a:gd name="connsiteY12" fmla="*/ 527367 h 544100"/>
                <a:gd name="connsiteX13" fmla="*/ 156004 w 326518"/>
                <a:gd name="connsiteY13" fmla="*/ 485399 h 544100"/>
                <a:gd name="connsiteX14" fmla="*/ 265954 w 326518"/>
                <a:gd name="connsiteY14" fmla="*/ 316486 h 544100"/>
                <a:gd name="connsiteX15" fmla="*/ 265954 w 326518"/>
                <a:gd name="connsiteY15" fmla="*/ 316486 h 544100"/>
                <a:gd name="connsiteX16" fmla="*/ 273145 w 326518"/>
                <a:gd name="connsiteY16" fmla="*/ 16834 h 544100"/>
                <a:gd name="connsiteX17" fmla="*/ 254711 w 326518"/>
                <a:gd name="connsiteY17" fmla="*/ 13043 h 54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6518" h="544100">
                  <a:moveTo>
                    <a:pt x="71939" y="544101"/>
                  </a:moveTo>
                  <a:cubicBezTo>
                    <a:pt x="63572" y="544101"/>
                    <a:pt x="55597" y="542532"/>
                    <a:pt x="48145" y="539264"/>
                  </a:cubicBezTo>
                  <a:cubicBezTo>
                    <a:pt x="-16179" y="511416"/>
                    <a:pt x="-16048" y="372311"/>
                    <a:pt x="48537" y="222485"/>
                  </a:cubicBezTo>
                  <a:cubicBezTo>
                    <a:pt x="94818" y="115018"/>
                    <a:pt x="163325" y="30300"/>
                    <a:pt x="223072" y="6636"/>
                  </a:cubicBezTo>
                  <a:cubicBezTo>
                    <a:pt x="243729" y="-1600"/>
                    <a:pt x="262294" y="-2123"/>
                    <a:pt x="278374" y="4806"/>
                  </a:cubicBezTo>
                  <a:cubicBezTo>
                    <a:pt x="342698" y="32654"/>
                    <a:pt x="342567" y="171759"/>
                    <a:pt x="277982" y="321584"/>
                  </a:cubicBezTo>
                  <a:lnTo>
                    <a:pt x="277982" y="321584"/>
                  </a:lnTo>
                  <a:cubicBezTo>
                    <a:pt x="247651" y="392183"/>
                    <a:pt x="207514" y="453630"/>
                    <a:pt x="165155" y="494682"/>
                  </a:cubicBezTo>
                  <a:cubicBezTo>
                    <a:pt x="131686" y="527105"/>
                    <a:pt x="99394" y="544101"/>
                    <a:pt x="71939" y="544101"/>
                  </a:cubicBezTo>
                  <a:close/>
                  <a:moveTo>
                    <a:pt x="254711" y="13043"/>
                  </a:moveTo>
                  <a:cubicBezTo>
                    <a:pt x="246474" y="13043"/>
                    <a:pt x="237454" y="15004"/>
                    <a:pt x="227909" y="18795"/>
                  </a:cubicBezTo>
                  <a:cubicBezTo>
                    <a:pt x="171169" y="41282"/>
                    <a:pt x="105539" y="123386"/>
                    <a:pt x="60565" y="227715"/>
                  </a:cubicBezTo>
                  <a:cubicBezTo>
                    <a:pt x="948" y="366036"/>
                    <a:pt x="-2320" y="503311"/>
                    <a:pt x="53374" y="527367"/>
                  </a:cubicBezTo>
                  <a:cubicBezTo>
                    <a:pt x="79391" y="538610"/>
                    <a:pt x="116913" y="523314"/>
                    <a:pt x="156004" y="485399"/>
                  </a:cubicBezTo>
                  <a:cubicBezTo>
                    <a:pt x="197186" y="445524"/>
                    <a:pt x="236277" y="385516"/>
                    <a:pt x="265954" y="316486"/>
                  </a:cubicBezTo>
                  <a:lnTo>
                    <a:pt x="265954" y="316486"/>
                  </a:lnTo>
                  <a:cubicBezTo>
                    <a:pt x="325571" y="178165"/>
                    <a:pt x="328839" y="40890"/>
                    <a:pt x="273145" y="16834"/>
                  </a:cubicBezTo>
                  <a:cubicBezTo>
                    <a:pt x="267654" y="14219"/>
                    <a:pt x="261378" y="13043"/>
                    <a:pt x="254711" y="13043"/>
                  </a:cubicBezTo>
                  <a:close/>
                </a:path>
              </a:pathLst>
            </a:custGeom>
            <a:solidFill>
              <a:srgbClr val="417BDC"/>
            </a:solidFill>
            <a:ln w="130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32752611-8089-704D-0EEB-4C865D3600B3}"/>
                </a:ext>
              </a:extLst>
            </p:cNvPr>
            <p:cNvSpPr/>
            <p:nvPr/>
          </p:nvSpPr>
          <p:spPr>
            <a:xfrm>
              <a:off x="4593757" y="2528142"/>
              <a:ext cx="69933" cy="70117"/>
            </a:xfrm>
            <a:custGeom>
              <a:avLst/>
              <a:gdLst>
                <a:gd name="connsiteX0" fmla="*/ 67420 w 69933"/>
                <a:gd name="connsiteY0" fmla="*/ 22107 h 70117"/>
                <a:gd name="connsiteX1" fmla="*/ 22054 w 69933"/>
                <a:gd name="connsiteY1" fmla="*/ 2497 h 70117"/>
                <a:gd name="connsiteX2" fmla="*/ 2443 w 69933"/>
                <a:gd name="connsiteY2" fmla="*/ 47994 h 70117"/>
                <a:gd name="connsiteX3" fmla="*/ 47809 w 69933"/>
                <a:gd name="connsiteY3" fmla="*/ 67604 h 70117"/>
                <a:gd name="connsiteX4" fmla="*/ 67420 w 69933"/>
                <a:gd name="connsiteY4" fmla="*/ 22107 h 7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933" h="70117">
                  <a:moveTo>
                    <a:pt x="67420" y="22107"/>
                  </a:moveTo>
                  <a:cubicBezTo>
                    <a:pt x="60229" y="4196"/>
                    <a:pt x="39965" y="-4694"/>
                    <a:pt x="22054" y="2497"/>
                  </a:cubicBezTo>
                  <a:cubicBezTo>
                    <a:pt x="4143" y="9688"/>
                    <a:pt x="-4617" y="29952"/>
                    <a:pt x="2443" y="47994"/>
                  </a:cubicBezTo>
                  <a:cubicBezTo>
                    <a:pt x="9633" y="66036"/>
                    <a:pt x="29898" y="74795"/>
                    <a:pt x="47809" y="67604"/>
                  </a:cubicBezTo>
                  <a:cubicBezTo>
                    <a:pt x="65851" y="60414"/>
                    <a:pt x="74610" y="40019"/>
                    <a:pt x="67420" y="22107"/>
                  </a:cubicBezTo>
                  <a:close/>
                </a:path>
              </a:pathLst>
            </a:custGeom>
            <a:solidFill>
              <a:srgbClr val="417BDC"/>
            </a:solidFill>
            <a:ln w="130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521EE6D-3F3A-F9A6-4F09-8E6A9080DEC1}"/>
                </a:ext>
              </a:extLst>
            </p:cNvPr>
            <p:cNvSpPr/>
            <p:nvPr/>
          </p:nvSpPr>
          <p:spPr>
            <a:xfrm>
              <a:off x="4314118" y="2553439"/>
              <a:ext cx="75202" cy="75333"/>
            </a:xfrm>
            <a:custGeom>
              <a:avLst/>
              <a:gdLst>
                <a:gd name="connsiteX0" fmla="*/ 72508 w 75202"/>
                <a:gd name="connsiteY0" fmla="*/ 23743 h 75333"/>
                <a:gd name="connsiteX1" fmla="*/ 23743 w 75202"/>
                <a:gd name="connsiteY1" fmla="*/ 2694 h 75333"/>
                <a:gd name="connsiteX2" fmla="*/ 2694 w 75202"/>
                <a:gd name="connsiteY2" fmla="*/ 51590 h 75333"/>
                <a:gd name="connsiteX3" fmla="*/ 51459 w 75202"/>
                <a:gd name="connsiteY3" fmla="*/ 72639 h 75333"/>
                <a:gd name="connsiteX4" fmla="*/ 72508 w 75202"/>
                <a:gd name="connsiteY4" fmla="*/ 23743 h 75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202" h="75333">
                  <a:moveTo>
                    <a:pt x="72508" y="23743"/>
                  </a:moveTo>
                  <a:cubicBezTo>
                    <a:pt x="64795" y="4394"/>
                    <a:pt x="42961" y="-5019"/>
                    <a:pt x="23743" y="2694"/>
                  </a:cubicBezTo>
                  <a:cubicBezTo>
                    <a:pt x="4394" y="10408"/>
                    <a:pt x="-5019" y="32241"/>
                    <a:pt x="2694" y="51590"/>
                  </a:cubicBezTo>
                  <a:cubicBezTo>
                    <a:pt x="10408" y="70939"/>
                    <a:pt x="32241" y="80353"/>
                    <a:pt x="51459" y="72639"/>
                  </a:cubicBezTo>
                  <a:cubicBezTo>
                    <a:pt x="70809" y="64925"/>
                    <a:pt x="80222" y="42961"/>
                    <a:pt x="72508" y="23743"/>
                  </a:cubicBezTo>
                  <a:close/>
                </a:path>
              </a:pathLst>
            </a:custGeom>
            <a:solidFill>
              <a:srgbClr val="417BDC"/>
            </a:solidFill>
            <a:ln w="130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B6CA494B-CCFC-6CBD-A2DF-6A4585046EF5}"/>
                </a:ext>
              </a:extLst>
            </p:cNvPr>
            <p:cNvSpPr/>
            <p:nvPr/>
          </p:nvSpPr>
          <p:spPr>
            <a:xfrm>
              <a:off x="4581843" y="3018785"/>
              <a:ext cx="77925" cy="77979"/>
            </a:xfrm>
            <a:custGeom>
              <a:avLst/>
              <a:gdLst>
                <a:gd name="connsiteX0" fmla="*/ 75150 w 77925"/>
                <a:gd name="connsiteY0" fmla="*/ 24608 h 77979"/>
                <a:gd name="connsiteX1" fmla="*/ 24554 w 77925"/>
                <a:gd name="connsiteY1" fmla="*/ 2775 h 77979"/>
                <a:gd name="connsiteX2" fmla="*/ 2721 w 77925"/>
                <a:gd name="connsiteY2" fmla="*/ 53371 h 77979"/>
                <a:gd name="connsiteX3" fmla="*/ 53317 w 77925"/>
                <a:gd name="connsiteY3" fmla="*/ 75204 h 77979"/>
                <a:gd name="connsiteX4" fmla="*/ 75150 w 77925"/>
                <a:gd name="connsiteY4" fmla="*/ 24608 h 77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925" h="77979">
                  <a:moveTo>
                    <a:pt x="75150" y="24608"/>
                  </a:moveTo>
                  <a:cubicBezTo>
                    <a:pt x="67175" y="4605"/>
                    <a:pt x="44557" y="-5200"/>
                    <a:pt x="24554" y="2775"/>
                  </a:cubicBezTo>
                  <a:cubicBezTo>
                    <a:pt x="4551" y="10750"/>
                    <a:pt x="-5123" y="33368"/>
                    <a:pt x="2721" y="53371"/>
                  </a:cubicBezTo>
                  <a:cubicBezTo>
                    <a:pt x="10696" y="73374"/>
                    <a:pt x="33314" y="83179"/>
                    <a:pt x="53317" y="75204"/>
                  </a:cubicBezTo>
                  <a:cubicBezTo>
                    <a:pt x="73320" y="67229"/>
                    <a:pt x="83125" y="44611"/>
                    <a:pt x="75150" y="24608"/>
                  </a:cubicBezTo>
                  <a:close/>
                </a:path>
              </a:pathLst>
            </a:custGeom>
            <a:solidFill>
              <a:srgbClr val="417BDC"/>
            </a:solidFill>
            <a:ln w="130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2" name="Graphic 4">
            <a:extLst>
              <a:ext uri="{FF2B5EF4-FFF2-40B4-BE49-F238E27FC236}">
                <a16:creationId xmlns:a16="http://schemas.microsoft.com/office/drawing/2014/main" id="{A87CEE6D-417F-B1F9-F456-C7B1D493709F}"/>
              </a:ext>
            </a:extLst>
          </p:cNvPr>
          <p:cNvGrpSpPr/>
          <p:nvPr/>
        </p:nvGrpSpPr>
        <p:grpSpPr>
          <a:xfrm rot="20893586">
            <a:off x="8430323" y="3554933"/>
            <a:ext cx="316900" cy="314687"/>
            <a:chOff x="4227990" y="2528142"/>
            <a:chExt cx="574565" cy="570553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1519C4E-7945-B8B3-2F26-CE48550077B9}"/>
                </a:ext>
              </a:extLst>
            </p:cNvPr>
            <p:cNvSpPr/>
            <p:nvPr/>
          </p:nvSpPr>
          <p:spPr>
            <a:xfrm>
              <a:off x="4314517" y="2580599"/>
              <a:ext cx="401642" cy="491948"/>
            </a:xfrm>
            <a:custGeom>
              <a:avLst/>
              <a:gdLst>
                <a:gd name="connsiteX0" fmla="*/ 334370 w 401642"/>
                <a:gd name="connsiteY0" fmla="*/ 491949 h 491948"/>
                <a:gd name="connsiteX1" fmla="*/ 319335 w 401642"/>
                <a:gd name="connsiteY1" fmla="*/ 490772 h 491948"/>
                <a:gd name="connsiteX2" fmla="*/ 100349 w 401642"/>
                <a:gd name="connsiteY2" fmla="*/ 320421 h 491948"/>
                <a:gd name="connsiteX3" fmla="*/ 27789 w 401642"/>
                <a:gd name="connsiteY3" fmla="*/ 12009 h 491948"/>
                <a:gd name="connsiteX4" fmla="*/ 82176 w 401642"/>
                <a:gd name="connsiteY4" fmla="*/ 1158 h 491948"/>
                <a:gd name="connsiteX5" fmla="*/ 301293 w 401642"/>
                <a:gd name="connsiteY5" fmla="*/ 171510 h 491948"/>
                <a:gd name="connsiteX6" fmla="*/ 301293 w 401642"/>
                <a:gd name="connsiteY6" fmla="*/ 171510 h 491948"/>
                <a:gd name="connsiteX7" fmla="*/ 373853 w 401642"/>
                <a:gd name="connsiteY7" fmla="*/ 479921 h 491948"/>
                <a:gd name="connsiteX8" fmla="*/ 334370 w 401642"/>
                <a:gd name="connsiteY8" fmla="*/ 491949 h 491948"/>
                <a:gd name="connsiteX9" fmla="*/ 67272 w 401642"/>
                <a:gd name="connsiteY9" fmla="*/ 13186 h 491948"/>
                <a:gd name="connsiteX10" fmla="*/ 35634 w 401642"/>
                <a:gd name="connsiteY10" fmla="*/ 22599 h 491948"/>
                <a:gd name="connsiteX11" fmla="*/ 110939 w 401642"/>
                <a:gd name="connsiteY11" fmla="*/ 312707 h 491948"/>
                <a:gd name="connsiteX12" fmla="*/ 321427 w 401642"/>
                <a:gd name="connsiteY12" fmla="*/ 477960 h 491948"/>
                <a:gd name="connsiteX13" fmla="*/ 366009 w 401642"/>
                <a:gd name="connsiteY13" fmla="*/ 469592 h 491948"/>
                <a:gd name="connsiteX14" fmla="*/ 290704 w 401642"/>
                <a:gd name="connsiteY14" fmla="*/ 179485 h 491948"/>
                <a:gd name="connsiteX15" fmla="*/ 80215 w 401642"/>
                <a:gd name="connsiteY15" fmla="*/ 14363 h 491948"/>
                <a:gd name="connsiteX16" fmla="*/ 67272 w 401642"/>
                <a:gd name="connsiteY16" fmla="*/ 13186 h 49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01642" h="491948">
                  <a:moveTo>
                    <a:pt x="334370" y="491949"/>
                  </a:moveTo>
                  <a:cubicBezTo>
                    <a:pt x="329533" y="491949"/>
                    <a:pt x="324565" y="491557"/>
                    <a:pt x="319335" y="490772"/>
                  </a:cubicBezTo>
                  <a:cubicBezTo>
                    <a:pt x="255796" y="481228"/>
                    <a:pt x="169771" y="414421"/>
                    <a:pt x="100349" y="320421"/>
                  </a:cubicBezTo>
                  <a:cubicBezTo>
                    <a:pt x="3341" y="189290"/>
                    <a:pt x="-28559" y="53845"/>
                    <a:pt x="27789" y="12009"/>
                  </a:cubicBezTo>
                  <a:cubicBezTo>
                    <a:pt x="41909" y="1550"/>
                    <a:pt x="60212" y="-2110"/>
                    <a:pt x="82176" y="1158"/>
                  </a:cubicBezTo>
                  <a:cubicBezTo>
                    <a:pt x="145715" y="10702"/>
                    <a:pt x="231741" y="77509"/>
                    <a:pt x="301293" y="171510"/>
                  </a:cubicBezTo>
                  <a:lnTo>
                    <a:pt x="301293" y="171510"/>
                  </a:lnTo>
                  <a:cubicBezTo>
                    <a:pt x="398301" y="302640"/>
                    <a:pt x="430201" y="438215"/>
                    <a:pt x="373853" y="479921"/>
                  </a:cubicBezTo>
                  <a:cubicBezTo>
                    <a:pt x="363002" y="487896"/>
                    <a:pt x="349797" y="491949"/>
                    <a:pt x="334370" y="491949"/>
                  </a:cubicBezTo>
                  <a:close/>
                  <a:moveTo>
                    <a:pt x="67272" y="13186"/>
                  </a:moveTo>
                  <a:cubicBezTo>
                    <a:pt x="54722" y="13186"/>
                    <a:pt x="44131" y="16324"/>
                    <a:pt x="35634" y="22599"/>
                  </a:cubicBezTo>
                  <a:cubicBezTo>
                    <a:pt x="-13132" y="58683"/>
                    <a:pt x="21383" y="191513"/>
                    <a:pt x="110939" y="312707"/>
                  </a:cubicBezTo>
                  <a:cubicBezTo>
                    <a:pt x="178530" y="404093"/>
                    <a:pt x="261157" y="468939"/>
                    <a:pt x="321427" y="477960"/>
                  </a:cubicBezTo>
                  <a:cubicBezTo>
                    <a:pt x="339730" y="480705"/>
                    <a:pt x="354765" y="477829"/>
                    <a:pt x="366009" y="469592"/>
                  </a:cubicBezTo>
                  <a:cubicBezTo>
                    <a:pt x="414774" y="433509"/>
                    <a:pt x="380259" y="300679"/>
                    <a:pt x="290704" y="179485"/>
                  </a:cubicBezTo>
                  <a:cubicBezTo>
                    <a:pt x="223112" y="88099"/>
                    <a:pt x="140486" y="23253"/>
                    <a:pt x="80215" y="14363"/>
                  </a:cubicBezTo>
                  <a:cubicBezTo>
                    <a:pt x="75639" y="13447"/>
                    <a:pt x="71325" y="13186"/>
                    <a:pt x="67272" y="13186"/>
                  </a:cubicBezTo>
                  <a:close/>
                </a:path>
              </a:pathLst>
            </a:custGeom>
            <a:solidFill>
              <a:srgbClr val="417BDC"/>
            </a:solidFill>
            <a:ln w="130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E855468-A737-0B18-8A8A-F1F1331D6A2B}"/>
                </a:ext>
              </a:extLst>
            </p:cNvPr>
            <p:cNvSpPr/>
            <p:nvPr/>
          </p:nvSpPr>
          <p:spPr>
            <a:xfrm>
              <a:off x="4227990" y="2693538"/>
              <a:ext cx="574565" cy="266182"/>
            </a:xfrm>
            <a:custGeom>
              <a:avLst/>
              <a:gdLst>
                <a:gd name="connsiteX0" fmla="*/ 198642 w 574565"/>
                <a:gd name="connsiteY0" fmla="*/ 266183 h 266182"/>
                <a:gd name="connsiteX1" fmla="*/ 102157 w 574565"/>
                <a:gd name="connsiteY1" fmla="*/ 256378 h 266182"/>
                <a:gd name="connsiteX2" fmla="*/ 835 w 574565"/>
                <a:gd name="connsiteY2" fmla="*/ 182641 h 266182"/>
                <a:gd name="connsiteX3" fmla="*/ 265972 w 574565"/>
                <a:gd name="connsiteY3" fmla="*/ 9805 h 266182"/>
                <a:gd name="connsiteX4" fmla="*/ 472408 w 574565"/>
                <a:gd name="connsiteY4" fmla="*/ 9805 h 266182"/>
                <a:gd name="connsiteX5" fmla="*/ 573730 w 574565"/>
                <a:gd name="connsiteY5" fmla="*/ 83542 h 266182"/>
                <a:gd name="connsiteX6" fmla="*/ 308593 w 574565"/>
                <a:gd name="connsiteY6" fmla="*/ 256378 h 266182"/>
                <a:gd name="connsiteX7" fmla="*/ 308593 w 574565"/>
                <a:gd name="connsiteY7" fmla="*/ 256378 h 266182"/>
                <a:gd name="connsiteX8" fmla="*/ 198642 w 574565"/>
                <a:gd name="connsiteY8" fmla="*/ 266183 h 266182"/>
                <a:gd name="connsiteX9" fmla="*/ 376054 w 574565"/>
                <a:gd name="connsiteY9" fmla="*/ 13074 h 266182"/>
                <a:gd name="connsiteX10" fmla="*/ 268326 w 574565"/>
                <a:gd name="connsiteY10" fmla="*/ 22749 h 266182"/>
                <a:gd name="connsiteX11" fmla="*/ 13779 w 574565"/>
                <a:gd name="connsiteY11" fmla="*/ 180419 h 266182"/>
                <a:gd name="connsiteX12" fmla="*/ 105034 w 574565"/>
                <a:gd name="connsiteY12" fmla="*/ 243565 h 266182"/>
                <a:gd name="connsiteX13" fmla="*/ 306370 w 574565"/>
                <a:gd name="connsiteY13" fmla="*/ 243435 h 266182"/>
                <a:gd name="connsiteX14" fmla="*/ 306370 w 574565"/>
                <a:gd name="connsiteY14" fmla="*/ 243435 h 266182"/>
                <a:gd name="connsiteX15" fmla="*/ 560917 w 574565"/>
                <a:gd name="connsiteY15" fmla="*/ 85765 h 266182"/>
                <a:gd name="connsiteX16" fmla="*/ 469662 w 574565"/>
                <a:gd name="connsiteY16" fmla="*/ 22618 h 266182"/>
                <a:gd name="connsiteX17" fmla="*/ 376054 w 574565"/>
                <a:gd name="connsiteY17" fmla="*/ 13074 h 266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4565" h="266182">
                  <a:moveTo>
                    <a:pt x="198642" y="266183"/>
                  </a:moveTo>
                  <a:cubicBezTo>
                    <a:pt x="163605" y="266183"/>
                    <a:pt x="130920" y="262915"/>
                    <a:pt x="102157" y="256378"/>
                  </a:cubicBezTo>
                  <a:cubicBezTo>
                    <a:pt x="42672" y="242781"/>
                    <a:pt x="6719" y="216633"/>
                    <a:pt x="835" y="182641"/>
                  </a:cubicBezTo>
                  <a:cubicBezTo>
                    <a:pt x="-11062" y="113481"/>
                    <a:pt x="105426" y="37653"/>
                    <a:pt x="265972" y="9805"/>
                  </a:cubicBezTo>
                  <a:cubicBezTo>
                    <a:pt x="341670" y="-3268"/>
                    <a:pt x="414883" y="-3268"/>
                    <a:pt x="472408" y="9805"/>
                  </a:cubicBezTo>
                  <a:cubicBezTo>
                    <a:pt x="531894" y="23402"/>
                    <a:pt x="567847" y="49550"/>
                    <a:pt x="573730" y="83542"/>
                  </a:cubicBezTo>
                  <a:cubicBezTo>
                    <a:pt x="585627" y="152702"/>
                    <a:pt x="469139" y="228530"/>
                    <a:pt x="308593" y="256378"/>
                  </a:cubicBezTo>
                  <a:lnTo>
                    <a:pt x="308593" y="256378"/>
                  </a:lnTo>
                  <a:cubicBezTo>
                    <a:pt x="270810" y="262784"/>
                    <a:pt x="233550" y="266183"/>
                    <a:pt x="198642" y="266183"/>
                  </a:cubicBezTo>
                  <a:close/>
                  <a:moveTo>
                    <a:pt x="376054" y="13074"/>
                  </a:moveTo>
                  <a:cubicBezTo>
                    <a:pt x="341801" y="13074"/>
                    <a:pt x="305325" y="16342"/>
                    <a:pt x="268326" y="22749"/>
                  </a:cubicBezTo>
                  <a:cubicBezTo>
                    <a:pt x="120069" y="48373"/>
                    <a:pt x="3450" y="120671"/>
                    <a:pt x="13779" y="180419"/>
                  </a:cubicBezTo>
                  <a:cubicBezTo>
                    <a:pt x="18616" y="208397"/>
                    <a:pt x="51823" y="231407"/>
                    <a:pt x="105034" y="243565"/>
                  </a:cubicBezTo>
                  <a:cubicBezTo>
                    <a:pt x="160859" y="256247"/>
                    <a:pt x="232373" y="256247"/>
                    <a:pt x="306370" y="243435"/>
                  </a:cubicBezTo>
                  <a:lnTo>
                    <a:pt x="306370" y="243435"/>
                  </a:lnTo>
                  <a:cubicBezTo>
                    <a:pt x="454627" y="217810"/>
                    <a:pt x="571246" y="145512"/>
                    <a:pt x="560917" y="85765"/>
                  </a:cubicBezTo>
                  <a:cubicBezTo>
                    <a:pt x="556080" y="57786"/>
                    <a:pt x="522873" y="34776"/>
                    <a:pt x="469662" y="22618"/>
                  </a:cubicBezTo>
                  <a:cubicBezTo>
                    <a:pt x="441815" y="16212"/>
                    <a:pt x="410046" y="13074"/>
                    <a:pt x="376054" y="13074"/>
                  </a:cubicBezTo>
                  <a:close/>
                </a:path>
              </a:pathLst>
            </a:custGeom>
            <a:solidFill>
              <a:srgbClr val="417BDC"/>
            </a:solidFill>
            <a:ln w="130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BA936C8-7348-F7BE-A912-1D7C31A763EC}"/>
                </a:ext>
              </a:extLst>
            </p:cNvPr>
            <p:cNvSpPr/>
            <p:nvPr/>
          </p:nvSpPr>
          <p:spPr>
            <a:xfrm>
              <a:off x="4351948" y="2554595"/>
              <a:ext cx="326518" cy="544100"/>
            </a:xfrm>
            <a:custGeom>
              <a:avLst/>
              <a:gdLst>
                <a:gd name="connsiteX0" fmla="*/ 71939 w 326518"/>
                <a:gd name="connsiteY0" fmla="*/ 544101 h 544100"/>
                <a:gd name="connsiteX1" fmla="*/ 48145 w 326518"/>
                <a:gd name="connsiteY1" fmla="*/ 539264 h 544100"/>
                <a:gd name="connsiteX2" fmla="*/ 48537 w 326518"/>
                <a:gd name="connsiteY2" fmla="*/ 222485 h 544100"/>
                <a:gd name="connsiteX3" fmla="*/ 223072 w 326518"/>
                <a:gd name="connsiteY3" fmla="*/ 6636 h 544100"/>
                <a:gd name="connsiteX4" fmla="*/ 278374 w 326518"/>
                <a:gd name="connsiteY4" fmla="*/ 4806 h 544100"/>
                <a:gd name="connsiteX5" fmla="*/ 277982 w 326518"/>
                <a:gd name="connsiteY5" fmla="*/ 321584 h 544100"/>
                <a:gd name="connsiteX6" fmla="*/ 277982 w 326518"/>
                <a:gd name="connsiteY6" fmla="*/ 321584 h 544100"/>
                <a:gd name="connsiteX7" fmla="*/ 165155 w 326518"/>
                <a:gd name="connsiteY7" fmla="*/ 494682 h 544100"/>
                <a:gd name="connsiteX8" fmla="*/ 71939 w 326518"/>
                <a:gd name="connsiteY8" fmla="*/ 544101 h 544100"/>
                <a:gd name="connsiteX9" fmla="*/ 254711 w 326518"/>
                <a:gd name="connsiteY9" fmla="*/ 13043 h 544100"/>
                <a:gd name="connsiteX10" fmla="*/ 227909 w 326518"/>
                <a:gd name="connsiteY10" fmla="*/ 18795 h 544100"/>
                <a:gd name="connsiteX11" fmla="*/ 60565 w 326518"/>
                <a:gd name="connsiteY11" fmla="*/ 227715 h 544100"/>
                <a:gd name="connsiteX12" fmla="*/ 53374 w 326518"/>
                <a:gd name="connsiteY12" fmla="*/ 527367 h 544100"/>
                <a:gd name="connsiteX13" fmla="*/ 156004 w 326518"/>
                <a:gd name="connsiteY13" fmla="*/ 485399 h 544100"/>
                <a:gd name="connsiteX14" fmla="*/ 265954 w 326518"/>
                <a:gd name="connsiteY14" fmla="*/ 316486 h 544100"/>
                <a:gd name="connsiteX15" fmla="*/ 265954 w 326518"/>
                <a:gd name="connsiteY15" fmla="*/ 316486 h 544100"/>
                <a:gd name="connsiteX16" fmla="*/ 273145 w 326518"/>
                <a:gd name="connsiteY16" fmla="*/ 16834 h 544100"/>
                <a:gd name="connsiteX17" fmla="*/ 254711 w 326518"/>
                <a:gd name="connsiteY17" fmla="*/ 13043 h 544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6518" h="544100">
                  <a:moveTo>
                    <a:pt x="71939" y="544101"/>
                  </a:moveTo>
                  <a:cubicBezTo>
                    <a:pt x="63572" y="544101"/>
                    <a:pt x="55597" y="542532"/>
                    <a:pt x="48145" y="539264"/>
                  </a:cubicBezTo>
                  <a:cubicBezTo>
                    <a:pt x="-16179" y="511416"/>
                    <a:pt x="-16048" y="372311"/>
                    <a:pt x="48537" y="222485"/>
                  </a:cubicBezTo>
                  <a:cubicBezTo>
                    <a:pt x="94818" y="115018"/>
                    <a:pt x="163325" y="30300"/>
                    <a:pt x="223072" y="6636"/>
                  </a:cubicBezTo>
                  <a:cubicBezTo>
                    <a:pt x="243729" y="-1600"/>
                    <a:pt x="262294" y="-2123"/>
                    <a:pt x="278374" y="4806"/>
                  </a:cubicBezTo>
                  <a:cubicBezTo>
                    <a:pt x="342698" y="32654"/>
                    <a:pt x="342567" y="171759"/>
                    <a:pt x="277982" y="321584"/>
                  </a:cubicBezTo>
                  <a:lnTo>
                    <a:pt x="277982" y="321584"/>
                  </a:lnTo>
                  <a:cubicBezTo>
                    <a:pt x="247651" y="392183"/>
                    <a:pt x="207514" y="453630"/>
                    <a:pt x="165155" y="494682"/>
                  </a:cubicBezTo>
                  <a:cubicBezTo>
                    <a:pt x="131686" y="527105"/>
                    <a:pt x="99394" y="544101"/>
                    <a:pt x="71939" y="544101"/>
                  </a:cubicBezTo>
                  <a:close/>
                  <a:moveTo>
                    <a:pt x="254711" y="13043"/>
                  </a:moveTo>
                  <a:cubicBezTo>
                    <a:pt x="246474" y="13043"/>
                    <a:pt x="237454" y="15004"/>
                    <a:pt x="227909" y="18795"/>
                  </a:cubicBezTo>
                  <a:cubicBezTo>
                    <a:pt x="171169" y="41282"/>
                    <a:pt x="105539" y="123386"/>
                    <a:pt x="60565" y="227715"/>
                  </a:cubicBezTo>
                  <a:cubicBezTo>
                    <a:pt x="948" y="366036"/>
                    <a:pt x="-2320" y="503311"/>
                    <a:pt x="53374" y="527367"/>
                  </a:cubicBezTo>
                  <a:cubicBezTo>
                    <a:pt x="79391" y="538610"/>
                    <a:pt x="116913" y="523314"/>
                    <a:pt x="156004" y="485399"/>
                  </a:cubicBezTo>
                  <a:cubicBezTo>
                    <a:pt x="197186" y="445524"/>
                    <a:pt x="236277" y="385516"/>
                    <a:pt x="265954" y="316486"/>
                  </a:cubicBezTo>
                  <a:lnTo>
                    <a:pt x="265954" y="316486"/>
                  </a:lnTo>
                  <a:cubicBezTo>
                    <a:pt x="325571" y="178165"/>
                    <a:pt x="328839" y="40890"/>
                    <a:pt x="273145" y="16834"/>
                  </a:cubicBezTo>
                  <a:cubicBezTo>
                    <a:pt x="267654" y="14219"/>
                    <a:pt x="261378" y="13043"/>
                    <a:pt x="254711" y="13043"/>
                  </a:cubicBezTo>
                  <a:close/>
                </a:path>
              </a:pathLst>
            </a:custGeom>
            <a:solidFill>
              <a:srgbClr val="417BDC"/>
            </a:solidFill>
            <a:ln w="130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620AC31-0956-FFBB-311B-F2743A55900D}"/>
                </a:ext>
              </a:extLst>
            </p:cNvPr>
            <p:cNvSpPr/>
            <p:nvPr/>
          </p:nvSpPr>
          <p:spPr>
            <a:xfrm>
              <a:off x="4593757" y="2528142"/>
              <a:ext cx="69933" cy="70117"/>
            </a:xfrm>
            <a:custGeom>
              <a:avLst/>
              <a:gdLst>
                <a:gd name="connsiteX0" fmla="*/ 67420 w 69933"/>
                <a:gd name="connsiteY0" fmla="*/ 22107 h 70117"/>
                <a:gd name="connsiteX1" fmla="*/ 22054 w 69933"/>
                <a:gd name="connsiteY1" fmla="*/ 2497 h 70117"/>
                <a:gd name="connsiteX2" fmla="*/ 2443 w 69933"/>
                <a:gd name="connsiteY2" fmla="*/ 47994 h 70117"/>
                <a:gd name="connsiteX3" fmla="*/ 47809 w 69933"/>
                <a:gd name="connsiteY3" fmla="*/ 67604 h 70117"/>
                <a:gd name="connsiteX4" fmla="*/ 67420 w 69933"/>
                <a:gd name="connsiteY4" fmla="*/ 22107 h 7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933" h="70117">
                  <a:moveTo>
                    <a:pt x="67420" y="22107"/>
                  </a:moveTo>
                  <a:cubicBezTo>
                    <a:pt x="60229" y="4196"/>
                    <a:pt x="39965" y="-4694"/>
                    <a:pt x="22054" y="2497"/>
                  </a:cubicBezTo>
                  <a:cubicBezTo>
                    <a:pt x="4143" y="9688"/>
                    <a:pt x="-4617" y="29952"/>
                    <a:pt x="2443" y="47994"/>
                  </a:cubicBezTo>
                  <a:cubicBezTo>
                    <a:pt x="9633" y="66036"/>
                    <a:pt x="29898" y="74795"/>
                    <a:pt x="47809" y="67604"/>
                  </a:cubicBezTo>
                  <a:cubicBezTo>
                    <a:pt x="65851" y="60414"/>
                    <a:pt x="74610" y="40019"/>
                    <a:pt x="67420" y="22107"/>
                  </a:cubicBezTo>
                  <a:close/>
                </a:path>
              </a:pathLst>
            </a:custGeom>
            <a:solidFill>
              <a:srgbClr val="417BDC"/>
            </a:solidFill>
            <a:ln w="130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4EE4DA0-FA72-7CBC-1FB8-1F35A7D5966D}"/>
                </a:ext>
              </a:extLst>
            </p:cNvPr>
            <p:cNvSpPr/>
            <p:nvPr/>
          </p:nvSpPr>
          <p:spPr>
            <a:xfrm>
              <a:off x="4314118" y="2553439"/>
              <a:ext cx="75202" cy="75333"/>
            </a:xfrm>
            <a:custGeom>
              <a:avLst/>
              <a:gdLst>
                <a:gd name="connsiteX0" fmla="*/ 72508 w 75202"/>
                <a:gd name="connsiteY0" fmla="*/ 23743 h 75333"/>
                <a:gd name="connsiteX1" fmla="*/ 23743 w 75202"/>
                <a:gd name="connsiteY1" fmla="*/ 2694 h 75333"/>
                <a:gd name="connsiteX2" fmla="*/ 2694 w 75202"/>
                <a:gd name="connsiteY2" fmla="*/ 51590 h 75333"/>
                <a:gd name="connsiteX3" fmla="*/ 51459 w 75202"/>
                <a:gd name="connsiteY3" fmla="*/ 72639 h 75333"/>
                <a:gd name="connsiteX4" fmla="*/ 72508 w 75202"/>
                <a:gd name="connsiteY4" fmla="*/ 23743 h 75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202" h="75333">
                  <a:moveTo>
                    <a:pt x="72508" y="23743"/>
                  </a:moveTo>
                  <a:cubicBezTo>
                    <a:pt x="64795" y="4394"/>
                    <a:pt x="42961" y="-5019"/>
                    <a:pt x="23743" y="2694"/>
                  </a:cubicBezTo>
                  <a:cubicBezTo>
                    <a:pt x="4394" y="10408"/>
                    <a:pt x="-5019" y="32241"/>
                    <a:pt x="2694" y="51590"/>
                  </a:cubicBezTo>
                  <a:cubicBezTo>
                    <a:pt x="10408" y="70939"/>
                    <a:pt x="32241" y="80353"/>
                    <a:pt x="51459" y="72639"/>
                  </a:cubicBezTo>
                  <a:cubicBezTo>
                    <a:pt x="70809" y="64925"/>
                    <a:pt x="80222" y="42961"/>
                    <a:pt x="72508" y="23743"/>
                  </a:cubicBezTo>
                  <a:close/>
                </a:path>
              </a:pathLst>
            </a:custGeom>
            <a:solidFill>
              <a:srgbClr val="417BDC"/>
            </a:solidFill>
            <a:ln w="130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8049D4EE-88F9-6FF8-38AF-770B822C1851}"/>
                </a:ext>
              </a:extLst>
            </p:cNvPr>
            <p:cNvSpPr/>
            <p:nvPr/>
          </p:nvSpPr>
          <p:spPr>
            <a:xfrm>
              <a:off x="4581843" y="3018785"/>
              <a:ext cx="77925" cy="77979"/>
            </a:xfrm>
            <a:custGeom>
              <a:avLst/>
              <a:gdLst>
                <a:gd name="connsiteX0" fmla="*/ 75150 w 77925"/>
                <a:gd name="connsiteY0" fmla="*/ 24608 h 77979"/>
                <a:gd name="connsiteX1" fmla="*/ 24554 w 77925"/>
                <a:gd name="connsiteY1" fmla="*/ 2775 h 77979"/>
                <a:gd name="connsiteX2" fmla="*/ 2721 w 77925"/>
                <a:gd name="connsiteY2" fmla="*/ 53371 h 77979"/>
                <a:gd name="connsiteX3" fmla="*/ 53317 w 77925"/>
                <a:gd name="connsiteY3" fmla="*/ 75204 h 77979"/>
                <a:gd name="connsiteX4" fmla="*/ 75150 w 77925"/>
                <a:gd name="connsiteY4" fmla="*/ 24608 h 77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925" h="77979">
                  <a:moveTo>
                    <a:pt x="75150" y="24608"/>
                  </a:moveTo>
                  <a:cubicBezTo>
                    <a:pt x="67175" y="4605"/>
                    <a:pt x="44557" y="-5200"/>
                    <a:pt x="24554" y="2775"/>
                  </a:cubicBezTo>
                  <a:cubicBezTo>
                    <a:pt x="4551" y="10750"/>
                    <a:pt x="-5123" y="33368"/>
                    <a:pt x="2721" y="53371"/>
                  </a:cubicBezTo>
                  <a:cubicBezTo>
                    <a:pt x="10696" y="73374"/>
                    <a:pt x="33314" y="83179"/>
                    <a:pt x="53317" y="75204"/>
                  </a:cubicBezTo>
                  <a:cubicBezTo>
                    <a:pt x="73320" y="67229"/>
                    <a:pt x="83125" y="44611"/>
                    <a:pt x="75150" y="24608"/>
                  </a:cubicBezTo>
                  <a:close/>
                </a:path>
              </a:pathLst>
            </a:custGeom>
            <a:solidFill>
              <a:srgbClr val="417BDC"/>
            </a:solidFill>
            <a:ln w="130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2E9C3D6-1AEC-B39D-A514-9F01CF008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880" y="2295158"/>
            <a:ext cx="3217409" cy="2630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6A1741-252E-0485-9867-A7841A6CE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88" y="2329051"/>
            <a:ext cx="1973232" cy="2630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79D9A565-412A-EF95-2FE4-2C770EDCE741}"/>
              </a:ext>
            </a:extLst>
          </p:cNvPr>
          <p:cNvGrpSpPr/>
          <p:nvPr/>
        </p:nvGrpSpPr>
        <p:grpSpPr>
          <a:xfrm>
            <a:off x="108402" y="388528"/>
            <a:ext cx="8994649" cy="1798803"/>
            <a:chOff x="778284" y="1091823"/>
            <a:chExt cx="11992865" cy="2398405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03792D22-0237-3898-1C8C-C99F0279EB30}"/>
                </a:ext>
              </a:extLst>
            </p:cNvPr>
            <p:cNvGrpSpPr/>
            <p:nvPr/>
          </p:nvGrpSpPr>
          <p:grpSpPr>
            <a:xfrm>
              <a:off x="1720250" y="1169060"/>
              <a:ext cx="9785950" cy="1280952"/>
              <a:chOff x="1720250" y="1169060"/>
              <a:chExt cx="9785950" cy="1280952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59371A86-BA08-F52A-90C3-3243ED77B8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97038" y="1279027"/>
                <a:ext cx="1170985" cy="1170985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DE15310-76EA-256A-01F2-CDE6E60B2925}"/>
                  </a:ext>
                </a:extLst>
              </p:cNvPr>
              <p:cNvSpPr txBox="1"/>
              <p:nvPr/>
            </p:nvSpPr>
            <p:spPr>
              <a:xfrm>
                <a:off x="1720250" y="1169060"/>
                <a:ext cx="9785950" cy="587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5000"/>
                  </a:lnSpc>
                </a:pPr>
                <a:endParaRPr lang="vi-V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66EF05B-DAB0-2158-4633-310056D304B2}"/>
                </a:ext>
              </a:extLst>
            </p:cNvPr>
            <p:cNvSpPr txBox="1"/>
            <p:nvPr/>
          </p:nvSpPr>
          <p:spPr>
            <a:xfrm>
              <a:off x="1491799" y="1091823"/>
              <a:ext cx="3431855" cy="771843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su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3C46BEC-FEE1-2314-3F88-BCC64955CB58}"/>
                </a:ext>
              </a:extLst>
            </p:cNvPr>
            <p:cNvSpPr txBox="1"/>
            <p:nvPr/>
          </p:nvSpPr>
          <p:spPr>
            <a:xfrm>
              <a:off x="778284" y="2082750"/>
              <a:ext cx="3548036" cy="1407478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diêm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</a:p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thuốc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nổ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87656946-12EE-46A5-0895-714462341588}"/>
                </a:ext>
              </a:extLst>
            </p:cNvPr>
            <p:cNvSpPr txBox="1"/>
            <p:nvPr/>
          </p:nvSpPr>
          <p:spPr>
            <a:xfrm>
              <a:off x="7742662" y="1178808"/>
              <a:ext cx="4750207" cy="771843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sulfuric acid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790F96E-83D3-D629-6884-3F6360A62C79}"/>
                </a:ext>
              </a:extLst>
            </p:cNvPr>
            <p:cNvSpPr txBox="1"/>
            <p:nvPr/>
          </p:nvSpPr>
          <p:spPr>
            <a:xfrm>
              <a:off x="6965781" y="2077495"/>
              <a:ext cx="5805368" cy="1407478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thuốc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sâu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nấm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F727B4EB-8307-483A-8970-FFEAEF141861}"/>
                </a:ext>
              </a:extLst>
            </p:cNvPr>
            <p:cNvCxnSpPr>
              <a:cxnSpLocks/>
              <a:stCxn id="71" idx="3"/>
              <a:endCxn id="2" idx="1"/>
            </p:cNvCxnSpPr>
            <p:nvPr/>
          </p:nvCxnSpPr>
          <p:spPr>
            <a:xfrm>
              <a:off x="4923653" y="1477745"/>
              <a:ext cx="473385" cy="3867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6E8BA6A4-33C3-01A1-50AC-AEB955BC58C4}"/>
                </a:ext>
              </a:extLst>
            </p:cNvPr>
            <p:cNvCxnSpPr>
              <a:cxnSpLocks/>
              <a:stCxn id="72" idx="3"/>
              <a:endCxn id="2" idx="1"/>
            </p:cNvCxnSpPr>
            <p:nvPr/>
          </p:nvCxnSpPr>
          <p:spPr>
            <a:xfrm flipV="1">
              <a:off x="4326320" y="1864521"/>
              <a:ext cx="1070719" cy="92196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364AAEA4-D088-463B-6692-F53CE49515B6}"/>
                </a:ext>
              </a:extLst>
            </p:cNvPr>
            <p:cNvCxnSpPr>
              <a:cxnSpLocks/>
              <a:stCxn id="75" idx="1"/>
              <a:endCxn id="2" idx="3"/>
            </p:cNvCxnSpPr>
            <p:nvPr/>
          </p:nvCxnSpPr>
          <p:spPr>
            <a:xfrm flipH="1">
              <a:off x="6568024" y="1564730"/>
              <a:ext cx="1174639" cy="29979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719131CC-9977-AD94-2EC8-32D90B15CC5A}"/>
                </a:ext>
              </a:extLst>
            </p:cNvPr>
            <p:cNvCxnSpPr>
              <a:cxnSpLocks/>
              <a:stCxn id="76" idx="1"/>
              <a:endCxn id="2" idx="3"/>
            </p:cNvCxnSpPr>
            <p:nvPr/>
          </p:nvCxnSpPr>
          <p:spPr>
            <a:xfrm flipH="1" flipV="1">
              <a:off x="6568024" y="1864521"/>
              <a:ext cx="397757" cy="9167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290" name="Picture 2" descr="Ai là người đã sáng chế ra que diêm? – Blog chia sẻ">
            <a:extLst>
              <a:ext uri="{FF2B5EF4-FFF2-40B4-BE49-F238E27FC236}">
                <a16:creationId xmlns:a16="http://schemas.microsoft.com/office/drawing/2014/main" id="{9485F5C4-DB90-1E63-E25F-D9B419300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162" y="2177433"/>
            <a:ext cx="2093813" cy="13091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2" name="Picture 4" descr="Tác hại khi ăn phải rau còn tồn dư chất hóa học | Vinmec">
            <a:extLst>
              <a:ext uri="{FF2B5EF4-FFF2-40B4-BE49-F238E27FC236}">
                <a16:creationId xmlns:a16="http://schemas.microsoft.com/office/drawing/2014/main" id="{E47BAC81-F75F-A73D-D346-F22093262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287" y="3710800"/>
            <a:ext cx="2093812" cy="1205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304650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EBE2147-7F94-BBFC-7083-D207F1DAF185}"/>
              </a:ext>
            </a:extLst>
          </p:cNvPr>
          <p:cNvGrpSpPr/>
          <p:nvPr/>
        </p:nvGrpSpPr>
        <p:grpSpPr>
          <a:xfrm>
            <a:off x="305346" y="273596"/>
            <a:ext cx="8533308" cy="1384995"/>
            <a:chOff x="1269678" y="1288104"/>
            <a:chExt cx="9625206" cy="1846661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78B78BC-3A50-8D13-38DA-CD810036E42E}"/>
                </a:ext>
              </a:extLst>
            </p:cNvPr>
            <p:cNvSpPr txBox="1"/>
            <p:nvPr/>
          </p:nvSpPr>
          <p:spPr>
            <a:xfrm>
              <a:off x="2294659" y="1288104"/>
              <a:ext cx="8600225" cy="1846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ra, sulfur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tẩy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trắng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giấy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dược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nhuộm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...</a:t>
              </a:r>
              <a:endPara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F70B9049-590A-2AD1-8CC9-AFB107E3B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69678" y="1397377"/>
              <a:ext cx="1002870" cy="1375404"/>
            </a:xfrm>
            <a:prstGeom prst="rect">
              <a:avLst/>
            </a:prstGeom>
          </p:spPr>
        </p:pic>
      </p:grpSp>
      <p:pic>
        <p:nvPicPr>
          <p:cNvPr id="80" name="Picture 2" descr="Tìm hiểu quy trình sản xuất giấy in A4">
            <a:extLst>
              <a:ext uri="{FF2B5EF4-FFF2-40B4-BE49-F238E27FC236}">
                <a16:creationId xmlns:a16="http://schemas.microsoft.com/office/drawing/2014/main" id="{144389EB-6733-9F57-C7F5-9DA105169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95" y="1720354"/>
            <a:ext cx="2857500" cy="1550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" name="Picture 4" descr="Bộ 2 đũa nhựa ebonit kèm tấm da hổ phách, thí nghiệm ma sát tĩnh điện  VIETVALUE">
            <a:extLst>
              <a:ext uri="{FF2B5EF4-FFF2-40B4-BE49-F238E27FC236}">
                <a16:creationId xmlns:a16="http://schemas.microsoft.com/office/drawing/2014/main" id="{9D8A5F27-70CC-2BA6-BAC8-579BC45E3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24"/>
          <a:stretch/>
        </p:blipFill>
        <p:spPr bwMode="auto">
          <a:xfrm>
            <a:off x="3676491" y="1720354"/>
            <a:ext cx="1900298" cy="1550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4" name="Picture 6" descr="Tổng Hợp Các Loại Thuốc Nhuộm Quần Áo Phổ Biến">
            <a:extLst>
              <a:ext uri="{FF2B5EF4-FFF2-40B4-BE49-F238E27FC236}">
                <a16:creationId xmlns:a16="http://schemas.microsoft.com/office/drawing/2014/main" id="{3E1A8FAD-9BC8-C98D-0075-452C5DB17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782" y="3424239"/>
            <a:ext cx="3077434" cy="1610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6" name="Picture 8" descr="Các thời điểm uống thuốc tốt nhất bạn nên ghi nhớ">
            <a:extLst>
              <a:ext uri="{FF2B5EF4-FFF2-40B4-BE49-F238E27FC236}">
                <a16:creationId xmlns:a16="http://schemas.microsoft.com/office/drawing/2014/main" id="{BD44D07E-5B04-35FB-0561-C42E6E275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284" y="1690189"/>
            <a:ext cx="2691876" cy="1610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40885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2CAB0F-C02A-4FEC-A232-DA46F0E48C6E}"/>
              </a:ext>
            </a:extLst>
          </p:cNvPr>
          <p:cNvSpPr/>
          <p:nvPr/>
        </p:nvSpPr>
        <p:spPr>
          <a:xfrm>
            <a:off x="1024569" y="1118285"/>
            <a:ext cx="6863507" cy="1396600"/>
          </a:xfrm>
          <a:prstGeom prst="roundRect">
            <a:avLst/>
          </a:prstGeom>
          <a:solidFill>
            <a:srgbClr val="E5DFEC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C7A5F7B-F7EA-48D1-9729-0EE0EDF5F4FD}"/>
              </a:ext>
            </a:extLst>
          </p:cNvPr>
          <p:cNvSpPr/>
          <p:nvPr/>
        </p:nvSpPr>
        <p:spPr>
          <a:xfrm>
            <a:off x="236217" y="2919155"/>
            <a:ext cx="4220106" cy="1890456"/>
          </a:xfrm>
          <a:prstGeom prst="roundRect">
            <a:avLst/>
          </a:prstGeom>
          <a:solidFill>
            <a:srgbClr val="FFEEB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Carbon dùng làm điện cực, ruột bút chì, lõi lọc nước,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vi-VN" sz="2800" b="1" dirty="0">
                <a:solidFill>
                  <a:schemeClr val="tx1"/>
                </a:solidFill>
              </a:rPr>
              <a:t>…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C440DBD-5290-4CDA-9979-8A51F6931A86}"/>
              </a:ext>
            </a:extLst>
          </p:cNvPr>
          <p:cNvSpPr/>
          <p:nvPr/>
        </p:nvSpPr>
        <p:spPr>
          <a:xfrm>
            <a:off x="4687679" y="2919155"/>
            <a:ext cx="4302729" cy="1890456"/>
          </a:xfrm>
          <a:prstGeom prst="roundRect">
            <a:avLst/>
          </a:prstGeom>
          <a:solidFill>
            <a:srgbClr val="FFEEB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Sulfur (l</a:t>
            </a:r>
            <a:r>
              <a:rPr lang="vi-VN" sz="2800" b="1" dirty="0">
                <a:solidFill>
                  <a:schemeClr val="tx1"/>
                </a:solidFill>
              </a:rPr>
              <a:t>ưu huỳnh</a:t>
            </a:r>
            <a:r>
              <a:rPr lang="en-US" sz="2800" b="1" dirty="0">
                <a:solidFill>
                  <a:schemeClr val="tx1"/>
                </a:solidFill>
              </a:rPr>
              <a:t>)</a:t>
            </a:r>
            <a:r>
              <a:rPr lang="vi-VN" sz="2800" b="1" dirty="0">
                <a:solidFill>
                  <a:schemeClr val="tx1"/>
                </a:solidFill>
              </a:rPr>
              <a:t> dùng làm nguyên liệu sản xuất sulfuric acid, lưu hoá cao su,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vi-VN" sz="2800" b="1" dirty="0">
                <a:solidFill>
                  <a:schemeClr val="tx1"/>
                </a:solidFill>
              </a:rPr>
              <a:t>...</a:t>
            </a:r>
            <a:endParaRPr lang="en-US" sz="2800" b="1" dirty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F02AB6E-30F9-4112-8F75-33CD5B656CE7}"/>
              </a:ext>
            </a:extLst>
          </p:cNvPr>
          <p:cNvCxnSpPr>
            <a:cxnSpLocks/>
            <a:stCxn id="4" idx="2"/>
            <a:endCxn id="5" idx="0"/>
          </p:cNvCxnSpPr>
          <p:nvPr/>
        </p:nvCxnSpPr>
        <p:spPr>
          <a:xfrm flipH="1">
            <a:off x="2346270" y="2514885"/>
            <a:ext cx="2110053" cy="404270"/>
          </a:xfrm>
          <a:prstGeom prst="straightConnector1">
            <a:avLst/>
          </a:prstGeom>
          <a:ln w="127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1B0D549-840E-4488-8902-EB85DA0AEE71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>
          <a:xfrm>
            <a:off x="4456323" y="2514885"/>
            <a:ext cx="2382721" cy="404270"/>
          </a:xfrm>
          <a:prstGeom prst="straightConnector1">
            <a:avLst/>
          </a:prstGeom>
          <a:ln w="127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7F7B67CE-ABBC-4AD9-B239-5311EB8BF4CD}"/>
              </a:ext>
            </a:extLst>
          </p:cNvPr>
          <p:cNvSpPr/>
          <p:nvPr/>
        </p:nvSpPr>
        <p:spPr>
          <a:xfrm>
            <a:off x="1484887" y="1080475"/>
            <a:ext cx="59428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Carbon, </a:t>
            </a:r>
            <a:r>
              <a:rPr lang="en-US" sz="2800" b="1" dirty="0">
                <a:solidFill>
                  <a:schemeClr val="tx1"/>
                </a:solidFill>
              </a:rPr>
              <a:t>sulfur (</a:t>
            </a:r>
            <a:r>
              <a:rPr lang="vi-VN" sz="2800" b="1" dirty="0">
                <a:solidFill>
                  <a:schemeClr val="tx1"/>
                </a:solidFill>
              </a:rPr>
              <a:t>lưu huỳnh</a:t>
            </a:r>
            <a:r>
              <a:rPr lang="en-US" sz="2800" b="1" dirty="0">
                <a:solidFill>
                  <a:schemeClr val="tx1"/>
                </a:solidFill>
              </a:rPr>
              <a:t>) </a:t>
            </a:r>
            <a:r>
              <a:rPr lang="vi-VN" sz="2800" b="1" dirty="0">
                <a:solidFill>
                  <a:schemeClr val="tx1"/>
                </a:solidFill>
              </a:rPr>
              <a:t>là những phi kim có nhiều ứng dụng trong đời sống và sản xuất: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861957-F435-4EFC-9008-AE739C71A83B}"/>
              </a:ext>
            </a:extLst>
          </p:cNvPr>
          <p:cNvSpPr txBox="1"/>
          <p:nvPr/>
        </p:nvSpPr>
        <p:spPr>
          <a:xfrm>
            <a:off x="438418" y="76040"/>
            <a:ext cx="69893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</a:rPr>
              <a:t>1. </a:t>
            </a:r>
            <a:r>
              <a:rPr lang="en-US" sz="3200" b="1" dirty="0" err="1">
                <a:solidFill>
                  <a:srgbClr val="FF0000"/>
                </a:solidFill>
              </a:rPr>
              <a:t>Ứng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dụng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một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 đ</a:t>
            </a:r>
            <a:r>
              <a:rPr lang="vi-VN" sz="3200" b="1" dirty="0">
                <a:solidFill>
                  <a:srgbClr val="FF0000"/>
                </a:solidFill>
              </a:rPr>
              <a:t>ơ</a:t>
            </a:r>
            <a:r>
              <a:rPr lang="en-US" sz="3200" b="1" dirty="0">
                <a:solidFill>
                  <a:srgbClr val="FF0000"/>
                </a:solidFill>
              </a:rPr>
              <a:t>n </a:t>
            </a:r>
            <a:r>
              <a:rPr lang="en-US" sz="3200" b="1" dirty="0" err="1">
                <a:solidFill>
                  <a:srgbClr val="FF0000"/>
                </a:solidFill>
              </a:rPr>
              <a:t>chất</a:t>
            </a:r>
            <a:r>
              <a:rPr lang="en-US" sz="3200" b="1" dirty="0">
                <a:solidFill>
                  <a:srgbClr val="FF0000"/>
                </a:solidFill>
              </a:rPr>
              <a:t> phi </a:t>
            </a:r>
            <a:r>
              <a:rPr lang="en-US" sz="3200" b="1" dirty="0" err="1">
                <a:solidFill>
                  <a:srgbClr val="FF0000"/>
                </a:solidFill>
              </a:rPr>
              <a:t>kim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3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3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E596BA6-9CAA-1AEB-2EE7-498390456EAF}"/>
              </a:ext>
            </a:extLst>
          </p:cNvPr>
          <p:cNvGrpSpPr/>
          <p:nvPr/>
        </p:nvGrpSpPr>
        <p:grpSpPr>
          <a:xfrm>
            <a:off x="388908" y="584091"/>
            <a:ext cx="8479827" cy="1009928"/>
            <a:chOff x="27674" y="1300429"/>
            <a:chExt cx="10830919" cy="1346570"/>
          </a:xfrm>
        </p:grpSpPr>
        <p:sp>
          <p:nvSpPr>
            <p:cNvPr id="5" name="Rounded Rectangle 40">
              <a:extLst>
                <a:ext uri="{FF2B5EF4-FFF2-40B4-BE49-F238E27FC236}">
                  <a16:creationId xmlns:a16="http://schemas.microsoft.com/office/drawing/2014/main" id="{84244A79-B797-2D42-94EC-3D699E283D58}"/>
                </a:ext>
              </a:extLst>
            </p:cNvPr>
            <p:cNvSpPr/>
            <p:nvPr/>
          </p:nvSpPr>
          <p:spPr>
            <a:xfrm>
              <a:off x="415451" y="1300429"/>
              <a:ext cx="10379351" cy="1346570"/>
            </a:xfrm>
            <a:prstGeom prst="roundRect">
              <a:avLst>
                <a:gd name="adj" fmla="val 13332"/>
              </a:avLst>
            </a:prstGeom>
            <a:solidFill>
              <a:srgbClr val="FFF2E5"/>
            </a:solidFill>
            <a:ln w="127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" name="Picture 2" descr="https://cdn-icons-png.flaticon.com/128/5184/5184592.png">
              <a:extLst>
                <a:ext uri="{FF2B5EF4-FFF2-40B4-BE49-F238E27FC236}">
                  <a16:creationId xmlns:a16="http://schemas.microsoft.com/office/drawing/2014/main" id="{2C812091-9FA0-143A-C0B3-E556E75A5D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74" y="1623329"/>
              <a:ext cx="782339" cy="903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8295786-4D1E-F4AA-9651-A536C0B44C16}"/>
                </a:ext>
              </a:extLst>
            </p:cNvPr>
            <p:cNvSpPr txBox="1"/>
            <p:nvPr/>
          </p:nvSpPr>
          <p:spPr>
            <a:xfrm>
              <a:off x="742280" y="1496644"/>
              <a:ext cx="10116313" cy="110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6858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2400" b="1" kern="1200" dirty="0">
                  <a:solidFill>
                    <a:prstClr val="black"/>
                  </a:solidFill>
                  <a:latin typeface="Arial (Body)"/>
                  <a:ea typeface="+mn-ea"/>
                  <a:cs typeface="Arial" panose="020B0604020202020204" pitchFamily="34" charset="0"/>
                </a:rPr>
                <a:t>D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(Body)"/>
                  <a:ea typeface="+mn-ea"/>
                  <a:cs typeface="Arial" panose="020B0604020202020204" pitchFamily="34" charset="0"/>
                  <a:sym typeface="Arial"/>
                </a:rPr>
                <a:t>iêm sinh là gì? Diêm sinh được sử dụng như thế nào?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39FBB0C-5BC3-B633-0464-F1062BAE9078}"/>
              </a:ext>
            </a:extLst>
          </p:cNvPr>
          <p:cNvGrpSpPr/>
          <p:nvPr/>
        </p:nvGrpSpPr>
        <p:grpSpPr>
          <a:xfrm>
            <a:off x="95531" y="1657263"/>
            <a:ext cx="8773204" cy="3377445"/>
            <a:chOff x="-357681" y="937763"/>
            <a:chExt cx="11697605" cy="4503256"/>
          </a:xfrm>
        </p:grpSpPr>
        <p:sp>
          <p:nvSpPr>
            <p:cNvPr id="9" name="Rounded Rectangle 36">
              <a:extLst>
                <a:ext uri="{FF2B5EF4-FFF2-40B4-BE49-F238E27FC236}">
                  <a16:creationId xmlns:a16="http://schemas.microsoft.com/office/drawing/2014/main" id="{751857C0-A557-E442-9754-1BABC02D02A7}"/>
                </a:ext>
              </a:extLst>
            </p:cNvPr>
            <p:cNvSpPr/>
            <p:nvPr/>
          </p:nvSpPr>
          <p:spPr>
            <a:xfrm>
              <a:off x="272575" y="937763"/>
              <a:ext cx="11067349" cy="4503256"/>
            </a:xfrm>
            <a:prstGeom prst="roundRect">
              <a:avLst>
                <a:gd name="adj" fmla="val 7933"/>
              </a:avLst>
            </a:prstGeom>
            <a:solidFill>
              <a:srgbClr val="FFFFCD"/>
            </a:solidFill>
            <a:ln w="12700">
              <a:solidFill>
                <a:srgbClr val="00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marR="0" lvl="0" indent="-285750" algn="just" defTabSz="6858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Diêm sinh còn có tên gọi khác là hoàng nha, lưu hoàng, lưu huỳnh còn tên khoa học là Sulfur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.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  <a:p>
              <a:pPr marL="285750" marR="0" lvl="0" indent="-285750" algn="just" defTabSz="6858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Diêm sinh có tác dụng tốt trong bảo quản dược liệu. Một số vị thuốc phải qua “xông sinh” mới bảo quản được.“Xông sinh” nghĩa là dùng lưu </a:t>
              </a:r>
              <a:r>
                <a:rPr lang="en-US" sz="2400" b="1" kern="12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huỳnh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đốt lấy khói để xông thuốc. Tuy nhiên nếu không đảm bảo được liều lượng trong mức cho phép sẽ dẫn đến những hậu quả khôn lường.</a:t>
              </a:r>
            </a:p>
          </p:txBody>
        </p:sp>
        <p:pic>
          <p:nvPicPr>
            <p:cNvPr id="10" name="Graphic 24" descr="Back with solid fill">
              <a:extLst>
                <a:ext uri="{FF2B5EF4-FFF2-40B4-BE49-F238E27FC236}">
                  <a16:creationId xmlns:a16="http://schemas.microsoft.com/office/drawing/2014/main" id="{A253B7E8-56B4-8AA9-534A-281462C72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-357681" y="2157078"/>
              <a:ext cx="782339" cy="6655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457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723302" y="971564"/>
            <a:ext cx="7153997" cy="791533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127000" lvl="0" indent="0">
              <a:buNone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27" y="70523"/>
            <a:ext cx="1745618" cy="17456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7836" y="971564"/>
            <a:ext cx="39432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1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owchart: Sequential Access Storage 6"/>
          <p:cNvSpPr/>
          <p:nvPr/>
        </p:nvSpPr>
        <p:spPr>
          <a:xfrm>
            <a:off x="4572000" y="2432426"/>
            <a:ext cx="2905690" cy="2065146"/>
          </a:xfrm>
          <a:prstGeom prst="flowChartMagneticTap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oxygen</a:t>
            </a:r>
          </a:p>
        </p:txBody>
      </p:sp>
      <p:pic>
        <p:nvPicPr>
          <p:cNvPr id="2" name="ĐỒNG HỒ ĐẾM NGƯỢC 15s - MP4 (Phan Linh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77690" y="4092484"/>
            <a:ext cx="1399610" cy="7905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11" b="98889" l="1889" r="96000">
                        <a14:foregroundMark x1="29778" y1="55333" x2="50778" y2="55556"/>
                        <a14:foregroundMark x1="48889" y1="46111" x2="46667" y2="41667"/>
                        <a14:foregroundMark x1="30889" y1="29778" x2="30889" y2="35889"/>
                        <a14:foregroundMark x1="50556" y1="8889" x2="55000" y2="20889"/>
                        <a14:foregroundMark x1="87000" y1="7444" x2="93111" y2="12556"/>
                        <a14:foregroundMark x1="67444" y1="22444" x2="69444" y2="29667"/>
                        <a14:foregroundMark x1="28333" y1="9667" x2="30889" y2="17000"/>
                        <a14:foregroundMark x1="8333" y1="13333" x2="9667" y2="17000"/>
                        <a14:foregroundMark x1="25778" y1="24778" x2="25778" y2="25889"/>
                        <a14:foregroundMark x1="33556" y1="41667" x2="35333" y2="42222"/>
                        <a14:foregroundMark x1="24222" y1="47556" x2="26333" y2="48556"/>
                        <a14:foregroundMark x1="70333" y1="4444" x2="71889" y2="7444"/>
                        <a14:foregroundMark x1="82222" y1="30333" x2="82556" y2="3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20" y="1763096"/>
            <a:ext cx="2609850" cy="2609850"/>
          </a:xfrm>
          <a:prstGeom prst="rect">
            <a:avLst/>
          </a:prstGeom>
        </p:spPr>
      </p:pic>
      <p:pic>
        <p:nvPicPr>
          <p:cNvPr id="9" name="Nhac-trao-bang-khen-trao-giai-thuo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94703" y="425917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28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365477F-9F93-41AF-B96A-9D65B6A4E2B2}"/>
              </a:ext>
            </a:extLst>
          </p:cNvPr>
          <p:cNvGraphicFramePr>
            <a:graphicFrameLocks noGrp="1"/>
          </p:cNvGraphicFramePr>
          <p:nvPr/>
        </p:nvGraphicFramePr>
        <p:xfrm>
          <a:off x="319236" y="756870"/>
          <a:ext cx="8648493" cy="417539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{64397081-6639-4FBA-ACB9-AC85FC13B639}</a:tableStyleId>
              </a:tblPr>
              <a:tblGrid>
                <a:gridCol w="523236">
                  <a:extLst>
                    <a:ext uri="{9D8B030D-6E8A-4147-A177-3AD203B41FA5}">
                      <a16:colId xmlns:a16="http://schemas.microsoft.com/office/drawing/2014/main" val="2499742549"/>
                    </a:ext>
                  </a:extLst>
                </a:gridCol>
                <a:gridCol w="6721575">
                  <a:extLst>
                    <a:ext uri="{9D8B030D-6E8A-4147-A177-3AD203B41FA5}">
                      <a16:colId xmlns:a16="http://schemas.microsoft.com/office/drawing/2014/main" val="1123530927"/>
                    </a:ext>
                  </a:extLst>
                </a:gridCol>
                <a:gridCol w="682555">
                  <a:extLst>
                    <a:ext uri="{9D8B030D-6E8A-4147-A177-3AD203B41FA5}">
                      <a16:colId xmlns:a16="http://schemas.microsoft.com/office/drawing/2014/main" val="4096666696"/>
                    </a:ext>
                  </a:extLst>
                </a:gridCol>
                <a:gridCol w="721127">
                  <a:extLst>
                    <a:ext uri="{9D8B030D-6E8A-4147-A177-3AD203B41FA5}">
                      <a16:colId xmlns:a16="http://schemas.microsoft.com/office/drawing/2014/main" val="3118177618"/>
                    </a:ext>
                  </a:extLst>
                </a:gridCol>
              </a:tblGrid>
              <a:tr h="953221">
                <a:tc gridSpan="4">
                  <a:txBody>
                    <a:bodyPr/>
                    <a:lstStyle/>
                    <a:p>
                      <a:pPr marL="0" marR="0" indent="360045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1" kern="100" dirty="0">
                          <a:effectLst/>
                        </a:rPr>
                        <a:t>Nhóm đánh giá: </a:t>
                      </a:r>
                      <a:r>
                        <a:rPr lang="en-US" sz="1800" b="1" kern="100" dirty="0">
                          <a:effectLst/>
                        </a:rPr>
                        <a:t>……………………</a:t>
                      </a:r>
                    </a:p>
                    <a:p>
                      <a:pPr marL="0" marR="0" indent="360045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1" kern="100" dirty="0">
                          <a:effectLst/>
                        </a:rPr>
                        <a:t>Nhóm được đánh giá: </a:t>
                      </a:r>
                      <a:r>
                        <a:rPr lang="en-US" sz="1800" b="1" kern="100" dirty="0">
                          <a:effectLst/>
                        </a:rPr>
                        <a:t>……………..</a:t>
                      </a:r>
                      <a:endParaRPr lang="en-US" sz="1800" b="1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7287791"/>
                  </a:ext>
                </a:extLst>
              </a:tr>
              <a:tr h="398876">
                <a:tc>
                  <a:txBody>
                    <a:bodyPr/>
                    <a:lstStyle/>
                    <a:p>
                      <a:pPr marL="889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1" kern="100" spc="-25" dirty="0">
                          <a:effectLst/>
                        </a:rPr>
                        <a:t>STT</a:t>
                      </a:r>
                      <a:endParaRPr lang="en-US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1" kern="100" dirty="0">
                          <a:effectLst/>
                        </a:rPr>
                        <a:t>Tiêu</a:t>
                      </a:r>
                      <a:r>
                        <a:rPr lang="vi-VN" sz="1800" b="1" kern="100" spc="-50" dirty="0">
                          <a:effectLst/>
                        </a:rPr>
                        <a:t> </a:t>
                      </a:r>
                      <a:r>
                        <a:rPr lang="vi-VN" sz="1800" b="1" kern="100" spc="-25" dirty="0">
                          <a:effectLst/>
                        </a:rPr>
                        <a:t>chí</a:t>
                      </a:r>
                      <a:endParaRPr lang="en-US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169545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1" kern="100" spc="-25" dirty="0">
                          <a:effectLst/>
                        </a:rPr>
                        <a:t>Có</a:t>
                      </a:r>
                      <a:endParaRPr lang="en-US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1" kern="100" spc="-10" dirty="0">
                          <a:effectLst/>
                        </a:rPr>
                        <a:t>Không</a:t>
                      </a:r>
                      <a:endParaRPr lang="en-US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275934"/>
                  </a:ext>
                </a:extLst>
              </a:tr>
              <a:tr h="358777">
                <a:tc>
                  <a:txBody>
                    <a:bodyPr/>
                    <a:lstStyle/>
                    <a:p>
                      <a:pPr marL="8890" marR="254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1" kern="100" spc="-50" dirty="0">
                          <a:effectLst/>
                        </a:rPr>
                        <a:t>1</a:t>
                      </a:r>
                      <a:endParaRPr lang="en-US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1" kern="100" dirty="0">
                          <a:effectLst/>
                        </a:rPr>
                        <a:t>Diễn</a:t>
                      </a:r>
                      <a:r>
                        <a:rPr lang="vi-VN" sz="1800" b="1" kern="100" spc="-25" dirty="0">
                          <a:effectLst/>
                        </a:rPr>
                        <a:t> </a:t>
                      </a:r>
                      <a:r>
                        <a:rPr lang="vi-VN" sz="1800" b="1" kern="100" dirty="0">
                          <a:effectLst/>
                        </a:rPr>
                        <a:t>đạt</a:t>
                      </a:r>
                      <a:r>
                        <a:rPr lang="vi-VN" sz="1800" b="1" kern="100" spc="-10" dirty="0">
                          <a:effectLst/>
                        </a:rPr>
                        <a:t> </a:t>
                      </a:r>
                      <a:r>
                        <a:rPr lang="vi-VN" sz="1800" b="1" kern="100" dirty="0">
                          <a:effectLst/>
                        </a:rPr>
                        <a:t>trôi</a:t>
                      </a:r>
                      <a:r>
                        <a:rPr lang="vi-VN" sz="1800" b="1" kern="100" spc="-10" dirty="0">
                          <a:effectLst/>
                        </a:rPr>
                        <a:t> </a:t>
                      </a:r>
                      <a:r>
                        <a:rPr lang="vi-VN" sz="1800" b="1" kern="100" dirty="0">
                          <a:effectLst/>
                        </a:rPr>
                        <a:t>chảy,</a:t>
                      </a:r>
                      <a:r>
                        <a:rPr lang="vi-VN" sz="1800" b="1" kern="100" spc="-10" dirty="0">
                          <a:effectLst/>
                        </a:rPr>
                        <a:t> </a:t>
                      </a:r>
                      <a:r>
                        <a:rPr lang="vi-VN" sz="1800" b="1" kern="100" dirty="0">
                          <a:effectLst/>
                        </a:rPr>
                        <a:t>phát</a:t>
                      </a:r>
                      <a:r>
                        <a:rPr lang="vi-VN" sz="1800" b="1" kern="100" spc="-10" dirty="0">
                          <a:effectLst/>
                        </a:rPr>
                        <a:t> </a:t>
                      </a:r>
                      <a:r>
                        <a:rPr lang="vi-VN" sz="1800" b="1" kern="100" dirty="0">
                          <a:effectLst/>
                        </a:rPr>
                        <a:t>âm</a:t>
                      </a:r>
                      <a:r>
                        <a:rPr lang="vi-VN" sz="1800" b="1" kern="100" spc="-10" dirty="0">
                          <a:effectLst/>
                        </a:rPr>
                        <a:t> </a:t>
                      </a:r>
                      <a:r>
                        <a:rPr lang="vi-VN" sz="1800" b="1" kern="100" dirty="0">
                          <a:effectLst/>
                        </a:rPr>
                        <a:t>rõ</a:t>
                      </a:r>
                      <a:r>
                        <a:rPr lang="vi-VN" sz="1800" b="1" kern="100" spc="-10" dirty="0">
                          <a:effectLst/>
                        </a:rPr>
                        <a:t> </a:t>
                      </a:r>
                      <a:r>
                        <a:rPr lang="vi-VN" sz="1800" b="1" kern="100" spc="-20" dirty="0">
                          <a:effectLst/>
                        </a:rPr>
                        <a:t>ràng</a:t>
                      </a:r>
                      <a:endParaRPr lang="en-US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kern="100">
                          <a:effectLst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kern="100">
                          <a:effectLst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12660"/>
                  </a:ext>
                </a:extLst>
              </a:tr>
              <a:tr h="670633">
                <a:tc>
                  <a:txBody>
                    <a:bodyPr/>
                    <a:lstStyle/>
                    <a:p>
                      <a:pPr marL="8890" marR="254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1" kern="100" spc="-50">
                          <a:effectLst/>
                        </a:rPr>
                        <a:t>2</a:t>
                      </a:r>
                      <a:endParaRPr lang="en-US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1" kern="100" dirty="0">
                          <a:effectLst/>
                        </a:rPr>
                        <a:t>Tốc độ thuyết trình vừa phải, ngưng ngắt câu đúng lúc, đúng </a:t>
                      </a:r>
                      <a:r>
                        <a:rPr lang="vi-VN" sz="1800" b="1" kern="100" spc="-25" dirty="0">
                          <a:effectLst/>
                        </a:rPr>
                        <a:t>chỗ</a:t>
                      </a:r>
                      <a:endParaRPr lang="en-US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kern="100">
                          <a:effectLst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</a:rPr>
                        <a:t> 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019643"/>
                  </a:ext>
                </a:extLst>
              </a:tr>
              <a:tr h="358777">
                <a:tc>
                  <a:txBody>
                    <a:bodyPr/>
                    <a:lstStyle/>
                    <a:p>
                      <a:pPr marL="8890" marR="254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1" kern="100" spc="-50">
                          <a:effectLst/>
                        </a:rPr>
                        <a:t>3</a:t>
                      </a:r>
                      <a:endParaRPr lang="en-US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1" kern="100" dirty="0">
                          <a:effectLst/>
                        </a:rPr>
                        <a:t>Âm lượng vừa </a:t>
                      </a:r>
                      <a:r>
                        <a:rPr lang="vi-VN" sz="1800" b="1" kern="100" spc="-20" dirty="0">
                          <a:effectLst/>
                        </a:rPr>
                        <a:t>phải</a:t>
                      </a:r>
                      <a:r>
                        <a:rPr lang="en-US" sz="1800" b="1" kern="100" spc="-20" dirty="0">
                          <a:effectLst/>
                        </a:rPr>
                        <a:t>.</a:t>
                      </a:r>
                      <a:endParaRPr lang="en-US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kern="100">
                          <a:effectLst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kern="100">
                          <a:effectLst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5314905"/>
                  </a:ext>
                </a:extLst>
              </a:tr>
              <a:tr h="358777">
                <a:tc>
                  <a:txBody>
                    <a:bodyPr/>
                    <a:lstStyle/>
                    <a:p>
                      <a:pPr marL="8890" marR="254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1" kern="100" spc="-50">
                          <a:effectLst/>
                        </a:rPr>
                        <a:t>4</a:t>
                      </a:r>
                      <a:endParaRPr lang="en-US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1" kern="100" dirty="0">
                          <a:effectLst/>
                        </a:rPr>
                        <a:t>Diễn đạt dễ hiểu, súc </a:t>
                      </a:r>
                      <a:r>
                        <a:rPr lang="vi-VN" sz="1800" b="1" kern="100" spc="-20" dirty="0">
                          <a:effectLst/>
                        </a:rPr>
                        <a:t>tích</a:t>
                      </a:r>
                      <a:endParaRPr lang="en-US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kern="100">
                          <a:effectLst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kern="100">
                          <a:effectLst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5911499"/>
                  </a:ext>
                </a:extLst>
              </a:tr>
              <a:tr h="358777">
                <a:tc>
                  <a:txBody>
                    <a:bodyPr/>
                    <a:lstStyle/>
                    <a:p>
                      <a:pPr marL="8890" marR="254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1" kern="100" spc="-50">
                          <a:effectLst/>
                        </a:rPr>
                        <a:t>5</a:t>
                      </a:r>
                      <a:endParaRPr lang="en-US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1" kern="100" dirty="0">
                          <a:effectLst/>
                        </a:rPr>
                        <a:t>Bài thuyết trình theo kết cấu logic chặt </a:t>
                      </a:r>
                      <a:r>
                        <a:rPr lang="vi-VN" sz="1800" b="1" kern="100" spc="-25" dirty="0">
                          <a:effectLst/>
                        </a:rPr>
                        <a:t>chẽ</a:t>
                      </a:r>
                      <a:endParaRPr lang="en-US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kern="100">
                          <a:effectLst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kern="100">
                          <a:effectLst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669407"/>
                  </a:ext>
                </a:extLst>
              </a:tr>
              <a:tr h="358777">
                <a:tc>
                  <a:txBody>
                    <a:bodyPr/>
                    <a:lstStyle/>
                    <a:p>
                      <a:pPr marL="8890" marR="254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1" kern="100" spc="-50">
                          <a:effectLst/>
                        </a:rPr>
                        <a:t>6</a:t>
                      </a:r>
                      <a:endParaRPr lang="en-US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1" kern="100" dirty="0">
                          <a:effectLst/>
                        </a:rPr>
                        <a:t>Tương tác với người nghe trong khi trình thuyết </a:t>
                      </a:r>
                      <a:r>
                        <a:rPr lang="vi-VN" sz="1800" b="1" kern="100" spc="-10" dirty="0">
                          <a:effectLst/>
                        </a:rPr>
                        <a:t>trình</a:t>
                      </a:r>
                      <a:endParaRPr lang="en-US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kern="100">
                          <a:effectLst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kern="100">
                          <a:effectLst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843673"/>
                  </a:ext>
                </a:extLst>
              </a:tr>
              <a:tr h="358777">
                <a:tc>
                  <a:txBody>
                    <a:bodyPr/>
                    <a:lstStyle/>
                    <a:p>
                      <a:pPr marL="8890" marR="254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1" kern="100" spc="-50">
                          <a:effectLst/>
                        </a:rPr>
                        <a:t>7</a:t>
                      </a:r>
                      <a:endParaRPr lang="en-US" sz="1400" b="1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508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b="1" kern="100" dirty="0">
                          <a:effectLst/>
                        </a:rPr>
                        <a:t>Kết hợp sử dụng ngôn ngữ cơ thể phù </a:t>
                      </a:r>
                      <a:r>
                        <a:rPr lang="vi-VN" sz="1800" b="1" kern="100" spc="-25" dirty="0">
                          <a:effectLst/>
                        </a:rPr>
                        <a:t>hợp</a:t>
                      </a:r>
                      <a:endParaRPr lang="en-US" sz="1400" b="1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kern="100">
                          <a:effectLst/>
                        </a:rPr>
                        <a:t> </a:t>
                      </a:r>
                      <a:endParaRPr lang="en-US" sz="1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kern="100" dirty="0">
                          <a:effectLst/>
                        </a:rPr>
                        <a:t> </a:t>
                      </a:r>
                      <a:endParaRPr lang="en-US" sz="1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rgbClr val="FD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0707532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31179F00-6375-4E3F-A144-2E52BB25B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237" y="110539"/>
            <a:ext cx="8571376" cy="646331"/>
          </a:xfrm>
          <a:prstGeom prst="rect">
            <a:avLst/>
          </a:prstGeom>
          <a:solidFill>
            <a:srgbClr val="DCF7FF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603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603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PHIẾU ĐÁNH GIÁ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vi-VN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KĨ NĂNG THUYẾT TRÌNH SẢN PHẨM HỌC TẬP </a:t>
            </a: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3603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77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12E47-E9BB-F6C0-1930-92128B3BD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0FF7A-0B4C-E345-8265-B88375C624E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4CBA9F-FD0A-A68F-5FCE-8F8683812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53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42082D9-7379-79B7-80D0-F6CB549EC957}"/>
              </a:ext>
            </a:extLst>
          </p:cNvPr>
          <p:cNvSpPr/>
          <p:nvPr/>
        </p:nvSpPr>
        <p:spPr>
          <a:xfrm>
            <a:off x="1864723" y="2225502"/>
            <a:ext cx="5414560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216C03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3903546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260" y="171450"/>
            <a:ext cx="1097280" cy="1097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90FE87B-4C3B-0A89-C4A9-FEA8BC688B06}"/>
              </a:ext>
            </a:extLst>
          </p:cNvPr>
          <p:cNvSpPr/>
          <p:nvPr/>
        </p:nvSpPr>
        <p:spPr>
          <a:xfrm>
            <a:off x="643064" y="2825308"/>
            <a:ext cx="8249476" cy="2146742"/>
          </a:xfrm>
          <a:prstGeom prst="rect">
            <a:avLst/>
          </a:prstGeom>
          <a:solidFill>
            <a:schemeClr val="accent4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700" b="1" spc="38" dirty="0">
              <a:ln w="9525" cmpd="sng">
                <a:solidFill>
                  <a:schemeClr val="bg1">
                    <a:lumMod val="9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-GV chia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quỷ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700" b="1" spc="38" dirty="0" err="1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7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438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20440" y="4509560"/>
            <a:ext cx="1965960" cy="25391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1050" b="1" kern="1200" dirty="0">
                <a:solidFill>
                  <a:srgbClr val="7030A0"/>
                </a:solidFill>
                <a:latin typeface="Calibri"/>
              </a:rPr>
              <a:t>By Jessica</a:t>
            </a:r>
          </a:p>
        </p:txBody>
      </p:sp>
      <p:sp>
        <p:nvSpPr>
          <p:cNvPr id="6" name="Rectangle 5"/>
          <p:cNvSpPr/>
          <p:nvPr/>
        </p:nvSpPr>
        <p:spPr>
          <a:xfrm>
            <a:off x="1495366" y="3932479"/>
            <a:ext cx="148983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4050" b="1" kern="1200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  <a:ea typeface="+mn-ea"/>
                <a:cs typeface="+mn-cs"/>
              </a:rPr>
              <a:t>GAME</a:t>
            </a: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" t="5104" r="4640" b="3581"/>
          <a:stretch/>
        </p:blipFill>
        <p:spPr>
          <a:xfrm>
            <a:off x="3202926" y="396476"/>
            <a:ext cx="2600988" cy="1113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260" y="171450"/>
            <a:ext cx="1097280" cy="1097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491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1-Ghost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72" y="1643002"/>
            <a:ext cx="747656" cy="675000"/>
          </a:xfrm>
          <a:prstGeom prst="rect">
            <a:avLst/>
          </a:prstGeom>
        </p:spPr>
      </p:pic>
      <p:pic>
        <p:nvPicPr>
          <p:cNvPr id="131" name="treat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635" y="1603697"/>
            <a:ext cx="763865" cy="96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2" name="treat">
            <a:hlinkClick r:id="" action="ppaction://noaction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361" y="1663443"/>
            <a:ext cx="753566" cy="949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4" name="treat">
            <a:hlinkClick r:id="" action="ppaction://noaction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819" y="1776539"/>
            <a:ext cx="663842" cy="836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4" name="Number 6"/>
          <p:cNvGrpSpPr/>
          <p:nvPr/>
        </p:nvGrpSpPr>
        <p:grpSpPr>
          <a:xfrm>
            <a:off x="1930779" y="1266271"/>
            <a:ext cx="480610" cy="415498"/>
            <a:chOff x="2085553" y="70499"/>
            <a:chExt cx="640813" cy="553997"/>
          </a:xfrm>
        </p:grpSpPr>
        <p:sp>
          <p:nvSpPr>
            <p:cNvPr id="45" name="6"/>
            <p:cNvSpPr txBox="1"/>
            <p:nvPr/>
          </p:nvSpPr>
          <p:spPr>
            <a:xfrm>
              <a:off x="2085553" y="70499"/>
              <a:ext cx="640813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100" kern="1200">
                  <a:latin typeface="Calibri"/>
                  <a:ea typeface="+mn-ea"/>
                  <a:cs typeface="+mn-cs"/>
                </a:rPr>
                <a:t>1</a:t>
              </a:r>
              <a:endParaRPr lang="en-GB" sz="2100" kern="1200" dirty="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Circle"/>
            <p:cNvSpPr/>
            <p:nvPr/>
          </p:nvSpPr>
          <p:spPr>
            <a:xfrm>
              <a:off x="2085553" y="139637"/>
              <a:ext cx="640813" cy="40990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GB" sz="1350" kern="1200">
                <a:solidFill>
                  <a:schemeClr val="tx1"/>
                </a:solidFill>
                <a:latin typeface="Calibri"/>
              </a:endParaRPr>
            </a:p>
          </p:txBody>
        </p:sp>
      </p:grpSp>
      <p:grpSp>
        <p:nvGrpSpPr>
          <p:cNvPr id="47" name="Number 7"/>
          <p:cNvGrpSpPr/>
          <p:nvPr/>
        </p:nvGrpSpPr>
        <p:grpSpPr>
          <a:xfrm>
            <a:off x="3773316" y="1276406"/>
            <a:ext cx="480610" cy="415498"/>
            <a:chOff x="2085553" y="70499"/>
            <a:chExt cx="640813" cy="553997"/>
          </a:xfrm>
        </p:grpSpPr>
        <p:sp>
          <p:nvSpPr>
            <p:cNvPr id="48" name="7"/>
            <p:cNvSpPr txBox="1"/>
            <p:nvPr/>
          </p:nvSpPr>
          <p:spPr>
            <a:xfrm>
              <a:off x="2085553" y="70499"/>
              <a:ext cx="640813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100" kern="1200">
                  <a:latin typeface="Calibri"/>
                  <a:ea typeface="+mn-ea"/>
                  <a:cs typeface="+mn-cs"/>
                </a:rPr>
                <a:t>2</a:t>
              </a:r>
              <a:endParaRPr lang="en-GB" sz="2100" kern="1200" dirty="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Circle"/>
            <p:cNvSpPr/>
            <p:nvPr/>
          </p:nvSpPr>
          <p:spPr>
            <a:xfrm>
              <a:off x="2085553" y="139637"/>
              <a:ext cx="640813" cy="40990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GB" sz="1350" kern="1200">
                <a:solidFill>
                  <a:schemeClr val="tx1"/>
                </a:solidFill>
                <a:latin typeface="Calibri"/>
              </a:endParaRPr>
            </a:p>
          </p:txBody>
        </p:sp>
      </p:grpSp>
      <p:grpSp>
        <p:nvGrpSpPr>
          <p:cNvPr id="50" name="Number 8"/>
          <p:cNvGrpSpPr/>
          <p:nvPr/>
        </p:nvGrpSpPr>
        <p:grpSpPr>
          <a:xfrm>
            <a:off x="5615852" y="1285766"/>
            <a:ext cx="480610" cy="415498"/>
            <a:chOff x="2085553" y="70499"/>
            <a:chExt cx="640813" cy="553997"/>
          </a:xfrm>
        </p:grpSpPr>
        <p:sp>
          <p:nvSpPr>
            <p:cNvPr id="51" name="8"/>
            <p:cNvSpPr txBox="1"/>
            <p:nvPr/>
          </p:nvSpPr>
          <p:spPr>
            <a:xfrm>
              <a:off x="2085553" y="70499"/>
              <a:ext cx="640813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100" kern="1200">
                  <a:latin typeface="Calibri"/>
                  <a:ea typeface="+mn-ea"/>
                  <a:cs typeface="+mn-cs"/>
                </a:rPr>
                <a:t>3</a:t>
              </a:r>
              <a:endParaRPr lang="en-GB" sz="2100" kern="1200" dirty="0"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Circle"/>
            <p:cNvSpPr/>
            <p:nvPr/>
          </p:nvSpPr>
          <p:spPr>
            <a:xfrm>
              <a:off x="2085553" y="139637"/>
              <a:ext cx="640813" cy="40990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GB" sz="1350" kern="1200">
                <a:solidFill>
                  <a:schemeClr val="tx1"/>
                </a:solidFill>
                <a:latin typeface="Calibri"/>
              </a:endParaRPr>
            </a:p>
          </p:txBody>
        </p:sp>
      </p:grpSp>
      <p:grpSp>
        <p:nvGrpSpPr>
          <p:cNvPr id="53" name="Number 9"/>
          <p:cNvGrpSpPr/>
          <p:nvPr/>
        </p:nvGrpSpPr>
        <p:grpSpPr>
          <a:xfrm>
            <a:off x="7133925" y="1360056"/>
            <a:ext cx="500082" cy="415498"/>
            <a:chOff x="2085553" y="101164"/>
            <a:chExt cx="666776" cy="553997"/>
          </a:xfrm>
        </p:grpSpPr>
        <p:sp>
          <p:nvSpPr>
            <p:cNvPr id="54" name="9"/>
            <p:cNvSpPr txBox="1"/>
            <p:nvPr/>
          </p:nvSpPr>
          <p:spPr>
            <a:xfrm>
              <a:off x="2111516" y="101164"/>
              <a:ext cx="640813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100" kern="1200" dirty="0">
                  <a:latin typeface="Calibri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55" name="Circle"/>
            <p:cNvSpPr/>
            <p:nvPr/>
          </p:nvSpPr>
          <p:spPr>
            <a:xfrm>
              <a:off x="2085553" y="139637"/>
              <a:ext cx="640813" cy="40990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GB" sz="1350" kern="1200">
                <a:solidFill>
                  <a:schemeClr val="tx1"/>
                </a:solidFill>
                <a:latin typeface="Calibri"/>
              </a:endParaRPr>
            </a:p>
          </p:txBody>
        </p:sp>
      </p:grpSp>
      <p:pic>
        <p:nvPicPr>
          <p:cNvPr id="9" name="Pumpkin 6">
            <a:hlinkClick r:id="rId8" action="ppaction://hlinksldjump" highlightClick="1">
              <a:snd r:embed="rId9" name="click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71" y="1398007"/>
            <a:ext cx="1155341" cy="1080319"/>
          </a:xfrm>
          <a:prstGeom prst="rect">
            <a:avLst/>
          </a:prstGeom>
          <a:effectLst>
            <a:outerShdw blurRad="76200" dir="18900000" sy="23000" kx="-1200000" algn="bl" rotWithShape="0">
              <a:schemeClr val="bg1">
                <a:alpha val="20000"/>
              </a:schemeClr>
            </a:outerShdw>
          </a:effectLst>
        </p:spPr>
      </p:pic>
      <p:pic>
        <p:nvPicPr>
          <p:cNvPr id="10" name="Pumpkin 7">
            <a:hlinkClick r:id="rId11" action="ppaction://hlinksldjump" highlightClick="1">
              <a:snd r:embed="rId9" name="click.wav"/>
            </a:hlinkClick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542" y="1500694"/>
            <a:ext cx="968899" cy="1112621"/>
          </a:xfrm>
          <a:prstGeom prst="rect">
            <a:avLst/>
          </a:prstGeom>
          <a:effectLst>
            <a:outerShdw blurRad="76200" dir="18900000" sy="23000" kx="-1200000" algn="bl" rotWithShape="0">
              <a:schemeClr val="bg1">
                <a:alpha val="20000"/>
              </a:schemeClr>
            </a:outerShdw>
          </a:effectLst>
        </p:spPr>
      </p:pic>
      <p:pic>
        <p:nvPicPr>
          <p:cNvPr id="11" name="Pumpkin 8">
            <a:hlinkClick r:id="rId13" action="ppaction://hlinksldjump" highlightClick="1">
              <a:snd r:embed="rId9" name="click.wav"/>
            </a:hlinkClick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979" y="1567805"/>
            <a:ext cx="1531838" cy="1021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umpkin 11">
            <a:hlinkClick r:id="rId4" action="ppaction://hlinksldjump" highlightClick="1">
              <a:snd r:embed="rId9" name="click.wav"/>
            </a:hlinkClick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041" y="1473743"/>
            <a:ext cx="1222763" cy="1222763"/>
          </a:xfrm>
          <a:prstGeom prst="rect">
            <a:avLst/>
          </a:prstGeom>
          <a:effectLst>
            <a:outerShdw blurRad="76200" dir="18900000" sy="23000" kx="-1200000" algn="bl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506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図 7">
            <a:hlinkClick r:id="rId4" action="ppaction://hlinksldjump" highlightClick="1">
              <a:snd r:embed="rId5" name="click.wav"/>
            </a:hlinkClick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620" y="4179802"/>
            <a:ext cx="1192353" cy="875948"/>
          </a:xfrm>
          <a:prstGeom prst="rect">
            <a:avLst/>
          </a:prstGeom>
        </p:spPr>
      </p:pic>
      <p:grpSp>
        <p:nvGrpSpPr>
          <p:cNvPr id="14" name="グループ化 13"/>
          <p:cNvGrpSpPr/>
          <p:nvPr/>
        </p:nvGrpSpPr>
        <p:grpSpPr>
          <a:xfrm>
            <a:off x="2952000" y="611014"/>
            <a:ext cx="3240000" cy="2592669"/>
            <a:chOff x="3936000" y="814685"/>
            <a:chExt cx="4320000" cy="3456892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6000" y="1008706"/>
              <a:ext cx="4320000" cy="3262871"/>
            </a:xfrm>
            <a:prstGeom prst="rect">
              <a:avLst/>
            </a:prstGeom>
          </p:spPr>
        </p:pic>
        <p:sp>
          <p:nvSpPr>
            <p:cNvPr id="9" name="正方形/長方形 8"/>
            <p:cNvSpPr/>
            <p:nvPr/>
          </p:nvSpPr>
          <p:spPr>
            <a:xfrm>
              <a:off x="4817473" y="814685"/>
              <a:ext cx="1756956" cy="923330"/>
            </a:xfrm>
            <a:prstGeom prst="rect">
              <a:avLst/>
            </a:prstGeom>
            <a:noFill/>
          </p:spPr>
          <p:txBody>
            <a:bodyPr spcFirstLastPara="1" wrap="none" lIns="68580" tIns="34290" rIns="68580" bIns="34290" numCol="1">
              <a:prstTxWarp prst="textArchUp">
                <a:avLst/>
              </a:prstTxWarp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altLang="ja-JP" sz="6000" b="1" kern="1200" dirty="0">
                  <a:ln w="12700" cmpd="sng">
                    <a:solidFill>
                      <a:srgbClr val="6585CF"/>
                    </a:solidFill>
                    <a:prstDash val="solid"/>
                  </a:ln>
                  <a:gradFill>
                    <a:gsLst>
                      <a:gs pos="0">
                        <a:srgbClr val="6585CF"/>
                      </a:gs>
                      <a:gs pos="4000">
                        <a:srgbClr val="6585CF">
                          <a:lumMod val="60000"/>
                          <a:lumOff val="40000"/>
                        </a:srgbClr>
                      </a:gs>
                      <a:gs pos="87000">
                        <a:srgbClr val="6585CF">
                          <a:lumMod val="20000"/>
                          <a:lumOff val="80000"/>
                        </a:srgbClr>
                      </a:gs>
                    </a:gsLst>
                    <a:lin ang="5400000"/>
                  </a:gradFill>
                  <a:latin typeface="Book Antiqua"/>
                  <a:cs typeface="+mn-cs"/>
                </a:rPr>
                <a:t>Trick!</a:t>
              </a:r>
              <a:endParaRPr lang="ja-JP" altLang="en-US" sz="6000" b="1" kern="1200" dirty="0">
                <a:ln w="12700" cmpd="sng">
                  <a:solidFill>
                    <a:srgbClr val="6585CF"/>
                  </a:solidFill>
                  <a:prstDash val="solid"/>
                </a:ln>
                <a:gradFill>
                  <a:gsLst>
                    <a:gs pos="0">
                      <a:srgbClr val="6585CF"/>
                    </a:gs>
                    <a:gs pos="4000">
                      <a:srgbClr val="6585CF">
                        <a:lumMod val="60000"/>
                        <a:lumOff val="40000"/>
                      </a:srgbClr>
                    </a:gs>
                    <a:gs pos="87000">
                      <a:srgbClr val="6585CF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Book Antiqua"/>
                <a:cs typeface="+mn-cs"/>
              </a:endParaRPr>
            </a:p>
          </p:txBody>
        </p:sp>
      </p:grpSp>
      <p:sp>
        <p:nvSpPr>
          <p:cNvPr id="13" name="正方形/長方形 12"/>
          <p:cNvSpPr/>
          <p:nvPr/>
        </p:nvSpPr>
        <p:spPr>
          <a:xfrm>
            <a:off x="280440" y="3007140"/>
            <a:ext cx="8583120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GB" altLang="ja-JP" sz="6600" b="1" kern="1200" dirty="0">
                <a:ln w="28575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ook Antiqua"/>
                <a:cs typeface="+mn-cs"/>
              </a:rPr>
              <a:t>Lose half your points!</a:t>
            </a:r>
            <a:endParaRPr lang="ja-JP" altLang="en-US" sz="6600" b="1" kern="1200" dirty="0">
              <a:ln w="28575">
                <a:solidFill>
                  <a:srgbClr val="FFC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ook Antiqu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11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9" name="push.wav"/>
          </p:stSnd>
        </p:sndAc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_answer"/>
          <p:cNvSpPr/>
          <p:nvPr/>
        </p:nvSpPr>
        <p:spPr>
          <a:xfrm>
            <a:off x="1107255" y="1976878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00B0F0">
              <a:alpha val="70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sz="3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330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A"/>
          <p:cNvSpPr/>
          <p:nvPr/>
        </p:nvSpPr>
        <p:spPr>
          <a:xfrm>
            <a:off x="237713" y="1976877"/>
            <a:ext cx="782955" cy="1080000"/>
          </a:xfrm>
          <a:custGeom>
            <a:avLst/>
            <a:gdLst/>
            <a:ahLst/>
            <a:cxnLst/>
            <a:rect l="l" t="t" r="r" b="b"/>
            <a:pathLst>
              <a:path w="1043940" h="1440000">
                <a:moveTo>
                  <a:pt x="509218" y="535468"/>
                </a:moveTo>
                <a:lnTo>
                  <a:pt x="509715" y="535468"/>
                </a:lnTo>
                <a:lnTo>
                  <a:pt x="600784" y="809172"/>
                </a:lnTo>
                <a:lnTo>
                  <a:pt x="418149" y="809172"/>
                </a:lnTo>
                <a:close/>
                <a:moveTo>
                  <a:pt x="511208" y="409564"/>
                </a:moveTo>
                <a:cubicBezTo>
                  <a:pt x="494289" y="409564"/>
                  <a:pt x="480686" y="409813"/>
                  <a:pt x="470402" y="410310"/>
                </a:cubicBezTo>
                <a:cubicBezTo>
                  <a:pt x="460117" y="410808"/>
                  <a:pt x="452072" y="411969"/>
                  <a:pt x="446266" y="413794"/>
                </a:cubicBezTo>
                <a:cubicBezTo>
                  <a:pt x="440460" y="415619"/>
                  <a:pt x="436230" y="418273"/>
                  <a:pt x="433576" y="421756"/>
                </a:cubicBezTo>
                <a:cubicBezTo>
                  <a:pt x="430922" y="425240"/>
                  <a:pt x="428600" y="429801"/>
                  <a:pt x="426609" y="435441"/>
                </a:cubicBezTo>
                <a:lnTo>
                  <a:pt x="228049" y="1006737"/>
                </a:lnTo>
                <a:cubicBezTo>
                  <a:pt x="224068" y="1018348"/>
                  <a:pt x="221580" y="1027638"/>
                  <a:pt x="220584" y="1034605"/>
                </a:cubicBezTo>
                <a:cubicBezTo>
                  <a:pt x="219589" y="1041572"/>
                  <a:pt x="220750" y="1046963"/>
                  <a:pt x="224068" y="1050778"/>
                </a:cubicBezTo>
                <a:cubicBezTo>
                  <a:pt x="227385" y="1054594"/>
                  <a:pt x="233357" y="1056999"/>
                  <a:pt x="241983" y="1057994"/>
                </a:cubicBezTo>
                <a:cubicBezTo>
                  <a:pt x="250609" y="1058989"/>
                  <a:pt x="262552" y="1059487"/>
                  <a:pt x="277813" y="1059487"/>
                </a:cubicBezTo>
                <a:cubicBezTo>
                  <a:pt x="292079" y="1059487"/>
                  <a:pt x="303608" y="1059155"/>
                  <a:pt x="312400" y="1058492"/>
                </a:cubicBezTo>
                <a:cubicBezTo>
                  <a:pt x="321191" y="1057828"/>
                  <a:pt x="327992" y="1056584"/>
                  <a:pt x="332803" y="1054759"/>
                </a:cubicBezTo>
                <a:cubicBezTo>
                  <a:pt x="337614" y="1052935"/>
                  <a:pt x="341097" y="1050446"/>
                  <a:pt x="343254" y="1047295"/>
                </a:cubicBezTo>
                <a:cubicBezTo>
                  <a:pt x="345410" y="1044143"/>
                  <a:pt x="347152" y="1040245"/>
                  <a:pt x="348479" y="1035600"/>
                </a:cubicBezTo>
                <a:lnTo>
                  <a:pt x="389286" y="909696"/>
                </a:lnTo>
                <a:lnTo>
                  <a:pt x="631141" y="909696"/>
                </a:lnTo>
                <a:lnTo>
                  <a:pt x="674436" y="1039084"/>
                </a:lnTo>
                <a:cubicBezTo>
                  <a:pt x="675763" y="1043397"/>
                  <a:pt x="677422" y="1046880"/>
                  <a:pt x="679412" y="1049534"/>
                </a:cubicBezTo>
                <a:cubicBezTo>
                  <a:pt x="681403" y="1052188"/>
                  <a:pt x="684886" y="1054262"/>
                  <a:pt x="689863" y="1055755"/>
                </a:cubicBezTo>
                <a:cubicBezTo>
                  <a:pt x="694839" y="1057248"/>
                  <a:pt x="702055" y="1058243"/>
                  <a:pt x="711510" y="1058741"/>
                </a:cubicBezTo>
                <a:cubicBezTo>
                  <a:pt x="720965" y="1059238"/>
                  <a:pt x="734153" y="1059487"/>
                  <a:pt x="751073" y="1059487"/>
                </a:cubicBezTo>
                <a:cubicBezTo>
                  <a:pt x="767329" y="1059487"/>
                  <a:pt x="780102" y="1059072"/>
                  <a:pt x="789391" y="1058243"/>
                </a:cubicBezTo>
                <a:cubicBezTo>
                  <a:pt x="798681" y="1057413"/>
                  <a:pt x="805150" y="1055257"/>
                  <a:pt x="808800" y="1051774"/>
                </a:cubicBezTo>
                <a:cubicBezTo>
                  <a:pt x="812449" y="1048290"/>
                  <a:pt x="813776" y="1043065"/>
                  <a:pt x="812781" y="1036098"/>
                </a:cubicBezTo>
                <a:cubicBezTo>
                  <a:pt x="811785" y="1029131"/>
                  <a:pt x="809297" y="1019676"/>
                  <a:pt x="805316" y="1007732"/>
                </a:cubicBezTo>
                <a:lnTo>
                  <a:pt x="606258" y="436934"/>
                </a:lnTo>
                <a:cubicBezTo>
                  <a:pt x="604268" y="430631"/>
                  <a:pt x="601863" y="425654"/>
                  <a:pt x="599043" y="422005"/>
                </a:cubicBezTo>
                <a:cubicBezTo>
                  <a:pt x="596223" y="418356"/>
                  <a:pt x="591578" y="415619"/>
                  <a:pt x="585109" y="413794"/>
                </a:cubicBezTo>
                <a:cubicBezTo>
                  <a:pt x="578639" y="411969"/>
                  <a:pt x="569599" y="410808"/>
                  <a:pt x="557987" y="410310"/>
                </a:cubicBezTo>
                <a:cubicBezTo>
                  <a:pt x="546375" y="409813"/>
                  <a:pt x="530782" y="409564"/>
                  <a:pt x="511208" y="409564"/>
                </a:cubicBezTo>
                <a:close/>
                <a:moveTo>
                  <a:pt x="240005" y="0"/>
                </a:moveTo>
                <a:lnTo>
                  <a:pt x="1043940" y="0"/>
                </a:lnTo>
                <a:lnTo>
                  <a:pt x="104394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FFFF00">
              <a:alpha val="70000"/>
            </a:srgbClr>
          </a:solidFill>
          <a:ln w="0"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endParaRPr lang="ja-JP" altLang="en-US" sz="4050" b="1" kern="1200" spc="38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0" name="B_answer"/>
          <p:cNvSpPr/>
          <p:nvPr/>
        </p:nvSpPr>
        <p:spPr>
          <a:xfrm>
            <a:off x="5610668" y="1976878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00B0F0">
              <a:alpha val="70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sz="3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33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B"/>
          <p:cNvSpPr/>
          <p:nvPr/>
        </p:nvSpPr>
        <p:spPr>
          <a:xfrm>
            <a:off x="4741126" y="1976877"/>
            <a:ext cx="782955" cy="1080000"/>
          </a:xfrm>
          <a:custGeom>
            <a:avLst/>
            <a:gdLst/>
            <a:ahLst/>
            <a:cxnLst/>
            <a:rect l="l" t="t" r="r" b="b"/>
            <a:pathLst>
              <a:path w="1043940" h="1440000">
                <a:moveTo>
                  <a:pt x="429224" y="773342"/>
                </a:moveTo>
                <a:lnTo>
                  <a:pt x="506857" y="773342"/>
                </a:lnTo>
                <a:cubicBezTo>
                  <a:pt x="530744" y="773342"/>
                  <a:pt x="550152" y="775498"/>
                  <a:pt x="565081" y="779811"/>
                </a:cubicBezTo>
                <a:cubicBezTo>
                  <a:pt x="580010" y="784124"/>
                  <a:pt x="592286" y="790262"/>
                  <a:pt x="601907" y="798224"/>
                </a:cubicBezTo>
                <a:cubicBezTo>
                  <a:pt x="611528" y="806186"/>
                  <a:pt x="618827" y="816056"/>
                  <a:pt x="623803" y="827834"/>
                </a:cubicBezTo>
                <a:cubicBezTo>
                  <a:pt x="628779" y="839611"/>
                  <a:pt x="631268" y="852965"/>
                  <a:pt x="631268" y="867894"/>
                </a:cubicBezTo>
                <a:cubicBezTo>
                  <a:pt x="631268" y="882160"/>
                  <a:pt x="628697" y="894850"/>
                  <a:pt x="623554" y="905964"/>
                </a:cubicBezTo>
                <a:cubicBezTo>
                  <a:pt x="618412" y="917078"/>
                  <a:pt x="611279" y="926367"/>
                  <a:pt x="602156" y="933832"/>
                </a:cubicBezTo>
                <a:cubicBezTo>
                  <a:pt x="593032" y="941297"/>
                  <a:pt x="582250" y="946937"/>
                  <a:pt x="569809" y="950752"/>
                </a:cubicBezTo>
                <a:cubicBezTo>
                  <a:pt x="557368" y="954567"/>
                  <a:pt x="542024" y="956475"/>
                  <a:pt x="523777" y="956475"/>
                </a:cubicBezTo>
                <a:lnTo>
                  <a:pt x="429224" y="956475"/>
                </a:lnTo>
                <a:close/>
                <a:moveTo>
                  <a:pt x="429224" y="510586"/>
                </a:moveTo>
                <a:lnTo>
                  <a:pt x="495411" y="510586"/>
                </a:lnTo>
                <a:cubicBezTo>
                  <a:pt x="515648" y="510586"/>
                  <a:pt x="531822" y="512410"/>
                  <a:pt x="543931" y="516060"/>
                </a:cubicBezTo>
                <a:cubicBezTo>
                  <a:pt x="556040" y="519709"/>
                  <a:pt x="566076" y="524934"/>
                  <a:pt x="574039" y="531735"/>
                </a:cubicBezTo>
                <a:cubicBezTo>
                  <a:pt x="582001" y="538537"/>
                  <a:pt x="587973" y="547080"/>
                  <a:pt x="591954" y="557364"/>
                </a:cubicBezTo>
                <a:cubicBezTo>
                  <a:pt x="595935" y="567649"/>
                  <a:pt x="597926" y="579260"/>
                  <a:pt x="597926" y="592199"/>
                </a:cubicBezTo>
                <a:cubicBezTo>
                  <a:pt x="597926" y="603811"/>
                  <a:pt x="596101" y="614842"/>
                  <a:pt x="592451" y="625293"/>
                </a:cubicBezTo>
                <a:cubicBezTo>
                  <a:pt x="588802" y="635743"/>
                  <a:pt x="583245" y="644867"/>
                  <a:pt x="575780" y="652663"/>
                </a:cubicBezTo>
                <a:cubicBezTo>
                  <a:pt x="568316" y="660459"/>
                  <a:pt x="558943" y="666597"/>
                  <a:pt x="547663" y="671076"/>
                </a:cubicBezTo>
                <a:cubicBezTo>
                  <a:pt x="536384" y="675555"/>
                  <a:pt x="521288" y="677794"/>
                  <a:pt x="502378" y="677794"/>
                </a:cubicBezTo>
                <a:lnTo>
                  <a:pt x="429224" y="677794"/>
                </a:lnTo>
                <a:close/>
                <a:moveTo>
                  <a:pt x="339648" y="412550"/>
                </a:moveTo>
                <a:cubicBezTo>
                  <a:pt x="328700" y="412550"/>
                  <a:pt x="319494" y="415784"/>
                  <a:pt x="312029" y="422254"/>
                </a:cubicBezTo>
                <a:cubicBezTo>
                  <a:pt x="304564" y="428723"/>
                  <a:pt x="300832" y="439257"/>
                  <a:pt x="300832" y="453854"/>
                </a:cubicBezTo>
                <a:lnTo>
                  <a:pt x="300832" y="1015197"/>
                </a:lnTo>
                <a:cubicBezTo>
                  <a:pt x="300832" y="1029794"/>
                  <a:pt x="304564" y="1040328"/>
                  <a:pt x="312029" y="1046797"/>
                </a:cubicBezTo>
                <a:cubicBezTo>
                  <a:pt x="319494" y="1053266"/>
                  <a:pt x="328700" y="1056501"/>
                  <a:pt x="339648" y="1056501"/>
                </a:cubicBezTo>
                <a:lnTo>
                  <a:pt x="510838" y="1056501"/>
                </a:lnTo>
                <a:cubicBezTo>
                  <a:pt x="536715" y="1056501"/>
                  <a:pt x="560188" y="1054925"/>
                  <a:pt x="581254" y="1051774"/>
                </a:cubicBezTo>
                <a:cubicBezTo>
                  <a:pt x="602321" y="1048622"/>
                  <a:pt x="622144" y="1043728"/>
                  <a:pt x="640723" y="1037093"/>
                </a:cubicBezTo>
                <a:cubicBezTo>
                  <a:pt x="659302" y="1030458"/>
                  <a:pt x="676304" y="1021998"/>
                  <a:pt x="691731" y="1011713"/>
                </a:cubicBezTo>
                <a:cubicBezTo>
                  <a:pt x="707158" y="1001429"/>
                  <a:pt x="720429" y="989153"/>
                  <a:pt x="731543" y="974887"/>
                </a:cubicBezTo>
                <a:cubicBezTo>
                  <a:pt x="742657" y="960622"/>
                  <a:pt x="751366" y="944199"/>
                  <a:pt x="757669" y="925621"/>
                </a:cubicBezTo>
                <a:cubicBezTo>
                  <a:pt x="763973" y="907042"/>
                  <a:pt x="767124" y="886307"/>
                  <a:pt x="767124" y="863415"/>
                </a:cubicBezTo>
                <a:cubicBezTo>
                  <a:pt x="767124" y="841519"/>
                  <a:pt x="763807" y="821779"/>
                  <a:pt x="757172" y="804196"/>
                </a:cubicBezTo>
                <a:cubicBezTo>
                  <a:pt x="750536" y="786612"/>
                  <a:pt x="741496" y="771268"/>
                  <a:pt x="730050" y="758164"/>
                </a:cubicBezTo>
                <a:cubicBezTo>
                  <a:pt x="718604" y="745059"/>
                  <a:pt x="705168" y="734360"/>
                  <a:pt x="689741" y="726066"/>
                </a:cubicBezTo>
                <a:cubicBezTo>
                  <a:pt x="674314" y="717771"/>
                  <a:pt x="657477" y="711966"/>
                  <a:pt x="639230" y="708648"/>
                </a:cubicBezTo>
                <a:cubicBezTo>
                  <a:pt x="653496" y="703340"/>
                  <a:pt x="666186" y="696373"/>
                  <a:pt x="677300" y="687747"/>
                </a:cubicBezTo>
                <a:cubicBezTo>
                  <a:pt x="688414" y="679121"/>
                  <a:pt x="697786" y="669168"/>
                  <a:pt x="705417" y="657888"/>
                </a:cubicBezTo>
                <a:cubicBezTo>
                  <a:pt x="713047" y="646608"/>
                  <a:pt x="718853" y="634084"/>
                  <a:pt x="722834" y="620316"/>
                </a:cubicBezTo>
                <a:cubicBezTo>
                  <a:pt x="726815" y="606548"/>
                  <a:pt x="728806" y="591867"/>
                  <a:pt x="728806" y="576275"/>
                </a:cubicBezTo>
                <a:cubicBezTo>
                  <a:pt x="728806" y="548407"/>
                  <a:pt x="723829" y="524188"/>
                  <a:pt x="713877" y="503619"/>
                </a:cubicBezTo>
                <a:cubicBezTo>
                  <a:pt x="703924" y="483049"/>
                  <a:pt x="689575" y="466046"/>
                  <a:pt x="670830" y="452610"/>
                </a:cubicBezTo>
                <a:cubicBezTo>
                  <a:pt x="652086" y="439174"/>
                  <a:pt x="629028" y="429138"/>
                  <a:pt x="601658" y="422503"/>
                </a:cubicBezTo>
                <a:cubicBezTo>
                  <a:pt x="574287" y="415867"/>
                  <a:pt x="540862" y="412550"/>
                  <a:pt x="501383" y="412550"/>
                </a:cubicBezTo>
                <a:close/>
                <a:moveTo>
                  <a:pt x="240005" y="0"/>
                </a:moveTo>
                <a:lnTo>
                  <a:pt x="1043940" y="0"/>
                </a:lnTo>
                <a:lnTo>
                  <a:pt x="104394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FFFF00">
              <a:alpha val="70000"/>
            </a:srgbClr>
          </a:solidFill>
          <a:ln w="0"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endParaRPr lang="ja-JP" altLang="en-US" sz="4050" b="1" kern="1200" spc="38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4" name="C_answer"/>
          <p:cNvSpPr/>
          <p:nvPr/>
        </p:nvSpPr>
        <p:spPr>
          <a:xfrm>
            <a:off x="1107255" y="3133874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00B0F0">
              <a:alpha val="70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33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GB" sz="33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3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GB" sz="33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3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GB" sz="33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3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GB" sz="33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3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bôi</a:t>
            </a:r>
            <a:r>
              <a:rPr lang="en-GB" sz="33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300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trơn</a:t>
            </a:r>
            <a:r>
              <a:rPr lang="en-GB" sz="33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2" name="C"/>
          <p:cNvSpPr/>
          <p:nvPr/>
        </p:nvSpPr>
        <p:spPr>
          <a:xfrm>
            <a:off x="237713" y="3133873"/>
            <a:ext cx="782955" cy="1080000"/>
          </a:xfrm>
          <a:custGeom>
            <a:avLst/>
            <a:gdLst/>
            <a:ahLst/>
            <a:cxnLst/>
            <a:rect l="l" t="t" r="r" b="b"/>
            <a:pathLst>
              <a:path w="1043940" h="1440000">
                <a:moveTo>
                  <a:pt x="584439" y="402099"/>
                </a:moveTo>
                <a:cubicBezTo>
                  <a:pt x="540314" y="402099"/>
                  <a:pt x="499922" y="409564"/>
                  <a:pt x="463263" y="424493"/>
                </a:cubicBezTo>
                <a:cubicBezTo>
                  <a:pt x="426603" y="439423"/>
                  <a:pt x="395168" y="461319"/>
                  <a:pt x="368959" y="490182"/>
                </a:cubicBezTo>
                <a:cubicBezTo>
                  <a:pt x="342750" y="519046"/>
                  <a:pt x="322346" y="554710"/>
                  <a:pt x="307749" y="597176"/>
                </a:cubicBezTo>
                <a:cubicBezTo>
                  <a:pt x="293151" y="639641"/>
                  <a:pt x="285852" y="688245"/>
                  <a:pt x="285852" y="742986"/>
                </a:cubicBezTo>
                <a:cubicBezTo>
                  <a:pt x="285852" y="796731"/>
                  <a:pt x="292488" y="843841"/>
                  <a:pt x="305758" y="884316"/>
                </a:cubicBezTo>
                <a:cubicBezTo>
                  <a:pt x="319029" y="924791"/>
                  <a:pt x="338105" y="958548"/>
                  <a:pt x="362987" y="985587"/>
                </a:cubicBezTo>
                <a:cubicBezTo>
                  <a:pt x="387869" y="1012626"/>
                  <a:pt x="418060" y="1032946"/>
                  <a:pt x="453558" y="1046548"/>
                </a:cubicBezTo>
                <a:cubicBezTo>
                  <a:pt x="489057" y="1060151"/>
                  <a:pt x="528869" y="1066952"/>
                  <a:pt x="572993" y="1066952"/>
                </a:cubicBezTo>
                <a:cubicBezTo>
                  <a:pt x="595553" y="1066952"/>
                  <a:pt x="616537" y="1065127"/>
                  <a:pt x="635945" y="1061478"/>
                </a:cubicBezTo>
                <a:cubicBezTo>
                  <a:pt x="655353" y="1057828"/>
                  <a:pt x="672605" y="1053267"/>
                  <a:pt x="687700" y="1047792"/>
                </a:cubicBezTo>
                <a:cubicBezTo>
                  <a:pt x="702795" y="1042318"/>
                  <a:pt x="715568" y="1036595"/>
                  <a:pt x="726019" y="1030624"/>
                </a:cubicBezTo>
                <a:cubicBezTo>
                  <a:pt x="736469" y="1024652"/>
                  <a:pt x="743519" y="1019759"/>
                  <a:pt x="747168" y="1015943"/>
                </a:cubicBezTo>
                <a:cubicBezTo>
                  <a:pt x="750818" y="1012128"/>
                  <a:pt x="753472" y="1008727"/>
                  <a:pt x="755131" y="1005742"/>
                </a:cubicBezTo>
                <a:cubicBezTo>
                  <a:pt x="756790" y="1002756"/>
                  <a:pt x="758117" y="999189"/>
                  <a:pt x="759112" y="995042"/>
                </a:cubicBezTo>
                <a:cubicBezTo>
                  <a:pt x="760107" y="990895"/>
                  <a:pt x="760854" y="985919"/>
                  <a:pt x="761351" y="980113"/>
                </a:cubicBezTo>
                <a:cubicBezTo>
                  <a:pt x="761849" y="974307"/>
                  <a:pt x="762098" y="967257"/>
                  <a:pt x="762098" y="958963"/>
                </a:cubicBezTo>
                <a:cubicBezTo>
                  <a:pt x="762098" y="947020"/>
                  <a:pt x="761766" y="937481"/>
                  <a:pt x="761103" y="930348"/>
                </a:cubicBezTo>
                <a:cubicBezTo>
                  <a:pt x="760439" y="923216"/>
                  <a:pt x="759444" y="917659"/>
                  <a:pt x="758117" y="913677"/>
                </a:cubicBezTo>
                <a:cubicBezTo>
                  <a:pt x="756790" y="909696"/>
                  <a:pt x="755131" y="907042"/>
                  <a:pt x="753140" y="905715"/>
                </a:cubicBezTo>
                <a:cubicBezTo>
                  <a:pt x="751150" y="904388"/>
                  <a:pt x="748496" y="903725"/>
                  <a:pt x="745178" y="903725"/>
                </a:cubicBezTo>
                <a:cubicBezTo>
                  <a:pt x="740865" y="903725"/>
                  <a:pt x="734810" y="906379"/>
                  <a:pt x="727014" y="911687"/>
                </a:cubicBezTo>
                <a:cubicBezTo>
                  <a:pt x="719217" y="916995"/>
                  <a:pt x="709265" y="922967"/>
                  <a:pt x="697155" y="929602"/>
                </a:cubicBezTo>
                <a:cubicBezTo>
                  <a:pt x="685046" y="936237"/>
                  <a:pt x="670531" y="942292"/>
                  <a:pt x="653611" y="947766"/>
                </a:cubicBezTo>
                <a:cubicBezTo>
                  <a:pt x="636691" y="953240"/>
                  <a:pt x="616620" y="955977"/>
                  <a:pt x="593396" y="955977"/>
                </a:cubicBezTo>
                <a:cubicBezTo>
                  <a:pt x="567851" y="955977"/>
                  <a:pt x="544876" y="951581"/>
                  <a:pt x="524473" y="942790"/>
                </a:cubicBezTo>
                <a:cubicBezTo>
                  <a:pt x="504069" y="933998"/>
                  <a:pt x="486652" y="920644"/>
                  <a:pt x="472220" y="902729"/>
                </a:cubicBezTo>
                <a:cubicBezTo>
                  <a:pt x="457788" y="884814"/>
                  <a:pt x="446674" y="862005"/>
                  <a:pt x="438878" y="834303"/>
                </a:cubicBezTo>
                <a:cubicBezTo>
                  <a:pt x="431082" y="806601"/>
                  <a:pt x="427183" y="773839"/>
                  <a:pt x="427183" y="736018"/>
                </a:cubicBezTo>
                <a:cubicBezTo>
                  <a:pt x="427183" y="701515"/>
                  <a:pt x="430833" y="670495"/>
                  <a:pt x="438132" y="642959"/>
                </a:cubicBezTo>
                <a:cubicBezTo>
                  <a:pt x="445430" y="615423"/>
                  <a:pt x="456130" y="591950"/>
                  <a:pt x="470230" y="572542"/>
                </a:cubicBezTo>
                <a:cubicBezTo>
                  <a:pt x="484329" y="553134"/>
                  <a:pt x="501415" y="538205"/>
                  <a:pt x="521487" y="527754"/>
                </a:cubicBezTo>
                <a:cubicBezTo>
                  <a:pt x="541559" y="517304"/>
                  <a:pt x="564367" y="512079"/>
                  <a:pt x="589913" y="512079"/>
                </a:cubicBezTo>
                <a:cubicBezTo>
                  <a:pt x="613136" y="512079"/>
                  <a:pt x="633125" y="514982"/>
                  <a:pt x="649879" y="520787"/>
                </a:cubicBezTo>
                <a:cubicBezTo>
                  <a:pt x="666633" y="526593"/>
                  <a:pt x="681065" y="533063"/>
                  <a:pt x="693174" y="540196"/>
                </a:cubicBezTo>
                <a:cubicBezTo>
                  <a:pt x="705283" y="547328"/>
                  <a:pt x="715153" y="553798"/>
                  <a:pt x="722784" y="559604"/>
                </a:cubicBezTo>
                <a:cubicBezTo>
                  <a:pt x="730414" y="565410"/>
                  <a:pt x="736718" y="568312"/>
                  <a:pt x="741694" y="568312"/>
                </a:cubicBezTo>
                <a:cubicBezTo>
                  <a:pt x="744680" y="568312"/>
                  <a:pt x="747334" y="567317"/>
                  <a:pt x="749657" y="565327"/>
                </a:cubicBezTo>
                <a:cubicBezTo>
                  <a:pt x="751979" y="563336"/>
                  <a:pt x="753970" y="560184"/>
                  <a:pt x="755628" y="555871"/>
                </a:cubicBezTo>
                <a:cubicBezTo>
                  <a:pt x="757287" y="551558"/>
                  <a:pt x="758448" y="545918"/>
                  <a:pt x="759112" y="538951"/>
                </a:cubicBezTo>
                <a:cubicBezTo>
                  <a:pt x="759775" y="531984"/>
                  <a:pt x="760107" y="523524"/>
                  <a:pt x="760107" y="513572"/>
                </a:cubicBezTo>
                <a:cubicBezTo>
                  <a:pt x="760107" y="504282"/>
                  <a:pt x="759858" y="496486"/>
                  <a:pt x="759361" y="490182"/>
                </a:cubicBezTo>
                <a:cubicBezTo>
                  <a:pt x="758863" y="483879"/>
                  <a:pt x="758117" y="478405"/>
                  <a:pt x="757121" y="473760"/>
                </a:cubicBezTo>
                <a:cubicBezTo>
                  <a:pt x="756126" y="469115"/>
                  <a:pt x="754799" y="465300"/>
                  <a:pt x="753140" y="462314"/>
                </a:cubicBezTo>
                <a:cubicBezTo>
                  <a:pt x="751481" y="459328"/>
                  <a:pt x="748413" y="455596"/>
                  <a:pt x="743934" y="451117"/>
                </a:cubicBezTo>
                <a:cubicBezTo>
                  <a:pt x="739455" y="446638"/>
                  <a:pt x="731576" y="441247"/>
                  <a:pt x="720296" y="434944"/>
                </a:cubicBezTo>
                <a:cubicBezTo>
                  <a:pt x="709016" y="428640"/>
                  <a:pt x="696326" y="423083"/>
                  <a:pt x="682226" y="418273"/>
                </a:cubicBezTo>
                <a:cubicBezTo>
                  <a:pt x="668126" y="413462"/>
                  <a:pt x="652782" y="409564"/>
                  <a:pt x="636194" y="406578"/>
                </a:cubicBezTo>
                <a:cubicBezTo>
                  <a:pt x="619606" y="403592"/>
                  <a:pt x="602354" y="402099"/>
                  <a:pt x="584439" y="402099"/>
                </a:cubicBezTo>
                <a:close/>
                <a:moveTo>
                  <a:pt x="240005" y="0"/>
                </a:moveTo>
                <a:lnTo>
                  <a:pt x="1043940" y="0"/>
                </a:lnTo>
                <a:lnTo>
                  <a:pt x="104394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FFFF00">
              <a:alpha val="70000"/>
            </a:srgbClr>
          </a:solidFill>
          <a:ln w="0"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endParaRPr lang="ja-JP" altLang="en-US" sz="4050" b="1" kern="1200" spc="38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" name="D_answer"/>
          <p:cNvSpPr/>
          <p:nvPr/>
        </p:nvSpPr>
        <p:spPr>
          <a:xfrm>
            <a:off x="5610668" y="3133874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00B0F0">
              <a:alpha val="70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pt-BR" sz="33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 khoan, dao cắt kính.</a:t>
            </a:r>
            <a:endParaRPr lang="en-GB" sz="330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D"/>
          <p:cNvSpPr/>
          <p:nvPr/>
        </p:nvSpPr>
        <p:spPr>
          <a:xfrm>
            <a:off x="4741126" y="3133873"/>
            <a:ext cx="782955" cy="1080000"/>
          </a:xfrm>
          <a:custGeom>
            <a:avLst/>
            <a:gdLst/>
            <a:ahLst/>
            <a:cxnLst/>
            <a:rect l="l" t="t" r="r" b="b"/>
            <a:pathLst>
              <a:path w="1043940" h="1440000">
                <a:moveTo>
                  <a:pt x="395528" y="515065"/>
                </a:moveTo>
                <a:lnTo>
                  <a:pt x="461714" y="515065"/>
                </a:lnTo>
                <a:cubicBezTo>
                  <a:pt x="501858" y="515065"/>
                  <a:pt x="534288" y="520456"/>
                  <a:pt x="559004" y="531238"/>
                </a:cubicBezTo>
                <a:cubicBezTo>
                  <a:pt x="583720" y="542020"/>
                  <a:pt x="603958" y="557032"/>
                  <a:pt x="619716" y="576275"/>
                </a:cubicBezTo>
                <a:cubicBezTo>
                  <a:pt x="635475" y="595517"/>
                  <a:pt x="646921" y="618243"/>
                  <a:pt x="654054" y="644452"/>
                </a:cubicBezTo>
                <a:cubicBezTo>
                  <a:pt x="661187" y="670661"/>
                  <a:pt x="664753" y="699027"/>
                  <a:pt x="664753" y="729549"/>
                </a:cubicBezTo>
                <a:cubicBezTo>
                  <a:pt x="664753" y="766707"/>
                  <a:pt x="660689" y="799219"/>
                  <a:pt x="652561" y="827087"/>
                </a:cubicBezTo>
                <a:cubicBezTo>
                  <a:pt x="644433" y="854955"/>
                  <a:pt x="632157" y="878262"/>
                  <a:pt x="615735" y="897006"/>
                </a:cubicBezTo>
                <a:cubicBezTo>
                  <a:pt x="599313" y="915751"/>
                  <a:pt x="578827" y="929768"/>
                  <a:pt x="554276" y="939057"/>
                </a:cubicBezTo>
                <a:cubicBezTo>
                  <a:pt x="529726" y="948347"/>
                  <a:pt x="499535" y="952991"/>
                  <a:pt x="463705" y="952991"/>
                </a:cubicBezTo>
                <a:lnTo>
                  <a:pt x="395528" y="952991"/>
                </a:lnTo>
                <a:close/>
                <a:moveTo>
                  <a:pt x="303961" y="412550"/>
                </a:moveTo>
                <a:cubicBezTo>
                  <a:pt x="293013" y="412550"/>
                  <a:pt x="283807" y="415785"/>
                  <a:pt x="276342" y="422254"/>
                </a:cubicBezTo>
                <a:cubicBezTo>
                  <a:pt x="268877" y="428723"/>
                  <a:pt x="265145" y="439257"/>
                  <a:pt x="265145" y="453854"/>
                </a:cubicBezTo>
                <a:lnTo>
                  <a:pt x="265145" y="1015197"/>
                </a:lnTo>
                <a:cubicBezTo>
                  <a:pt x="265145" y="1029794"/>
                  <a:pt x="268877" y="1040328"/>
                  <a:pt x="276342" y="1046797"/>
                </a:cubicBezTo>
                <a:cubicBezTo>
                  <a:pt x="283807" y="1053267"/>
                  <a:pt x="293013" y="1056501"/>
                  <a:pt x="303961" y="1056501"/>
                </a:cubicBezTo>
                <a:lnTo>
                  <a:pt x="457733" y="1056501"/>
                </a:lnTo>
                <a:cubicBezTo>
                  <a:pt x="514796" y="1056501"/>
                  <a:pt x="563980" y="1050281"/>
                  <a:pt x="605285" y="1037840"/>
                </a:cubicBezTo>
                <a:cubicBezTo>
                  <a:pt x="646589" y="1025398"/>
                  <a:pt x="681673" y="1005907"/>
                  <a:pt x="710536" y="979366"/>
                </a:cubicBezTo>
                <a:cubicBezTo>
                  <a:pt x="739400" y="952825"/>
                  <a:pt x="761545" y="918571"/>
                  <a:pt x="776972" y="876603"/>
                </a:cubicBezTo>
                <a:cubicBezTo>
                  <a:pt x="792399" y="834635"/>
                  <a:pt x="800112" y="784124"/>
                  <a:pt x="800112" y="725070"/>
                </a:cubicBezTo>
                <a:cubicBezTo>
                  <a:pt x="800112" y="673979"/>
                  <a:pt x="792979" y="629025"/>
                  <a:pt x="778714" y="590209"/>
                </a:cubicBezTo>
                <a:cubicBezTo>
                  <a:pt x="764448" y="551393"/>
                  <a:pt x="743630" y="518797"/>
                  <a:pt x="716259" y="492422"/>
                </a:cubicBezTo>
                <a:cubicBezTo>
                  <a:pt x="688889" y="466047"/>
                  <a:pt x="655215" y="446141"/>
                  <a:pt x="615238" y="432704"/>
                </a:cubicBezTo>
                <a:cubicBezTo>
                  <a:pt x="575260" y="419268"/>
                  <a:pt x="526574" y="412550"/>
                  <a:pt x="469179" y="412550"/>
                </a:cubicBezTo>
                <a:close/>
                <a:moveTo>
                  <a:pt x="240005" y="0"/>
                </a:moveTo>
                <a:lnTo>
                  <a:pt x="1043940" y="0"/>
                </a:lnTo>
                <a:lnTo>
                  <a:pt x="104394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FFFF00">
              <a:alpha val="70000"/>
            </a:srgbClr>
          </a:solidFill>
          <a:ln w="0"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endParaRPr lang="ja-JP" altLang="en-US" sz="4050" b="1" kern="1200" spc="38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" name="Question box"/>
          <p:cNvSpPr/>
          <p:nvPr/>
        </p:nvSpPr>
        <p:spPr>
          <a:xfrm>
            <a:off x="237713" y="229539"/>
            <a:ext cx="8640000" cy="1620000"/>
          </a:xfrm>
          <a:prstGeom prst="roundRect">
            <a:avLst/>
          </a:prstGeom>
          <a:solidFill>
            <a:srgbClr val="7030A0">
              <a:alpha val="70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vi-VN" sz="4500" dirty="0">
                <a:solidFill>
                  <a:srgbClr val="333333"/>
                </a:solidFill>
                <a:highlight>
                  <a:srgbClr val="FFFFFF"/>
                </a:highlight>
                <a:latin typeface="+mj-lt"/>
              </a:rPr>
              <a:t>Do có </a:t>
            </a:r>
            <a:r>
              <a:rPr lang="vi-VN" sz="4500" b="1" dirty="0">
                <a:solidFill>
                  <a:srgbClr val="333333"/>
                </a:solidFill>
                <a:highlight>
                  <a:srgbClr val="FFFFFF"/>
                </a:highlight>
                <a:latin typeface="+mj-lt"/>
              </a:rPr>
              <a:t>tính hấp phụ</a:t>
            </a:r>
            <a:r>
              <a:rPr lang="vi-VN" sz="4500" dirty="0">
                <a:solidFill>
                  <a:srgbClr val="333333"/>
                </a:solidFill>
                <a:highlight>
                  <a:srgbClr val="FFFFFF"/>
                </a:highlight>
                <a:latin typeface="+mj-lt"/>
              </a:rPr>
              <a:t>, nên carbon vô định hình được dùng làm</a:t>
            </a:r>
            <a:endParaRPr lang="vi-VN" sz="10350" b="1" kern="1200" dirty="0">
              <a:solidFill>
                <a:prstClr val="white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7" name="TL name"/>
          <p:cNvSpPr/>
          <p:nvPr/>
        </p:nvSpPr>
        <p:spPr>
          <a:xfrm>
            <a:off x="366290" y="4857676"/>
            <a:ext cx="577402" cy="25391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GB" altLang="ja-JP" sz="1200" b="1" i="1" kern="1200" spc="38" dirty="0">
                <a:ln w="0"/>
                <a:solidFill>
                  <a:srgbClr val="7030A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 Light"/>
                <a:ea typeface="HGSSoeiKakupoptai" panose="040B0A00000000000000" pitchFamily="82" charset="-128"/>
                <a:cs typeface="+mn-cs"/>
              </a:rPr>
              <a:t>Jessica</a:t>
            </a:r>
            <a:endParaRPr lang="ja-JP" altLang="en-US" sz="1200" b="1" i="1" kern="1200" spc="38" dirty="0">
              <a:ln w="0"/>
              <a:solidFill>
                <a:srgbClr val="7030A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libri Light"/>
              <a:ea typeface="HGSSoeiKakupoptai" panose="040B0A00000000000000" pitchFamily="82" charset="-128"/>
              <a:cs typeface="+mn-cs"/>
            </a:endParaRPr>
          </a:p>
        </p:txBody>
      </p:sp>
      <p:pic>
        <p:nvPicPr>
          <p:cNvPr id="14" name="Back Button">
            <a:hlinkClick r:id="rId3" action="ppaction://hlinksldjump" highlightClick="1">
              <a:snd r:embed="rId4" name="click.wav"/>
            </a:hlinkClick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787" y="4366260"/>
            <a:ext cx="1204427" cy="68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4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_answer"/>
          <p:cNvSpPr/>
          <p:nvPr/>
        </p:nvSpPr>
        <p:spPr>
          <a:xfrm>
            <a:off x="1107255" y="1976878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00B0F0">
              <a:alpha val="70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9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950" kern="12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9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GB" sz="495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A"/>
          <p:cNvSpPr/>
          <p:nvPr/>
        </p:nvSpPr>
        <p:spPr>
          <a:xfrm>
            <a:off x="237713" y="1976877"/>
            <a:ext cx="782955" cy="1080000"/>
          </a:xfrm>
          <a:custGeom>
            <a:avLst/>
            <a:gdLst/>
            <a:ahLst/>
            <a:cxnLst/>
            <a:rect l="l" t="t" r="r" b="b"/>
            <a:pathLst>
              <a:path w="1043940" h="1440000">
                <a:moveTo>
                  <a:pt x="509218" y="535468"/>
                </a:moveTo>
                <a:lnTo>
                  <a:pt x="509715" y="535468"/>
                </a:lnTo>
                <a:lnTo>
                  <a:pt x="600784" y="809172"/>
                </a:lnTo>
                <a:lnTo>
                  <a:pt x="418149" y="809172"/>
                </a:lnTo>
                <a:close/>
                <a:moveTo>
                  <a:pt x="511208" y="409564"/>
                </a:moveTo>
                <a:cubicBezTo>
                  <a:pt x="494289" y="409564"/>
                  <a:pt x="480686" y="409813"/>
                  <a:pt x="470402" y="410310"/>
                </a:cubicBezTo>
                <a:cubicBezTo>
                  <a:pt x="460117" y="410808"/>
                  <a:pt x="452072" y="411969"/>
                  <a:pt x="446266" y="413794"/>
                </a:cubicBezTo>
                <a:cubicBezTo>
                  <a:pt x="440460" y="415619"/>
                  <a:pt x="436230" y="418273"/>
                  <a:pt x="433576" y="421756"/>
                </a:cubicBezTo>
                <a:cubicBezTo>
                  <a:pt x="430922" y="425240"/>
                  <a:pt x="428600" y="429801"/>
                  <a:pt x="426609" y="435441"/>
                </a:cubicBezTo>
                <a:lnTo>
                  <a:pt x="228049" y="1006737"/>
                </a:lnTo>
                <a:cubicBezTo>
                  <a:pt x="224068" y="1018348"/>
                  <a:pt x="221580" y="1027638"/>
                  <a:pt x="220584" y="1034605"/>
                </a:cubicBezTo>
                <a:cubicBezTo>
                  <a:pt x="219589" y="1041572"/>
                  <a:pt x="220750" y="1046963"/>
                  <a:pt x="224068" y="1050778"/>
                </a:cubicBezTo>
                <a:cubicBezTo>
                  <a:pt x="227385" y="1054594"/>
                  <a:pt x="233357" y="1056999"/>
                  <a:pt x="241983" y="1057994"/>
                </a:cubicBezTo>
                <a:cubicBezTo>
                  <a:pt x="250609" y="1058989"/>
                  <a:pt x="262552" y="1059487"/>
                  <a:pt x="277813" y="1059487"/>
                </a:cubicBezTo>
                <a:cubicBezTo>
                  <a:pt x="292079" y="1059487"/>
                  <a:pt x="303608" y="1059155"/>
                  <a:pt x="312400" y="1058492"/>
                </a:cubicBezTo>
                <a:cubicBezTo>
                  <a:pt x="321191" y="1057828"/>
                  <a:pt x="327992" y="1056584"/>
                  <a:pt x="332803" y="1054759"/>
                </a:cubicBezTo>
                <a:cubicBezTo>
                  <a:pt x="337614" y="1052935"/>
                  <a:pt x="341097" y="1050446"/>
                  <a:pt x="343254" y="1047295"/>
                </a:cubicBezTo>
                <a:cubicBezTo>
                  <a:pt x="345410" y="1044143"/>
                  <a:pt x="347152" y="1040245"/>
                  <a:pt x="348479" y="1035600"/>
                </a:cubicBezTo>
                <a:lnTo>
                  <a:pt x="389286" y="909696"/>
                </a:lnTo>
                <a:lnTo>
                  <a:pt x="631141" y="909696"/>
                </a:lnTo>
                <a:lnTo>
                  <a:pt x="674436" y="1039084"/>
                </a:lnTo>
                <a:cubicBezTo>
                  <a:pt x="675763" y="1043397"/>
                  <a:pt x="677422" y="1046880"/>
                  <a:pt x="679412" y="1049534"/>
                </a:cubicBezTo>
                <a:cubicBezTo>
                  <a:pt x="681403" y="1052188"/>
                  <a:pt x="684886" y="1054262"/>
                  <a:pt x="689863" y="1055755"/>
                </a:cubicBezTo>
                <a:cubicBezTo>
                  <a:pt x="694839" y="1057248"/>
                  <a:pt x="702055" y="1058243"/>
                  <a:pt x="711510" y="1058741"/>
                </a:cubicBezTo>
                <a:cubicBezTo>
                  <a:pt x="720965" y="1059238"/>
                  <a:pt x="734153" y="1059487"/>
                  <a:pt x="751073" y="1059487"/>
                </a:cubicBezTo>
                <a:cubicBezTo>
                  <a:pt x="767329" y="1059487"/>
                  <a:pt x="780102" y="1059072"/>
                  <a:pt x="789391" y="1058243"/>
                </a:cubicBezTo>
                <a:cubicBezTo>
                  <a:pt x="798681" y="1057413"/>
                  <a:pt x="805150" y="1055257"/>
                  <a:pt x="808800" y="1051774"/>
                </a:cubicBezTo>
                <a:cubicBezTo>
                  <a:pt x="812449" y="1048290"/>
                  <a:pt x="813776" y="1043065"/>
                  <a:pt x="812781" y="1036098"/>
                </a:cubicBezTo>
                <a:cubicBezTo>
                  <a:pt x="811785" y="1029131"/>
                  <a:pt x="809297" y="1019676"/>
                  <a:pt x="805316" y="1007732"/>
                </a:cubicBezTo>
                <a:lnTo>
                  <a:pt x="606258" y="436934"/>
                </a:lnTo>
                <a:cubicBezTo>
                  <a:pt x="604268" y="430631"/>
                  <a:pt x="601863" y="425654"/>
                  <a:pt x="599043" y="422005"/>
                </a:cubicBezTo>
                <a:cubicBezTo>
                  <a:pt x="596223" y="418356"/>
                  <a:pt x="591578" y="415619"/>
                  <a:pt x="585109" y="413794"/>
                </a:cubicBezTo>
                <a:cubicBezTo>
                  <a:pt x="578639" y="411969"/>
                  <a:pt x="569599" y="410808"/>
                  <a:pt x="557987" y="410310"/>
                </a:cubicBezTo>
                <a:cubicBezTo>
                  <a:pt x="546375" y="409813"/>
                  <a:pt x="530782" y="409564"/>
                  <a:pt x="511208" y="409564"/>
                </a:cubicBezTo>
                <a:close/>
                <a:moveTo>
                  <a:pt x="240005" y="0"/>
                </a:moveTo>
                <a:lnTo>
                  <a:pt x="1043940" y="0"/>
                </a:lnTo>
                <a:lnTo>
                  <a:pt x="104394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FFFF00">
              <a:alpha val="70000"/>
            </a:srgbClr>
          </a:solidFill>
          <a:ln w="0"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endParaRPr lang="ja-JP" altLang="en-US" sz="4050" b="1" kern="1200" spc="38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0" name="B_answer"/>
          <p:cNvSpPr/>
          <p:nvPr/>
        </p:nvSpPr>
        <p:spPr>
          <a:xfrm>
            <a:off x="5610668" y="1976878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00B0F0">
              <a:alpha val="70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95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4950" kern="1200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sz="495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B"/>
          <p:cNvSpPr/>
          <p:nvPr/>
        </p:nvSpPr>
        <p:spPr>
          <a:xfrm>
            <a:off x="4741126" y="1976877"/>
            <a:ext cx="782955" cy="1080000"/>
          </a:xfrm>
          <a:custGeom>
            <a:avLst/>
            <a:gdLst/>
            <a:ahLst/>
            <a:cxnLst/>
            <a:rect l="l" t="t" r="r" b="b"/>
            <a:pathLst>
              <a:path w="1043940" h="1440000">
                <a:moveTo>
                  <a:pt x="429224" y="773342"/>
                </a:moveTo>
                <a:lnTo>
                  <a:pt x="506857" y="773342"/>
                </a:lnTo>
                <a:cubicBezTo>
                  <a:pt x="530744" y="773342"/>
                  <a:pt x="550152" y="775498"/>
                  <a:pt x="565081" y="779811"/>
                </a:cubicBezTo>
                <a:cubicBezTo>
                  <a:pt x="580010" y="784124"/>
                  <a:pt x="592286" y="790262"/>
                  <a:pt x="601907" y="798224"/>
                </a:cubicBezTo>
                <a:cubicBezTo>
                  <a:pt x="611528" y="806186"/>
                  <a:pt x="618827" y="816056"/>
                  <a:pt x="623803" y="827834"/>
                </a:cubicBezTo>
                <a:cubicBezTo>
                  <a:pt x="628779" y="839611"/>
                  <a:pt x="631268" y="852965"/>
                  <a:pt x="631268" y="867894"/>
                </a:cubicBezTo>
                <a:cubicBezTo>
                  <a:pt x="631268" y="882160"/>
                  <a:pt x="628697" y="894850"/>
                  <a:pt x="623554" y="905964"/>
                </a:cubicBezTo>
                <a:cubicBezTo>
                  <a:pt x="618412" y="917078"/>
                  <a:pt x="611279" y="926367"/>
                  <a:pt x="602156" y="933832"/>
                </a:cubicBezTo>
                <a:cubicBezTo>
                  <a:pt x="593032" y="941297"/>
                  <a:pt x="582250" y="946937"/>
                  <a:pt x="569809" y="950752"/>
                </a:cubicBezTo>
                <a:cubicBezTo>
                  <a:pt x="557368" y="954567"/>
                  <a:pt x="542024" y="956475"/>
                  <a:pt x="523777" y="956475"/>
                </a:cubicBezTo>
                <a:lnTo>
                  <a:pt x="429224" y="956475"/>
                </a:lnTo>
                <a:close/>
                <a:moveTo>
                  <a:pt x="429224" y="510586"/>
                </a:moveTo>
                <a:lnTo>
                  <a:pt x="495411" y="510586"/>
                </a:lnTo>
                <a:cubicBezTo>
                  <a:pt x="515648" y="510586"/>
                  <a:pt x="531822" y="512410"/>
                  <a:pt x="543931" y="516060"/>
                </a:cubicBezTo>
                <a:cubicBezTo>
                  <a:pt x="556040" y="519709"/>
                  <a:pt x="566076" y="524934"/>
                  <a:pt x="574039" y="531735"/>
                </a:cubicBezTo>
                <a:cubicBezTo>
                  <a:pt x="582001" y="538537"/>
                  <a:pt x="587973" y="547080"/>
                  <a:pt x="591954" y="557364"/>
                </a:cubicBezTo>
                <a:cubicBezTo>
                  <a:pt x="595935" y="567649"/>
                  <a:pt x="597926" y="579260"/>
                  <a:pt x="597926" y="592199"/>
                </a:cubicBezTo>
                <a:cubicBezTo>
                  <a:pt x="597926" y="603811"/>
                  <a:pt x="596101" y="614842"/>
                  <a:pt x="592451" y="625293"/>
                </a:cubicBezTo>
                <a:cubicBezTo>
                  <a:pt x="588802" y="635743"/>
                  <a:pt x="583245" y="644867"/>
                  <a:pt x="575780" y="652663"/>
                </a:cubicBezTo>
                <a:cubicBezTo>
                  <a:pt x="568316" y="660459"/>
                  <a:pt x="558943" y="666597"/>
                  <a:pt x="547663" y="671076"/>
                </a:cubicBezTo>
                <a:cubicBezTo>
                  <a:pt x="536384" y="675555"/>
                  <a:pt x="521288" y="677794"/>
                  <a:pt x="502378" y="677794"/>
                </a:cubicBezTo>
                <a:lnTo>
                  <a:pt x="429224" y="677794"/>
                </a:lnTo>
                <a:close/>
                <a:moveTo>
                  <a:pt x="339648" y="412550"/>
                </a:moveTo>
                <a:cubicBezTo>
                  <a:pt x="328700" y="412550"/>
                  <a:pt x="319494" y="415784"/>
                  <a:pt x="312029" y="422254"/>
                </a:cubicBezTo>
                <a:cubicBezTo>
                  <a:pt x="304564" y="428723"/>
                  <a:pt x="300832" y="439257"/>
                  <a:pt x="300832" y="453854"/>
                </a:cubicBezTo>
                <a:lnTo>
                  <a:pt x="300832" y="1015197"/>
                </a:lnTo>
                <a:cubicBezTo>
                  <a:pt x="300832" y="1029794"/>
                  <a:pt x="304564" y="1040328"/>
                  <a:pt x="312029" y="1046797"/>
                </a:cubicBezTo>
                <a:cubicBezTo>
                  <a:pt x="319494" y="1053266"/>
                  <a:pt x="328700" y="1056501"/>
                  <a:pt x="339648" y="1056501"/>
                </a:cubicBezTo>
                <a:lnTo>
                  <a:pt x="510838" y="1056501"/>
                </a:lnTo>
                <a:cubicBezTo>
                  <a:pt x="536715" y="1056501"/>
                  <a:pt x="560188" y="1054925"/>
                  <a:pt x="581254" y="1051774"/>
                </a:cubicBezTo>
                <a:cubicBezTo>
                  <a:pt x="602321" y="1048622"/>
                  <a:pt x="622144" y="1043728"/>
                  <a:pt x="640723" y="1037093"/>
                </a:cubicBezTo>
                <a:cubicBezTo>
                  <a:pt x="659302" y="1030458"/>
                  <a:pt x="676304" y="1021998"/>
                  <a:pt x="691731" y="1011713"/>
                </a:cubicBezTo>
                <a:cubicBezTo>
                  <a:pt x="707158" y="1001429"/>
                  <a:pt x="720429" y="989153"/>
                  <a:pt x="731543" y="974887"/>
                </a:cubicBezTo>
                <a:cubicBezTo>
                  <a:pt x="742657" y="960622"/>
                  <a:pt x="751366" y="944199"/>
                  <a:pt x="757669" y="925621"/>
                </a:cubicBezTo>
                <a:cubicBezTo>
                  <a:pt x="763973" y="907042"/>
                  <a:pt x="767124" y="886307"/>
                  <a:pt x="767124" y="863415"/>
                </a:cubicBezTo>
                <a:cubicBezTo>
                  <a:pt x="767124" y="841519"/>
                  <a:pt x="763807" y="821779"/>
                  <a:pt x="757172" y="804196"/>
                </a:cubicBezTo>
                <a:cubicBezTo>
                  <a:pt x="750536" y="786612"/>
                  <a:pt x="741496" y="771268"/>
                  <a:pt x="730050" y="758164"/>
                </a:cubicBezTo>
                <a:cubicBezTo>
                  <a:pt x="718604" y="745059"/>
                  <a:pt x="705168" y="734360"/>
                  <a:pt x="689741" y="726066"/>
                </a:cubicBezTo>
                <a:cubicBezTo>
                  <a:pt x="674314" y="717771"/>
                  <a:pt x="657477" y="711966"/>
                  <a:pt x="639230" y="708648"/>
                </a:cubicBezTo>
                <a:cubicBezTo>
                  <a:pt x="653496" y="703340"/>
                  <a:pt x="666186" y="696373"/>
                  <a:pt x="677300" y="687747"/>
                </a:cubicBezTo>
                <a:cubicBezTo>
                  <a:pt x="688414" y="679121"/>
                  <a:pt x="697786" y="669168"/>
                  <a:pt x="705417" y="657888"/>
                </a:cubicBezTo>
                <a:cubicBezTo>
                  <a:pt x="713047" y="646608"/>
                  <a:pt x="718853" y="634084"/>
                  <a:pt x="722834" y="620316"/>
                </a:cubicBezTo>
                <a:cubicBezTo>
                  <a:pt x="726815" y="606548"/>
                  <a:pt x="728806" y="591867"/>
                  <a:pt x="728806" y="576275"/>
                </a:cubicBezTo>
                <a:cubicBezTo>
                  <a:pt x="728806" y="548407"/>
                  <a:pt x="723829" y="524188"/>
                  <a:pt x="713877" y="503619"/>
                </a:cubicBezTo>
                <a:cubicBezTo>
                  <a:pt x="703924" y="483049"/>
                  <a:pt x="689575" y="466046"/>
                  <a:pt x="670830" y="452610"/>
                </a:cubicBezTo>
                <a:cubicBezTo>
                  <a:pt x="652086" y="439174"/>
                  <a:pt x="629028" y="429138"/>
                  <a:pt x="601658" y="422503"/>
                </a:cubicBezTo>
                <a:cubicBezTo>
                  <a:pt x="574287" y="415867"/>
                  <a:pt x="540862" y="412550"/>
                  <a:pt x="501383" y="412550"/>
                </a:cubicBezTo>
                <a:close/>
                <a:moveTo>
                  <a:pt x="240005" y="0"/>
                </a:moveTo>
                <a:lnTo>
                  <a:pt x="1043940" y="0"/>
                </a:lnTo>
                <a:lnTo>
                  <a:pt x="104394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FFFF00">
              <a:alpha val="70000"/>
            </a:srgbClr>
          </a:solidFill>
          <a:ln w="0"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endParaRPr lang="ja-JP" altLang="en-US" sz="4050" b="1" kern="1200" spc="38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4" name="C_answer"/>
          <p:cNvSpPr/>
          <p:nvPr/>
        </p:nvSpPr>
        <p:spPr>
          <a:xfrm>
            <a:off x="1088411" y="3133873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00B0F0">
              <a:alpha val="70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950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4950" kern="1200" baseline="-25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sz="495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C"/>
          <p:cNvSpPr/>
          <p:nvPr/>
        </p:nvSpPr>
        <p:spPr>
          <a:xfrm>
            <a:off x="237713" y="3133873"/>
            <a:ext cx="782955" cy="1080000"/>
          </a:xfrm>
          <a:custGeom>
            <a:avLst/>
            <a:gdLst/>
            <a:ahLst/>
            <a:cxnLst/>
            <a:rect l="l" t="t" r="r" b="b"/>
            <a:pathLst>
              <a:path w="1043940" h="1440000">
                <a:moveTo>
                  <a:pt x="584439" y="402099"/>
                </a:moveTo>
                <a:cubicBezTo>
                  <a:pt x="540314" y="402099"/>
                  <a:pt x="499922" y="409564"/>
                  <a:pt x="463263" y="424493"/>
                </a:cubicBezTo>
                <a:cubicBezTo>
                  <a:pt x="426603" y="439423"/>
                  <a:pt x="395168" y="461319"/>
                  <a:pt x="368959" y="490182"/>
                </a:cubicBezTo>
                <a:cubicBezTo>
                  <a:pt x="342750" y="519046"/>
                  <a:pt x="322346" y="554710"/>
                  <a:pt x="307749" y="597176"/>
                </a:cubicBezTo>
                <a:cubicBezTo>
                  <a:pt x="293151" y="639641"/>
                  <a:pt x="285852" y="688245"/>
                  <a:pt x="285852" y="742986"/>
                </a:cubicBezTo>
                <a:cubicBezTo>
                  <a:pt x="285852" y="796731"/>
                  <a:pt x="292488" y="843841"/>
                  <a:pt x="305758" y="884316"/>
                </a:cubicBezTo>
                <a:cubicBezTo>
                  <a:pt x="319029" y="924791"/>
                  <a:pt x="338105" y="958548"/>
                  <a:pt x="362987" y="985587"/>
                </a:cubicBezTo>
                <a:cubicBezTo>
                  <a:pt x="387869" y="1012626"/>
                  <a:pt x="418060" y="1032946"/>
                  <a:pt x="453558" y="1046548"/>
                </a:cubicBezTo>
                <a:cubicBezTo>
                  <a:pt x="489057" y="1060151"/>
                  <a:pt x="528869" y="1066952"/>
                  <a:pt x="572993" y="1066952"/>
                </a:cubicBezTo>
                <a:cubicBezTo>
                  <a:pt x="595553" y="1066952"/>
                  <a:pt x="616537" y="1065127"/>
                  <a:pt x="635945" y="1061478"/>
                </a:cubicBezTo>
                <a:cubicBezTo>
                  <a:pt x="655353" y="1057828"/>
                  <a:pt x="672605" y="1053267"/>
                  <a:pt x="687700" y="1047792"/>
                </a:cubicBezTo>
                <a:cubicBezTo>
                  <a:pt x="702795" y="1042318"/>
                  <a:pt x="715568" y="1036595"/>
                  <a:pt x="726019" y="1030624"/>
                </a:cubicBezTo>
                <a:cubicBezTo>
                  <a:pt x="736469" y="1024652"/>
                  <a:pt x="743519" y="1019759"/>
                  <a:pt x="747168" y="1015943"/>
                </a:cubicBezTo>
                <a:cubicBezTo>
                  <a:pt x="750818" y="1012128"/>
                  <a:pt x="753472" y="1008727"/>
                  <a:pt x="755131" y="1005742"/>
                </a:cubicBezTo>
                <a:cubicBezTo>
                  <a:pt x="756790" y="1002756"/>
                  <a:pt x="758117" y="999189"/>
                  <a:pt x="759112" y="995042"/>
                </a:cubicBezTo>
                <a:cubicBezTo>
                  <a:pt x="760107" y="990895"/>
                  <a:pt x="760854" y="985919"/>
                  <a:pt x="761351" y="980113"/>
                </a:cubicBezTo>
                <a:cubicBezTo>
                  <a:pt x="761849" y="974307"/>
                  <a:pt x="762098" y="967257"/>
                  <a:pt x="762098" y="958963"/>
                </a:cubicBezTo>
                <a:cubicBezTo>
                  <a:pt x="762098" y="947020"/>
                  <a:pt x="761766" y="937481"/>
                  <a:pt x="761103" y="930348"/>
                </a:cubicBezTo>
                <a:cubicBezTo>
                  <a:pt x="760439" y="923216"/>
                  <a:pt x="759444" y="917659"/>
                  <a:pt x="758117" y="913677"/>
                </a:cubicBezTo>
                <a:cubicBezTo>
                  <a:pt x="756790" y="909696"/>
                  <a:pt x="755131" y="907042"/>
                  <a:pt x="753140" y="905715"/>
                </a:cubicBezTo>
                <a:cubicBezTo>
                  <a:pt x="751150" y="904388"/>
                  <a:pt x="748496" y="903725"/>
                  <a:pt x="745178" y="903725"/>
                </a:cubicBezTo>
                <a:cubicBezTo>
                  <a:pt x="740865" y="903725"/>
                  <a:pt x="734810" y="906379"/>
                  <a:pt x="727014" y="911687"/>
                </a:cubicBezTo>
                <a:cubicBezTo>
                  <a:pt x="719217" y="916995"/>
                  <a:pt x="709265" y="922967"/>
                  <a:pt x="697155" y="929602"/>
                </a:cubicBezTo>
                <a:cubicBezTo>
                  <a:pt x="685046" y="936237"/>
                  <a:pt x="670531" y="942292"/>
                  <a:pt x="653611" y="947766"/>
                </a:cubicBezTo>
                <a:cubicBezTo>
                  <a:pt x="636691" y="953240"/>
                  <a:pt x="616620" y="955977"/>
                  <a:pt x="593396" y="955977"/>
                </a:cubicBezTo>
                <a:cubicBezTo>
                  <a:pt x="567851" y="955977"/>
                  <a:pt x="544876" y="951581"/>
                  <a:pt x="524473" y="942790"/>
                </a:cubicBezTo>
                <a:cubicBezTo>
                  <a:pt x="504069" y="933998"/>
                  <a:pt x="486652" y="920644"/>
                  <a:pt x="472220" y="902729"/>
                </a:cubicBezTo>
                <a:cubicBezTo>
                  <a:pt x="457788" y="884814"/>
                  <a:pt x="446674" y="862005"/>
                  <a:pt x="438878" y="834303"/>
                </a:cubicBezTo>
                <a:cubicBezTo>
                  <a:pt x="431082" y="806601"/>
                  <a:pt x="427183" y="773839"/>
                  <a:pt x="427183" y="736018"/>
                </a:cubicBezTo>
                <a:cubicBezTo>
                  <a:pt x="427183" y="701515"/>
                  <a:pt x="430833" y="670495"/>
                  <a:pt x="438132" y="642959"/>
                </a:cubicBezTo>
                <a:cubicBezTo>
                  <a:pt x="445430" y="615423"/>
                  <a:pt x="456130" y="591950"/>
                  <a:pt x="470230" y="572542"/>
                </a:cubicBezTo>
                <a:cubicBezTo>
                  <a:pt x="484329" y="553134"/>
                  <a:pt x="501415" y="538205"/>
                  <a:pt x="521487" y="527754"/>
                </a:cubicBezTo>
                <a:cubicBezTo>
                  <a:pt x="541559" y="517304"/>
                  <a:pt x="564367" y="512079"/>
                  <a:pt x="589913" y="512079"/>
                </a:cubicBezTo>
                <a:cubicBezTo>
                  <a:pt x="613136" y="512079"/>
                  <a:pt x="633125" y="514982"/>
                  <a:pt x="649879" y="520787"/>
                </a:cubicBezTo>
                <a:cubicBezTo>
                  <a:pt x="666633" y="526593"/>
                  <a:pt x="681065" y="533063"/>
                  <a:pt x="693174" y="540196"/>
                </a:cubicBezTo>
                <a:cubicBezTo>
                  <a:pt x="705283" y="547328"/>
                  <a:pt x="715153" y="553798"/>
                  <a:pt x="722784" y="559604"/>
                </a:cubicBezTo>
                <a:cubicBezTo>
                  <a:pt x="730414" y="565410"/>
                  <a:pt x="736718" y="568312"/>
                  <a:pt x="741694" y="568312"/>
                </a:cubicBezTo>
                <a:cubicBezTo>
                  <a:pt x="744680" y="568312"/>
                  <a:pt x="747334" y="567317"/>
                  <a:pt x="749657" y="565327"/>
                </a:cubicBezTo>
                <a:cubicBezTo>
                  <a:pt x="751979" y="563336"/>
                  <a:pt x="753970" y="560184"/>
                  <a:pt x="755628" y="555871"/>
                </a:cubicBezTo>
                <a:cubicBezTo>
                  <a:pt x="757287" y="551558"/>
                  <a:pt x="758448" y="545918"/>
                  <a:pt x="759112" y="538951"/>
                </a:cubicBezTo>
                <a:cubicBezTo>
                  <a:pt x="759775" y="531984"/>
                  <a:pt x="760107" y="523524"/>
                  <a:pt x="760107" y="513572"/>
                </a:cubicBezTo>
                <a:cubicBezTo>
                  <a:pt x="760107" y="504282"/>
                  <a:pt x="759858" y="496486"/>
                  <a:pt x="759361" y="490182"/>
                </a:cubicBezTo>
                <a:cubicBezTo>
                  <a:pt x="758863" y="483879"/>
                  <a:pt x="758117" y="478405"/>
                  <a:pt x="757121" y="473760"/>
                </a:cubicBezTo>
                <a:cubicBezTo>
                  <a:pt x="756126" y="469115"/>
                  <a:pt x="754799" y="465300"/>
                  <a:pt x="753140" y="462314"/>
                </a:cubicBezTo>
                <a:cubicBezTo>
                  <a:pt x="751481" y="459328"/>
                  <a:pt x="748413" y="455596"/>
                  <a:pt x="743934" y="451117"/>
                </a:cubicBezTo>
                <a:cubicBezTo>
                  <a:pt x="739455" y="446638"/>
                  <a:pt x="731576" y="441247"/>
                  <a:pt x="720296" y="434944"/>
                </a:cubicBezTo>
                <a:cubicBezTo>
                  <a:pt x="709016" y="428640"/>
                  <a:pt x="696326" y="423083"/>
                  <a:pt x="682226" y="418273"/>
                </a:cubicBezTo>
                <a:cubicBezTo>
                  <a:pt x="668126" y="413462"/>
                  <a:pt x="652782" y="409564"/>
                  <a:pt x="636194" y="406578"/>
                </a:cubicBezTo>
                <a:cubicBezTo>
                  <a:pt x="619606" y="403592"/>
                  <a:pt x="602354" y="402099"/>
                  <a:pt x="584439" y="402099"/>
                </a:cubicBezTo>
                <a:close/>
                <a:moveTo>
                  <a:pt x="240005" y="0"/>
                </a:moveTo>
                <a:lnTo>
                  <a:pt x="1043940" y="0"/>
                </a:lnTo>
                <a:lnTo>
                  <a:pt x="104394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FFFF00">
              <a:alpha val="70000"/>
            </a:srgbClr>
          </a:solidFill>
          <a:ln w="0"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endParaRPr lang="ja-JP" altLang="en-US" sz="4050" b="1" kern="1200" spc="38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" name="D_answer"/>
          <p:cNvSpPr/>
          <p:nvPr/>
        </p:nvSpPr>
        <p:spPr>
          <a:xfrm>
            <a:off x="5610668" y="3133874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00B0F0">
              <a:alpha val="70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950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sz="4950" kern="1200" baseline="-25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sz="4950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D"/>
          <p:cNvSpPr/>
          <p:nvPr/>
        </p:nvSpPr>
        <p:spPr>
          <a:xfrm>
            <a:off x="4741126" y="3133873"/>
            <a:ext cx="782955" cy="1080000"/>
          </a:xfrm>
          <a:custGeom>
            <a:avLst/>
            <a:gdLst/>
            <a:ahLst/>
            <a:cxnLst/>
            <a:rect l="l" t="t" r="r" b="b"/>
            <a:pathLst>
              <a:path w="1043940" h="1440000">
                <a:moveTo>
                  <a:pt x="395528" y="515065"/>
                </a:moveTo>
                <a:lnTo>
                  <a:pt x="461714" y="515065"/>
                </a:lnTo>
                <a:cubicBezTo>
                  <a:pt x="501858" y="515065"/>
                  <a:pt x="534288" y="520456"/>
                  <a:pt x="559004" y="531238"/>
                </a:cubicBezTo>
                <a:cubicBezTo>
                  <a:pt x="583720" y="542020"/>
                  <a:pt x="603958" y="557032"/>
                  <a:pt x="619716" y="576275"/>
                </a:cubicBezTo>
                <a:cubicBezTo>
                  <a:pt x="635475" y="595517"/>
                  <a:pt x="646921" y="618243"/>
                  <a:pt x="654054" y="644452"/>
                </a:cubicBezTo>
                <a:cubicBezTo>
                  <a:pt x="661187" y="670661"/>
                  <a:pt x="664753" y="699027"/>
                  <a:pt x="664753" y="729549"/>
                </a:cubicBezTo>
                <a:cubicBezTo>
                  <a:pt x="664753" y="766707"/>
                  <a:pt x="660689" y="799219"/>
                  <a:pt x="652561" y="827087"/>
                </a:cubicBezTo>
                <a:cubicBezTo>
                  <a:pt x="644433" y="854955"/>
                  <a:pt x="632157" y="878262"/>
                  <a:pt x="615735" y="897006"/>
                </a:cubicBezTo>
                <a:cubicBezTo>
                  <a:pt x="599313" y="915751"/>
                  <a:pt x="578827" y="929768"/>
                  <a:pt x="554276" y="939057"/>
                </a:cubicBezTo>
                <a:cubicBezTo>
                  <a:pt x="529726" y="948347"/>
                  <a:pt x="499535" y="952991"/>
                  <a:pt x="463705" y="952991"/>
                </a:cubicBezTo>
                <a:lnTo>
                  <a:pt x="395528" y="952991"/>
                </a:lnTo>
                <a:close/>
                <a:moveTo>
                  <a:pt x="303961" y="412550"/>
                </a:moveTo>
                <a:cubicBezTo>
                  <a:pt x="293013" y="412550"/>
                  <a:pt x="283807" y="415785"/>
                  <a:pt x="276342" y="422254"/>
                </a:cubicBezTo>
                <a:cubicBezTo>
                  <a:pt x="268877" y="428723"/>
                  <a:pt x="265145" y="439257"/>
                  <a:pt x="265145" y="453854"/>
                </a:cubicBezTo>
                <a:lnTo>
                  <a:pt x="265145" y="1015197"/>
                </a:lnTo>
                <a:cubicBezTo>
                  <a:pt x="265145" y="1029794"/>
                  <a:pt x="268877" y="1040328"/>
                  <a:pt x="276342" y="1046797"/>
                </a:cubicBezTo>
                <a:cubicBezTo>
                  <a:pt x="283807" y="1053267"/>
                  <a:pt x="293013" y="1056501"/>
                  <a:pt x="303961" y="1056501"/>
                </a:cubicBezTo>
                <a:lnTo>
                  <a:pt x="457733" y="1056501"/>
                </a:lnTo>
                <a:cubicBezTo>
                  <a:pt x="514796" y="1056501"/>
                  <a:pt x="563980" y="1050281"/>
                  <a:pt x="605285" y="1037840"/>
                </a:cubicBezTo>
                <a:cubicBezTo>
                  <a:pt x="646589" y="1025398"/>
                  <a:pt x="681673" y="1005907"/>
                  <a:pt x="710536" y="979366"/>
                </a:cubicBezTo>
                <a:cubicBezTo>
                  <a:pt x="739400" y="952825"/>
                  <a:pt x="761545" y="918571"/>
                  <a:pt x="776972" y="876603"/>
                </a:cubicBezTo>
                <a:cubicBezTo>
                  <a:pt x="792399" y="834635"/>
                  <a:pt x="800112" y="784124"/>
                  <a:pt x="800112" y="725070"/>
                </a:cubicBezTo>
                <a:cubicBezTo>
                  <a:pt x="800112" y="673979"/>
                  <a:pt x="792979" y="629025"/>
                  <a:pt x="778714" y="590209"/>
                </a:cubicBezTo>
                <a:cubicBezTo>
                  <a:pt x="764448" y="551393"/>
                  <a:pt x="743630" y="518797"/>
                  <a:pt x="716259" y="492422"/>
                </a:cubicBezTo>
                <a:cubicBezTo>
                  <a:pt x="688889" y="466047"/>
                  <a:pt x="655215" y="446141"/>
                  <a:pt x="615238" y="432704"/>
                </a:cubicBezTo>
                <a:cubicBezTo>
                  <a:pt x="575260" y="419268"/>
                  <a:pt x="526574" y="412550"/>
                  <a:pt x="469179" y="412550"/>
                </a:cubicBezTo>
                <a:close/>
                <a:moveTo>
                  <a:pt x="240005" y="0"/>
                </a:moveTo>
                <a:lnTo>
                  <a:pt x="1043940" y="0"/>
                </a:lnTo>
                <a:lnTo>
                  <a:pt x="104394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FFFF00">
              <a:alpha val="70000"/>
            </a:srgbClr>
          </a:solidFill>
          <a:ln w="0"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endParaRPr lang="ja-JP" altLang="en-US" sz="4050" b="1" kern="1200" spc="38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" name="Question box"/>
          <p:cNvSpPr/>
          <p:nvPr/>
        </p:nvSpPr>
        <p:spPr>
          <a:xfrm>
            <a:off x="366290" y="180909"/>
            <a:ext cx="8640000" cy="1620000"/>
          </a:xfrm>
          <a:prstGeom prst="roundRect">
            <a:avLst/>
          </a:prstGeom>
          <a:solidFill>
            <a:srgbClr val="7030A0">
              <a:alpha val="70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405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5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5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5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5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405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05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05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5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405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05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5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5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050" b="1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kern="1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vi-VN" sz="6600" b="1" kern="1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Back Button">
            <a:hlinkClick r:id="rId3" action="ppaction://hlinksldjump" highlightClick="1">
              <a:snd r:embed="rId4" name="click.wav"/>
            </a:hlinkClick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787" y="4179802"/>
            <a:ext cx="1204427" cy="875948"/>
          </a:xfrm>
          <a:prstGeom prst="rect">
            <a:avLst/>
          </a:prstGeom>
        </p:spPr>
      </p:pic>
      <p:sp>
        <p:nvSpPr>
          <p:cNvPr id="15" name="TL name"/>
          <p:cNvSpPr/>
          <p:nvPr/>
        </p:nvSpPr>
        <p:spPr>
          <a:xfrm>
            <a:off x="366290" y="4857676"/>
            <a:ext cx="577402" cy="25391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GB" altLang="ja-JP" sz="1200" b="1" i="1" kern="1200" spc="38" dirty="0">
                <a:ln w="0"/>
                <a:solidFill>
                  <a:srgbClr val="7030A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 Light"/>
                <a:ea typeface="HGSSoeiKakupoptai" panose="040B0A00000000000000" pitchFamily="82" charset="-128"/>
                <a:cs typeface="+mn-cs"/>
              </a:rPr>
              <a:t>Jessica</a:t>
            </a:r>
            <a:endParaRPr lang="ja-JP" altLang="en-US" sz="1200" b="1" i="1" kern="1200" spc="38" dirty="0">
              <a:ln w="0"/>
              <a:solidFill>
                <a:srgbClr val="7030A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libri Light"/>
              <a:ea typeface="HGSSoeiKakupoptai" panose="040B0A00000000000000" pitchFamily="82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06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_answer"/>
          <p:cNvSpPr/>
          <p:nvPr/>
        </p:nvSpPr>
        <p:spPr>
          <a:xfrm>
            <a:off x="1107255" y="1976878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00B0F0">
              <a:alpha val="70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GB" sz="3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GB" sz="3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GB" sz="3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endParaRPr lang="en-GB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A"/>
          <p:cNvSpPr/>
          <p:nvPr/>
        </p:nvSpPr>
        <p:spPr>
          <a:xfrm>
            <a:off x="237713" y="1976877"/>
            <a:ext cx="782955" cy="1080000"/>
          </a:xfrm>
          <a:custGeom>
            <a:avLst/>
            <a:gdLst/>
            <a:ahLst/>
            <a:cxnLst/>
            <a:rect l="l" t="t" r="r" b="b"/>
            <a:pathLst>
              <a:path w="1043940" h="1440000">
                <a:moveTo>
                  <a:pt x="509218" y="535468"/>
                </a:moveTo>
                <a:lnTo>
                  <a:pt x="509715" y="535468"/>
                </a:lnTo>
                <a:lnTo>
                  <a:pt x="600784" y="809172"/>
                </a:lnTo>
                <a:lnTo>
                  <a:pt x="418149" y="809172"/>
                </a:lnTo>
                <a:close/>
                <a:moveTo>
                  <a:pt x="511208" y="409564"/>
                </a:moveTo>
                <a:cubicBezTo>
                  <a:pt x="494289" y="409564"/>
                  <a:pt x="480686" y="409813"/>
                  <a:pt x="470402" y="410310"/>
                </a:cubicBezTo>
                <a:cubicBezTo>
                  <a:pt x="460117" y="410808"/>
                  <a:pt x="452072" y="411969"/>
                  <a:pt x="446266" y="413794"/>
                </a:cubicBezTo>
                <a:cubicBezTo>
                  <a:pt x="440460" y="415619"/>
                  <a:pt x="436230" y="418273"/>
                  <a:pt x="433576" y="421756"/>
                </a:cubicBezTo>
                <a:cubicBezTo>
                  <a:pt x="430922" y="425240"/>
                  <a:pt x="428600" y="429801"/>
                  <a:pt x="426609" y="435441"/>
                </a:cubicBezTo>
                <a:lnTo>
                  <a:pt x="228049" y="1006737"/>
                </a:lnTo>
                <a:cubicBezTo>
                  <a:pt x="224068" y="1018348"/>
                  <a:pt x="221580" y="1027638"/>
                  <a:pt x="220584" y="1034605"/>
                </a:cubicBezTo>
                <a:cubicBezTo>
                  <a:pt x="219589" y="1041572"/>
                  <a:pt x="220750" y="1046963"/>
                  <a:pt x="224068" y="1050778"/>
                </a:cubicBezTo>
                <a:cubicBezTo>
                  <a:pt x="227385" y="1054594"/>
                  <a:pt x="233357" y="1056999"/>
                  <a:pt x="241983" y="1057994"/>
                </a:cubicBezTo>
                <a:cubicBezTo>
                  <a:pt x="250609" y="1058989"/>
                  <a:pt x="262552" y="1059487"/>
                  <a:pt x="277813" y="1059487"/>
                </a:cubicBezTo>
                <a:cubicBezTo>
                  <a:pt x="292079" y="1059487"/>
                  <a:pt x="303608" y="1059155"/>
                  <a:pt x="312400" y="1058492"/>
                </a:cubicBezTo>
                <a:cubicBezTo>
                  <a:pt x="321191" y="1057828"/>
                  <a:pt x="327992" y="1056584"/>
                  <a:pt x="332803" y="1054759"/>
                </a:cubicBezTo>
                <a:cubicBezTo>
                  <a:pt x="337614" y="1052935"/>
                  <a:pt x="341097" y="1050446"/>
                  <a:pt x="343254" y="1047295"/>
                </a:cubicBezTo>
                <a:cubicBezTo>
                  <a:pt x="345410" y="1044143"/>
                  <a:pt x="347152" y="1040245"/>
                  <a:pt x="348479" y="1035600"/>
                </a:cubicBezTo>
                <a:lnTo>
                  <a:pt x="389286" y="909696"/>
                </a:lnTo>
                <a:lnTo>
                  <a:pt x="631141" y="909696"/>
                </a:lnTo>
                <a:lnTo>
                  <a:pt x="674436" y="1039084"/>
                </a:lnTo>
                <a:cubicBezTo>
                  <a:pt x="675763" y="1043397"/>
                  <a:pt x="677422" y="1046880"/>
                  <a:pt x="679412" y="1049534"/>
                </a:cubicBezTo>
                <a:cubicBezTo>
                  <a:pt x="681403" y="1052188"/>
                  <a:pt x="684886" y="1054262"/>
                  <a:pt x="689863" y="1055755"/>
                </a:cubicBezTo>
                <a:cubicBezTo>
                  <a:pt x="694839" y="1057248"/>
                  <a:pt x="702055" y="1058243"/>
                  <a:pt x="711510" y="1058741"/>
                </a:cubicBezTo>
                <a:cubicBezTo>
                  <a:pt x="720965" y="1059238"/>
                  <a:pt x="734153" y="1059487"/>
                  <a:pt x="751073" y="1059487"/>
                </a:cubicBezTo>
                <a:cubicBezTo>
                  <a:pt x="767329" y="1059487"/>
                  <a:pt x="780102" y="1059072"/>
                  <a:pt x="789391" y="1058243"/>
                </a:cubicBezTo>
                <a:cubicBezTo>
                  <a:pt x="798681" y="1057413"/>
                  <a:pt x="805150" y="1055257"/>
                  <a:pt x="808800" y="1051774"/>
                </a:cubicBezTo>
                <a:cubicBezTo>
                  <a:pt x="812449" y="1048290"/>
                  <a:pt x="813776" y="1043065"/>
                  <a:pt x="812781" y="1036098"/>
                </a:cubicBezTo>
                <a:cubicBezTo>
                  <a:pt x="811785" y="1029131"/>
                  <a:pt x="809297" y="1019676"/>
                  <a:pt x="805316" y="1007732"/>
                </a:cubicBezTo>
                <a:lnTo>
                  <a:pt x="606258" y="436934"/>
                </a:lnTo>
                <a:cubicBezTo>
                  <a:pt x="604268" y="430631"/>
                  <a:pt x="601863" y="425654"/>
                  <a:pt x="599043" y="422005"/>
                </a:cubicBezTo>
                <a:cubicBezTo>
                  <a:pt x="596223" y="418356"/>
                  <a:pt x="591578" y="415619"/>
                  <a:pt x="585109" y="413794"/>
                </a:cubicBezTo>
                <a:cubicBezTo>
                  <a:pt x="578639" y="411969"/>
                  <a:pt x="569599" y="410808"/>
                  <a:pt x="557987" y="410310"/>
                </a:cubicBezTo>
                <a:cubicBezTo>
                  <a:pt x="546375" y="409813"/>
                  <a:pt x="530782" y="409564"/>
                  <a:pt x="511208" y="409564"/>
                </a:cubicBezTo>
                <a:close/>
                <a:moveTo>
                  <a:pt x="240005" y="0"/>
                </a:moveTo>
                <a:lnTo>
                  <a:pt x="1043940" y="0"/>
                </a:lnTo>
                <a:lnTo>
                  <a:pt x="104394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FFFF00">
              <a:alpha val="70000"/>
            </a:srgbClr>
          </a:solidFill>
          <a:ln w="0"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endParaRPr lang="ja-JP" altLang="en-US" sz="4050" b="1" kern="1200" spc="38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0" name="B_answer"/>
          <p:cNvSpPr/>
          <p:nvPr/>
        </p:nvSpPr>
        <p:spPr>
          <a:xfrm>
            <a:off x="5610668" y="1976877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00B0F0">
              <a:alpha val="70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GB" sz="3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GB" sz="3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endParaRPr lang="en-GB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B"/>
          <p:cNvSpPr/>
          <p:nvPr/>
        </p:nvSpPr>
        <p:spPr>
          <a:xfrm>
            <a:off x="4741126" y="1976877"/>
            <a:ext cx="782955" cy="1080000"/>
          </a:xfrm>
          <a:custGeom>
            <a:avLst/>
            <a:gdLst/>
            <a:ahLst/>
            <a:cxnLst/>
            <a:rect l="l" t="t" r="r" b="b"/>
            <a:pathLst>
              <a:path w="1043940" h="1440000">
                <a:moveTo>
                  <a:pt x="429224" y="773342"/>
                </a:moveTo>
                <a:lnTo>
                  <a:pt x="506857" y="773342"/>
                </a:lnTo>
                <a:cubicBezTo>
                  <a:pt x="530744" y="773342"/>
                  <a:pt x="550152" y="775498"/>
                  <a:pt x="565081" y="779811"/>
                </a:cubicBezTo>
                <a:cubicBezTo>
                  <a:pt x="580010" y="784124"/>
                  <a:pt x="592286" y="790262"/>
                  <a:pt x="601907" y="798224"/>
                </a:cubicBezTo>
                <a:cubicBezTo>
                  <a:pt x="611528" y="806186"/>
                  <a:pt x="618827" y="816056"/>
                  <a:pt x="623803" y="827834"/>
                </a:cubicBezTo>
                <a:cubicBezTo>
                  <a:pt x="628779" y="839611"/>
                  <a:pt x="631268" y="852965"/>
                  <a:pt x="631268" y="867894"/>
                </a:cubicBezTo>
                <a:cubicBezTo>
                  <a:pt x="631268" y="882160"/>
                  <a:pt x="628697" y="894850"/>
                  <a:pt x="623554" y="905964"/>
                </a:cubicBezTo>
                <a:cubicBezTo>
                  <a:pt x="618412" y="917078"/>
                  <a:pt x="611279" y="926367"/>
                  <a:pt x="602156" y="933832"/>
                </a:cubicBezTo>
                <a:cubicBezTo>
                  <a:pt x="593032" y="941297"/>
                  <a:pt x="582250" y="946937"/>
                  <a:pt x="569809" y="950752"/>
                </a:cubicBezTo>
                <a:cubicBezTo>
                  <a:pt x="557368" y="954567"/>
                  <a:pt x="542024" y="956475"/>
                  <a:pt x="523777" y="956475"/>
                </a:cubicBezTo>
                <a:lnTo>
                  <a:pt x="429224" y="956475"/>
                </a:lnTo>
                <a:close/>
                <a:moveTo>
                  <a:pt x="429224" y="510586"/>
                </a:moveTo>
                <a:lnTo>
                  <a:pt x="495411" y="510586"/>
                </a:lnTo>
                <a:cubicBezTo>
                  <a:pt x="515648" y="510586"/>
                  <a:pt x="531822" y="512410"/>
                  <a:pt x="543931" y="516060"/>
                </a:cubicBezTo>
                <a:cubicBezTo>
                  <a:pt x="556040" y="519709"/>
                  <a:pt x="566076" y="524934"/>
                  <a:pt x="574039" y="531735"/>
                </a:cubicBezTo>
                <a:cubicBezTo>
                  <a:pt x="582001" y="538537"/>
                  <a:pt x="587973" y="547080"/>
                  <a:pt x="591954" y="557364"/>
                </a:cubicBezTo>
                <a:cubicBezTo>
                  <a:pt x="595935" y="567649"/>
                  <a:pt x="597926" y="579260"/>
                  <a:pt x="597926" y="592199"/>
                </a:cubicBezTo>
                <a:cubicBezTo>
                  <a:pt x="597926" y="603811"/>
                  <a:pt x="596101" y="614842"/>
                  <a:pt x="592451" y="625293"/>
                </a:cubicBezTo>
                <a:cubicBezTo>
                  <a:pt x="588802" y="635743"/>
                  <a:pt x="583245" y="644867"/>
                  <a:pt x="575780" y="652663"/>
                </a:cubicBezTo>
                <a:cubicBezTo>
                  <a:pt x="568316" y="660459"/>
                  <a:pt x="558943" y="666597"/>
                  <a:pt x="547663" y="671076"/>
                </a:cubicBezTo>
                <a:cubicBezTo>
                  <a:pt x="536384" y="675555"/>
                  <a:pt x="521288" y="677794"/>
                  <a:pt x="502378" y="677794"/>
                </a:cubicBezTo>
                <a:lnTo>
                  <a:pt x="429224" y="677794"/>
                </a:lnTo>
                <a:close/>
                <a:moveTo>
                  <a:pt x="339648" y="412550"/>
                </a:moveTo>
                <a:cubicBezTo>
                  <a:pt x="328700" y="412550"/>
                  <a:pt x="319494" y="415784"/>
                  <a:pt x="312029" y="422254"/>
                </a:cubicBezTo>
                <a:cubicBezTo>
                  <a:pt x="304564" y="428723"/>
                  <a:pt x="300832" y="439257"/>
                  <a:pt x="300832" y="453854"/>
                </a:cubicBezTo>
                <a:lnTo>
                  <a:pt x="300832" y="1015197"/>
                </a:lnTo>
                <a:cubicBezTo>
                  <a:pt x="300832" y="1029794"/>
                  <a:pt x="304564" y="1040328"/>
                  <a:pt x="312029" y="1046797"/>
                </a:cubicBezTo>
                <a:cubicBezTo>
                  <a:pt x="319494" y="1053266"/>
                  <a:pt x="328700" y="1056501"/>
                  <a:pt x="339648" y="1056501"/>
                </a:cubicBezTo>
                <a:lnTo>
                  <a:pt x="510838" y="1056501"/>
                </a:lnTo>
                <a:cubicBezTo>
                  <a:pt x="536715" y="1056501"/>
                  <a:pt x="560188" y="1054925"/>
                  <a:pt x="581254" y="1051774"/>
                </a:cubicBezTo>
                <a:cubicBezTo>
                  <a:pt x="602321" y="1048622"/>
                  <a:pt x="622144" y="1043728"/>
                  <a:pt x="640723" y="1037093"/>
                </a:cubicBezTo>
                <a:cubicBezTo>
                  <a:pt x="659302" y="1030458"/>
                  <a:pt x="676304" y="1021998"/>
                  <a:pt x="691731" y="1011713"/>
                </a:cubicBezTo>
                <a:cubicBezTo>
                  <a:pt x="707158" y="1001429"/>
                  <a:pt x="720429" y="989153"/>
                  <a:pt x="731543" y="974887"/>
                </a:cubicBezTo>
                <a:cubicBezTo>
                  <a:pt x="742657" y="960622"/>
                  <a:pt x="751366" y="944199"/>
                  <a:pt x="757669" y="925621"/>
                </a:cubicBezTo>
                <a:cubicBezTo>
                  <a:pt x="763973" y="907042"/>
                  <a:pt x="767124" y="886307"/>
                  <a:pt x="767124" y="863415"/>
                </a:cubicBezTo>
                <a:cubicBezTo>
                  <a:pt x="767124" y="841519"/>
                  <a:pt x="763807" y="821779"/>
                  <a:pt x="757172" y="804196"/>
                </a:cubicBezTo>
                <a:cubicBezTo>
                  <a:pt x="750536" y="786612"/>
                  <a:pt x="741496" y="771268"/>
                  <a:pt x="730050" y="758164"/>
                </a:cubicBezTo>
                <a:cubicBezTo>
                  <a:pt x="718604" y="745059"/>
                  <a:pt x="705168" y="734360"/>
                  <a:pt x="689741" y="726066"/>
                </a:cubicBezTo>
                <a:cubicBezTo>
                  <a:pt x="674314" y="717771"/>
                  <a:pt x="657477" y="711966"/>
                  <a:pt x="639230" y="708648"/>
                </a:cubicBezTo>
                <a:cubicBezTo>
                  <a:pt x="653496" y="703340"/>
                  <a:pt x="666186" y="696373"/>
                  <a:pt x="677300" y="687747"/>
                </a:cubicBezTo>
                <a:cubicBezTo>
                  <a:pt x="688414" y="679121"/>
                  <a:pt x="697786" y="669168"/>
                  <a:pt x="705417" y="657888"/>
                </a:cubicBezTo>
                <a:cubicBezTo>
                  <a:pt x="713047" y="646608"/>
                  <a:pt x="718853" y="634084"/>
                  <a:pt x="722834" y="620316"/>
                </a:cubicBezTo>
                <a:cubicBezTo>
                  <a:pt x="726815" y="606548"/>
                  <a:pt x="728806" y="591867"/>
                  <a:pt x="728806" y="576275"/>
                </a:cubicBezTo>
                <a:cubicBezTo>
                  <a:pt x="728806" y="548407"/>
                  <a:pt x="723829" y="524188"/>
                  <a:pt x="713877" y="503619"/>
                </a:cubicBezTo>
                <a:cubicBezTo>
                  <a:pt x="703924" y="483049"/>
                  <a:pt x="689575" y="466046"/>
                  <a:pt x="670830" y="452610"/>
                </a:cubicBezTo>
                <a:cubicBezTo>
                  <a:pt x="652086" y="439174"/>
                  <a:pt x="629028" y="429138"/>
                  <a:pt x="601658" y="422503"/>
                </a:cubicBezTo>
                <a:cubicBezTo>
                  <a:pt x="574287" y="415867"/>
                  <a:pt x="540862" y="412550"/>
                  <a:pt x="501383" y="412550"/>
                </a:cubicBezTo>
                <a:close/>
                <a:moveTo>
                  <a:pt x="240005" y="0"/>
                </a:moveTo>
                <a:lnTo>
                  <a:pt x="1043940" y="0"/>
                </a:lnTo>
                <a:lnTo>
                  <a:pt x="104394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FFFF00">
              <a:alpha val="70000"/>
            </a:srgbClr>
          </a:solidFill>
          <a:ln w="0"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endParaRPr lang="ja-JP" altLang="en-US" sz="4050" b="1" kern="1200" spc="38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4" name="C_answer"/>
          <p:cNvSpPr/>
          <p:nvPr/>
        </p:nvSpPr>
        <p:spPr>
          <a:xfrm>
            <a:off x="1107255" y="3133874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00B0F0">
              <a:alpha val="70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3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pin </a:t>
            </a:r>
            <a:r>
              <a:rPr lang="en-GB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GB" sz="3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GB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C"/>
          <p:cNvSpPr/>
          <p:nvPr/>
        </p:nvSpPr>
        <p:spPr>
          <a:xfrm>
            <a:off x="237713" y="3133873"/>
            <a:ext cx="782955" cy="1080000"/>
          </a:xfrm>
          <a:custGeom>
            <a:avLst/>
            <a:gdLst/>
            <a:ahLst/>
            <a:cxnLst/>
            <a:rect l="l" t="t" r="r" b="b"/>
            <a:pathLst>
              <a:path w="1043940" h="1440000">
                <a:moveTo>
                  <a:pt x="584439" y="402099"/>
                </a:moveTo>
                <a:cubicBezTo>
                  <a:pt x="540314" y="402099"/>
                  <a:pt x="499922" y="409564"/>
                  <a:pt x="463263" y="424493"/>
                </a:cubicBezTo>
                <a:cubicBezTo>
                  <a:pt x="426603" y="439423"/>
                  <a:pt x="395168" y="461319"/>
                  <a:pt x="368959" y="490182"/>
                </a:cubicBezTo>
                <a:cubicBezTo>
                  <a:pt x="342750" y="519046"/>
                  <a:pt x="322346" y="554710"/>
                  <a:pt x="307749" y="597176"/>
                </a:cubicBezTo>
                <a:cubicBezTo>
                  <a:pt x="293151" y="639641"/>
                  <a:pt x="285852" y="688245"/>
                  <a:pt x="285852" y="742986"/>
                </a:cubicBezTo>
                <a:cubicBezTo>
                  <a:pt x="285852" y="796731"/>
                  <a:pt x="292488" y="843841"/>
                  <a:pt x="305758" y="884316"/>
                </a:cubicBezTo>
                <a:cubicBezTo>
                  <a:pt x="319029" y="924791"/>
                  <a:pt x="338105" y="958548"/>
                  <a:pt x="362987" y="985587"/>
                </a:cubicBezTo>
                <a:cubicBezTo>
                  <a:pt x="387869" y="1012626"/>
                  <a:pt x="418060" y="1032946"/>
                  <a:pt x="453558" y="1046548"/>
                </a:cubicBezTo>
                <a:cubicBezTo>
                  <a:pt x="489057" y="1060151"/>
                  <a:pt x="528869" y="1066952"/>
                  <a:pt x="572993" y="1066952"/>
                </a:cubicBezTo>
                <a:cubicBezTo>
                  <a:pt x="595553" y="1066952"/>
                  <a:pt x="616537" y="1065127"/>
                  <a:pt x="635945" y="1061478"/>
                </a:cubicBezTo>
                <a:cubicBezTo>
                  <a:pt x="655353" y="1057828"/>
                  <a:pt x="672605" y="1053267"/>
                  <a:pt x="687700" y="1047792"/>
                </a:cubicBezTo>
                <a:cubicBezTo>
                  <a:pt x="702795" y="1042318"/>
                  <a:pt x="715568" y="1036595"/>
                  <a:pt x="726019" y="1030624"/>
                </a:cubicBezTo>
                <a:cubicBezTo>
                  <a:pt x="736469" y="1024652"/>
                  <a:pt x="743519" y="1019759"/>
                  <a:pt x="747168" y="1015943"/>
                </a:cubicBezTo>
                <a:cubicBezTo>
                  <a:pt x="750818" y="1012128"/>
                  <a:pt x="753472" y="1008727"/>
                  <a:pt x="755131" y="1005742"/>
                </a:cubicBezTo>
                <a:cubicBezTo>
                  <a:pt x="756790" y="1002756"/>
                  <a:pt x="758117" y="999189"/>
                  <a:pt x="759112" y="995042"/>
                </a:cubicBezTo>
                <a:cubicBezTo>
                  <a:pt x="760107" y="990895"/>
                  <a:pt x="760854" y="985919"/>
                  <a:pt x="761351" y="980113"/>
                </a:cubicBezTo>
                <a:cubicBezTo>
                  <a:pt x="761849" y="974307"/>
                  <a:pt x="762098" y="967257"/>
                  <a:pt x="762098" y="958963"/>
                </a:cubicBezTo>
                <a:cubicBezTo>
                  <a:pt x="762098" y="947020"/>
                  <a:pt x="761766" y="937481"/>
                  <a:pt x="761103" y="930348"/>
                </a:cubicBezTo>
                <a:cubicBezTo>
                  <a:pt x="760439" y="923216"/>
                  <a:pt x="759444" y="917659"/>
                  <a:pt x="758117" y="913677"/>
                </a:cubicBezTo>
                <a:cubicBezTo>
                  <a:pt x="756790" y="909696"/>
                  <a:pt x="755131" y="907042"/>
                  <a:pt x="753140" y="905715"/>
                </a:cubicBezTo>
                <a:cubicBezTo>
                  <a:pt x="751150" y="904388"/>
                  <a:pt x="748496" y="903725"/>
                  <a:pt x="745178" y="903725"/>
                </a:cubicBezTo>
                <a:cubicBezTo>
                  <a:pt x="740865" y="903725"/>
                  <a:pt x="734810" y="906379"/>
                  <a:pt x="727014" y="911687"/>
                </a:cubicBezTo>
                <a:cubicBezTo>
                  <a:pt x="719217" y="916995"/>
                  <a:pt x="709265" y="922967"/>
                  <a:pt x="697155" y="929602"/>
                </a:cubicBezTo>
                <a:cubicBezTo>
                  <a:pt x="685046" y="936237"/>
                  <a:pt x="670531" y="942292"/>
                  <a:pt x="653611" y="947766"/>
                </a:cubicBezTo>
                <a:cubicBezTo>
                  <a:pt x="636691" y="953240"/>
                  <a:pt x="616620" y="955977"/>
                  <a:pt x="593396" y="955977"/>
                </a:cubicBezTo>
                <a:cubicBezTo>
                  <a:pt x="567851" y="955977"/>
                  <a:pt x="544876" y="951581"/>
                  <a:pt x="524473" y="942790"/>
                </a:cubicBezTo>
                <a:cubicBezTo>
                  <a:pt x="504069" y="933998"/>
                  <a:pt x="486652" y="920644"/>
                  <a:pt x="472220" y="902729"/>
                </a:cubicBezTo>
                <a:cubicBezTo>
                  <a:pt x="457788" y="884814"/>
                  <a:pt x="446674" y="862005"/>
                  <a:pt x="438878" y="834303"/>
                </a:cubicBezTo>
                <a:cubicBezTo>
                  <a:pt x="431082" y="806601"/>
                  <a:pt x="427183" y="773839"/>
                  <a:pt x="427183" y="736018"/>
                </a:cubicBezTo>
                <a:cubicBezTo>
                  <a:pt x="427183" y="701515"/>
                  <a:pt x="430833" y="670495"/>
                  <a:pt x="438132" y="642959"/>
                </a:cubicBezTo>
                <a:cubicBezTo>
                  <a:pt x="445430" y="615423"/>
                  <a:pt x="456130" y="591950"/>
                  <a:pt x="470230" y="572542"/>
                </a:cubicBezTo>
                <a:cubicBezTo>
                  <a:pt x="484329" y="553134"/>
                  <a:pt x="501415" y="538205"/>
                  <a:pt x="521487" y="527754"/>
                </a:cubicBezTo>
                <a:cubicBezTo>
                  <a:pt x="541559" y="517304"/>
                  <a:pt x="564367" y="512079"/>
                  <a:pt x="589913" y="512079"/>
                </a:cubicBezTo>
                <a:cubicBezTo>
                  <a:pt x="613136" y="512079"/>
                  <a:pt x="633125" y="514982"/>
                  <a:pt x="649879" y="520787"/>
                </a:cubicBezTo>
                <a:cubicBezTo>
                  <a:pt x="666633" y="526593"/>
                  <a:pt x="681065" y="533063"/>
                  <a:pt x="693174" y="540196"/>
                </a:cubicBezTo>
                <a:cubicBezTo>
                  <a:pt x="705283" y="547328"/>
                  <a:pt x="715153" y="553798"/>
                  <a:pt x="722784" y="559604"/>
                </a:cubicBezTo>
                <a:cubicBezTo>
                  <a:pt x="730414" y="565410"/>
                  <a:pt x="736718" y="568312"/>
                  <a:pt x="741694" y="568312"/>
                </a:cubicBezTo>
                <a:cubicBezTo>
                  <a:pt x="744680" y="568312"/>
                  <a:pt x="747334" y="567317"/>
                  <a:pt x="749657" y="565327"/>
                </a:cubicBezTo>
                <a:cubicBezTo>
                  <a:pt x="751979" y="563336"/>
                  <a:pt x="753970" y="560184"/>
                  <a:pt x="755628" y="555871"/>
                </a:cubicBezTo>
                <a:cubicBezTo>
                  <a:pt x="757287" y="551558"/>
                  <a:pt x="758448" y="545918"/>
                  <a:pt x="759112" y="538951"/>
                </a:cubicBezTo>
                <a:cubicBezTo>
                  <a:pt x="759775" y="531984"/>
                  <a:pt x="760107" y="523524"/>
                  <a:pt x="760107" y="513572"/>
                </a:cubicBezTo>
                <a:cubicBezTo>
                  <a:pt x="760107" y="504282"/>
                  <a:pt x="759858" y="496486"/>
                  <a:pt x="759361" y="490182"/>
                </a:cubicBezTo>
                <a:cubicBezTo>
                  <a:pt x="758863" y="483879"/>
                  <a:pt x="758117" y="478405"/>
                  <a:pt x="757121" y="473760"/>
                </a:cubicBezTo>
                <a:cubicBezTo>
                  <a:pt x="756126" y="469115"/>
                  <a:pt x="754799" y="465300"/>
                  <a:pt x="753140" y="462314"/>
                </a:cubicBezTo>
                <a:cubicBezTo>
                  <a:pt x="751481" y="459328"/>
                  <a:pt x="748413" y="455596"/>
                  <a:pt x="743934" y="451117"/>
                </a:cubicBezTo>
                <a:cubicBezTo>
                  <a:pt x="739455" y="446638"/>
                  <a:pt x="731576" y="441247"/>
                  <a:pt x="720296" y="434944"/>
                </a:cubicBezTo>
                <a:cubicBezTo>
                  <a:pt x="709016" y="428640"/>
                  <a:pt x="696326" y="423083"/>
                  <a:pt x="682226" y="418273"/>
                </a:cubicBezTo>
                <a:cubicBezTo>
                  <a:pt x="668126" y="413462"/>
                  <a:pt x="652782" y="409564"/>
                  <a:pt x="636194" y="406578"/>
                </a:cubicBezTo>
                <a:cubicBezTo>
                  <a:pt x="619606" y="403592"/>
                  <a:pt x="602354" y="402099"/>
                  <a:pt x="584439" y="402099"/>
                </a:cubicBezTo>
                <a:close/>
                <a:moveTo>
                  <a:pt x="240005" y="0"/>
                </a:moveTo>
                <a:lnTo>
                  <a:pt x="1043940" y="0"/>
                </a:lnTo>
                <a:lnTo>
                  <a:pt x="104394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FFFF00">
              <a:alpha val="70000"/>
            </a:srgbClr>
          </a:solidFill>
          <a:ln w="0"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endParaRPr lang="ja-JP" altLang="en-US" sz="4050" b="1" kern="1200" spc="38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" name="D_answer"/>
          <p:cNvSpPr/>
          <p:nvPr/>
        </p:nvSpPr>
        <p:spPr>
          <a:xfrm>
            <a:off x="5610668" y="3133874"/>
            <a:ext cx="3267045" cy="1080000"/>
          </a:xfrm>
          <a:custGeom>
            <a:avLst/>
            <a:gdLst>
              <a:gd name="connsiteX0" fmla="*/ 0 w 4356060"/>
              <a:gd name="connsiteY0" fmla="*/ 0 h 1440000"/>
              <a:gd name="connsiteX1" fmla="*/ 4116055 w 4356060"/>
              <a:gd name="connsiteY1" fmla="*/ 0 h 1440000"/>
              <a:gd name="connsiteX2" fmla="*/ 4356060 w 4356060"/>
              <a:gd name="connsiteY2" fmla="*/ 240005 h 1440000"/>
              <a:gd name="connsiteX3" fmla="*/ 4356060 w 4356060"/>
              <a:gd name="connsiteY3" fmla="*/ 1199995 h 1440000"/>
              <a:gd name="connsiteX4" fmla="*/ 4116055 w 4356060"/>
              <a:gd name="connsiteY4" fmla="*/ 1440000 h 1440000"/>
              <a:gd name="connsiteX5" fmla="*/ 0 w 4356060"/>
              <a:gd name="connsiteY5" fmla="*/ 144000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060" h="1440000">
                <a:moveTo>
                  <a:pt x="0" y="0"/>
                </a:moveTo>
                <a:lnTo>
                  <a:pt x="4116055" y="0"/>
                </a:lnTo>
                <a:cubicBezTo>
                  <a:pt x="4248606" y="0"/>
                  <a:pt x="4356060" y="107454"/>
                  <a:pt x="4356060" y="240005"/>
                </a:cubicBezTo>
                <a:lnTo>
                  <a:pt x="4356060" y="1199995"/>
                </a:lnTo>
                <a:cubicBezTo>
                  <a:pt x="4356060" y="1332546"/>
                  <a:pt x="4248606" y="1440000"/>
                  <a:pt x="4116055" y="1440000"/>
                </a:cubicBezTo>
                <a:lnTo>
                  <a:pt x="0" y="1440000"/>
                </a:lnTo>
                <a:close/>
              </a:path>
            </a:pathLst>
          </a:custGeom>
          <a:solidFill>
            <a:srgbClr val="00B0F0">
              <a:alpha val="70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GB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GB" sz="3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GB" sz="3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GB" sz="36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GB" sz="3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D"/>
          <p:cNvSpPr/>
          <p:nvPr/>
        </p:nvSpPr>
        <p:spPr>
          <a:xfrm>
            <a:off x="4741126" y="3133873"/>
            <a:ext cx="782955" cy="1080000"/>
          </a:xfrm>
          <a:custGeom>
            <a:avLst/>
            <a:gdLst/>
            <a:ahLst/>
            <a:cxnLst/>
            <a:rect l="l" t="t" r="r" b="b"/>
            <a:pathLst>
              <a:path w="1043940" h="1440000">
                <a:moveTo>
                  <a:pt x="395528" y="515065"/>
                </a:moveTo>
                <a:lnTo>
                  <a:pt x="461714" y="515065"/>
                </a:lnTo>
                <a:cubicBezTo>
                  <a:pt x="501858" y="515065"/>
                  <a:pt x="534288" y="520456"/>
                  <a:pt x="559004" y="531238"/>
                </a:cubicBezTo>
                <a:cubicBezTo>
                  <a:pt x="583720" y="542020"/>
                  <a:pt x="603958" y="557032"/>
                  <a:pt x="619716" y="576275"/>
                </a:cubicBezTo>
                <a:cubicBezTo>
                  <a:pt x="635475" y="595517"/>
                  <a:pt x="646921" y="618243"/>
                  <a:pt x="654054" y="644452"/>
                </a:cubicBezTo>
                <a:cubicBezTo>
                  <a:pt x="661187" y="670661"/>
                  <a:pt x="664753" y="699027"/>
                  <a:pt x="664753" y="729549"/>
                </a:cubicBezTo>
                <a:cubicBezTo>
                  <a:pt x="664753" y="766707"/>
                  <a:pt x="660689" y="799219"/>
                  <a:pt x="652561" y="827087"/>
                </a:cubicBezTo>
                <a:cubicBezTo>
                  <a:pt x="644433" y="854955"/>
                  <a:pt x="632157" y="878262"/>
                  <a:pt x="615735" y="897006"/>
                </a:cubicBezTo>
                <a:cubicBezTo>
                  <a:pt x="599313" y="915751"/>
                  <a:pt x="578827" y="929768"/>
                  <a:pt x="554276" y="939057"/>
                </a:cubicBezTo>
                <a:cubicBezTo>
                  <a:pt x="529726" y="948347"/>
                  <a:pt x="499535" y="952991"/>
                  <a:pt x="463705" y="952991"/>
                </a:cubicBezTo>
                <a:lnTo>
                  <a:pt x="395528" y="952991"/>
                </a:lnTo>
                <a:close/>
                <a:moveTo>
                  <a:pt x="303961" y="412550"/>
                </a:moveTo>
                <a:cubicBezTo>
                  <a:pt x="293013" y="412550"/>
                  <a:pt x="283807" y="415785"/>
                  <a:pt x="276342" y="422254"/>
                </a:cubicBezTo>
                <a:cubicBezTo>
                  <a:pt x="268877" y="428723"/>
                  <a:pt x="265145" y="439257"/>
                  <a:pt x="265145" y="453854"/>
                </a:cubicBezTo>
                <a:lnTo>
                  <a:pt x="265145" y="1015197"/>
                </a:lnTo>
                <a:cubicBezTo>
                  <a:pt x="265145" y="1029794"/>
                  <a:pt x="268877" y="1040328"/>
                  <a:pt x="276342" y="1046797"/>
                </a:cubicBezTo>
                <a:cubicBezTo>
                  <a:pt x="283807" y="1053267"/>
                  <a:pt x="293013" y="1056501"/>
                  <a:pt x="303961" y="1056501"/>
                </a:cubicBezTo>
                <a:lnTo>
                  <a:pt x="457733" y="1056501"/>
                </a:lnTo>
                <a:cubicBezTo>
                  <a:pt x="514796" y="1056501"/>
                  <a:pt x="563980" y="1050281"/>
                  <a:pt x="605285" y="1037840"/>
                </a:cubicBezTo>
                <a:cubicBezTo>
                  <a:pt x="646589" y="1025398"/>
                  <a:pt x="681673" y="1005907"/>
                  <a:pt x="710536" y="979366"/>
                </a:cubicBezTo>
                <a:cubicBezTo>
                  <a:pt x="739400" y="952825"/>
                  <a:pt x="761545" y="918571"/>
                  <a:pt x="776972" y="876603"/>
                </a:cubicBezTo>
                <a:cubicBezTo>
                  <a:pt x="792399" y="834635"/>
                  <a:pt x="800112" y="784124"/>
                  <a:pt x="800112" y="725070"/>
                </a:cubicBezTo>
                <a:cubicBezTo>
                  <a:pt x="800112" y="673979"/>
                  <a:pt x="792979" y="629025"/>
                  <a:pt x="778714" y="590209"/>
                </a:cubicBezTo>
                <a:cubicBezTo>
                  <a:pt x="764448" y="551393"/>
                  <a:pt x="743630" y="518797"/>
                  <a:pt x="716259" y="492422"/>
                </a:cubicBezTo>
                <a:cubicBezTo>
                  <a:pt x="688889" y="466047"/>
                  <a:pt x="655215" y="446141"/>
                  <a:pt x="615238" y="432704"/>
                </a:cubicBezTo>
                <a:cubicBezTo>
                  <a:pt x="575260" y="419268"/>
                  <a:pt x="526574" y="412550"/>
                  <a:pt x="469179" y="412550"/>
                </a:cubicBezTo>
                <a:close/>
                <a:moveTo>
                  <a:pt x="240005" y="0"/>
                </a:moveTo>
                <a:lnTo>
                  <a:pt x="1043940" y="0"/>
                </a:lnTo>
                <a:lnTo>
                  <a:pt x="1043940" y="1440000"/>
                </a:lnTo>
                <a:lnTo>
                  <a:pt x="240005" y="1440000"/>
                </a:lnTo>
                <a:cubicBezTo>
                  <a:pt x="107454" y="1440000"/>
                  <a:pt x="0" y="1332546"/>
                  <a:pt x="0" y="1199995"/>
                </a:cubicBezTo>
                <a:lnTo>
                  <a:pt x="0" y="240005"/>
                </a:lnTo>
                <a:cubicBezTo>
                  <a:pt x="0" y="107454"/>
                  <a:pt x="107454" y="0"/>
                  <a:pt x="240005" y="0"/>
                </a:cubicBezTo>
                <a:close/>
              </a:path>
            </a:pathLst>
          </a:custGeom>
          <a:solidFill>
            <a:srgbClr val="FFFF00">
              <a:alpha val="70000"/>
            </a:srgbClr>
          </a:solidFill>
          <a:ln w="0">
            <a:noFill/>
          </a:ln>
          <a:effectLst>
            <a:innerShdw blurRad="63500" dist="50800" dir="13500000">
              <a:srgbClr val="000000">
                <a:alpha val="50000"/>
              </a:srgbClr>
            </a:innerShdw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defRPr/>
            </a:pPr>
            <a:endParaRPr lang="ja-JP" altLang="en-US" sz="4050" b="1" kern="1200" spc="38" dirty="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" name="Question box"/>
          <p:cNvSpPr/>
          <p:nvPr/>
        </p:nvSpPr>
        <p:spPr>
          <a:xfrm>
            <a:off x="237713" y="229539"/>
            <a:ext cx="8640000" cy="1620000"/>
          </a:xfrm>
          <a:prstGeom prst="roundRect">
            <a:avLst/>
          </a:prstGeom>
          <a:solidFill>
            <a:srgbClr val="7030A0">
              <a:alpha val="70000"/>
            </a:srgb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5400" dirty="0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Sulfur </a:t>
            </a:r>
            <a:r>
              <a:rPr lang="en-US" sz="5400" dirty="0" err="1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5400" dirty="0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5400" dirty="0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được sử dụng </a:t>
            </a:r>
            <a:r>
              <a:rPr lang="en-US" sz="5400" dirty="0" err="1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endParaRPr lang="vi-VN" sz="5400" b="1" kern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Back Button">
            <a:hlinkClick r:id="rId3" action="ppaction://hlinksldjump" highlightClick="1">
              <a:snd r:embed="rId4" name="click.wav"/>
            </a:hlinkClick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787" y="4179802"/>
            <a:ext cx="1204427" cy="875948"/>
          </a:xfrm>
          <a:prstGeom prst="rect">
            <a:avLst/>
          </a:prstGeom>
        </p:spPr>
      </p:pic>
      <p:sp>
        <p:nvSpPr>
          <p:cNvPr id="15" name="TL name"/>
          <p:cNvSpPr/>
          <p:nvPr/>
        </p:nvSpPr>
        <p:spPr>
          <a:xfrm>
            <a:off x="366290" y="4857676"/>
            <a:ext cx="577402" cy="25391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GB" altLang="ja-JP" sz="1200" b="1" i="1" kern="1200" spc="38" dirty="0">
                <a:ln w="0"/>
                <a:solidFill>
                  <a:srgbClr val="7030A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 Light"/>
                <a:ea typeface="HGSSoeiKakupoptai" panose="040B0A00000000000000" pitchFamily="82" charset="-128"/>
                <a:cs typeface="+mn-cs"/>
              </a:rPr>
              <a:t>Jessica</a:t>
            </a:r>
            <a:endParaRPr lang="ja-JP" altLang="en-US" sz="1200" b="1" i="1" kern="1200" spc="38" dirty="0">
              <a:ln w="0"/>
              <a:solidFill>
                <a:srgbClr val="7030A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libri Light"/>
              <a:ea typeface="HGSSoeiKakupoptai" panose="040B0A00000000000000" pitchFamily="82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27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12E47-E9BB-F6C0-1930-92128B3BD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0FF7A-0B4C-E345-8265-B88375C624E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4CBA9F-FD0A-A68F-5FCE-8F8683812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53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42082D9-7379-79B7-80D0-F6CB549EC957}"/>
              </a:ext>
            </a:extLst>
          </p:cNvPr>
          <p:cNvSpPr/>
          <p:nvPr/>
        </p:nvSpPr>
        <p:spPr>
          <a:xfrm>
            <a:off x="2021049" y="2225502"/>
            <a:ext cx="5101909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b="1" spc="38" dirty="0">
                <a:ln w="9525" cmpd="sng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216C03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749944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76623" y="943901"/>
            <a:ext cx="6986451" cy="1126983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127000" lvl="0" indent="0" algn="just" fontAlgn="base">
              <a:buNone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Flowchart: Sequential Access Storage 6"/>
          <p:cNvSpPr/>
          <p:nvPr/>
        </p:nvSpPr>
        <p:spPr>
          <a:xfrm>
            <a:off x="4701393" y="2331724"/>
            <a:ext cx="2709500" cy="2088171"/>
          </a:xfrm>
          <a:prstGeom prst="flowChartMagneticTap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983" y="85229"/>
            <a:ext cx="1985657" cy="19856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6178" y="1078058"/>
            <a:ext cx="42530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2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ỒNG HỒ ĐẾM NGƯỢC 15s - MP4 (Phan Linh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00632" y="4056542"/>
            <a:ext cx="1924318" cy="10869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11" b="98889" l="1889" r="96000">
                        <a14:foregroundMark x1="29778" y1="55333" x2="50778" y2="55556"/>
                        <a14:foregroundMark x1="48889" y1="46111" x2="46667" y2="41667"/>
                        <a14:foregroundMark x1="30889" y1="29778" x2="30889" y2="35889"/>
                        <a14:foregroundMark x1="50556" y1="8889" x2="55000" y2="20889"/>
                        <a14:foregroundMark x1="87000" y1="7444" x2="93111" y2="12556"/>
                        <a14:foregroundMark x1="67444" y1="22444" x2="69444" y2="29667"/>
                        <a14:foregroundMark x1="28333" y1="9667" x2="30889" y2="17000"/>
                        <a14:foregroundMark x1="8333" y1="13333" x2="9667" y2="17000"/>
                        <a14:foregroundMark x1="25778" y1="24778" x2="25778" y2="25889"/>
                        <a14:foregroundMark x1="33556" y1="41667" x2="35333" y2="42222"/>
                        <a14:foregroundMark x1="24222" y1="47556" x2="26333" y2="48556"/>
                        <a14:foregroundMark x1="70333" y1="4444" x2="71889" y2="7444"/>
                        <a14:foregroundMark x1="82222" y1="30333" x2="82556" y2="3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80" y="2070885"/>
            <a:ext cx="2609850" cy="2609850"/>
          </a:xfrm>
          <a:prstGeom prst="rect">
            <a:avLst/>
          </a:prstGeom>
        </p:spPr>
      </p:pic>
      <p:pic>
        <p:nvPicPr>
          <p:cNvPr id="5" name="Nhac-trao-bang-khen-trao-giai-thuo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38131" y="445213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7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64C63E-44D8-40F1-BCB4-A2FEC60DF643}"/>
              </a:ext>
            </a:extLst>
          </p:cNvPr>
          <p:cNvSpPr/>
          <p:nvPr/>
        </p:nvSpPr>
        <p:spPr>
          <a:xfrm>
            <a:off x="176270" y="925957"/>
            <a:ext cx="8615190" cy="2280368"/>
          </a:xfrm>
          <a:prstGeom prst="rect">
            <a:avLst/>
          </a:prstGeom>
          <a:solidFill>
            <a:srgbClr val="FFEEB9"/>
          </a:solidFill>
        </p:spPr>
        <p:txBody>
          <a:bodyPr wrap="square">
            <a:spAutoFit/>
          </a:bodyPr>
          <a:lstStyle/>
          <a:p>
            <a:pPr>
              <a:lnSpc>
                <a:spcPct val="97000"/>
              </a:lnSpc>
              <a:spcAft>
                <a:spcPts val="285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 nêu ưu điểm của khẩu trang than hoạt tính so với khẩu trang thường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7000"/>
              </a:lnSpc>
              <a:spcAft>
                <a:spcPts val="285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 nêu vai trò của than hoạt tính trong các máy lọc nước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ounded Rectangle 14">
            <a:extLst>
              <a:ext uri="{FF2B5EF4-FFF2-40B4-BE49-F238E27FC236}">
                <a16:creationId xmlns:a16="http://schemas.microsoft.com/office/drawing/2014/main" id="{12E7A5A2-0231-4688-9D53-6753F9D4E597}"/>
              </a:ext>
            </a:extLst>
          </p:cNvPr>
          <p:cNvSpPr/>
          <p:nvPr/>
        </p:nvSpPr>
        <p:spPr>
          <a:xfrm>
            <a:off x="2646513" y="95153"/>
            <a:ext cx="4437333" cy="620860"/>
          </a:xfrm>
          <a:prstGeom prst="roundRect">
            <a:avLst/>
          </a:prstGeom>
          <a:solidFill>
            <a:srgbClr val="CE302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+mn-ea"/>
                <a:cs typeface="+mn-cs"/>
                <a:sym typeface="Arial"/>
              </a:rPr>
              <a:t>Vận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+mn-ea"/>
                <a:cs typeface="+mn-cs"/>
                <a:sym typeface="Arial"/>
              </a:rPr>
              <a:t>dụng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(Body)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474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64C63E-44D8-40F1-BCB4-A2FEC60DF643}"/>
              </a:ext>
            </a:extLst>
          </p:cNvPr>
          <p:cNvSpPr/>
          <p:nvPr/>
        </p:nvSpPr>
        <p:spPr>
          <a:xfrm>
            <a:off x="176270" y="925957"/>
            <a:ext cx="8615190" cy="1047723"/>
          </a:xfrm>
          <a:prstGeom prst="rect">
            <a:avLst/>
          </a:prstGeom>
          <a:solidFill>
            <a:srgbClr val="FFEEB9"/>
          </a:solidFill>
        </p:spPr>
        <p:txBody>
          <a:bodyPr wrap="square">
            <a:spAutoFit/>
          </a:bodyPr>
          <a:lstStyle/>
          <a:p>
            <a:pPr>
              <a:lnSpc>
                <a:spcPct val="97000"/>
              </a:lnSpc>
              <a:spcAft>
                <a:spcPts val="285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 nêu ưu điểm của khẩu trang than hoạt tính so với khẩu trang thường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14">
            <a:extLst>
              <a:ext uri="{FF2B5EF4-FFF2-40B4-BE49-F238E27FC236}">
                <a16:creationId xmlns:a16="http://schemas.microsoft.com/office/drawing/2014/main" id="{12E7A5A2-0231-4688-9D53-6753F9D4E597}"/>
              </a:ext>
            </a:extLst>
          </p:cNvPr>
          <p:cNvSpPr/>
          <p:nvPr/>
        </p:nvSpPr>
        <p:spPr>
          <a:xfrm>
            <a:off x="2646513" y="95153"/>
            <a:ext cx="4305130" cy="620860"/>
          </a:xfrm>
          <a:prstGeom prst="roundRect">
            <a:avLst/>
          </a:prstGeom>
          <a:solidFill>
            <a:srgbClr val="CE302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b="1" kern="1200" dirty="0">
                <a:solidFill>
                  <a:prstClr val="white"/>
                </a:solidFill>
                <a:latin typeface="Arial (Body)"/>
              </a:rPr>
              <a:t>V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+mn-ea"/>
                <a:cs typeface="+mn-cs"/>
                <a:sym typeface="Arial"/>
              </a:rPr>
              <a:t>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+mn-ea"/>
                <a:cs typeface="+mn-cs"/>
                <a:sym typeface="Arial"/>
              </a:rPr>
              <a:t>dụng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(Body)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F4C123-34EB-425A-AA66-903A007AB4BF}"/>
              </a:ext>
            </a:extLst>
          </p:cNvPr>
          <p:cNvSpPr/>
          <p:nvPr/>
        </p:nvSpPr>
        <p:spPr>
          <a:xfrm>
            <a:off x="176269" y="2084437"/>
            <a:ext cx="8615189" cy="1785040"/>
          </a:xfrm>
          <a:prstGeom prst="rect">
            <a:avLst/>
          </a:prstGeom>
          <a:solidFill>
            <a:srgbClr val="DCF7FF"/>
          </a:solidFill>
        </p:spPr>
        <p:txBody>
          <a:bodyPr wrap="square">
            <a:spAutoFit/>
          </a:bodyPr>
          <a:lstStyle/>
          <a:p>
            <a:pPr marR="34925" algn="just">
              <a:lnSpc>
                <a:spcPct val="104000"/>
              </a:lnSpc>
              <a:spcAft>
                <a:spcPts val="270"/>
              </a:spcAft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 đó khẩu trang than hoạt tính 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khả năng hấp phụ các loại bụi, khí độc như SO</a:t>
            </a:r>
            <a:r>
              <a:rPr lang="en-US" sz="3600" b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NO­</a:t>
            </a:r>
            <a:r>
              <a:rPr lang="en-US" sz="3600" b="1" baseline="-2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,... tốt hơn khẩu trang thường.</a:t>
            </a:r>
            <a:endParaRPr lang="en-US" sz="3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87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64C63E-44D8-40F1-BCB4-A2FEC60DF643}"/>
              </a:ext>
            </a:extLst>
          </p:cNvPr>
          <p:cNvSpPr/>
          <p:nvPr/>
        </p:nvSpPr>
        <p:spPr>
          <a:xfrm>
            <a:off x="176270" y="925957"/>
            <a:ext cx="8615190" cy="1047723"/>
          </a:xfrm>
          <a:prstGeom prst="rect">
            <a:avLst/>
          </a:prstGeom>
          <a:solidFill>
            <a:srgbClr val="FFEEB9"/>
          </a:solidFill>
        </p:spPr>
        <p:txBody>
          <a:bodyPr wrap="square">
            <a:spAutoFit/>
          </a:bodyPr>
          <a:lstStyle/>
          <a:p>
            <a:pPr>
              <a:lnSpc>
                <a:spcPct val="97000"/>
              </a:lnSpc>
              <a:spcAft>
                <a:spcPts val="285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 nêu vai trò của than hoạt tính trong các máy lọc nước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ounded Rectangle 14">
            <a:extLst>
              <a:ext uri="{FF2B5EF4-FFF2-40B4-BE49-F238E27FC236}">
                <a16:creationId xmlns:a16="http://schemas.microsoft.com/office/drawing/2014/main" id="{12E7A5A2-0231-4688-9D53-6753F9D4E597}"/>
              </a:ext>
            </a:extLst>
          </p:cNvPr>
          <p:cNvSpPr/>
          <p:nvPr/>
        </p:nvSpPr>
        <p:spPr>
          <a:xfrm>
            <a:off x="2646513" y="95153"/>
            <a:ext cx="4668687" cy="620860"/>
          </a:xfrm>
          <a:prstGeom prst="roundRect">
            <a:avLst/>
          </a:prstGeom>
          <a:solidFill>
            <a:srgbClr val="CE302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b="1" kern="1200" dirty="0">
                <a:solidFill>
                  <a:prstClr val="white"/>
                </a:solidFill>
                <a:latin typeface="Arial (Body)"/>
              </a:rPr>
              <a:t>V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+mn-ea"/>
                <a:cs typeface="+mn-cs"/>
                <a:sym typeface="Arial"/>
              </a:rPr>
              <a:t>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+mn-ea"/>
                <a:cs typeface="+mn-cs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  <a:ea typeface="+mn-ea"/>
                <a:cs typeface="+mn-cs"/>
                <a:sym typeface="Arial"/>
              </a:rPr>
              <a:t>dụng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(Body)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FD49D1-3785-465F-A242-8D7861E370CB}"/>
              </a:ext>
            </a:extLst>
          </p:cNvPr>
          <p:cNvSpPr/>
          <p:nvPr/>
        </p:nvSpPr>
        <p:spPr>
          <a:xfrm>
            <a:off x="176269" y="2387258"/>
            <a:ext cx="8615189" cy="1754326"/>
          </a:xfrm>
          <a:prstGeom prst="rect">
            <a:avLst/>
          </a:prstGeom>
          <a:solidFill>
            <a:srgbClr val="DCF7FF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rgbClr val="FF0000"/>
                </a:solidFill>
                <a:latin typeface="+mj-lt"/>
              </a:rPr>
              <a:t>Vai trò của than hoạt tính trong máy lọc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ước </a:t>
            </a:r>
            <a:r>
              <a:rPr lang="vi-VN" sz="3600" b="1" dirty="0">
                <a:latin typeface="+mj-lt"/>
              </a:rPr>
              <a:t>than hoạt tính có tác dụng loại bỏ mùi và các hợp chất có hại trong nước</a:t>
            </a:r>
            <a:r>
              <a:rPr lang="en-US" sz="3600" b="1" dirty="0">
                <a:latin typeface="+mj-lt"/>
              </a:rPr>
              <a:t>.</a:t>
            </a:r>
            <a:endParaRPr lang="en-US" sz="6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5234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651" y="0"/>
            <a:ext cx="925565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4030" y="3284358"/>
            <a:ext cx="2445026" cy="1183280"/>
          </a:xfrm>
        </p:spPr>
        <p:txBody>
          <a:bodyPr>
            <a:normAutofit/>
          </a:bodyPr>
          <a:lstStyle/>
          <a:p>
            <a:r>
              <a:rPr lang="en-US" b="1" cap="none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b="1" cap="non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cap="none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b="1" cap="non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cap="none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cap="non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cap="none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b="1" cap="none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15287" y="992510"/>
            <a:ext cx="29774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2140" y="488017"/>
            <a:ext cx="36682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nhược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chlorine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chlorine</a:t>
            </a:r>
          </a:p>
        </p:txBody>
      </p:sp>
    </p:spTree>
    <p:extLst>
      <p:ext uri="{BB962C8B-B14F-4D97-AF65-F5344CB8AC3E}">
        <p14:creationId xmlns:p14="http://schemas.microsoft.com/office/powerpoint/2010/main" val="180719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07672" y="713965"/>
            <a:ext cx="6716469" cy="1962187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127000" lvl="0" indent="0" algn="just" fontAlgn="base">
              <a:buNone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diêm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7" name="Flowchart: Sequential Access Storage 6"/>
          <p:cNvSpPr/>
          <p:nvPr/>
        </p:nvSpPr>
        <p:spPr>
          <a:xfrm>
            <a:off x="4522188" y="2676152"/>
            <a:ext cx="3066962" cy="1854590"/>
          </a:xfrm>
          <a:prstGeom prst="flowChartMagneticTap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Sulfur </a:t>
            </a:r>
          </a:p>
          <a:p>
            <a:pPr lvl="0" algn="ctr" fontAlgn="base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94" b="90000" l="4246" r="898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98" y="591641"/>
            <a:ext cx="1580322" cy="16659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1202" y="1367563"/>
            <a:ext cx="3773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3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11" b="98889" l="1889" r="96000">
                        <a14:foregroundMark x1="29778" y1="55333" x2="50778" y2="55556"/>
                        <a14:foregroundMark x1="48889" y1="46111" x2="46667" y2="41667"/>
                        <a14:foregroundMark x1="30889" y1="29778" x2="30889" y2="35889"/>
                        <a14:foregroundMark x1="50556" y1="8889" x2="55000" y2="20889"/>
                        <a14:foregroundMark x1="87000" y1="7444" x2="93111" y2="12556"/>
                        <a14:foregroundMark x1="67444" y1="22444" x2="69444" y2="29667"/>
                        <a14:foregroundMark x1="28333" y1="9667" x2="30889" y2="17000"/>
                        <a14:foregroundMark x1="8333" y1="13333" x2="9667" y2="17000"/>
                        <a14:foregroundMark x1="25778" y1="24778" x2="25778" y2="25889"/>
                        <a14:foregroundMark x1="33556" y1="41667" x2="35333" y2="42222"/>
                        <a14:foregroundMark x1="24222" y1="47556" x2="26333" y2="48556"/>
                        <a14:foregroundMark x1="70333" y1="4444" x2="71889" y2="7444"/>
                        <a14:foregroundMark x1="82222" y1="30333" x2="82556" y2="3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59" y="2798476"/>
            <a:ext cx="2609850" cy="2345024"/>
          </a:xfrm>
          <a:prstGeom prst="rect">
            <a:avLst/>
          </a:prstGeom>
        </p:spPr>
      </p:pic>
      <p:pic>
        <p:nvPicPr>
          <p:cNvPr id="2" name="ĐỒNG HỒ ĐẾM NGƯỢC 15s - MP4 (Phan Linh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84399" y="31282"/>
            <a:ext cx="1459601" cy="824461"/>
          </a:xfrm>
          <a:prstGeom prst="rect">
            <a:avLst/>
          </a:prstGeom>
        </p:spPr>
      </p:pic>
      <p:pic>
        <p:nvPicPr>
          <p:cNvPr id="4" name="Nhac-trao-bang-khen-trao-giai-thuo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60609" y="445933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8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80808" y="870458"/>
            <a:ext cx="6797647" cy="950534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127000" lvl="0" indent="0" algn="just" fontAlgn="base">
              <a:buNone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hắc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buNone/>
            </a:pP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owchart: Sequential Access Storage 6"/>
          <p:cNvSpPr/>
          <p:nvPr/>
        </p:nvSpPr>
        <p:spPr>
          <a:xfrm>
            <a:off x="5084461" y="2174965"/>
            <a:ext cx="3049446" cy="1449977"/>
          </a:xfrm>
          <a:prstGeom prst="flowChartMagneticTap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Chlorine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59" b="100000" l="9705" r="898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09" y="420580"/>
            <a:ext cx="1952063" cy="17543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6500" y="1297772"/>
            <a:ext cx="435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</a:t>
            </a:r>
            <a:endParaRPr lang="en-US" sz="2800" b="1" dirty="0">
              <a:solidFill>
                <a:schemeClr val="bg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11" b="98889" l="1889" r="96000">
                        <a14:foregroundMark x1="29778" y1="55333" x2="50778" y2="55556"/>
                        <a14:foregroundMark x1="48889" y1="46111" x2="46667" y2="41667"/>
                        <a14:foregroundMark x1="30889" y1="29778" x2="30889" y2="35889"/>
                        <a14:foregroundMark x1="50556" y1="8889" x2="55000" y2="20889"/>
                        <a14:foregroundMark x1="87000" y1="7444" x2="93111" y2="12556"/>
                        <a14:foregroundMark x1="67444" y1="22444" x2="69444" y2="29667"/>
                        <a14:foregroundMark x1="28333" y1="9667" x2="30889" y2="17000"/>
                        <a14:foregroundMark x1="8333" y1="13333" x2="9667" y2="17000"/>
                        <a14:foregroundMark x1="25778" y1="24778" x2="25778" y2="25889"/>
                        <a14:foregroundMark x1="33556" y1="41667" x2="35333" y2="42222"/>
                        <a14:foregroundMark x1="24222" y1="47556" x2="26333" y2="48556"/>
                        <a14:foregroundMark x1="70333" y1="4444" x2="71889" y2="7444"/>
                        <a14:foregroundMark x1="82222" y1="30333" x2="82556" y2="3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517" y="1742336"/>
            <a:ext cx="2609850" cy="2609850"/>
          </a:xfrm>
          <a:prstGeom prst="rect">
            <a:avLst/>
          </a:prstGeom>
        </p:spPr>
      </p:pic>
      <p:pic>
        <p:nvPicPr>
          <p:cNvPr id="2" name="ĐỒNG HỒ ĐẾM NGƯỢC 15s - MP4 (Phan Linh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97189" y="3717626"/>
            <a:ext cx="2246812" cy="1269120"/>
          </a:xfrm>
          <a:prstGeom prst="rect">
            <a:avLst/>
          </a:prstGeom>
        </p:spPr>
      </p:pic>
      <p:pic>
        <p:nvPicPr>
          <p:cNvPr id="4" name="Nhac-trao-bang-khen-trao-giai-thuo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26018" y="450015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988508" y="806214"/>
            <a:ext cx="6778784" cy="105584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127000" lvl="0" indent="0" fontAlgn="base">
              <a:buNone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7" name="Flowchart: Sequential Access Storage 6"/>
          <p:cNvSpPr/>
          <p:nvPr/>
        </p:nvSpPr>
        <p:spPr>
          <a:xfrm>
            <a:off x="2559158" y="2522810"/>
            <a:ext cx="2125980" cy="1449977"/>
          </a:xfrm>
          <a:prstGeom prst="flowChartMagneticTap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Ozone</a:t>
            </a:r>
          </a:p>
          <a:p>
            <a:pPr lvl="0" algn="ctr" fontAlgn="base"/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(O</a:t>
            </a:r>
            <a:r>
              <a:rPr lang="en-US" sz="3600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00" b="98000" l="4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0" y="593216"/>
            <a:ext cx="2078129" cy="1861457"/>
          </a:xfrm>
          <a:prstGeom prst="rect">
            <a:avLst/>
          </a:prstGeom>
        </p:spPr>
      </p:pic>
      <p:sp>
        <p:nvSpPr>
          <p:cNvPr id="8" name="TextBox 7">
            <a:hlinkClick r:id="rId8" action="ppaction://hlinksldjump"/>
          </p:cNvPr>
          <p:cNvSpPr txBox="1"/>
          <p:nvPr/>
        </p:nvSpPr>
        <p:spPr>
          <a:xfrm>
            <a:off x="1143174" y="1679411"/>
            <a:ext cx="38791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5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11" b="98889" l="1889" r="96000">
                        <a14:foregroundMark x1="29778" y1="55333" x2="50778" y2="55556"/>
                        <a14:foregroundMark x1="48889" y1="46111" x2="46667" y2="41667"/>
                        <a14:foregroundMark x1="30889" y1="29778" x2="30889" y2="35889"/>
                        <a14:foregroundMark x1="50556" y1="8889" x2="55000" y2="20889"/>
                        <a14:foregroundMark x1="87000" y1="7444" x2="93111" y2="12556"/>
                        <a14:foregroundMark x1="67444" y1="22444" x2="69444" y2="29667"/>
                        <a14:foregroundMark x1="28333" y1="9667" x2="30889" y2="17000"/>
                        <a14:foregroundMark x1="8333" y1="13333" x2="9667" y2="17000"/>
                        <a14:foregroundMark x1="25778" y1="24778" x2="25778" y2="25889"/>
                        <a14:foregroundMark x1="33556" y1="41667" x2="35333" y2="42222"/>
                        <a14:foregroundMark x1="24222" y1="47556" x2="26333" y2="48556"/>
                        <a14:foregroundMark x1="70333" y1="4444" x2="71889" y2="7444"/>
                        <a14:foregroundMark x1="82222" y1="30333" x2="82556" y2="3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65" y="2045097"/>
            <a:ext cx="2609850" cy="2609850"/>
          </a:xfrm>
          <a:prstGeom prst="rect">
            <a:avLst/>
          </a:prstGeom>
        </p:spPr>
      </p:pic>
      <p:pic>
        <p:nvPicPr>
          <p:cNvPr id="2" name="ĐỒNG HỒ ĐẾM NGƯỢC 15s - MP4 (Phan Linh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" y="3987437"/>
            <a:ext cx="1786490" cy="1009106"/>
          </a:xfrm>
          <a:prstGeom prst="rect">
            <a:avLst/>
          </a:prstGeom>
        </p:spPr>
      </p:pic>
      <p:pic>
        <p:nvPicPr>
          <p:cNvPr id="4" name="Nhac-trao-bang-khen-trao-giai-thuo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08074" y="443341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7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416973" y="1154602"/>
            <a:ext cx="6424532" cy="1183208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127000" lvl="0" indent="0" fontAlgn="base">
              <a:buNone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7" name="Flowchart: Sequential Access Storage 6"/>
          <p:cNvSpPr/>
          <p:nvPr/>
        </p:nvSpPr>
        <p:spPr>
          <a:xfrm>
            <a:off x="4572000" y="2852453"/>
            <a:ext cx="3646967" cy="1449977"/>
          </a:xfrm>
          <a:prstGeom prst="flowChartMagneticTap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fontAlgn="base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Phosphorus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90" y="-300062"/>
            <a:ext cx="2139695" cy="21396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86270" y="1078595"/>
            <a:ext cx="48177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6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11" b="98889" l="1889" r="96000">
                        <a14:foregroundMark x1="29778" y1="55333" x2="50778" y2="55556"/>
                        <a14:foregroundMark x1="48889" y1="46111" x2="46667" y2="41667"/>
                        <a14:foregroundMark x1="30889" y1="29778" x2="30889" y2="35889"/>
                        <a14:foregroundMark x1="50556" y1="8889" x2="55000" y2="20889"/>
                        <a14:foregroundMark x1="87000" y1="7444" x2="93111" y2="12556"/>
                        <a14:foregroundMark x1="67444" y1="22444" x2="69444" y2="29667"/>
                        <a14:foregroundMark x1="28333" y1="9667" x2="30889" y2="17000"/>
                        <a14:foregroundMark x1="8333" y1="13333" x2="9667" y2="17000"/>
                        <a14:foregroundMark x1="25778" y1="24778" x2="25778" y2="25889"/>
                        <a14:foregroundMark x1="33556" y1="41667" x2="35333" y2="42222"/>
                        <a14:foregroundMark x1="24222" y1="47556" x2="26333" y2="48556"/>
                        <a14:foregroundMark x1="70333" y1="4444" x2="71889" y2="7444"/>
                        <a14:foregroundMark x1="82222" y1="30333" x2="82556" y2="3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48" y="2044379"/>
            <a:ext cx="2609850" cy="2609850"/>
          </a:xfrm>
          <a:prstGeom prst="rect">
            <a:avLst/>
          </a:prstGeom>
        </p:spPr>
      </p:pic>
      <p:pic>
        <p:nvPicPr>
          <p:cNvPr id="2" name="ĐỒNG HỒ ĐẾM NGƯỢC 15s - MP4 (Phan Linh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17410" y="88332"/>
            <a:ext cx="1887693" cy="1066270"/>
          </a:xfrm>
          <a:prstGeom prst="rect">
            <a:avLst/>
          </a:prstGeom>
        </p:spPr>
      </p:pic>
      <p:pic>
        <p:nvPicPr>
          <p:cNvPr id="4" name="Nhac-trao-bang-khen-trao-giai-thuo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88373" y="4425629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62050" y="636000"/>
            <a:ext cx="581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33588" y="393626"/>
            <a:ext cx="38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24163" y="374575"/>
            <a:ext cx="38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4238" y="566750"/>
            <a:ext cx="38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57650" y="893948"/>
            <a:ext cx="1281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</a:p>
        </p:txBody>
      </p:sp>
      <p:sp>
        <p:nvSpPr>
          <p:cNvPr id="11" name="Cloud 10"/>
          <p:cNvSpPr/>
          <p:nvPr/>
        </p:nvSpPr>
        <p:spPr>
          <a:xfrm>
            <a:off x="1411252" y="1641909"/>
            <a:ext cx="3674547" cy="2934841"/>
          </a:xfrm>
          <a:prstGeom prst="cloud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8-Point Star 11"/>
          <p:cNvSpPr/>
          <p:nvPr/>
        </p:nvSpPr>
        <p:spPr>
          <a:xfrm>
            <a:off x="5486401" y="967563"/>
            <a:ext cx="3030278" cy="3019646"/>
          </a:xfrm>
          <a:prstGeom prst="star8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802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theme/theme1.xml><?xml version="1.0" encoding="utf-8"?>
<a:theme xmlns:a="http://schemas.openxmlformats.org/drawingml/2006/main" name="Biotechnology Institute Training Center by Slidesgo">
  <a:themeElements>
    <a:clrScheme name="Simple Light">
      <a:dk1>
        <a:srgbClr val="000000"/>
      </a:dk1>
      <a:lt1>
        <a:srgbClr val="666666"/>
      </a:lt1>
      <a:dk2>
        <a:srgbClr val="999999"/>
      </a:dk2>
      <a:lt2>
        <a:srgbClr val="B7B7B7"/>
      </a:lt2>
      <a:accent1>
        <a:srgbClr val="D9D9D9"/>
      </a:accent1>
      <a:accent2>
        <a:srgbClr val="F3F3F3"/>
      </a:accent2>
      <a:accent3>
        <a:srgbClr val="9A26E7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3457</TotalTime>
  <Words>1281</Words>
  <Application>Microsoft Office PowerPoint</Application>
  <PresentationFormat>On-screen Show (16:9)</PresentationFormat>
  <Paragraphs>188</Paragraphs>
  <Slides>43</Slides>
  <Notes>12</Notes>
  <HiddenSlides>1</HiddenSlides>
  <MMClips>13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5" baseType="lpstr">
      <vt:lpstr>HGSSoeiKakupoptai</vt:lpstr>
      <vt:lpstr>Times New Roman</vt:lpstr>
      <vt:lpstr>ＭＳ Ｐゴシック</vt:lpstr>
      <vt:lpstr>Calibri Light</vt:lpstr>
      <vt:lpstr>Nunito</vt:lpstr>
      <vt:lpstr>Arial (Body)</vt:lpstr>
      <vt:lpstr>Lora Medium</vt:lpstr>
      <vt:lpstr>Book Antiqua</vt:lpstr>
      <vt:lpstr>Michroma</vt:lpstr>
      <vt:lpstr>Arial</vt:lpstr>
      <vt:lpstr>Calibri</vt:lpstr>
      <vt:lpstr>Biotechnology Institute Training Center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PHUONG THANH</cp:lastModifiedBy>
  <cp:revision>101</cp:revision>
  <dcterms:modified xsi:type="dcterms:W3CDTF">2024-11-27T14:15:42Z</dcterms:modified>
</cp:coreProperties>
</file>