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8288000" cy="10287000"/>
  <p:notesSz cx="6858000" cy="9144000"/>
  <p:defaultTextStyle>
    <a:defPPr>
      <a:defRPr lang="vi-VN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B2A9-BACC-4FE7-2CF5-5D39A55B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36947-3B8A-3F69-F04B-6641360C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CE00-E38F-4847-805D-D4361893F0C7}" type="datetimeFigureOut">
              <a:rPr lang="vi-VN" smtClean="0"/>
              <a:t>14/12/2024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A05B9-2C2B-23DD-6F5E-0F880E85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A6337-D616-6FA3-346C-7BEF9E0A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5737-2855-4758-82AB-BE7057762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1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50B7C-F215-6AC6-D471-28FC983C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873A2-3081-A576-3F41-749F2B4E0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11086-46D0-1F05-EFB8-6DA3FFF8D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45CE00-E38F-4847-805D-D4361893F0C7}" type="datetimeFigureOut">
              <a:rPr lang="vi-VN" smtClean="0"/>
              <a:t>14/12/2024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99B7D-A54C-A29F-46A7-F7A2E67CD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03902-E9B6-7478-A01A-168183184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C95737-2855-4758-82AB-BE7057762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09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658F1F-2C1F-FD2F-1D28-206F4B86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678DC-2942-A71A-AB83-1124A9B62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356AE4-0600-FD61-7947-70C65F4F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8669E-EBFB-9B9A-FA4F-0753FEBDB3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73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469690-CD48-AEC1-8EFC-2D7699D3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B558F-E1E6-F296-1CA2-9BD5A94ED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7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D4A887-9A9A-64D3-FB56-F3D7F86C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80992">
              <a:lnSpc>
                <a:spcPct val="115000"/>
              </a:lnSpc>
            </a:pPr>
            <a:r>
              <a:rPr lang="vi-VN" sz="5400" b="1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So sánh tốc độ của một số phản ứng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99270-97EB-D743-ADDD-E06C8F3D4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1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1593CF-F69E-63DE-B198-D310EE29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80992">
              <a:lnSpc>
                <a:spcPct val="115000"/>
              </a:lnSpc>
            </a:pPr>
            <a:r>
              <a:rPr lang="vi-VN" sz="5400" b="1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So sánh tốc độ của một số phản ứng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C79DE-FF08-D77D-3AC6-E8FFB21FAD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6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0E4769-3F60-091F-36A4-51E10817E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F0865-9388-4977-80FB-4079EF6287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251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9680E9-F401-E7A8-20E3-1BD2F19A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E7691-5BB0-865F-9264-139E44118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488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FE05CD-8829-594F-2E34-464AA19A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D7C94-2B5E-9A49-EFDE-4DAC6D65C6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34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EE3F93-73AC-D2DD-3D19-A6B5D796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FC740-9B50-BB9A-AC66-D680DD021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9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343A97-6F62-26B3-46C9-75871BF2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E0906-74A7-B569-D0C7-9A2245E71C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6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8AA022-24B7-3DCA-9B6F-5977F291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AE191-530F-1E96-C858-4C31AD3794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60753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928FAB-D21E-8BBA-01F8-55A5E0AA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B308A-D61F-2809-F185-6336A24F2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80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B6AD2E-30CB-03E1-1020-9DA001D5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722D2-2BA0-C99A-C274-4E0865C787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8009"/>
      </p:ext>
    </p:extLst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48B7AE-82D9-51C3-A89A-DA14ACA2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3B755-7025-C48E-6421-5095B04971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0B2287-EF8B-95E2-C3E0-8EC3C7EE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195A7-ECDB-5B31-1410-019EB4C0A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29C7D3-F247-27D9-3A59-EF8AA5CB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B0D20-2169-6E79-924D-5F95FD1F0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CC5F31-8DD1-9214-5114-DA97014F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C6CA3-2572-A513-0C31-7DE8C7A811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2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E82159-2D11-7F0B-23D3-166DA1EF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23DC9-C07B-DBC7-17B7-894D183607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3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98F685-F505-1452-8439-4C187B33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9D6A6-3582-BF6F-1BA8-7283CFCA1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0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429D06-2393-91A5-72EA-E5FF03E2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7F3D5-9F1D-11F0-33C8-4F98649B15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4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F7DE83-3FAC-7B13-5180-57B88D3A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956AF-8545-83AC-8DA2-CBAD0A448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CAFFB6-5674-F18B-F281-96308E7E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495A0-19C4-D50E-B81B-3C31324EA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0698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DB034-CE7D-505B-74BA-11F56299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217E4-66B0-368D-8B0E-9FB3F1E97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9939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0B335C-BD6F-0B18-9A0C-E02EE34D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6C7F9-610A-EC2A-4300-A04CD83F6D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42A65-E070-32BD-BCC6-2A53A3F9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FE875-2199-36CC-95DD-80BF39EF30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765243-6954-4BCD-8F02-A641D6BC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24573-3EDD-195E-46ED-C6FD715B2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6575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252F0E-766F-3FC0-54E0-4D0A9190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C6700-3EDB-8A1D-796C-E0A24D45C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71CACB-5052-D63A-DD46-1D84DD2B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CB900-46B2-9EED-0015-F8D352229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DA70FC-FB50-EF8D-45B8-05125CE4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EFB8F-5E94-2DFF-A08A-5752440A1D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35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E606A4-FBC8-D5DF-1D9C-29A58A7F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24DBC-80CC-BC32-BFCD-5BAC254B7B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70BFCA-E194-1B63-C963-2B80D631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B02DD-4793-A65E-2B8D-0BBE2D63B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7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F0C3AB-07BD-64C7-6BBE-0DD4DABF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E7E84-E663-6335-1899-DEA7DC751C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68A50F-BB99-5F7D-8BBC-B1FF092B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84EA0-ADB3-C48F-8334-5F63DEF1B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884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Custom</PresentationFormat>
  <Paragraphs>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tốc độ của một số phản ứng</vt:lpstr>
      <vt:lpstr>So sánh tốc độ của một số phản ứng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baongochuynh230102@gmail.com</dc:creator>
  <cp:lastModifiedBy>baongochuynh230102@gmail.com</cp:lastModifiedBy>
  <cp:revision>1</cp:revision>
  <dcterms:created xsi:type="dcterms:W3CDTF">2024-12-14T05:54:15Z</dcterms:created>
  <dcterms:modified xsi:type="dcterms:W3CDTF">2024-12-14T05:54:15Z</dcterms:modified>
</cp:coreProperties>
</file>