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5"/>
  </p:notesMasterIdLst>
  <p:sldIdLst>
    <p:sldId id="265" r:id="rId2"/>
    <p:sldId id="257" r:id="rId3"/>
    <p:sldId id="268" r:id="rId4"/>
    <p:sldId id="341" r:id="rId5"/>
    <p:sldId id="258" r:id="rId6"/>
    <p:sldId id="264" r:id="rId7"/>
    <p:sldId id="271" r:id="rId8"/>
    <p:sldId id="275" r:id="rId9"/>
    <p:sldId id="261" r:id="rId10"/>
    <p:sldId id="277" r:id="rId11"/>
    <p:sldId id="273" r:id="rId12"/>
    <p:sldId id="276" r:id="rId13"/>
    <p:sldId id="324" r:id="rId14"/>
    <p:sldId id="274" r:id="rId15"/>
    <p:sldId id="325" r:id="rId16"/>
    <p:sldId id="272" r:id="rId17"/>
    <p:sldId id="267" r:id="rId18"/>
    <p:sldId id="281" r:id="rId19"/>
    <p:sldId id="278" r:id="rId20"/>
    <p:sldId id="282" r:id="rId21"/>
    <p:sldId id="279" r:id="rId22"/>
    <p:sldId id="283" r:id="rId23"/>
    <p:sldId id="280" r:id="rId24"/>
    <p:sldId id="284" r:id="rId25"/>
    <p:sldId id="287" r:id="rId26"/>
    <p:sldId id="285" r:id="rId27"/>
    <p:sldId id="288" r:id="rId28"/>
    <p:sldId id="286" r:id="rId29"/>
    <p:sldId id="291" r:id="rId30"/>
    <p:sldId id="343" r:id="rId31"/>
    <p:sldId id="289" r:id="rId32"/>
    <p:sldId id="290" r:id="rId33"/>
    <p:sldId id="296" r:id="rId34"/>
    <p:sldId id="297" r:id="rId35"/>
    <p:sldId id="299" r:id="rId36"/>
    <p:sldId id="328" r:id="rId37"/>
    <p:sldId id="342" r:id="rId38"/>
    <p:sldId id="345" r:id="rId39"/>
    <p:sldId id="302" r:id="rId40"/>
    <p:sldId id="300" r:id="rId41"/>
    <p:sldId id="301" r:id="rId42"/>
    <p:sldId id="340" r:id="rId43"/>
    <p:sldId id="305" r:id="rId44"/>
    <p:sldId id="304" r:id="rId45"/>
    <p:sldId id="309" r:id="rId46"/>
    <p:sldId id="344" r:id="rId47"/>
    <p:sldId id="308" r:id="rId48"/>
    <p:sldId id="330" r:id="rId49"/>
    <p:sldId id="312" r:id="rId50"/>
    <p:sldId id="313" r:id="rId51"/>
    <p:sldId id="314" r:id="rId52"/>
    <p:sldId id="318" r:id="rId53"/>
    <p:sldId id="316" r:id="rId54"/>
    <p:sldId id="319" r:id="rId55"/>
    <p:sldId id="346" r:id="rId56"/>
    <p:sldId id="334" r:id="rId57"/>
    <p:sldId id="339" r:id="rId58"/>
    <p:sldId id="338" r:id="rId59"/>
    <p:sldId id="322" r:id="rId60"/>
    <p:sldId id="320" r:id="rId61"/>
    <p:sldId id="331" r:id="rId62"/>
    <p:sldId id="269" r:id="rId63"/>
    <p:sldId id="270" r:id="rId64"/>
  </p:sldIdLst>
  <p:sldSz cx="18288000" cy="10287000"/>
  <p:notesSz cx="6858000" cy="9144000"/>
  <p:embeddedFontLst>
    <p:embeddedFont>
      <p:font typeface="Cambria Math" panose="02040503050406030204" pitchFamily="18" charset="0"/>
      <p:regular r:id="rId66"/>
    </p:embeddedFont>
    <p:embeddedFont>
      <p:font typeface="Lucida Sans Unicode" panose="020B0602030504020204" pitchFamily="34" charset="0"/>
      <p:regular r:id="rId6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72" autoAdjust="0"/>
    <p:restoredTop sz="94622" autoAdjust="0"/>
  </p:normalViewPr>
  <p:slideViewPr>
    <p:cSldViewPr>
      <p:cViewPr varScale="1">
        <p:scale>
          <a:sx n="39" d="100"/>
          <a:sy n="39" d="100"/>
        </p:scale>
        <p:origin x="76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1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F5161-CCBD-4A63-A26D-5906EAAF3478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2C7A9-5EC9-4FB4-AC58-0DBEE4034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3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2C7A9-5EC9-4FB4-AC58-0DBEE40343E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60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9.svg"/><Relationship Id="rId7" Type="http://schemas.openxmlformats.org/officeDocument/2006/relationships/image" Target="../media/image8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4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7.svg"/><Relationship Id="rId7" Type="http://schemas.openxmlformats.org/officeDocument/2006/relationships/image" Target="../media/image23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1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1.sv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4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47.png"/><Relationship Id="rId5" Type="http://schemas.openxmlformats.org/officeDocument/2006/relationships/image" Target="../media/image19.svg"/><Relationship Id="rId10" Type="http://schemas.openxmlformats.org/officeDocument/2006/relationships/image" Target="../media/image46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1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49.png"/><Relationship Id="rId5" Type="http://schemas.openxmlformats.org/officeDocument/2006/relationships/image" Target="../media/image19.svg"/><Relationship Id="rId10" Type="http://schemas.openxmlformats.org/officeDocument/2006/relationships/image" Target="../media/image48.jpe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1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58.sv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5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56.svg"/><Relationship Id="rId5" Type="http://schemas.openxmlformats.org/officeDocument/2006/relationships/image" Target="../media/image19.svg"/><Relationship Id="rId10" Type="http://schemas.openxmlformats.org/officeDocument/2006/relationships/image" Target="../media/image55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4.svg"/><Relationship Id="rId7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0.png"/><Relationship Id="rId10" Type="http://schemas.openxmlformats.org/officeDocument/2006/relationships/image" Target="../media/image65.svg"/><Relationship Id="rId9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6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64.png"/><Relationship Id="rId5" Type="http://schemas.openxmlformats.org/officeDocument/2006/relationships/image" Target="../media/image19.svg"/><Relationship Id="rId10" Type="http://schemas.openxmlformats.org/officeDocument/2006/relationships/image" Target="../media/image68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6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64.png"/><Relationship Id="rId5" Type="http://schemas.openxmlformats.org/officeDocument/2006/relationships/image" Target="../media/image19.svg"/><Relationship Id="rId10" Type="http://schemas.openxmlformats.org/officeDocument/2006/relationships/image" Target="../media/image69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6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64.png"/><Relationship Id="rId5" Type="http://schemas.openxmlformats.org/officeDocument/2006/relationships/image" Target="../media/image19.svg"/><Relationship Id="rId10" Type="http://schemas.openxmlformats.org/officeDocument/2006/relationships/image" Target="../media/image70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1.svg"/><Relationship Id="rId7" Type="http://schemas.openxmlformats.org/officeDocument/2006/relationships/image" Target="../media/image14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65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65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0.png"/><Relationship Id="rId3" Type="http://schemas.openxmlformats.org/officeDocument/2006/relationships/image" Target="../media/image17.svg"/><Relationship Id="rId7" Type="http://schemas.openxmlformats.org/officeDocument/2006/relationships/image" Target="../media/image23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14.svg"/></Relationships>
</file>

<file path=ppt/slides/_rels/slide4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10.png"/><Relationship Id="rId3" Type="http://schemas.openxmlformats.org/officeDocument/2006/relationships/image" Target="../media/image58.svg"/><Relationship Id="rId21" Type="http://schemas.openxmlformats.org/officeDocument/2006/relationships/image" Target="../media/image59.png"/><Relationship Id="rId2" Type="http://schemas.openxmlformats.org/officeDocument/2006/relationships/image" Target="../media/image57.png"/><Relationship Id="rId20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25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580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6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65.svg"/><Relationship Id="rId5" Type="http://schemas.openxmlformats.org/officeDocument/2006/relationships/image" Target="../media/image19.svg"/><Relationship Id="rId10" Type="http://schemas.openxmlformats.org/officeDocument/2006/relationships/image" Target="../media/image6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7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7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7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7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microsoft.com/office/2007/relationships/hdphoto" Target="../media/hdphoto1.wdp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700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71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9.svg"/><Relationship Id="rId3" Type="http://schemas.openxmlformats.org/officeDocument/2006/relationships/image" Target="../media/image83.svg"/><Relationship Id="rId7" Type="http://schemas.openxmlformats.org/officeDocument/2006/relationships/image" Target="../media/image17.svg"/><Relationship Id="rId12" Type="http://schemas.openxmlformats.org/officeDocument/2006/relationships/image" Target="../media/image88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9.svg"/><Relationship Id="rId5" Type="http://schemas.openxmlformats.org/officeDocument/2006/relationships/image" Target="../media/image85.svg"/><Relationship Id="rId15" Type="http://schemas.openxmlformats.org/officeDocument/2006/relationships/image" Target="../media/image91.svg"/><Relationship Id="rId10" Type="http://schemas.openxmlformats.org/officeDocument/2006/relationships/image" Target="../media/image38.png"/><Relationship Id="rId4" Type="http://schemas.openxmlformats.org/officeDocument/2006/relationships/image" Target="../media/image84.png"/><Relationship Id="rId9" Type="http://schemas.openxmlformats.org/officeDocument/2006/relationships/image" Target="../media/image87.svg"/><Relationship Id="rId14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2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8.svg"/><Relationship Id="rId5" Type="http://schemas.openxmlformats.org/officeDocument/2006/relationships/image" Target="../media/image19.svg"/><Relationship Id="rId10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28222" y="-417203"/>
            <a:ext cx="4714875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09703" y="6902861"/>
            <a:ext cx="4714875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67349" y="-712551"/>
            <a:ext cx="4230168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28222" y="6704789"/>
            <a:ext cx="4230168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88207" y="8388248"/>
            <a:ext cx="5108117" cy="28976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40531" y="-1257499"/>
            <a:ext cx="5108117" cy="28976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91676" y="8388248"/>
            <a:ext cx="5108117" cy="289769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44000" y="-1257499"/>
            <a:ext cx="5108117" cy="289769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92321" y="2919137"/>
            <a:ext cx="13106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MỚI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07839" y="-238125"/>
            <a:ext cx="4114800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54056">
            <a:off x="4262461" y="-645684"/>
            <a:ext cx="3131908" cy="18449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5363" y="4129988"/>
            <a:ext cx="7966237" cy="459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Cl, S, P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7.1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I, II, III (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6961" y="820187"/>
            <a:ext cx="12593718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Cl, S, P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7.1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0522" y="3242530"/>
            <a:ext cx="7474622" cy="636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33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200" y="-1409700"/>
            <a:ext cx="5074305" cy="4114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09143" y="4648289"/>
            <a:ext cx="80772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1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X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IV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khả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9143" y="1028700"/>
            <a:ext cx="15726913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IV. Theo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1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H?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800" y="5372100"/>
            <a:ext cx="3905250" cy="3905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46530" y="5734050"/>
            <a:ext cx="368427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454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06563" y="-952500"/>
            <a:ext cx="4114800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54056">
            <a:off x="4262461" y="-645684"/>
            <a:ext cx="3131908" cy="18449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24263" y="4149133"/>
            <a:ext cx="712898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silicon dioxide, 1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Si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khả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 (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II)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SI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IV.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2200" y="1247400"/>
            <a:ext cx="14428639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silicon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silicon dioxide. Cho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9159" y="4149133"/>
            <a:ext cx="6460041" cy="495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891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199" y="-1409700"/>
            <a:ext cx="4604462" cy="3733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5800" y="266700"/>
            <a:ext cx="173736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4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lang="en-US" sz="4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4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silicon dioxide:</a:t>
            </a:r>
            <a:endParaRPr lang="en-US" sz="4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xi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măng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gốm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thạch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sạch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sodium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silicat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chế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nhuộm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phòng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…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5676900"/>
            <a:ext cx="5600700" cy="3733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0" y="5708650"/>
            <a:ext cx="5553075" cy="3702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39575" y="5622925"/>
            <a:ext cx="5553075" cy="374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847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200" y="-1409700"/>
            <a:ext cx="5074305" cy="4114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70198" y="190500"/>
            <a:ext cx="5993949" cy="11848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5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5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</a:t>
            </a:r>
            <a:r>
              <a:rPr lang="en-US" sz="5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tắc</a:t>
            </a:r>
            <a:r>
              <a:rPr lang="en-US" sz="5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5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5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5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0" y="1642177"/>
            <a:ext cx="15522248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7.1.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3939316"/>
            <a:ext cx="12244014" cy="577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782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14030" y="5676900"/>
            <a:ext cx="3386329" cy="46101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04800" y="-114300"/>
            <a:ext cx="5074305" cy="4114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91000" y="2382442"/>
            <a:ext cx="929022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kia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26969" y="6643152"/>
            <a:ext cx="5190688" cy="411480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059732" y="-33251"/>
            <a:ext cx="421441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56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200" y="-1409700"/>
            <a:ext cx="5074305" cy="4114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05136" y="4465410"/>
            <a:ext cx="7772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lục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187, Ca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II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Cl (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I)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 (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II).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0836" y="876300"/>
            <a:ext cx="15773400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187,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Cl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O. </a:t>
            </a:r>
          </a:p>
        </p:txBody>
      </p:sp>
      <p:pic>
        <p:nvPicPr>
          <p:cNvPr id="1026" name="Picture 2" descr="Vỏ điện tử Calcium cấu hình điện Tử Valence electron - những người khác png  tải về - Miễn phí trong suốt Vòng Tròn png Tải về.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4229101"/>
            <a:ext cx="5978770" cy="5181600"/>
          </a:xfrm>
          <a:prstGeom prst="rect">
            <a:avLst/>
          </a:prstGeom>
          <a:noFill/>
          <a:effectLst>
            <a:glow rad="127000">
              <a:srgbClr val="FFFFCC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8387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173" y="601413"/>
            <a:ext cx="8885974" cy="90841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60853" y="601413"/>
            <a:ext cx="8885974" cy="908417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341425" y="2351054"/>
            <a:ext cx="13605150" cy="5584893"/>
            <a:chOff x="0" y="0"/>
            <a:chExt cx="4602236" cy="188921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02236" cy="1889210"/>
            </a:xfrm>
            <a:custGeom>
              <a:avLst/>
              <a:gdLst/>
              <a:ahLst/>
              <a:cxnLst/>
              <a:rect l="l" t="t" r="r" b="b"/>
              <a:pathLst>
                <a:path w="4602236" h="1889210">
                  <a:moveTo>
                    <a:pt x="0" y="0"/>
                  </a:moveTo>
                  <a:lnTo>
                    <a:pt x="4602236" y="0"/>
                  </a:lnTo>
                  <a:lnTo>
                    <a:pt x="4602236" y="1889210"/>
                  </a:lnTo>
                  <a:lnTo>
                    <a:pt x="0" y="188921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Rectangle 7"/>
          <p:cNvSpPr/>
          <p:nvPr/>
        </p:nvSpPr>
        <p:spPr>
          <a:xfrm>
            <a:off x="3202953" y="4338578"/>
            <a:ext cx="12115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</a:t>
            </a:r>
            <a:r>
              <a:rPr lang="en-US" sz="4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tắc</a:t>
            </a:r>
            <a:r>
              <a:rPr lang="en-US" sz="4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24300" y="2689525"/>
            <a:ext cx="10439400" cy="1387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400" b="1" dirty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82738" y="-681767"/>
            <a:ext cx="2922439" cy="292243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54056">
            <a:off x="15071032" y="160108"/>
            <a:ext cx="3131908" cy="18449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666682">
            <a:off x="16237375" y="6572789"/>
            <a:ext cx="4490357" cy="4114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90429" y="-38100"/>
            <a:ext cx="7303602" cy="11848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5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en-US" sz="5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5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5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5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endParaRPr lang="en-US" sz="5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45168" y="1200422"/>
            <a:ext cx="16459200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90170" lvl="0" indent="-57150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hydrogen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hydrogen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hydrogen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</a:t>
            </a:r>
            <a:r>
              <a:rPr lang="en-US" sz="4000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75360" y="8042977"/>
            <a:ext cx="15544799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90170" lvl="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ozone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oxygen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ozone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</a:t>
            </a:r>
            <a:r>
              <a:rPr lang="en-US" sz="4000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2445" y="4344129"/>
            <a:ext cx="9135510" cy="346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517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894972" y="5439917"/>
            <a:ext cx="3022508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85800" y="-181886"/>
            <a:ext cx="5074305" cy="4114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05200" y="5142168"/>
            <a:ext cx="11237371" cy="2363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⇒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phi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kiện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</a:t>
            </a:r>
            <a:r>
              <a:rPr lang="en-US" sz="4000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61185" y="2075505"/>
            <a:ext cx="127254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90170" indent="-571500" algn="ctr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phi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khí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kiện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269458"/>
            <a:ext cx="4114800" cy="401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408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90600" y="1213113"/>
            <a:ext cx="8305800" cy="43312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22770" y="7200900"/>
            <a:ext cx="519068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639800" y="-1104900"/>
            <a:ext cx="5108117" cy="28976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13164" y="1485900"/>
            <a:ext cx="7543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tắc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lập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2.png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9829800" y="4360227"/>
            <a:ext cx="7467600" cy="5355273"/>
          </a:xfrm>
          <a:prstGeom prst="rect">
            <a:avLst/>
          </a:prstGeom>
          <a:ln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07839" y="-238125"/>
            <a:ext cx="4114800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54056">
            <a:off x="4262461" y="-645684"/>
            <a:ext cx="3131908" cy="18449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54056">
            <a:off x="13329674" y="9250170"/>
            <a:ext cx="3131908" cy="18449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666682">
            <a:off x="16237375" y="6572789"/>
            <a:ext cx="4490357" cy="4114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05200" y="1028700"/>
            <a:ext cx="12777230" cy="3090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Kim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sodium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Na,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potassium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K…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/>
          <a:srcRect l="4811" t="11255" r="6980" b="14784"/>
          <a:stretch/>
        </p:blipFill>
        <p:spPr>
          <a:xfrm>
            <a:off x="4191000" y="4610100"/>
            <a:ext cx="5196578" cy="43462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/>
          <a:srcRect t="37136" r="1341"/>
          <a:stretch/>
        </p:blipFill>
        <p:spPr>
          <a:xfrm>
            <a:off x="10256936" y="4615757"/>
            <a:ext cx="4373463" cy="4340571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539308" y="7081308"/>
            <a:ext cx="3840822" cy="375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038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06600" y="5630576"/>
            <a:ext cx="3022508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04800" y="-13655"/>
            <a:ext cx="5074305" cy="4114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76400" y="2857500"/>
            <a:ext cx="16316967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9017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2,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0" y="4305300"/>
            <a:ext cx="12039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⇒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hạt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664312"/>
            <a:ext cx="3733800" cy="364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477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75626" y="-762656"/>
            <a:ext cx="3532039" cy="353203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54056">
            <a:off x="14906959" y="-142674"/>
            <a:ext cx="3131908" cy="18449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54056">
            <a:off x="13329674" y="9250170"/>
            <a:ext cx="3131908" cy="18449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666682">
            <a:off x="16237375" y="6572789"/>
            <a:ext cx="4490357" cy="4114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13921" y="776894"/>
            <a:ext cx="14396795" cy="3090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3:</a:t>
            </a:r>
          </a:p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carbon, phosphorus…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tương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C, P…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Icono Del Calcio Del Elemento De Tabla Periódica Stock de ilustración -  Ilustración de insignificante, material: 7917958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481" y="4152900"/>
            <a:ext cx="4770718" cy="477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08979" y="4152901"/>
            <a:ext cx="4592091" cy="477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221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354" y="6099877"/>
            <a:ext cx="3047646" cy="41490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8753" y="-136104"/>
            <a:ext cx="5074305" cy="4114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38400" y="4970380"/>
            <a:ext cx="13487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⇒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phi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rắn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ước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33700" y="2338313"/>
            <a:ext cx="12496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3,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phi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rắn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8753" y="6321838"/>
            <a:ext cx="4061153" cy="396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489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28700" y="-1028700"/>
            <a:ext cx="4114800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54056">
            <a:off x="14515583" y="19825"/>
            <a:ext cx="3131908" cy="18449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54056">
            <a:off x="12530999" y="8823146"/>
            <a:ext cx="3131908" cy="18449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666682">
            <a:off x="16049117" y="6284516"/>
            <a:ext cx="4490357" cy="4114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52190" y="1028700"/>
            <a:ext cx="13014121" cy="7609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lvl="0" algn="ctr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Lưu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ý:</a:t>
            </a:r>
          </a:p>
          <a:p>
            <a:pPr marL="571500" marR="90170" lvl="0" indent="-571500" algn="just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rắn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trùng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riêng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iodine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(I</a:t>
            </a:r>
            <a:r>
              <a:rPr lang="en-US" sz="4000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en-US" sz="40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571500" marR="90170" lvl="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ước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571500" marR="90170" lvl="0" indent="-57150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gồm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oxygen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cuối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6738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12176" y="225504"/>
            <a:ext cx="1387591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4: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Dựa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2,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009508"/>
              </p:ext>
            </p:extLst>
          </p:nvPr>
        </p:nvGraphicFramePr>
        <p:xfrm>
          <a:off x="2101632" y="1755824"/>
          <a:ext cx="14152881" cy="788347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551680">
                  <a:extLst>
                    <a:ext uri="{9D8B030D-6E8A-4147-A177-3AD203B41FA5}">
                      <a16:colId xmlns:a16="http://schemas.microsoft.com/office/drawing/2014/main" val="3121205230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88697523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296817434"/>
                    </a:ext>
                  </a:extLst>
                </a:gridCol>
                <a:gridCol w="3124201">
                  <a:extLst>
                    <a:ext uri="{9D8B030D-6E8A-4147-A177-3AD203B41FA5}">
                      <a16:colId xmlns:a16="http://schemas.microsoft.com/office/drawing/2014/main" val="3620616710"/>
                    </a:ext>
                  </a:extLst>
                </a:gridCol>
              </a:tblGrid>
              <a:tr h="23716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endParaRPr lang="en-US" sz="400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endParaRPr lang="en-US" sz="400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endPara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Khối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endPara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7677279"/>
                  </a:ext>
                </a:extLst>
              </a:tr>
              <a:tr h="13779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384623"/>
                  </a:ext>
                </a:extLst>
              </a:tr>
              <a:tr h="13779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4555644"/>
                  </a:ext>
                </a:extLst>
              </a:tr>
              <a:tr h="13779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9702244"/>
                  </a:ext>
                </a:extLst>
              </a:tr>
              <a:tr h="13779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3410464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616" y="4278459"/>
            <a:ext cx="1965734" cy="11292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751" y="5719290"/>
            <a:ext cx="1767465" cy="10176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702" y="7048500"/>
            <a:ext cx="1847946" cy="10639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9631" y="8496300"/>
            <a:ext cx="1145707" cy="102072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062666" y="4407584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0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62666" y="5874162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62666" y="7226541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40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62666" y="8578920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336472" y="7226541"/>
            <a:ext cx="205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Fluorine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947983" y="5874162"/>
            <a:ext cx="273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Nitrogen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273877" y="4407584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Ozone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336472" y="8512933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526492" y="5764054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485088" y="4489142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610278" y="7151539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610278" y="8539024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5564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676400" y="-1485900"/>
            <a:ext cx="4114800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54056">
            <a:off x="4262461" y="-645684"/>
            <a:ext cx="3131908" cy="18449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654056">
            <a:off x="13329674" y="9250170"/>
            <a:ext cx="3131908" cy="18449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6666682">
            <a:off x="16237375" y="6572789"/>
            <a:ext cx="4490357" cy="4114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5103" y="1111399"/>
            <a:ext cx="13746480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5: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Kể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phi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rắn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971790"/>
              </p:ext>
            </p:extLst>
          </p:nvPr>
        </p:nvGraphicFramePr>
        <p:xfrm>
          <a:off x="2895601" y="3528249"/>
          <a:ext cx="12525484" cy="575977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131371">
                  <a:extLst>
                    <a:ext uri="{9D8B030D-6E8A-4147-A177-3AD203B41FA5}">
                      <a16:colId xmlns:a16="http://schemas.microsoft.com/office/drawing/2014/main" val="560699009"/>
                    </a:ext>
                  </a:extLst>
                </a:gridCol>
                <a:gridCol w="3131371">
                  <a:extLst>
                    <a:ext uri="{9D8B030D-6E8A-4147-A177-3AD203B41FA5}">
                      <a16:colId xmlns:a16="http://schemas.microsoft.com/office/drawing/2014/main" val="2218186406"/>
                    </a:ext>
                  </a:extLst>
                </a:gridCol>
                <a:gridCol w="3131371">
                  <a:extLst>
                    <a:ext uri="{9D8B030D-6E8A-4147-A177-3AD203B41FA5}">
                      <a16:colId xmlns:a16="http://schemas.microsoft.com/office/drawing/2014/main" val="31958201"/>
                    </a:ext>
                  </a:extLst>
                </a:gridCol>
                <a:gridCol w="3131371">
                  <a:extLst>
                    <a:ext uri="{9D8B030D-6E8A-4147-A177-3AD203B41FA5}">
                      <a16:colId xmlns:a16="http://schemas.microsoft.com/office/drawing/2014/main" val="3000183446"/>
                    </a:ext>
                  </a:extLst>
                </a:gridCol>
              </a:tblGrid>
              <a:tr h="19352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loại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phi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773131"/>
                  </a:ext>
                </a:extLst>
              </a:tr>
              <a:tr h="9561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Sodium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Sulfur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864480"/>
                  </a:ext>
                </a:extLst>
              </a:tr>
              <a:tr h="9561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Potassium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Arsenic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6312880"/>
                  </a:ext>
                </a:extLst>
              </a:tr>
              <a:tr h="9561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Aluminium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Silicon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5346141"/>
                  </a:ext>
                </a:extLst>
              </a:tr>
              <a:tr h="9561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Calcium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Iodine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724327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801600" y="842010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0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34200" y="5423237"/>
            <a:ext cx="1163202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</a:p>
        </p:txBody>
      </p:sp>
      <p:sp>
        <p:nvSpPr>
          <p:cNvPr id="7" name="Rectangle 6"/>
          <p:cNvSpPr/>
          <p:nvPr/>
        </p:nvSpPr>
        <p:spPr>
          <a:xfrm>
            <a:off x="7238321" y="6458814"/>
            <a:ext cx="554960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8" name="Rectangle 7"/>
          <p:cNvSpPr/>
          <p:nvPr/>
        </p:nvSpPr>
        <p:spPr>
          <a:xfrm>
            <a:off x="7166987" y="7474477"/>
            <a:ext cx="697627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</a:p>
        </p:txBody>
      </p:sp>
      <p:sp>
        <p:nvSpPr>
          <p:cNvPr id="9" name="Rectangle 8"/>
          <p:cNvSpPr/>
          <p:nvPr/>
        </p:nvSpPr>
        <p:spPr>
          <a:xfrm>
            <a:off x="7095653" y="8471237"/>
            <a:ext cx="840295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529192" y="5423237"/>
            <a:ext cx="526105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335045" y="6458814"/>
            <a:ext cx="91440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442653" y="7455574"/>
            <a:ext cx="668774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</a:p>
        </p:txBody>
      </p:sp>
    </p:spTree>
    <p:extLst>
      <p:ext uri="{BB962C8B-B14F-4D97-AF65-F5344CB8AC3E}">
        <p14:creationId xmlns:p14="http://schemas.microsoft.com/office/powerpoint/2010/main" val="22348362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200" y="-1409700"/>
            <a:ext cx="5074305" cy="4114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0" y="723900"/>
            <a:ext cx="1727484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lấy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gồm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73865" y="3937107"/>
            <a:ext cx="13451118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lvl="0" indent="-571500" algn="ctr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4948" y="5372100"/>
            <a:ext cx="11828952" cy="41790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86400" y="3069648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563673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019297" y="-1563728"/>
            <a:ext cx="4114800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54056">
            <a:off x="4262461" y="-645684"/>
            <a:ext cx="3131908" cy="18449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54056">
            <a:off x="13329674" y="9250170"/>
            <a:ext cx="3131908" cy="18449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666682">
            <a:off x="16237375" y="6572789"/>
            <a:ext cx="4490357" cy="4114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64643" y="1605255"/>
            <a:ext cx="13958714" cy="7076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4400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O, CO</a:t>
            </a:r>
            <a:r>
              <a:rPr lang="en-US" sz="4400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C</a:t>
            </a:r>
            <a:r>
              <a:rPr lang="en-US" sz="4400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4400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…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4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 </a:t>
            </a:r>
          </a:p>
          <a:p>
            <a:pPr lvl="0" algn="ctr">
              <a:lnSpc>
                <a:spcPct val="150000"/>
              </a:lnSpc>
              <a:spcAft>
                <a:spcPts val="0"/>
              </a:spcAft>
            </a:pP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4400" b="1" baseline="-250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4400" b="1" baseline="-250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sz="4400" b="1" baseline="-250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B, C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y, z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số</a:t>
            </a:r>
            <a:endParaRPr lang="en-US" sz="4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4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4400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</a:t>
            </a:r>
            <a:r>
              <a:rPr lang="en-US" sz="4400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C</a:t>
            </a:r>
            <a:r>
              <a:rPr lang="en-US" sz="4400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4400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22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4400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Na</a:t>
            </a:r>
            <a:r>
              <a:rPr lang="en-US" sz="4400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</a:t>
            </a:r>
            <a:r>
              <a:rPr lang="en-US" sz="4400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647723" y="8496300"/>
            <a:ext cx="2743226" cy="2290593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649917" y="0"/>
            <a:ext cx="2619392" cy="289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246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200" y="-1409700"/>
            <a:ext cx="5074305" cy="4114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93193" y="342900"/>
            <a:ext cx="9603911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6: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803489"/>
              </p:ext>
            </p:extLst>
          </p:nvPr>
        </p:nvGraphicFramePr>
        <p:xfrm>
          <a:off x="914400" y="1790700"/>
          <a:ext cx="16459200" cy="722909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876800">
                  <a:extLst>
                    <a:ext uri="{9D8B030D-6E8A-4147-A177-3AD203B41FA5}">
                      <a16:colId xmlns:a16="http://schemas.microsoft.com/office/drawing/2014/main" val="2041448854"/>
                    </a:ext>
                  </a:extLst>
                </a:gridCol>
                <a:gridCol w="5334000">
                  <a:extLst>
                    <a:ext uri="{9D8B030D-6E8A-4147-A177-3AD203B41FA5}">
                      <a16:colId xmlns:a16="http://schemas.microsoft.com/office/drawing/2014/main" val="1956652314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883526421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3060033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Khối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16232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Magnesium chloride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Mg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Cl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4425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Aluminium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oxide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Al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3108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Armonia 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2837704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1710863" y="4084828"/>
            <a:ext cx="17732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MgCl</a:t>
            </a:r>
            <a:r>
              <a:rPr lang="en-US" sz="4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910796" y="5833747"/>
            <a:ext cx="13981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</a:t>
            </a:r>
            <a:r>
              <a:rPr lang="en-US" sz="4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910796" y="7688759"/>
            <a:ext cx="12089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4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741981" y="3888747"/>
            <a:ext cx="2130713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584887" y="5727210"/>
            <a:ext cx="2444900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102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741981" y="7513787"/>
            <a:ext cx="2130713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959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321" b="7517"/>
          <a:stretch>
            <a:fillRect/>
          </a:stretch>
        </p:blipFill>
        <p:spPr>
          <a:xfrm>
            <a:off x="0" y="3686783"/>
            <a:ext cx="18288000" cy="66002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932088" y="-1028700"/>
            <a:ext cx="3946682" cy="3200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935200" y="2052601"/>
            <a:ext cx="4552399" cy="36915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0833" y="1430765"/>
            <a:ext cx="18089567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800" b="1" dirty="0">
                <a:solidFill>
                  <a:srgbClr val="3660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7. HÓA TRỊ VÀ CÔNG THỨC HÓA HỌC </a:t>
            </a:r>
            <a:endParaRPr lang="en-US" sz="6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35949" y="38100"/>
            <a:ext cx="1971101" cy="217691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73472" y="1172170"/>
            <a:ext cx="12741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5300" y="4168319"/>
            <a:ext cx="92202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 + 3: 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ion (III) oxide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</a:t>
            </a:r>
            <a:r>
              <a:rPr lang="en-US" sz="4000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4000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363200" y="4165455"/>
            <a:ext cx="7391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2 + 4: 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10574" y="2194560"/>
            <a:ext cx="990600" cy="1707931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783497" y="2194559"/>
            <a:ext cx="550807" cy="1707931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101273" y="7346870"/>
            <a:ext cx="6141863" cy="290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368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1314926"/>
            <a:ext cx="14325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</a:t>
            </a:r>
            <a:r>
              <a:rPr lang="en-US" sz="4000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4000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gồm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Fe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O,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160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5000" y="4177248"/>
            <a:ext cx="14325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744700" y="4159577"/>
            <a:ext cx="3467100" cy="6127423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14300" y="7671245"/>
            <a:ext cx="3505200" cy="2615755"/>
          </a:xfrm>
          <a:prstGeom prst="rect">
            <a:avLst/>
          </a:prstGeom>
        </p:spPr>
      </p:pic>
      <p:pic>
        <p:nvPicPr>
          <p:cNvPr id="11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1234" y="0"/>
            <a:ext cx="1843766" cy="231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38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173" y="601413"/>
            <a:ext cx="8885974" cy="90841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44000" y="601413"/>
            <a:ext cx="8885974" cy="908417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31499" y="1264038"/>
            <a:ext cx="15705035" cy="7758924"/>
            <a:chOff x="0" y="0"/>
            <a:chExt cx="4602236" cy="188921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02236" cy="1889210"/>
            </a:xfrm>
            <a:custGeom>
              <a:avLst/>
              <a:gdLst/>
              <a:ahLst/>
              <a:cxnLst/>
              <a:rect l="l" t="t" r="r" b="b"/>
              <a:pathLst>
                <a:path w="4602236" h="1889210">
                  <a:moveTo>
                    <a:pt x="0" y="0"/>
                  </a:moveTo>
                  <a:lnTo>
                    <a:pt x="4602236" y="0"/>
                  </a:lnTo>
                  <a:lnTo>
                    <a:pt x="4602236" y="1889210"/>
                  </a:lnTo>
                  <a:lnTo>
                    <a:pt x="0" y="188921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Rectangle 6"/>
          <p:cNvSpPr/>
          <p:nvPr/>
        </p:nvSpPr>
        <p:spPr>
          <a:xfrm>
            <a:off x="1992617" y="3009900"/>
            <a:ext cx="14782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gồm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4000" baseline="-25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4000" baseline="-25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lang="en-US" sz="4000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</a:t>
            </a:r>
            <a:endParaRPr lang="en-US" sz="40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45117" y="1704082"/>
            <a:ext cx="1287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11573687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95400" y="-1030098"/>
            <a:ext cx="4114800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54056">
            <a:off x="14515582" y="-410116"/>
            <a:ext cx="3131908" cy="18449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54056">
            <a:off x="13329674" y="9250170"/>
            <a:ext cx="3131908" cy="18449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666682">
            <a:off x="16237375" y="6572789"/>
            <a:ext cx="4490357" cy="4114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91088" y="952500"/>
            <a:ext cx="1190582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trăm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72683" y="2552700"/>
            <a:ext cx="12138717" cy="663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trăm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(%)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giữa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(KLPT)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66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79753" y="-876300"/>
            <a:ext cx="5074305" cy="4114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7400" y="988977"/>
            <a:ext cx="14554200" cy="2825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4:</a:t>
            </a:r>
          </a:p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oxygen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nitric acid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HNO</a:t>
            </a:r>
            <a:r>
              <a:rPr lang="en-US" sz="4000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286000" y="4749834"/>
            <a:ext cx="168585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kumimoji="0" lang="en-US" altLang="en-US" sz="4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en-US" sz="4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kumimoji="0" lang="en-US" altLang="en-US" sz="4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981700" y="5179977"/>
                <a:ext cx="6705600" cy="4383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%O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KLNT</m:t>
                        </m:r>
                        <m:d>
                          <m:d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800" b="0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O</m:t>
                            </m:r>
                          </m:e>
                        </m:d>
                        <m:r>
                          <a:rPr lang="en-US" sz="4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4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3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KLPT</m:t>
                        </m:r>
                        <m:r>
                          <a:rPr lang="en-US" sz="4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4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HN</m:t>
                        </m:r>
                        <m:sSub>
                          <m:sSub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4800" b="0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US" sz="4800" b="0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4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den>
                    </m:f>
                    <m:r>
                      <a:rPr lang="en-US" sz="4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100%</m:t>
                    </m:r>
                  </m:oMath>
                </a14:m>
                <a:endParaRPr lang="en-US" sz="48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16 </m:t>
                        </m:r>
                        <m:r>
                          <m:rPr>
                            <m:sty m:val="p"/>
                          </m:rPr>
                          <a:rPr lang="en-US" sz="4800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4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3</m:t>
                        </m:r>
                      </m:num>
                      <m:den>
                        <m:r>
                          <a:rPr lang="en-US" sz="4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1+14 16 </m:t>
                        </m:r>
                        <m:r>
                          <m:rPr>
                            <m:sty m:val="p"/>
                          </m:rPr>
                          <a:rPr lang="en-US" sz="4800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4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3</m:t>
                        </m:r>
                      </m:den>
                    </m:f>
                    <m:r>
                      <m:rPr>
                        <m:sty m:val="p"/>
                      </m:rPr>
                      <a:rPr lang="en-US" sz="4800" i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100% </m:t>
                    </m:r>
                  </m:oMath>
                </a14:m>
                <a:endParaRPr lang="en-US" sz="48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≈ 76,19%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1700" y="5179977"/>
                <a:ext cx="6705600" cy="4383123"/>
              </a:xfrm>
              <a:prstGeom prst="rect">
                <a:avLst/>
              </a:prstGeom>
              <a:blipFill>
                <a:blip r:embed="rId6"/>
                <a:stretch>
                  <a:fillRect l="-3182" b="-25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666682">
            <a:off x="14046406" y="6223624"/>
            <a:ext cx="4490357" cy="4114800"/>
          </a:xfrm>
          <a:prstGeom prst="rect">
            <a:avLst/>
          </a:prstGeom>
        </p:spPr>
      </p:pic>
      <p:pic>
        <p:nvPicPr>
          <p:cNvPr id="10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9496" y="6755096"/>
            <a:ext cx="3531904" cy="353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483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2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173" y="601413"/>
            <a:ext cx="8885974" cy="90841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60853" y="601413"/>
            <a:ext cx="8885974" cy="908417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362200" y="1219200"/>
            <a:ext cx="13258800" cy="7848600"/>
            <a:chOff x="0" y="0"/>
            <a:chExt cx="4602236" cy="188921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02236" cy="1889210"/>
            </a:xfrm>
            <a:custGeom>
              <a:avLst/>
              <a:gdLst/>
              <a:ahLst/>
              <a:cxnLst/>
              <a:rect l="l" t="t" r="r" b="b"/>
              <a:pathLst>
                <a:path w="4602236" h="1889210">
                  <a:moveTo>
                    <a:pt x="0" y="0"/>
                  </a:moveTo>
                  <a:lnTo>
                    <a:pt x="4602236" y="0"/>
                  </a:lnTo>
                  <a:lnTo>
                    <a:pt x="4602236" y="1889210"/>
                  </a:lnTo>
                  <a:lnTo>
                    <a:pt x="0" y="188921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Rectangle 6"/>
          <p:cNvSpPr/>
          <p:nvPr/>
        </p:nvSpPr>
        <p:spPr>
          <a:xfrm>
            <a:off x="3124200" y="1638300"/>
            <a:ext cx="9144000" cy="201593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en-US" sz="4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4000" baseline="-25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4000" baseline="-25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54470" y="6134100"/>
            <a:ext cx="12115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luôn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100%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812529" y="4158664"/>
                <a:ext cx="8599682" cy="15182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%A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5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KLNT</m:t>
                        </m:r>
                        <m:d>
                          <m:d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54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A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en-US" sz="5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5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5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KLPT</m:t>
                        </m:r>
                        <m:r>
                          <a:rPr lang="en-US" sz="5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54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A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54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x</m:t>
                            </m:r>
                          </m:sub>
                        </m:sSub>
                        <m:sSub>
                          <m:sSub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54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B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54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y</m:t>
                            </m:r>
                          </m:sub>
                        </m:sSub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den>
                    </m:f>
                    <m:r>
                      <a:rPr lang="en-US" sz="5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5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5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100%</m:t>
                    </m:r>
                  </m:oMath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2529" y="4158664"/>
                <a:ext cx="8599682" cy="15182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65584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0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202024" y="561297"/>
            <a:ext cx="15847033" cy="2229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  <a:p>
            <a:pPr algn="ctr">
              <a:lnSpc>
                <a:spcPct val="150000"/>
              </a:lnSpc>
            </a:pPr>
            <a:r>
              <a:rPr lang="en-US" sz="4400" i="1">
                <a:latin typeface="Arial" panose="020B0604020202020204" pitchFamily="34" charset="0"/>
                <a:cs typeface="Arial" panose="020B0604020202020204" pitchFamily="34" charset="0"/>
              </a:rPr>
              <a:t>Tính </a:t>
            </a:r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400" i="1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66799" y="3389669"/>
            <a:ext cx="4352541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</a:t>
            </a:r>
            <a:r>
              <a:rPr lang="en-US" sz="4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AlO</a:t>
            </a:r>
            <a:r>
              <a:rPr lang="en-US" sz="4400" b="1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66799" y="5053487"/>
            <a:ext cx="4267197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44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MgCl</a:t>
            </a:r>
            <a:r>
              <a:rPr lang="en-US" sz="4400" b="1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66799" y="6788369"/>
            <a:ext cx="4181853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3</a:t>
            </a:r>
            <a:r>
              <a:rPr lang="en-US" sz="44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4400" b="1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4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191307" y="3228689"/>
            <a:ext cx="5217168" cy="615595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6706293" y="3228689"/>
            <a:ext cx="1600200" cy="135141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705947" y="8135488"/>
            <a:ext cx="1600200" cy="135141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706293" y="4885460"/>
            <a:ext cx="1600200" cy="135141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23" name="Straight Connector 22"/>
          <p:cNvCxnSpPr>
            <a:stCxn id="20" idx="3"/>
          </p:cNvCxnSpPr>
          <p:nvPr/>
        </p:nvCxnSpPr>
        <p:spPr>
          <a:xfrm>
            <a:off x="8306493" y="3904395"/>
            <a:ext cx="1447800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305800" y="8766146"/>
            <a:ext cx="1447800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753600" y="3882241"/>
            <a:ext cx="0" cy="4883905"/>
          </a:xfrm>
          <a:prstGeom prst="line">
            <a:avLst/>
          </a:prstGeom>
          <a:ln w="57150"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5391707" y="4223632"/>
            <a:ext cx="167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66800" y="8452187"/>
            <a:ext cx="5462012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en-US" sz="4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(NH</a:t>
            </a:r>
            <a:r>
              <a:rPr lang="en-US" sz="4400" b="1" baseline="-250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4400" b="1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4400" b="1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705947" y="6522692"/>
            <a:ext cx="1600200" cy="135141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8305800" y="5565746"/>
            <a:ext cx="1447800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305800" y="7165946"/>
            <a:ext cx="1447800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  <a:endCxn id="19" idx="1"/>
          </p:cNvCxnSpPr>
          <p:nvPr/>
        </p:nvCxnSpPr>
        <p:spPr>
          <a:xfrm flipV="1">
            <a:off x="9753600" y="6306664"/>
            <a:ext cx="2437707" cy="17529"/>
          </a:xfrm>
          <a:prstGeom prst="line">
            <a:avLst/>
          </a:prstGeom>
          <a:ln w="57150"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1175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  <p:bldP spid="20" grpId="0" animBg="1"/>
      <p:bldP spid="21" grpId="0" animBg="1"/>
      <p:bldP spid="22" grpId="0" animBg="1"/>
      <p:bldP spid="27" grpId="0"/>
      <p:bldP spid="28" grpId="0"/>
      <p:bldP spid="2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17301" y="-542056"/>
            <a:ext cx="2446101" cy="244610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54056">
            <a:off x="14848336" y="77926"/>
            <a:ext cx="3131908" cy="18449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54056">
            <a:off x="13329674" y="9250170"/>
            <a:ext cx="3131908" cy="18449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666682">
            <a:off x="16408606" y="1459119"/>
            <a:ext cx="4490357" cy="411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262187" y="680993"/>
                <a:ext cx="13763625" cy="88245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8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48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lời</a:t>
                </a:r>
                <a:r>
                  <a:rPr lang="en-US" sz="48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571500" indent="-571500" algn="just">
                  <a:lnSpc>
                    <a:spcPct val="150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4800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Al</a:t>
                </a:r>
                <a:r>
                  <a:rPr lang="en-US" sz="4800" b="1" baseline="-25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800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</a:t>
                </a:r>
                <a:r>
                  <a:rPr lang="en-US" sz="4800" b="1" baseline="-25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en-US" sz="4800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48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8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sz="48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Al</m:t>
                      </m:r>
                      <m:r>
                        <a:rPr lang="en-US" sz="48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8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KLNT</m:t>
                          </m:r>
                          <m:r>
                            <a:rPr lang="en-US" sz="48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8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Al</m:t>
                              </m:r>
                            </m:e>
                          </m:d>
                          <m:r>
                            <a:rPr lang="en-US" sz="48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.2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48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KLPT</m:t>
                          </m:r>
                          <m:r>
                            <a:rPr lang="en-US" sz="48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8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Al</m:t>
                                  </m:r>
                                </m:e>
                                <m:sub>
                                  <m:r>
                                    <a:rPr lang="en-US" sz="48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8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O</m:t>
                                  </m:r>
                                </m:e>
                                <m:sub>
                                  <m:r>
                                    <a:rPr lang="en-US" sz="48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. 100%</m:t>
                      </m:r>
                    </m:oMath>
                  </m:oMathPara>
                </a14:m>
                <a:endParaRPr lang="en-US" sz="4800" i="0"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8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sz="4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Al</m:t>
                      </m:r>
                      <m:r>
                        <a:rPr lang="en-US" sz="48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27.2</m:t>
                          </m:r>
                        </m:num>
                        <m:den>
                          <m:r>
                            <a:rPr lang="en-US" sz="48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27.2+16.3</m:t>
                          </m:r>
                        </m:den>
                      </m:f>
                      <m:r>
                        <a:rPr lang="en-US" sz="48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 100</m:t>
                      </m:r>
                      <m:r>
                        <a:rPr lang="en-US" sz="4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sz="48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8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sz="4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Al</m:t>
                      </m:r>
                      <m:r>
                        <a:rPr lang="en-US" sz="48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=52,94%</m:t>
                      </m:r>
                    </m:oMath>
                  </m:oMathPara>
                </a14:m>
                <a:endParaRPr lang="en-US" sz="48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→ % </a:t>
                </a:r>
                <a:r>
                  <a:rPr lang="en-US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 = 100% - %Al = 100% - 52,94% = </a:t>
                </a:r>
                <a:r>
                  <a:rPr lang="en-US" sz="4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46,06%</a:t>
                </a:r>
                <a:endParaRPr lang="en-US" sz="48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2187" y="680993"/>
                <a:ext cx="13763625" cy="8824595"/>
              </a:xfrm>
              <a:prstGeom prst="rect">
                <a:avLst/>
              </a:prstGeom>
              <a:blipFill>
                <a:blip r:embed="rId10"/>
                <a:stretch>
                  <a:fillRect l="-1993" r="-1373" b="-2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31878" y="7962418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68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17301" y="-542056"/>
            <a:ext cx="2446101" cy="244610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54056">
            <a:off x="14848336" y="77926"/>
            <a:ext cx="3131908" cy="18449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54056">
            <a:off x="13329674" y="9250170"/>
            <a:ext cx="3131908" cy="18449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666682">
            <a:off x="15799005" y="2562494"/>
            <a:ext cx="4490357" cy="411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438400" y="1078252"/>
                <a:ext cx="14401800" cy="81304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85800" indent="-6858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800" b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MgCl</a:t>
                </a:r>
                <a:r>
                  <a:rPr lang="en-US" sz="4800" b="1" baseline="-25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800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endParaRPr lang="en-US" sz="4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8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sz="48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Mg</m:t>
                      </m:r>
                      <m:r>
                        <a:rPr lang="en-US" sz="48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8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KLNT</m:t>
                          </m:r>
                          <m:r>
                            <a:rPr lang="en-US" sz="48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8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Mg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sz="48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KLPT</m:t>
                          </m:r>
                          <m:r>
                            <a:rPr lang="en-US" sz="48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48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Mg</m:t>
                              </m:r>
                              <m:sSub>
                                <m:sSub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8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Cl</m:t>
                                  </m:r>
                                </m:e>
                                <m:sub>
                                  <m:r>
                                    <a:rPr lang="en-US" sz="48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. 100%</m:t>
                      </m:r>
                    </m:oMath>
                  </m:oMathPara>
                </a14:m>
                <a:endParaRPr lang="en-US" sz="4800" i="0"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sz="4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Mg</m:t>
                      </m:r>
                      <m:r>
                        <a:rPr lang="en-US" sz="48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24</m:t>
                          </m:r>
                        </m:num>
                        <m:den>
                          <m:r>
                            <a:rPr lang="en-US" sz="48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24+35,5 . 2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 100%</m:t>
                      </m:r>
                    </m:oMath>
                  </m:oMathPara>
                </a14:m>
                <a:endParaRPr lang="en-US" sz="4800" i="0"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sz="4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Mg</m:t>
                      </m:r>
                      <m:r>
                        <a:rPr lang="en-US" sz="48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=25,26%</m:t>
                      </m:r>
                    </m:oMath>
                  </m:oMathPara>
                </a14:m>
                <a:endParaRPr lang="en-US" sz="4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4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→ %</a:t>
                </a:r>
                <a:r>
                  <a:rPr lang="en-US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Cl = 100% - %Mg = 100% - 25,26% = 74,74%</a:t>
                </a:r>
                <a:endParaRPr lang="en-US" sz="4800" dirty="0"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1078252"/>
                <a:ext cx="14401800" cy="8130495"/>
              </a:xfrm>
              <a:prstGeom prst="rect">
                <a:avLst/>
              </a:prstGeom>
              <a:blipFill>
                <a:blip r:embed="rId10"/>
                <a:stretch>
                  <a:fillRect l="-1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31878" y="7962418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025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76400" y="-1249494"/>
            <a:ext cx="4114800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54056">
            <a:off x="14937439" y="189078"/>
            <a:ext cx="3131908" cy="18449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54056">
            <a:off x="13329674" y="9250170"/>
            <a:ext cx="3131908" cy="18449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666682">
            <a:off x="16237375" y="6572789"/>
            <a:ext cx="4490357" cy="411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827206" y="1092517"/>
                <a:ext cx="13277850" cy="80187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4800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Na</a:t>
                </a:r>
                <a:r>
                  <a:rPr lang="en-US" sz="4800" b="1" baseline="-25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800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O:  </a:t>
                </a:r>
                <a:endPara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8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sz="48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Na</m:t>
                      </m:r>
                      <m:r>
                        <a:rPr lang="en-US" sz="48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8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KLNT</m:t>
                          </m:r>
                          <m:r>
                            <a:rPr lang="en-US" sz="48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8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Na</m:t>
                              </m:r>
                            </m:e>
                          </m:d>
                          <m:r>
                            <a:rPr lang="en-US" sz="48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.2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48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KLPT</m:t>
                          </m:r>
                          <m:r>
                            <a:rPr lang="en-US" sz="48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8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Na</m:t>
                                  </m:r>
                                </m:e>
                                <m:sub>
                                  <m:r>
                                    <a:rPr lang="en-US" sz="48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sz="48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O</m:t>
                              </m:r>
                            </m:e>
                          </m:d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. 100%</m:t>
                      </m:r>
                    </m:oMath>
                  </m:oMathPara>
                </a14:m>
                <a:endPara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sz="4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Na</m:t>
                      </m:r>
                      <m:r>
                        <a:rPr lang="en-US" sz="48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23.2</m:t>
                          </m:r>
                        </m:num>
                        <m:den>
                          <m:r>
                            <a:rPr lang="en-US" sz="48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23 . 2+16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 100%</m:t>
                      </m:r>
                    </m:oMath>
                  </m:oMathPara>
                </a14:m>
                <a:endParaRPr lang="en-US" sz="4800" i="0"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sz="4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Na</m:t>
                      </m:r>
                      <m:r>
                        <a:rPr lang="en-US" sz="48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=74,19%</m:t>
                      </m:r>
                    </m:oMath>
                  </m:oMathPara>
                </a14:m>
                <a:endPara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lvl="0" indent="-342900" algn="just">
                  <a:lnSpc>
                    <a:spcPct val="150000"/>
                  </a:lnSpc>
                  <a:spcAft>
                    <a:spcPts val="0"/>
                  </a:spcAft>
                  <a:buFont typeface="Arial" panose="020B0604020202020204" pitchFamily="34" charset="0"/>
                  <a:buChar char="⇨"/>
                </a:pPr>
                <a:r>
                  <a:rPr lang="en-US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%O = 100% - </a:t>
                </a:r>
                <a:r>
                  <a:rPr lang="en-US" sz="4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%Na = </a:t>
                </a:r>
                <a:r>
                  <a:rPr lang="en-US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100% - 74,19% 25,81%</a:t>
                </a:r>
                <a:endParaRPr lang="en-US" sz="4800" dirty="0">
                  <a:effectLst/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206" y="1092517"/>
                <a:ext cx="13277850" cy="8018734"/>
              </a:xfrm>
              <a:prstGeom prst="rect">
                <a:avLst/>
              </a:prstGeom>
              <a:blipFill>
                <a:blip r:embed="rId10"/>
                <a:stretch>
                  <a:fillRect l="-2020" b="-2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0" y="7421694"/>
            <a:ext cx="2827206" cy="282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493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22770" y="7200900"/>
            <a:ext cx="519068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639800" y="-1104900"/>
            <a:ext cx="5108117" cy="28976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81500" y="419100"/>
            <a:ext cx="960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65108" y="2245118"/>
            <a:ext cx="8686800" cy="1645920"/>
            <a:chOff x="3581400" y="3001992"/>
            <a:chExt cx="7467600" cy="84610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0" name="Chevron 9"/>
            <p:cNvSpPr/>
            <p:nvPr/>
          </p:nvSpPr>
          <p:spPr>
            <a:xfrm>
              <a:off x="3581400" y="3009900"/>
              <a:ext cx="1371600" cy="83820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1" name="Chevron 10"/>
            <p:cNvSpPr/>
            <p:nvPr/>
          </p:nvSpPr>
          <p:spPr>
            <a:xfrm>
              <a:off x="4953000" y="3001992"/>
              <a:ext cx="6096000" cy="846108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Hóa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trị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260097" y="2245118"/>
            <a:ext cx="8686800" cy="1645920"/>
            <a:chOff x="3581400" y="3001992"/>
            <a:chExt cx="7467600" cy="84610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" name="Chevron 13"/>
            <p:cNvSpPr/>
            <p:nvPr/>
          </p:nvSpPr>
          <p:spPr>
            <a:xfrm>
              <a:off x="3581400" y="3009900"/>
              <a:ext cx="1371600" cy="83820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5" name="Chevron 14"/>
            <p:cNvSpPr/>
            <p:nvPr/>
          </p:nvSpPr>
          <p:spPr>
            <a:xfrm>
              <a:off x="4953000" y="3001992"/>
              <a:ext cx="6096000" cy="846108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tắc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hóa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trị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65108" y="4985679"/>
            <a:ext cx="8686800" cy="1645920"/>
            <a:chOff x="3581400" y="3001992"/>
            <a:chExt cx="7467600" cy="84610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7" name="Chevron 16"/>
            <p:cNvSpPr/>
            <p:nvPr/>
          </p:nvSpPr>
          <p:spPr>
            <a:xfrm>
              <a:off x="3581400" y="3009900"/>
              <a:ext cx="1371600" cy="83820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8" name="Chevron 17"/>
            <p:cNvSpPr/>
            <p:nvPr/>
          </p:nvSpPr>
          <p:spPr>
            <a:xfrm>
              <a:off x="4953000" y="3001992"/>
              <a:ext cx="6096000" cy="846108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hóa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260097" y="4993370"/>
            <a:ext cx="8686800" cy="1645920"/>
            <a:chOff x="3581400" y="3001992"/>
            <a:chExt cx="7467600" cy="84610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0" name="Chevron 19"/>
            <p:cNvSpPr/>
            <p:nvPr/>
          </p:nvSpPr>
          <p:spPr>
            <a:xfrm>
              <a:off x="3581400" y="3009900"/>
              <a:ext cx="1371600" cy="83820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1" name="Chevron 20"/>
            <p:cNvSpPr/>
            <p:nvPr/>
          </p:nvSpPr>
          <p:spPr>
            <a:xfrm>
              <a:off x="4953000" y="3001992"/>
              <a:ext cx="6096000" cy="846108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trăm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tố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714464" y="7749314"/>
            <a:ext cx="8686800" cy="1645920"/>
            <a:chOff x="3581400" y="3001992"/>
            <a:chExt cx="7467600" cy="84610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3" name="Chevron 22"/>
            <p:cNvSpPr/>
            <p:nvPr/>
          </p:nvSpPr>
          <p:spPr>
            <a:xfrm>
              <a:off x="3581400" y="3009900"/>
              <a:ext cx="1371600" cy="83820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4" name="Chevron 23"/>
            <p:cNvSpPr/>
            <p:nvPr/>
          </p:nvSpPr>
          <p:spPr>
            <a:xfrm>
              <a:off x="4953000" y="3001992"/>
              <a:ext cx="6096000" cy="846108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hóa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10462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54056">
            <a:off x="14754559" y="89414"/>
            <a:ext cx="3131908" cy="1844978"/>
          </a:xfrm>
          <a:prstGeom prst="rect">
            <a:avLst/>
          </a:prstGeom>
        </p:spPr>
      </p:pic>
      <p:pic>
        <p:nvPicPr>
          <p:cNvPr id="8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666682">
            <a:off x="16408605" y="8229599"/>
            <a:ext cx="4490357" cy="4114800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524000" y="-1560426"/>
            <a:ext cx="5074305" cy="4114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2DA349-0228-ACBB-55EB-D0ED21BF72F5}"/>
              </a:ext>
            </a:extLst>
          </p:cNvPr>
          <p:cNvSpPr txBox="1"/>
          <p:nvPr/>
        </p:nvSpPr>
        <p:spPr>
          <a:xfrm>
            <a:off x="7048498" y="879667"/>
            <a:ext cx="42672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8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(NH</a:t>
            </a:r>
            <a:r>
              <a:rPr lang="en-US" sz="4800" b="1" baseline="-25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8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US" sz="4800" b="1" baseline="-25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8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</a:t>
            </a:r>
            <a:r>
              <a:rPr lang="en-US" sz="4800" b="1" baseline="-25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8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D82B4A6-047D-249A-E35C-4783280527DD}"/>
                  </a:ext>
                </a:extLst>
              </p:cNvPr>
              <p:cNvSpPr/>
              <p:nvPr/>
            </p:nvSpPr>
            <p:spPr>
              <a:xfrm>
                <a:off x="444499" y="2029347"/>
                <a:ext cx="17399001" cy="7076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sz="400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N</m:t>
                      </m:r>
                      <m:r>
                        <a:rPr lang="en-US" sz="400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KLNT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N</m:t>
                              </m:r>
                            </m:e>
                          </m:d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.2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KLPT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(( 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N</m:t>
                          </m:r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)</m:t>
                              </m:r>
                            </m:e>
                            <m:sub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2 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C</m:t>
                          </m:r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O</m:t>
                              </m:r>
                            </m:e>
                            <m:sub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. 100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14.2</m:t>
                          </m:r>
                        </m:num>
                        <m:den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14+1.4</m:t>
                              </m:r>
                            </m:e>
                          </m:d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.2+12+16.3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 100%=35%</m:t>
                      </m:r>
                    </m:oMath>
                  </m:oMathPara>
                </a14:m>
                <a:endParaRPr lang="en-US" sz="4000" i="0"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H</m:t>
                      </m:r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KLNT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.8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KLPT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(( 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N</m:t>
                          </m:r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)</m:t>
                              </m:r>
                            </m:e>
                            <m:sub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2 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C</m:t>
                          </m:r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O</m:t>
                              </m:r>
                            </m:e>
                            <m:sub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. 100%=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1.8</m:t>
                          </m:r>
                        </m:num>
                        <m:den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14+1.4</m:t>
                              </m:r>
                            </m:e>
                          </m:d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.2+12+16.3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 100%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=10%</m:t>
                      </m:r>
                    </m:oMath>
                  </m:oMathPara>
                </a14:m>
                <a:endParaRPr lang="en-US" sz="4000" b="0" i="0"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C</m:t>
                      </m:r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KLNT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C</m:t>
                              </m:r>
                            </m:e>
                          </m:d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KLPT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(( 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N</m:t>
                          </m:r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)</m:t>
                              </m:r>
                            </m:e>
                            <m:sub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2 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C</m:t>
                          </m:r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O</m:t>
                              </m:r>
                            </m:e>
                            <m:sub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. 100%=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12.1</m:t>
                          </m:r>
                        </m:num>
                        <m:den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14+1.4</m:t>
                              </m:r>
                            </m:e>
                          </m:d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.2+12+16.3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 100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%=15%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lvl="0" indent="-342900">
                  <a:lnSpc>
                    <a:spcPct val="150000"/>
                  </a:lnSpc>
                  <a:spcAft>
                    <a:spcPts val="0"/>
                  </a:spcAft>
                  <a:buFont typeface="Arial" panose="020B0604020202020204" pitchFamily="34" charset="0"/>
                  <a:buChar char="⇨"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%O = 100% - ( %N+ %H + %C) = 100% - (35% +10% + 15%)  = </a:t>
                </a: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40%</a:t>
                </a:r>
                <a:endParaRPr lang="en-US" sz="4000" dirty="0"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D82B4A6-047D-249A-E35C-4783280527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499" y="2029347"/>
                <a:ext cx="17399001" cy="7076553"/>
              </a:xfrm>
              <a:prstGeom prst="rect">
                <a:avLst/>
              </a:prstGeom>
              <a:blipFill>
                <a:blip r:embed="rId8"/>
                <a:stretch>
                  <a:fillRect l="-1191" b="-2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70116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90892" y="6172200"/>
            <a:ext cx="3022508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797705" y="-1320800"/>
            <a:ext cx="5074305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5200" y="1714500"/>
            <a:ext cx="11277600" cy="6170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phosphoric acid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hydrogen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phosphate.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phosphoric acid,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6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70449" y="6923416"/>
            <a:ext cx="3347049" cy="334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013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539481" y="7429500"/>
            <a:ext cx="2116772" cy="28817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38200" y="-1409700"/>
            <a:ext cx="5074305" cy="411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698952" y="844149"/>
                <a:ext cx="15468600" cy="85987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4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lời</a:t>
                </a:r>
                <a:r>
                  <a:rPr lang="en-US" sz="4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4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hóa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phosphoric acid: H</a:t>
                </a:r>
                <a:r>
                  <a:rPr lang="en-US" sz="4000" baseline="-25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PO</a:t>
                </a:r>
                <a:r>
                  <a:rPr lang="en-US" sz="4000" baseline="-25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4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%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nguyên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H</m:t>
                      </m:r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KLNT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.3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KLPT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(</m:t>
                          </m:r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3 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P</m:t>
                          </m:r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O</m:t>
                              </m:r>
                            </m:e>
                            <m:sub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. 100=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1.3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1.3+31+16.4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 10=3,06</m:t>
                      </m:r>
                      <m:r>
                        <a:rPr lang="en-US" sz="400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sz="4000" i="0" dirty="0"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P</m:t>
                      </m:r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KLNT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P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KLPT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(</m:t>
                          </m:r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3 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P</m:t>
                          </m:r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O</m:t>
                              </m:r>
                            </m:e>
                            <m:sub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. 100%</m:t>
                      </m:r>
                      <m:r>
                        <a:rPr lang="en-US" sz="4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1.3+31+16.4</m:t>
                          </m:r>
                        </m:den>
                      </m:f>
                      <m:r>
                        <a:rPr lang="en-US" sz="4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 10</m:t>
                      </m:r>
                      <m:r>
                        <a:rPr lang="en-US" sz="4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0%</m:t>
                      </m:r>
                      <m:r>
                        <a:rPr lang="en-US" sz="4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=31,63%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lvl="0" indent="-342900" algn="just">
                  <a:lnSpc>
                    <a:spcPct val="150000"/>
                  </a:lnSpc>
                  <a:spcAft>
                    <a:spcPts val="0"/>
                  </a:spcAft>
                  <a:buFont typeface="Arial" panose="020B0604020202020204" pitchFamily="34" charset="0"/>
                  <a:buChar char="⇨"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%O = 100% - (%H + %P = 100% - (3,06% + 31,63% = 65,31%</a:t>
                </a:r>
                <a:endParaRPr lang="en-US" sz="4000" dirty="0"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nguyên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trăm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lớn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nhất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nguyên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O.</a:t>
                </a:r>
                <a:endParaRPr lang="en-US" sz="40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8952" y="844149"/>
                <a:ext cx="15468600" cy="8598701"/>
              </a:xfrm>
              <a:prstGeom prst="rect">
                <a:avLst/>
              </a:prstGeom>
              <a:blipFill>
                <a:blip r:embed="rId6"/>
                <a:stretch>
                  <a:fillRect l="-1340" b="-20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87945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88496" y="6047690"/>
            <a:ext cx="3022508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9872" y="-350996"/>
            <a:ext cx="5074305" cy="4114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55857" y="1139224"/>
            <a:ext cx="10265952" cy="11848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5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en-US" sz="5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5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5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5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5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5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endParaRPr lang="en-US" sz="5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77204" y="2857500"/>
            <a:ext cx="10423257" cy="524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5:</a:t>
            </a: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en-US" sz="4400" baseline="-25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4400" baseline="-25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63</a:t>
            </a:r>
            <a:r>
              <a:rPr lang="en-US" sz="44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64%.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44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amu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70449" y="6155666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961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66800" y="-1485900"/>
            <a:ext cx="4114800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54056">
            <a:off x="14422333" y="619982"/>
            <a:ext cx="3131908" cy="18449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666682">
            <a:off x="14808406" y="6519592"/>
            <a:ext cx="4490357" cy="411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743200" y="266700"/>
                <a:ext cx="13639800" cy="94039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90170"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b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40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lời</a:t>
                </a:r>
                <a:r>
                  <a:rPr lang="en-US" sz="40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R="9017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</a:p>
              <a:p>
                <a:pPr marR="9017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%O = 100% - 63,64% = 36,36%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i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%</m:t>
                    </m:r>
                    <m:r>
                      <m:rPr>
                        <m:sty m:val="p"/>
                      </m:rPr>
                      <a:rPr lang="en-US" sz="4000" i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N</m:t>
                    </m:r>
                    <m:r>
                      <a:rPr lang="en-US" sz="4000" i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 i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KLNT</m:t>
                        </m:r>
                        <m:r>
                          <a:rPr lang="en-US" sz="4000" i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N</m:t>
                            </m:r>
                          </m:e>
                        </m:d>
                        <m:r>
                          <a:rPr lang="en-US" sz="4000" i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4000" i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x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 i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KLPT</m:t>
                        </m:r>
                        <m:r>
                          <a:rPr lang="en-US" sz="4000" i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x</m:t>
                                </m:r>
                                <m:r>
                                  <a:rPr lang="en-US" sz="400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O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y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en-US" sz="4000" i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. 100%=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14.</m:t>
                        </m:r>
                        <m:r>
                          <m:rPr>
                            <m:sty m:val="p"/>
                          </m:rPr>
                          <a:rPr lang="en-US" sz="4000" i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x</m:t>
                        </m:r>
                      </m:num>
                      <m:den>
                        <m:r>
                          <a:rPr lang="en-US" sz="4000" i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44</m:t>
                        </m:r>
                      </m:den>
                    </m:f>
                    <m:r>
                      <a:rPr lang="en-US" sz="4000" i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 100</m:t>
                    </m:r>
                    <m:r>
                      <a:rPr lang="en-US" sz="400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%</m:t>
                    </m:r>
                    <m:r>
                      <a:rPr lang="en-US" sz="4000" i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=63,64%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Lucida Sans Unicode" panose="020B0602030504020204" pitchFamily="34" charset="0"/>
                    <a:ea typeface="Times New Roman" panose="02020603050405020304" pitchFamily="18" charset="0"/>
                    <a:cs typeface="Lucida Sans Unicode" panose="020B0602030504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Lucida Sans Unicode" panose="020B0602030504020204" pitchFamily="34" charset="0"/>
                    <a:ea typeface="Times New Roman" panose="02020603050405020304" pitchFamily="18" charset="0"/>
                    <a:cs typeface="Lucida Sans Unicode" panose="020B0602030504020204" pitchFamily="34" charset="0"/>
                  </a:rPr>
                  <a:t>⇒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 = 2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%</m:t>
                    </m:r>
                    <m:r>
                      <m:rPr>
                        <m:sty m:val="p"/>
                      </m:rPr>
                      <a:rPr lang="en-US" sz="40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O</m:t>
                    </m:r>
                    <m:r>
                      <a:rPr lang="en-US" sz="40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KLNT</m:t>
                        </m:r>
                        <m: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O</m:t>
                            </m:r>
                          </m:e>
                        </m:d>
                        <m: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KLPT</m:t>
                        </m:r>
                        <m: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40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x</m:t>
                                </m:r>
                                <m:r>
                                  <a:rPr lang="en-US" sz="40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O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40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y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en-US" sz="40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. 100%=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16.</m:t>
                        </m:r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y</m:t>
                        </m:r>
                      </m:num>
                      <m:den>
                        <m: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44</m:t>
                        </m:r>
                      </m:den>
                    </m:f>
                    <m:r>
                      <a:rPr lang="en-US" sz="40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.  100%=36,64 %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Lucida Sans Unicode" panose="020B0602030504020204" pitchFamily="34" charset="0"/>
                    <a:ea typeface="Times New Roman" panose="02020603050405020304" pitchFamily="18" charset="0"/>
                    <a:cs typeface="Lucida Sans Unicode" panose="020B0602030504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Lucida Sans Unicode" panose="020B0602030504020204" pitchFamily="34" charset="0"/>
                    <a:ea typeface="Times New Roman" panose="02020603050405020304" pitchFamily="18" charset="0"/>
                    <a:cs typeface="Lucida Sans Unicode" panose="020B0602030504020204" pitchFamily="34" charset="0"/>
                  </a:rPr>
                  <a:t>⇒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 = 1</a:t>
                </a:r>
                <a:endParaRPr lang="en-US" sz="4000" dirty="0"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công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hóa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học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</a:t>
                </a:r>
                <a:r>
                  <a:rPr lang="en-US" sz="4000" b="1" i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</a:t>
                </a:r>
                <a:endParaRPr lang="en-US" sz="4000" b="1" i="1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266700"/>
                <a:ext cx="13639800" cy="9403985"/>
              </a:xfrm>
              <a:prstGeom prst="rect">
                <a:avLst/>
              </a:prstGeom>
              <a:blipFill>
                <a:blip r:embed="rId13"/>
                <a:stretch>
                  <a:fillRect l="-1564" b="-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46006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54056">
            <a:off x="15101511" y="-321796"/>
            <a:ext cx="3131908" cy="18449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54056">
            <a:off x="130780" y="8582881"/>
            <a:ext cx="3131908" cy="18449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666682">
            <a:off x="16561005" y="7013228"/>
            <a:ext cx="4490357" cy="4114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4999" y="1028700"/>
            <a:ext cx="14554200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trăm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quát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);</a:t>
            </a:r>
            <a:endParaRPr lang="en-US" sz="44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Lập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trăm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en-US" sz="44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3: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632153" y="-1440096"/>
            <a:ext cx="507430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092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35949" y="38100"/>
            <a:ext cx="1971101" cy="217691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73472" y="932359"/>
            <a:ext cx="12741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9600" y="3685396"/>
            <a:ext cx="82677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 + 3: 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75%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aluminium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carbon.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X,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144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amu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695976" y="3685396"/>
                <a:ext cx="8001000" cy="57173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4000" b="1" dirty="0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Nhóm 2 + 4: </a:t>
                </a:r>
                <a:endParaRPr lang="en-US" sz="40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Hợp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(Y)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Fe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x</m:t>
                        </m:r>
                        <m: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 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y</m:t>
                        </m:r>
                      </m:sub>
                    </m:sSub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FE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70%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(Y)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160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amu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hóa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(Y). 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5976" y="3685396"/>
                <a:ext cx="8001000" cy="5717334"/>
              </a:xfrm>
              <a:prstGeom prst="rect">
                <a:avLst/>
              </a:prstGeom>
              <a:blipFill>
                <a:blip r:embed="rId18"/>
                <a:stretch>
                  <a:fillRect l="-2744" r="-2668" b="-1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3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4248150" y="1714501"/>
            <a:ext cx="990600" cy="1707931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3421073" y="1714500"/>
            <a:ext cx="550807" cy="1707931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2602022" y="8345994"/>
            <a:ext cx="4067632" cy="192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157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525567" y="6846993"/>
            <a:ext cx="2526842" cy="34400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51153" y="-1409700"/>
            <a:ext cx="5074305" cy="411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286000" y="190394"/>
                <a:ext cx="14502988" cy="101093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b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4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4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lời</a:t>
                </a:r>
                <a:r>
                  <a:rPr lang="en-US" sz="4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4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Đặt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(X):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Al</a:t>
                </a:r>
                <a:r>
                  <a:rPr lang="en-US" sz="4000" baseline="-25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</a:t>
                </a:r>
                <a:r>
                  <a:rPr lang="en-US" sz="4000" baseline="-25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Al</m:t>
                      </m:r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KLNT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Al</m:t>
                              </m:r>
                            </m:e>
                          </m:d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x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KLPT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Al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x</m:t>
                                  </m:r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y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. 100%=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27.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y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144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.  100</m:t>
                      </m:r>
                      <m:r>
                        <a:rPr lang="en-US" sz="400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=75%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Lucida Sans Unicode" panose="020B0602030504020204" pitchFamily="34" charset="0"/>
                    <a:ea typeface="Times New Roman" panose="02020603050405020304" pitchFamily="18" charset="0"/>
                    <a:cs typeface="Lucida Sans Unicode" panose="020B0602030504020204" pitchFamily="34" charset="0"/>
                  </a:rPr>
                  <a:t>⇒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x= 4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sz="4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C</m:t>
                      </m:r>
                      <m:r>
                        <a:rPr lang="en-US" sz="4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KLNT</m:t>
                          </m:r>
                          <m: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C</m:t>
                              </m:r>
                            </m:e>
                          </m:d>
                          <m: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y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KLPT</m:t>
                          </m:r>
                          <m: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Al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4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x</m:t>
                                  </m:r>
                                  <m:r>
                                    <a:rPr lang="en-US" sz="4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4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y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4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. 100%=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12.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y</m:t>
                          </m:r>
                        </m:num>
                        <m:den>
                          <m: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144</m:t>
                          </m:r>
                        </m:den>
                      </m:f>
                      <m:r>
                        <a:rPr lang="en-US" sz="4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.  100%=100%−75%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Lucida Sans Unicode" panose="020B0602030504020204" pitchFamily="34" charset="0"/>
                    <a:ea typeface="Times New Roman" panose="02020603050405020304" pitchFamily="18" charset="0"/>
                    <a:cs typeface="Lucida Sans Unicode" panose="020B0602030504020204" pitchFamily="34" charset="0"/>
                  </a:rPr>
                  <a:t>⇒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y= 3</a:t>
                </a:r>
                <a:endParaRPr lang="en-US" sz="4000" dirty="0"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công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hóa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học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Al</a:t>
                </a:r>
                <a:r>
                  <a:rPr lang="en-US" sz="4000" b="1" i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4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</a:t>
                </a:r>
                <a:r>
                  <a:rPr lang="en-US" sz="4000" b="1" i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endParaRPr lang="en-US" sz="4000" b="1" i="1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190394"/>
                <a:ext cx="14502988" cy="10109306"/>
              </a:xfrm>
              <a:prstGeom prst="rect">
                <a:avLst/>
              </a:prstGeom>
              <a:blipFill>
                <a:blip r:embed="rId6"/>
                <a:stretch>
                  <a:fillRect l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622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14400" y="-1104900"/>
            <a:ext cx="4114800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54056">
            <a:off x="15047173" y="-15306"/>
            <a:ext cx="3131908" cy="18449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54056">
            <a:off x="13329674" y="9250170"/>
            <a:ext cx="3131908" cy="18449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666682">
            <a:off x="15280846" y="6322233"/>
            <a:ext cx="4490357" cy="411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122170" y="888133"/>
                <a:ext cx="13792200" cy="82626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 b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40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lời</a:t>
                </a:r>
                <a:r>
                  <a:rPr lang="en-US" sz="40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40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Fe</m:t>
                      </m:r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KLNT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Fe</m:t>
                              </m:r>
                            </m:e>
                          </m:d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x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KLPT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Fe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x</m:t>
                                  </m:r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O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y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. 100%=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56.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x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160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.  100%=70 %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Lucida Sans Unicode" panose="020B0602030504020204" pitchFamily="34" charset="0"/>
                    <a:ea typeface="Times New Roman" panose="02020603050405020304" pitchFamily="18" charset="0"/>
                    <a:cs typeface="Lucida Sans Unicode" panose="020B0602030504020204" pitchFamily="34" charset="0"/>
                  </a:rPr>
                  <a:t>⇒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x= 2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sz="4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O</m:t>
                      </m:r>
                      <m:r>
                        <a:rPr lang="en-US" sz="4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KLNT</m:t>
                          </m:r>
                          <m: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O</m:t>
                              </m:r>
                            </m:e>
                          </m:d>
                          <m: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y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KLPT</m:t>
                          </m:r>
                          <m: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Fe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4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x</m:t>
                                  </m:r>
                                  <m:r>
                                    <a:rPr lang="en-US" sz="4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O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4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y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4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. 100%=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16.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y</m:t>
                          </m:r>
                        </m:num>
                        <m:den>
                          <m: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160</m:t>
                          </m:r>
                        </m:den>
                      </m:f>
                      <m:r>
                        <a:rPr lang="en-US" sz="4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.  100%=100%−70%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Lucida Sans Unicode" panose="020B0602030504020204" pitchFamily="34" charset="0"/>
                    <a:ea typeface="Times New Roman" panose="02020603050405020304" pitchFamily="18" charset="0"/>
                    <a:cs typeface="Lucida Sans Unicode" panose="020B0602030504020204" pitchFamily="34" charset="0"/>
                  </a:rPr>
                  <a:t>⇒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y= 3</a:t>
                </a:r>
                <a:endParaRPr lang="en-US" sz="4000" dirty="0"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công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hóa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học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chung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Fe</a:t>
                </a:r>
                <a:r>
                  <a:rPr lang="en-US" sz="4000" b="1" i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</a:t>
                </a:r>
                <a:r>
                  <a:rPr lang="en-US" sz="4000" b="1" i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en-US" sz="40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2170" y="888133"/>
                <a:ext cx="13792200" cy="8262647"/>
              </a:xfrm>
              <a:prstGeom prst="rect">
                <a:avLst/>
              </a:prstGeom>
              <a:blipFill>
                <a:blip r:embed="rId13"/>
                <a:stretch>
                  <a:fillRect l="-1547" b="-8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04802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71600" y="1458459"/>
            <a:ext cx="15697200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Quy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tắc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hóa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trị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phân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tử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hợp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chất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nguyên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tố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hóa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trị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nguyên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tử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nguyên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tố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này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hóa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trị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nguyên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tử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nguyên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tố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kia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571500" marR="0" lvl="0" indent="-5715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Áp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quy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tắc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hóa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trị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vào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công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hóa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học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chung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905000" y="565663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371600" y="6898328"/>
            <a:ext cx="439247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71500" marR="0" lvl="0" indent="-571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: 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15150" y="8031659"/>
            <a:ext cx="3619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696200" y="5155222"/>
                <a:ext cx="2057400" cy="1885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10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limUpp>
                          <m:limUppPr>
                            <m:ctrlPr>
                              <a:rPr lang="en-US" sz="4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limUppPr>
                          <m:e>
                            <m:r>
                              <m:rPr>
                                <m:sty m:val="p"/>
                              </m:rPr>
                              <a:rPr lang="vi-VN" sz="4800" i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A</m:t>
                            </m:r>
                          </m:e>
                          <m:lim>
                            <m:r>
                              <m:rPr>
                                <m:sty m:val="p"/>
                              </m:rPr>
                              <a:rPr lang="vi-VN" sz="480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a</m:t>
                            </m:r>
                          </m:lim>
                        </m:limUpp>
                      </m:e>
                      <m:sub>
                        <m:r>
                          <m:rPr>
                            <m:sty m:val="p"/>
                          </m:rPr>
                          <a:rPr lang="vi-VN" sz="480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x</m:t>
                        </m:r>
                      </m:sub>
                    </m:sSub>
                    <m:sSub>
                      <m:sSubPr>
                        <m:ctrlP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limUpp>
                          <m:limUppPr>
                            <m:ctrlPr>
                              <a:rPr lang="en-US" sz="4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limUppPr>
                          <m:e>
                            <m:r>
                              <m:rPr>
                                <m:sty m:val="p"/>
                              </m:rPr>
                              <a:rPr lang="vi-VN" sz="4800" i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A</m:t>
                            </m:r>
                          </m:e>
                          <m:lim>
                            <m:r>
                              <m:rPr>
                                <m:sty m:val="p"/>
                              </m:rPr>
                              <a:rPr lang="vi-VN" sz="480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b</m:t>
                            </m:r>
                          </m:lim>
                        </m:limUpp>
                      </m:e>
                      <m:sub>
                        <m:r>
                          <m:rPr>
                            <m:sty m:val="p"/>
                          </m:rPr>
                          <a:rPr lang="vi-VN" sz="480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y</m:t>
                        </m:r>
                      </m:sub>
                    </m:sSub>
                  </m:oMath>
                </a14:m>
                <a:r>
                  <a:rPr lang="vi-VN" sz="4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</a:t>
                </a:r>
                <a:endParaRPr lang="en-US" sz="4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5155222"/>
                <a:ext cx="2057400" cy="188583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154150" y="5974259"/>
            <a:ext cx="4114800" cy="4114800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632153" y="-1181100"/>
            <a:ext cx="507430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390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  <p:bldP spid="5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200" y="-1409700"/>
            <a:ext cx="5074305" cy="4114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727688" y="266700"/>
            <a:ext cx="3147015" cy="11848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endParaRPr lang="en-US" sz="54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800" y="2095498"/>
            <a:ext cx="8458200" cy="72080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6040" y="2669098"/>
            <a:ext cx="6911648" cy="6060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Cl, S, P, C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7.1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H.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365950"/>
            <a:ext cx="16535400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6:</a:t>
            </a:r>
          </a:p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sulfur dioxide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cấu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IV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II.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914400" y="3676732"/>
            <a:ext cx="673293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Công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hóa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học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chung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kumimoji="0" lang="en-US" altLang="en-US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3"/>
              <p:cNvSpPr>
                <a:spLocks noChangeArrowheads="1"/>
              </p:cNvSpPr>
              <p:nvPr/>
            </p:nvSpPr>
            <p:spPr bwMode="auto">
              <a:xfrm>
                <a:off x="838200" y="4885627"/>
                <a:ext cx="16535400" cy="5230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Theo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quy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tắc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hóa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trị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ta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x. IV = y. II</a:t>
                </a:r>
                <a:endParaRPr kumimoji="0" lang="en-US" altLang="en-US" sz="40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Chuyển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thành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tỉ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lệ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</a:t>
                </a:r>
                <a:r>
                  <a:rPr kumimoji="0" lang="en-US" altLang="en-US" sz="4000" b="0" u="none" strike="noStrike" cap="none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4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en-US" altLang="en-US" sz="40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x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en-US" altLang="en-US" sz="40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y</m:t>
                        </m:r>
                      </m:den>
                    </m:f>
                    <m:r>
                      <a:rPr kumimoji="0" lang="en-US" alt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kumimoji="0" lang="en-US" altLang="en-US" sz="4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en-US" altLang="en-US" sz="40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II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en-US" altLang="en-US" sz="40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IV</m:t>
                        </m:r>
                      </m:den>
                    </m:f>
                    <m:r>
                      <a:rPr kumimoji="0" lang="en-US" alt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kumimoji="0" lang="en-US" altLang="en-US" sz="4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altLang="en-US" sz="40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40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kumimoji="0" lang="en-US" alt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kumimoji="0" lang="en-US" altLang="en-US" sz="4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altLang="en-US" sz="40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altLang="en-US" sz="40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kumimoji="0" lang="en-US" altLang="en-US" sz="40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Chỉ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số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nguyên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tử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trong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phân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tử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những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số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nguyên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đơn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giảm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nhất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tỉ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lệ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tối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giản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;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vậy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x = 1, y = 2.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Công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thức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hóa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học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hợp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chất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SO</a:t>
                </a:r>
                <a:r>
                  <a:rPr kumimoji="0" lang="en-US" altLang="en-US" sz="4000" b="1" i="1" u="none" strike="noStrike" cap="none" normalizeH="0" baseline="-3000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2</a:t>
                </a:r>
                <a:endParaRPr kumimoji="0" lang="en-US" altLang="en-US" sz="4000" b="1" i="1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8200" y="4885627"/>
                <a:ext cx="16535400" cy="5230663"/>
              </a:xfrm>
              <a:prstGeom prst="rect">
                <a:avLst/>
              </a:prstGeom>
              <a:blipFill>
                <a:blip r:embed="rId2"/>
                <a:stretch>
                  <a:fillRect l="-1327" r="-1291" b="-256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077200" y="3390900"/>
                <a:ext cx="1982979" cy="14162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limUpp>
                            <m:limUppPr>
                              <m:ctrlPr>
                                <a:rPr lang="en-US" sz="5400" i="1">
                                  <a:latin typeface="Cambria Math" panose="02040503050406030204" pitchFamily="18" charset="0"/>
                                </a:rPr>
                              </m:ctrlPr>
                            </m:limUppPr>
                            <m:e>
                              <m:r>
                                <m:rPr>
                                  <m:sty m:val="p"/>
                                </m:rPr>
                                <a:rPr lang="en-US" sz="5400" i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n-US" sz="5400" i="0">
                                  <a:latin typeface="Cambria Math" panose="02040503050406030204" pitchFamily="18" charset="0"/>
                                </a:rPr>
                                <m:t>IV</m:t>
                              </m:r>
                            </m:lim>
                          </m:limUpp>
                        </m:e>
                        <m:sub>
                          <m:r>
                            <m:rPr>
                              <m:sty m:val="p"/>
                            </m:rPr>
                            <a:rPr lang="en-US" sz="5400" i="0">
                              <a:latin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  <m:sSub>
                        <m:sSub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limUpp>
                            <m:limUppPr>
                              <m:ctrlPr>
                                <a:rPr lang="en-US" sz="5400" i="1">
                                  <a:latin typeface="Cambria Math" panose="02040503050406030204" pitchFamily="18" charset="0"/>
                                </a:rPr>
                              </m:ctrlPr>
                            </m:limUppPr>
                            <m:e>
                              <m:r>
                                <m:rPr>
                                  <m:sty m:val="p"/>
                                </m:rPr>
                                <a:rPr lang="en-US" sz="5400" i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n-US" sz="5400" i="0">
                                  <a:latin typeface="Cambria Math" panose="02040503050406030204" pitchFamily="18" charset="0"/>
                                </a:rPr>
                                <m:t>II</m:t>
                              </m:r>
                            </m:lim>
                          </m:limUpp>
                        </m:e>
                        <m:sub>
                          <m:r>
                            <m:rPr>
                              <m:sty m:val="p"/>
                            </m:rPr>
                            <a:rPr lang="en-US" sz="5400" i="0">
                              <a:latin typeface="Cambria Math" panose="02040503050406030204" pitchFamily="18" charset="0"/>
                            </a:rPr>
                            <m:t>y</m:t>
                          </m:r>
                        </m:sub>
                      </m:sSub>
                    </m:oMath>
                  </m:oMathPara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200" y="3390900"/>
                <a:ext cx="1982979" cy="14162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94655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 build="p"/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6280" y="-38100"/>
            <a:ext cx="17266920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7:</a:t>
            </a:r>
          </a:p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aluminium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sunfate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cấu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Al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III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(SO</a:t>
            </a:r>
            <a:r>
              <a:rPr lang="en-US" sz="4000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II.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16280" y="3116764"/>
            <a:ext cx="6875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Công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hóa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học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chung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endParaRPr kumimoji="0" lang="en-US" altLang="en-US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716280" y="3924300"/>
                <a:ext cx="17266920" cy="61539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Theo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quy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tắc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hóa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trị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, ta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:endParaRPr kumimoji="0" lang="en-US" altLang="en-US" sz="40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x.III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=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y.II</a:t>
                </a:r>
                <a:endParaRPr kumimoji="0" lang="en-US" altLang="en-US" sz="40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Chuyển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thành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tỉ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lệ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:r>
                  <a:rPr lang="en-US" alt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en-US" sz="4000" i="0">
                            <a:latin typeface="Cambria Math" panose="02040503050406030204" pitchFamily="18" charset="0"/>
                          </a:rPr>
                          <m:t>x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en-US" sz="4000" i="0">
                            <a:latin typeface="Cambria Math" panose="02040503050406030204" pitchFamily="18" charset="0"/>
                          </a:rPr>
                          <m:t>y</m:t>
                        </m:r>
                      </m:den>
                    </m:f>
                    <m:r>
                      <a:rPr lang="en-US" altLang="en-US" sz="4000" i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en-US" sz="4000" i="0">
                            <a:latin typeface="Cambria Math" panose="02040503050406030204" pitchFamily="18" charset="0"/>
                          </a:rPr>
                          <m:t>II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en-US" sz="4000" i="0"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m:rPr>
                            <m:sty m:val="p"/>
                          </m:rPr>
                          <a:rPr lang="en-US" altLang="en-US" sz="4000" b="0" i="0" smtClean="0">
                            <a:latin typeface="Cambria Math" panose="02040503050406030204" pitchFamily="18" charset="0"/>
                          </a:rPr>
                          <m:t>II</m:t>
                        </m:r>
                      </m:den>
                    </m:f>
                    <m:r>
                      <a:rPr lang="en-US" altLang="en-US" sz="4000" i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4000" i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en-US" sz="40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kumimoji="0" lang="en-US" altLang="en-US" sz="40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Chỉ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số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nguyên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tử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trong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phân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tử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những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số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nguyên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đơn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giản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nhất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tỉ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lệ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tối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giản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; </a:t>
                </a:r>
                <a:r>
                  <a:rPr kumimoji="0" lang="en-US" altLang="en-US" sz="4000" b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vậy</a:t>
                </a:r>
                <a:r>
                  <a:rPr kumimoji="0" lang="en-US" altLang="en-US" sz="4000" b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x = 2, y = 3.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Công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thức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hóa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học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hợp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chất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này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Al</a:t>
                </a:r>
                <a:r>
                  <a:rPr kumimoji="0" lang="en-US" altLang="en-US" sz="4000" b="1" i="1" u="none" strike="noStrike" cap="none" normalizeH="0" baseline="-3000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2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(SO</a:t>
                </a:r>
                <a:r>
                  <a:rPr kumimoji="0" lang="en-US" altLang="en-US" sz="4000" b="1" i="1" u="none" strike="noStrike" cap="none" normalizeH="0" baseline="-3000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4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)</a:t>
                </a:r>
                <a:r>
                  <a:rPr kumimoji="0" lang="en-US" altLang="en-US" sz="4000" b="1" i="1" u="none" strike="noStrike" cap="none" normalizeH="0" baseline="-3000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3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kumimoji="0" lang="en-US" altLang="en-US" sz="4000" b="1" i="1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6280" y="3924300"/>
                <a:ext cx="17266920" cy="6153992"/>
              </a:xfrm>
              <a:prstGeom prst="rect">
                <a:avLst/>
              </a:prstGeom>
              <a:blipFill>
                <a:blip r:embed="rId2"/>
                <a:stretch>
                  <a:fillRect l="-1271" b="-208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48600" y="2913662"/>
                <a:ext cx="3312637" cy="14678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limUpp>
                            <m:limUppPr>
                              <m:ctrlPr>
                                <a:rPr lang="en-US" sz="5400" i="1">
                                  <a:latin typeface="Cambria Math" panose="02040503050406030204" pitchFamily="18" charset="0"/>
                                </a:rPr>
                              </m:ctrlPr>
                            </m:limUppPr>
                            <m:e>
                              <m:r>
                                <m:rPr>
                                  <m:sty m:val="p"/>
                                </m:rPr>
                                <a:rPr lang="en-US" sz="5400" i="0">
                                  <a:latin typeface="Cambria Math" panose="02040503050406030204" pitchFamily="18" charset="0"/>
                                </a:rPr>
                                <m:t>Al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n-US" sz="5400" i="0">
                                  <a:latin typeface="Cambria Math" panose="02040503050406030204" pitchFamily="18" charset="0"/>
                                </a:rPr>
                                <m:t>III</m:t>
                              </m:r>
                            </m:lim>
                          </m:limUpp>
                        </m:e>
                        <m:sub>
                          <m:r>
                            <m:rPr>
                              <m:sty m:val="p"/>
                            </m:rPr>
                            <a:rPr lang="en-US" sz="5400" i="0">
                              <a:latin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  <m:sSub>
                        <m:sSub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limUpp>
                            <m:limUppPr>
                              <m:ctrlPr>
                                <a:rPr lang="en-US" sz="5400" i="1">
                                  <a:latin typeface="Cambria Math" panose="02040503050406030204" pitchFamily="18" charset="0"/>
                                </a:rPr>
                              </m:ctrlPr>
                            </m:limUppPr>
                            <m:e>
                              <m:d>
                                <m:d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5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5400" i="0">
                                          <a:latin typeface="Cambria Math" panose="02040503050406030204" pitchFamily="18" charset="0"/>
                                        </a:rPr>
                                        <m:t>SO</m:t>
                                      </m:r>
                                    </m:e>
                                    <m:sub>
                                      <m:r>
                                        <a:rPr lang="en-US" sz="5400" i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n-US" sz="5400" i="0">
                                  <a:latin typeface="Cambria Math" panose="02040503050406030204" pitchFamily="18" charset="0"/>
                                </a:rPr>
                                <m:t>II</m:t>
                              </m:r>
                            </m:lim>
                          </m:limUpp>
                        </m:e>
                        <m:sub>
                          <m:r>
                            <m:rPr>
                              <m:sty m:val="p"/>
                            </m:rPr>
                            <a:rPr lang="en-US" sz="5400" i="0">
                              <a:latin typeface="Cambria Math" panose="02040503050406030204" pitchFamily="18" charset="0"/>
                            </a:rPr>
                            <m:t>y</m:t>
                          </m:r>
                        </m:sub>
                      </m:sSub>
                    </m:oMath>
                  </m:oMathPara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600" y="2913662"/>
                <a:ext cx="3312637" cy="14678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17735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 build="p"/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00200" y="-2061276"/>
            <a:ext cx="4114800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54056">
            <a:off x="15071032" y="-289719"/>
            <a:ext cx="3131908" cy="18449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54056">
            <a:off x="13329674" y="9250170"/>
            <a:ext cx="3131908" cy="18449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666682">
            <a:off x="15570407" y="6378826"/>
            <a:ext cx="4490357" cy="4114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33600" y="901949"/>
            <a:ext cx="13766814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dựa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quát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);</a:t>
            </a:r>
            <a:endParaRPr lang="en-US" sz="44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Lập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tắc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lệ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3: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lệ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9214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396378"/>
            <a:ext cx="3848715" cy="3848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54056">
            <a:off x="14041333" y="-64660"/>
            <a:ext cx="3131908" cy="18449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54056">
            <a:off x="11145733" y="8203578"/>
            <a:ext cx="3131908" cy="18449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666682">
            <a:off x="14275006" y="6091510"/>
            <a:ext cx="4490357" cy="411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8800" y="4554162"/>
            <a:ext cx="8153400" cy="305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 tử NH</a:t>
            </a:r>
            <a:r>
              <a:rPr lang="en-US" sz="4400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 tử SO</a:t>
            </a:r>
            <a:r>
              <a:rPr lang="en-US" sz="440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, SO</a:t>
            </a:r>
            <a:r>
              <a:rPr lang="en-US" sz="4400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 tử P</a:t>
            </a:r>
            <a:r>
              <a:rPr lang="en-US" sz="440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400" baseline="-2500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70449" y="6358140"/>
            <a:ext cx="3912326" cy="39123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76600" y="2247900"/>
            <a:ext cx="1228694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11: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(2),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5121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398767" y="6413617"/>
            <a:ext cx="2699777" cy="3675439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089310" y="984473"/>
            <a:ext cx="14109375" cy="2090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Câu</a:t>
            </a:r>
            <a:r>
              <a:rPr kumimoji="0" lang="en-US" altLang="en-US" sz="4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trả</a:t>
            </a:r>
            <a:r>
              <a:rPr kumimoji="0" lang="en-US" altLang="en-US" sz="4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lời</a:t>
            </a:r>
            <a:r>
              <a:rPr kumimoji="0" lang="en-US" altLang="en-US" sz="4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endParaRPr kumimoji="0" lang="en-US" altLang="en-US" sz="4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a,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Phân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tử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NH</a:t>
            </a:r>
            <a:r>
              <a:rPr kumimoji="0" lang="en-US" altLang="en-US" sz="4400" b="1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108197" y="5029405"/>
            <a:ext cx="10071603" cy="438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1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 có: 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</a:t>
            </a:r>
            <a:r>
              <a:rPr kumimoji="0" lang="en-US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.1 = I.</a:t>
            </a:r>
            <a:r>
              <a:rPr kumimoji="0" lang="en-US" altLang="en-US" sz="4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 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800">
                <a:latin typeface="Arial" panose="020B0604020202020204" pitchFamily="34" charset="0"/>
                <a:ea typeface="Times New Roman" panose="02020603050405020304" pitchFamily="18" charset="0"/>
                <a:cs typeface="Lucida Sans Unicode" panose="020B0602030504020204" pitchFamily="34" charset="0"/>
              </a:rPr>
              <a:t>⇒</a:t>
            </a:r>
            <a:r>
              <a:rPr kumimoji="0" lang="en-US" altLang="en-US" sz="4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 = </a:t>
            </a:r>
            <a:r>
              <a:rPr kumimoji="0" lang="en-US" altLang="en-US" sz="4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III</a:t>
            </a:r>
            <a:r>
              <a:rPr lang="en-US" altLang="en-US" sz="4800">
                <a:latin typeface="Arial" panose="020B0604020202020204" pitchFamily="34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800">
                <a:latin typeface="Arial" panose="020B0604020202020204" pitchFamily="34" charset="0"/>
                <a:ea typeface="Times New Roman" panose="02020603050405020304" pitchFamily="18" charset="0"/>
                <a:cs typeface="Lucida Sans Unicode" panose="020B0602030504020204" pitchFamily="34" charset="0"/>
              </a:rPr>
              <a:t>⇒</a:t>
            </a:r>
            <a:r>
              <a:rPr kumimoji="0" lang="en-US" altLang="en-US" sz="4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kumimoji="0" lang="en-US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phân</a:t>
            </a:r>
            <a:r>
              <a:rPr kumimoji="0" lang="en-US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tử</a:t>
            </a:r>
            <a:r>
              <a:rPr kumimoji="0" lang="en-US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NH</a:t>
            </a:r>
            <a:r>
              <a:rPr kumimoji="0" lang="en-US" altLang="en-US" sz="4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kumimoji="0" lang="en-US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N </a:t>
            </a:r>
            <a:r>
              <a:rPr kumimoji="0" lang="en-US" altLang="en-US" sz="4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kumimoji="0" lang="en-US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hóa</a:t>
            </a:r>
            <a:r>
              <a:rPr kumimoji="0" lang="en-US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trị</a:t>
            </a:r>
            <a:r>
              <a:rPr kumimoji="0" lang="en-US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III</a:t>
            </a:r>
            <a:endParaRPr kumimoji="0" lang="en-US" alt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891734" y="3211067"/>
                <a:ext cx="2504532" cy="20851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Upp>
                        <m:limUppPr>
                          <m:ctrlPr>
                            <a:rPr lang="en-US" sz="8800" i="1" smtClean="0"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m:rPr>
                              <m:sty m:val="p"/>
                            </m:rPr>
                            <a:rPr lang="en-US" sz="8800" i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lim>
                          <m:r>
                            <m:rPr>
                              <m:sty m:val="p"/>
                            </m:rPr>
                            <a:rPr lang="en-US" sz="8800" i="0">
                              <a:latin typeface="Cambria Math" panose="02040503050406030204" pitchFamily="18" charset="0"/>
                            </a:rPr>
                            <m:t>a</m:t>
                          </m:r>
                        </m:lim>
                      </m:limUpp>
                      <m:limUpp>
                        <m:limUppPr>
                          <m:ctrlPr>
                            <a:rPr lang="en-US" sz="8800" i="1"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sSub>
                            <m:sSubPr>
                              <m:ctrlPr>
                                <a:rPr lang="en-US" sz="8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8800" i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88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  <m:lim>
                          <m:r>
                            <m:rPr>
                              <m:sty m:val="p"/>
                            </m:rPr>
                            <a:rPr lang="en-US" sz="88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lim>
                      </m:limUpp>
                    </m:oMath>
                  </m:oMathPara>
                </a14:m>
                <a:endParaRPr lang="en-US" sz="88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1734" y="3211067"/>
                <a:ext cx="2504532" cy="20851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52400" y="-634710"/>
            <a:ext cx="507430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459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100490" y="8624152"/>
            <a:ext cx="1187510" cy="1616660"/>
          </a:xfrm>
          <a:prstGeom prst="rect">
            <a:avLst/>
          </a:prstGeom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137520" y="876299"/>
            <a:ext cx="4317209" cy="98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b,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Phân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tử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SO</a:t>
            </a:r>
            <a:r>
              <a:rPr kumimoji="0" lang="en-US" altLang="en-US" sz="4400" b="1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233933" y="2363729"/>
                <a:ext cx="2124382" cy="20939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Upp>
                        <m:limUppPr>
                          <m:ctrlPr>
                            <a:rPr lang="en-US" sz="8800" i="1"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m:rPr>
                              <m:sty m:val="p"/>
                            </m:rPr>
                            <a:rPr lang="en-US" sz="880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lim>
                          <m:r>
                            <m:rPr>
                              <m:sty m:val="p"/>
                            </m:rPr>
                            <a:rPr lang="en-US" sz="8800" i="0">
                              <a:latin typeface="Cambria Math" panose="02040503050406030204" pitchFamily="18" charset="0"/>
                            </a:rPr>
                            <m:t>a</m:t>
                          </m:r>
                        </m:lim>
                      </m:limUpp>
                      <m:limUpp>
                        <m:limUppPr>
                          <m:ctrlPr>
                            <a:rPr lang="en-US" sz="8800" i="1"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sSub>
                            <m:sSubPr>
                              <m:ctrlPr>
                                <a:rPr lang="en-US" sz="8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8800" i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e>
                            <m:sub>
                              <m:r>
                                <a:rPr lang="en-US" sz="88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  <m:lim>
                          <m:r>
                            <m:rPr>
                              <m:sty m:val="p"/>
                            </m:rPr>
                            <a:rPr lang="en-US" sz="8800" i="0">
                              <a:latin typeface="Cambria Math" panose="02040503050406030204" pitchFamily="18" charset="0"/>
                            </a:rPr>
                            <m:t>II</m:t>
                          </m:r>
                        </m:lim>
                      </m:limUpp>
                    </m:oMath>
                  </m:oMathPara>
                </a14:m>
                <a:endParaRPr lang="en-US" sz="88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3933" y="2363729"/>
                <a:ext cx="2124382" cy="20939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81000" y="4557307"/>
            <a:ext cx="8763000" cy="4070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1" i="1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 có: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.1 = II.</a:t>
            </a:r>
            <a:r>
              <a:rPr kumimoji="0" lang="en-US" altLang="en-US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 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Lucida Sans Unicode" panose="020B0602030504020204" pitchFamily="34" charset="0"/>
              </a:rPr>
              <a:t>⇒ 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 = </a:t>
            </a:r>
            <a:r>
              <a:rPr kumimoji="0" lang="en-US" altLang="en-US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IV</a:t>
            </a:r>
            <a:r>
              <a:rPr lang="en-US" altLang="en-US" sz="4400">
                <a:latin typeface="Arial" panose="020B0604020202020204" pitchFamily="34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Lucida Sans Unicode" panose="020B0602030504020204" pitchFamily="34" charset="0"/>
              </a:rPr>
              <a:t>⇒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phân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tử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SO</a:t>
            </a:r>
            <a:r>
              <a:rPr kumimoji="0" lang="en-US" altLang="en-US" sz="4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S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hóa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trị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IV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355566" y="-1617223"/>
            <a:ext cx="5074305" cy="4114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1ABE84E-F2F9-8FAE-ABFB-0A53819513A5}"/>
              </a:ext>
            </a:extLst>
          </p:cNvPr>
          <p:cNvSpPr/>
          <p:nvPr/>
        </p:nvSpPr>
        <p:spPr>
          <a:xfrm>
            <a:off x="12039600" y="876299"/>
            <a:ext cx="3501280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Phân</a:t>
            </a:r>
            <a:r>
              <a:rPr lang="en-US" altLang="en-US" sz="44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tử</a:t>
            </a:r>
            <a:r>
              <a:rPr lang="en-US" altLang="en-US" sz="4400" b="1" dirty="0">
                <a:latin typeface="Arial" panose="020B0604020202020204" pitchFamily="34" charset="0"/>
                <a:ea typeface="Times New Roman" panose="02020603050405020304" pitchFamily="18" charset="0"/>
              </a:rPr>
              <a:t> SO</a:t>
            </a:r>
            <a:r>
              <a:rPr lang="en-US" altLang="en-US" sz="4400" b="1" baseline="-30000" dirty="0"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endParaRPr lang="en-US" altLang="en-US" sz="4400" b="1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160842C-07FC-63FE-0BEA-ABC675B874D4}"/>
                  </a:ext>
                </a:extLst>
              </p:cNvPr>
              <p:cNvSpPr/>
              <p:nvPr/>
            </p:nvSpPr>
            <p:spPr>
              <a:xfrm>
                <a:off x="12839761" y="2363729"/>
                <a:ext cx="1900957" cy="20939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Upp>
                        <m:limUppPr>
                          <m:ctrlPr>
                            <a:rPr lang="en-US" sz="8800" i="1" smtClean="0"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m:rPr>
                              <m:sty m:val="p"/>
                            </m:rPr>
                            <a:rPr lang="en-US" sz="880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lim>
                          <m:r>
                            <m:rPr>
                              <m:sty m:val="p"/>
                            </m:rPr>
                            <a:rPr lang="en-US" sz="8800" i="0">
                              <a:latin typeface="Cambria Math" panose="02040503050406030204" pitchFamily="18" charset="0"/>
                            </a:rPr>
                            <m:t>a</m:t>
                          </m:r>
                        </m:lim>
                      </m:limUpp>
                      <m:limUpp>
                        <m:limUppPr>
                          <m:ctrlPr>
                            <a:rPr lang="en-US" sz="8800" i="1"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sSub>
                            <m:sSubPr>
                              <m:ctrlPr>
                                <a:rPr lang="en-US" sz="8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8800" i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e>
                            <m:sub>
                              <m:r>
                                <a:rPr lang="en-US" sz="8800" b="0" i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  <m:lim>
                          <m:r>
                            <m:rPr>
                              <m:sty m:val="p"/>
                            </m:rPr>
                            <a:rPr lang="en-US" sz="8800" i="0">
                              <a:latin typeface="Cambria Math" panose="02040503050406030204" pitchFamily="18" charset="0"/>
                            </a:rPr>
                            <m:t>II</m:t>
                          </m:r>
                        </m:lim>
                      </m:limUpp>
                    </m:oMath>
                  </m:oMathPara>
                </a14:m>
                <a:endParaRPr lang="en-US" sz="88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160842C-07FC-63FE-0BEA-ABC675B874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39761" y="2363729"/>
                <a:ext cx="1900957" cy="209397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9112F956-58E0-9AAF-16EF-7DEF27BFB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8800" y="4553807"/>
            <a:ext cx="8991600" cy="4070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1" i="1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 có: 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.1 = II.</a:t>
            </a:r>
            <a:r>
              <a:rPr kumimoji="0" lang="en-US" altLang="en-US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 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Lucida Sans Unicode" panose="020B0602030504020204" pitchFamily="34" charset="0"/>
              </a:rPr>
              <a:t>⇒ 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 = </a:t>
            </a:r>
            <a:r>
              <a:rPr kumimoji="0" lang="en-US" altLang="en-US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 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Lucida Sans Unicode" panose="020B0602030504020204" pitchFamily="34" charset="0"/>
              </a:rPr>
              <a:t>⇒</a:t>
            </a:r>
            <a:r>
              <a:rPr kumimoji="0" lang="en-US" altLang="en-US" sz="4400" b="0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phân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tử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SO</a:t>
            </a:r>
            <a:r>
              <a:rPr kumimoji="0" lang="en-US" altLang="en-US" sz="4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S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hóa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trị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VI 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231EBA-114C-C264-4A02-4C113E7E8ACF}"/>
              </a:ext>
            </a:extLst>
          </p:cNvPr>
          <p:cNvCxnSpPr/>
          <p:nvPr/>
        </p:nvCxnSpPr>
        <p:spPr>
          <a:xfrm>
            <a:off x="9220200" y="440177"/>
            <a:ext cx="0" cy="9275323"/>
          </a:xfrm>
          <a:prstGeom prst="line">
            <a:avLst/>
          </a:prstGeom>
          <a:ln w="762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8929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2" grpId="0"/>
      <p:bldP spid="5" grpId="0"/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818040" y="5550345"/>
            <a:ext cx="3469960" cy="4723955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700061" y="883503"/>
            <a:ext cx="488787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</a:t>
            </a:r>
            <a:r>
              <a:rPr kumimoji="0" lang="en-US" altLang="en-US" sz="4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</a:t>
            </a:r>
            <a:r>
              <a:rPr lang="en-US" altLang="en-US" sz="4800" b="1">
                <a:latin typeface="Arial" panose="020B0604020202020204" pitchFamily="34" charset="0"/>
                <a:ea typeface="Times New Roman" panose="02020603050405020304" pitchFamily="18" charset="0"/>
              </a:rPr>
              <a:t> P</a:t>
            </a:r>
            <a:r>
              <a:rPr kumimoji="0" lang="en-US" altLang="en-US" sz="4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hân </a:t>
            </a:r>
            <a:r>
              <a:rPr kumimoji="0" lang="en-US" altLang="en-US" sz="4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tử</a:t>
            </a: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</a:t>
            </a:r>
            <a:r>
              <a:rPr kumimoji="0" lang="en-US" altLang="en-US" sz="4800" b="1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</a:t>
            </a:r>
            <a:r>
              <a:rPr kumimoji="0" lang="en-US" altLang="en-US" sz="4800" b="1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5</a:t>
            </a: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463182" y="4610100"/>
            <a:ext cx="7361631" cy="4029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1" i="1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 có</a:t>
            </a:r>
            <a:r>
              <a:rPr lang="en-US" altLang="en-US" sz="4400" b="1" i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kumimoji="0" lang="en-US" altLang="en-US" sz="4400" b="1" i="1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2= II. </a:t>
            </a:r>
            <a:r>
              <a:rPr kumimoji="0" lang="en-US" altLang="en-US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5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400">
                <a:latin typeface="Arial" panose="020B0604020202020204" pitchFamily="34" charset="0"/>
                <a:ea typeface="Times New Roman" panose="02020603050405020304" pitchFamily="18" charset="0"/>
                <a:cs typeface="Lucida Sans Unicode" panose="020B0602030504020204" pitchFamily="34" charset="0"/>
              </a:rPr>
              <a:t>⇒</a:t>
            </a:r>
            <a:r>
              <a:rPr kumimoji="0" lang="en-US" altLang="en-US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</a:t>
            </a:r>
            <a:r>
              <a:rPr kumimoji="0" lang="en-US" altLang="en-US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= V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400">
                <a:latin typeface="Arial" panose="020B0604020202020204" pitchFamily="34" charset="0"/>
                <a:ea typeface="Times New Roman" panose="02020603050405020304" pitchFamily="18" charset="0"/>
                <a:cs typeface="Lucida Sans Unicode" panose="020B0602030504020204" pitchFamily="34" charset="0"/>
              </a:rPr>
              <a:t>⇒</a:t>
            </a:r>
            <a:r>
              <a:rPr kumimoji="0" lang="en-US" altLang="en-US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</a:t>
            </a:r>
            <a:r>
              <a:rPr kumimoji="0" lang="en-US" altLang="en-US" sz="4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</a:t>
            </a:r>
            <a:r>
              <a:rPr kumimoji="0" lang="en-US" altLang="en-US" sz="4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5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P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hóa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trị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V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758425" y="2153414"/>
                <a:ext cx="2771143" cy="20939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limUpp>
                            <m:limUppPr>
                              <m:ctrlPr>
                                <a:rPr lang="en-US" sz="8800" i="1">
                                  <a:latin typeface="Cambria Math" panose="02040503050406030204" pitchFamily="18" charset="0"/>
                                </a:rPr>
                              </m:ctrlPr>
                            </m:limUppPr>
                            <m:e>
                              <m:r>
                                <m:rPr>
                                  <m:sty m:val="p"/>
                                </m:rPr>
                                <a:rPr lang="en-US" sz="8800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n-US" sz="8800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lim>
                          </m:limUpp>
                        </m:e>
                        <m:sub>
                          <m:r>
                            <a:rPr lang="en-US" sz="8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8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limUpp>
                            <m:limUppPr>
                              <m:ctrlPr>
                                <a:rPr lang="en-US" sz="8800" i="1">
                                  <a:latin typeface="Cambria Math" panose="02040503050406030204" pitchFamily="18" charset="0"/>
                                </a:rPr>
                              </m:ctrlPr>
                            </m:limUppPr>
                            <m:e>
                              <m:r>
                                <m:rPr>
                                  <m:sty m:val="p"/>
                                </m:rPr>
                                <a:rPr lang="en-US" sz="8800" i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n-US" sz="8800" i="0">
                                  <a:latin typeface="Cambria Math" panose="02040503050406030204" pitchFamily="18" charset="0"/>
                                </a:rPr>
                                <m:t>II</m:t>
                              </m:r>
                            </m:lim>
                          </m:limUpp>
                        </m:e>
                        <m:sub>
                          <m:r>
                            <a:rPr lang="en-US" sz="88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8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8425" y="2153414"/>
                <a:ext cx="2771143" cy="20939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37115" y="-983665"/>
            <a:ext cx="5756448" cy="466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829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057726" y="496698"/>
            <a:ext cx="483978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 TẬP</a:t>
            </a:r>
            <a:endParaRPr lang="en-US" sz="6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39030" y="1837471"/>
            <a:ext cx="1427717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59147" y="3472577"/>
            <a:ext cx="6553200" cy="25853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lphaUcPeriod"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khả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269747" y="3472576"/>
            <a:ext cx="6553200" cy="25853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59147" y="6901577"/>
            <a:ext cx="6553200" cy="25853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287000" y="6901577"/>
            <a:ext cx="6553200" cy="25853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59147" y="3472577"/>
            <a:ext cx="6553200" cy="258532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lphaUcPeriod"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khả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6004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 animBg="1"/>
      <p:bldP spid="16" grpId="0" animBg="1"/>
      <p:bldP spid="18" grpId="0" animBg="1"/>
      <p:bldP spid="20" grpId="0" animBg="1"/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45645" y="1341587"/>
            <a:ext cx="9573455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 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7573" y="3649980"/>
            <a:ext cx="7924800" cy="17543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anchor="ctr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lphaUcPeriod"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bởi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luôn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IV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498545" y="3649980"/>
            <a:ext cx="7924800" cy="17543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anchor="ctr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luôn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7573" y="6764357"/>
            <a:ext cx="7924800" cy="17543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anchor="ctr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luôn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II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525000" y="6764357"/>
            <a:ext cx="7924800" cy="17543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anchor="ctr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luôn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III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522229" y="3619500"/>
            <a:ext cx="7924800" cy="1754326"/>
          </a:xfrm>
          <a:prstGeom prst="rect">
            <a:avLst/>
          </a:prstGeom>
          <a:solidFill>
            <a:srgbClr val="FFC000"/>
          </a:solidFill>
        </p:spPr>
        <p:txBody>
          <a:bodyPr wrap="square" anchor="ctr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luôn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3188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6" grpId="0" animBg="1"/>
      <p:bldP spid="18" grpId="0" animBg="1"/>
      <p:bldP spid="20" grpId="0" animBg="1"/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200" y="-1409700"/>
            <a:ext cx="5074305" cy="4114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86600" y="495300"/>
            <a:ext cx="4564070" cy="1387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 DỤNG</a:t>
            </a:r>
            <a:endParaRPr lang="en-US" sz="6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48635" y="2204978"/>
            <a:ext cx="15240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(M)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calcium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sulfate.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(M).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3581" y="5389803"/>
            <a:ext cx="8590108" cy="413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567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19200" y="-1256321"/>
            <a:ext cx="4114800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54056">
            <a:off x="4262461" y="-645684"/>
            <a:ext cx="3131908" cy="18449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54056">
            <a:off x="13329674" y="9250170"/>
            <a:ext cx="3131908" cy="18449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666682">
            <a:off x="16237375" y="6572789"/>
            <a:ext cx="4490357" cy="41148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9373139" y="2529389"/>
            <a:ext cx="7162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Cl, S, P, C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7.1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khả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tương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1, 2, 3, 4.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77" t="1601" r="877" b="10294"/>
          <a:stretch/>
        </p:blipFill>
        <p:spPr>
          <a:xfrm>
            <a:off x="1371600" y="2628900"/>
            <a:ext cx="7109516" cy="543329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07839" y="-238125"/>
            <a:ext cx="4114800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54056">
            <a:off x="4262461" y="-645684"/>
            <a:ext cx="3131908" cy="18449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54056">
            <a:off x="13329674" y="9250170"/>
            <a:ext cx="3131908" cy="18449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666682">
            <a:off x="16237375" y="6572789"/>
            <a:ext cx="4490357" cy="411480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797326" y="745059"/>
            <a:ext cx="8234947" cy="1063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Công</a:t>
            </a: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hóa</a:t>
            </a: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học</a:t>
            </a: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chung</a:t>
            </a: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endParaRPr kumimoji="0" lang="en-US" altLang="en-US" sz="4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>
                <a:spLocks noChangeArrowheads="1"/>
              </p:cNvSpPr>
              <p:nvPr/>
            </p:nvSpPr>
            <p:spPr bwMode="auto">
              <a:xfrm>
                <a:off x="1466081" y="3982087"/>
                <a:ext cx="15197004" cy="52000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Theo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quy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tắc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hóa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trị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, ta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x.II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=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y.II</a:t>
                </a:r>
                <a:endPara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Chuyển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thành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tỉ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lệ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4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en-US" altLang="en-US" sz="40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x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en-US" altLang="en-US" sz="40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y</m:t>
                        </m:r>
                      </m:den>
                    </m:f>
                    <m:r>
                      <a:rPr kumimoji="0" lang="en-US" alt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kumimoji="0" lang="en-US" altLang="en-US" sz="4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en-US" altLang="en-US" sz="40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II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en-US" altLang="en-US" sz="40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II</m:t>
                        </m:r>
                      </m:den>
                    </m:f>
                    <m:r>
                      <a:rPr kumimoji="0" lang="en-US" alt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kumimoji="0" lang="en-US" altLang="en-US" sz="4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altLang="en-US" sz="40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altLang="en-US" sz="40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</a:p>
              <a:p>
                <a:pPr marL="0" marR="0" lvl="0" indent="0" algn="just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Chỉ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số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nguyên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tử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trong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phân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tử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những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số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nguyên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đơn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giản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nhất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tỉ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lệ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tối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giảm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;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vậy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x = 1, y = 1.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Công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thức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hóa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học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hợp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chất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 CaSO</a:t>
                </a:r>
                <a:r>
                  <a:rPr kumimoji="0" lang="en-US" altLang="en-US" sz="4000" b="1" i="1" u="none" strike="noStrike" cap="none" normalizeH="0" baseline="-3000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4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kumimoji="0" lang="en-US" altLang="en-US" sz="4000" b="1" i="1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66081" y="3982087"/>
                <a:ext cx="15197004" cy="5200013"/>
              </a:xfrm>
              <a:prstGeom prst="rect">
                <a:avLst/>
              </a:prstGeom>
              <a:blipFill>
                <a:blip r:embed="rId13"/>
                <a:stretch>
                  <a:fillRect l="-1404" r="-1444" b="-281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197213" y="2095500"/>
                <a:ext cx="3435171" cy="14678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limUpp>
                            <m:limUppPr>
                              <m:ctrlPr>
                                <a:rPr lang="en-US" sz="5400" i="1">
                                  <a:latin typeface="Cambria Math" panose="02040503050406030204" pitchFamily="18" charset="0"/>
                                </a:rPr>
                              </m:ctrlPr>
                            </m:limUppPr>
                            <m:e>
                              <m:r>
                                <m:rPr>
                                  <m:sty m:val="p"/>
                                </m:rPr>
                                <a:rPr lang="en-US" sz="5400" b="0" i="0" smtClean="0">
                                  <a:latin typeface="Cambria Math" panose="02040503050406030204" pitchFamily="18" charset="0"/>
                                </a:rPr>
                                <m:t>Ca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n-US" sz="5400" i="0">
                                  <a:latin typeface="Cambria Math" panose="02040503050406030204" pitchFamily="18" charset="0"/>
                                </a:rPr>
                                <m:t>II</m:t>
                              </m:r>
                            </m:lim>
                          </m:limUpp>
                        </m:e>
                        <m:sub>
                          <m:r>
                            <m:rPr>
                              <m:sty m:val="p"/>
                            </m:rPr>
                            <a:rPr lang="en-US" sz="5400" i="0">
                              <a:latin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  <m:sSub>
                        <m:sSub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limUpp>
                            <m:limUppPr>
                              <m:ctrlPr>
                                <a:rPr lang="en-US" sz="5400" i="1">
                                  <a:latin typeface="Cambria Math" panose="02040503050406030204" pitchFamily="18" charset="0"/>
                                </a:rPr>
                              </m:ctrlPr>
                            </m:limUppPr>
                            <m:e>
                              <m:d>
                                <m:d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5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5400" i="0">
                                          <a:latin typeface="Cambria Math" panose="02040503050406030204" pitchFamily="18" charset="0"/>
                                        </a:rPr>
                                        <m:t>SO</m:t>
                                      </m:r>
                                    </m:e>
                                    <m:sub>
                                      <m:r>
                                        <a:rPr lang="en-US" sz="5400" i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n-US" sz="5400" i="0">
                                  <a:latin typeface="Cambria Math" panose="02040503050406030204" pitchFamily="18" charset="0"/>
                                </a:rPr>
                                <m:t>II</m:t>
                              </m:r>
                            </m:lim>
                          </m:limUpp>
                        </m:e>
                        <m:sub>
                          <m:r>
                            <m:rPr>
                              <m:sty m:val="p"/>
                            </m:rPr>
                            <a:rPr lang="en-US" sz="5400" i="0">
                              <a:latin typeface="Cambria Math" panose="02040503050406030204" pitchFamily="18" charset="0"/>
                            </a:rPr>
                            <m:t>y</m:t>
                          </m:r>
                        </m:sub>
                      </m:sSub>
                    </m:oMath>
                  </m:oMathPara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7213" y="2095500"/>
                <a:ext cx="3435171" cy="146783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84655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  <p:bldP spid="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99657" y="266700"/>
            <a:ext cx="12496800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thạch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897" y="2019300"/>
            <a:ext cx="5627913" cy="46508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433" y="2019299"/>
            <a:ext cx="5334001" cy="46508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6286" y="2019299"/>
            <a:ext cx="4942114" cy="46046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56440" y="6972300"/>
            <a:ext cx="5078826" cy="2748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n-US" sz="40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xây</a:t>
            </a:r>
            <a:r>
              <a:rPr lang="en-US" sz="40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dựng</a:t>
            </a:r>
            <a:r>
              <a:rPr lang="en-US" sz="40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 marL="571500" lvl="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vách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ngăn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571500" lvl="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...</a:t>
            </a:r>
            <a:endParaRPr lang="en-US" sz="40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49236" y="6972300"/>
            <a:ext cx="4950394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en-US" sz="40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 </a:t>
            </a:r>
            <a:r>
              <a:rPr lang="en-US" sz="40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tế</a:t>
            </a:r>
            <a:r>
              <a:rPr lang="en-US" sz="40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 marL="571500" lvl="0" indent="-5715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xương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lvl="0" indent="-5715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...</a:t>
            </a:r>
            <a:endParaRPr lang="en-US" sz="40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095272" y="6812673"/>
            <a:ext cx="4202369" cy="306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en-US" sz="40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mỹ</a:t>
            </a:r>
            <a:r>
              <a:rPr lang="en-US" sz="40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thuật</a:t>
            </a:r>
            <a:r>
              <a:rPr lang="en-US" sz="40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 marL="571500" lvl="0" indent="-5715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Đổ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khuôn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lvl="0" indent="-5715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tượng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...</a:t>
            </a:r>
            <a:endParaRPr lang="en-US" sz="40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2292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build="p"/>
      <p:bldP spid="4" grpId="0" build="p"/>
      <p:bldP spid="5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/>
          <p:cNvSpPr/>
          <p:nvPr/>
        </p:nvSpPr>
        <p:spPr>
          <a:xfrm>
            <a:off x="863613" y="1181101"/>
            <a:ext cx="16383000" cy="8077199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464848" y="7200900"/>
            <a:ext cx="5074305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44837">
            <a:off x="-591476" y="-349666"/>
            <a:ext cx="4490357" cy="4114800"/>
          </a:xfrm>
          <a:prstGeom prst="rect">
            <a:avLst/>
          </a:prstGeom>
        </p:spPr>
      </p:pic>
      <p:sp>
        <p:nvSpPr>
          <p:cNvPr id="9" name="Google Shape;2902;p52"/>
          <p:cNvSpPr txBox="1">
            <a:spLocks/>
          </p:cNvSpPr>
          <p:nvPr/>
        </p:nvSpPr>
        <p:spPr>
          <a:xfrm>
            <a:off x="2492016" y="2149826"/>
            <a:ext cx="12595584" cy="8223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sz="64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10" name="Google Shape;2907;p52"/>
          <p:cNvGrpSpPr/>
          <p:nvPr/>
        </p:nvGrpSpPr>
        <p:grpSpPr>
          <a:xfrm>
            <a:off x="2940940" y="4093017"/>
            <a:ext cx="697607" cy="934072"/>
            <a:chOff x="3601939" y="4161192"/>
            <a:chExt cx="275178" cy="388912"/>
          </a:xfrm>
        </p:grpSpPr>
        <p:sp>
          <p:nvSpPr>
            <p:cNvPr id="11" name="Google Shape;2908;p52"/>
            <p:cNvSpPr/>
            <p:nvPr/>
          </p:nvSpPr>
          <p:spPr>
            <a:xfrm>
              <a:off x="3601939" y="4161192"/>
              <a:ext cx="195546" cy="388912"/>
            </a:xfrm>
            <a:custGeom>
              <a:avLst/>
              <a:gdLst/>
              <a:ahLst/>
              <a:cxnLst/>
              <a:rect l="l" t="t" r="r" b="b"/>
              <a:pathLst>
                <a:path w="7443" h="14803" extrusionOk="0">
                  <a:moveTo>
                    <a:pt x="3725" y="0"/>
                  </a:moveTo>
                  <a:cubicBezTo>
                    <a:pt x="2608" y="0"/>
                    <a:pt x="1714" y="916"/>
                    <a:pt x="1734" y="2033"/>
                  </a:cubicBezTo>
                  <a:lnTo>
                    <a:pt x="1734" y="8580"/>
                  </a:lnTo>
                  <a:cubicBezTo>
                    <a:pt x="521" y="9440"/>
                    <a:pt x="0" y="10994"/>
                    <a:pt x="458" y="12416"/>
                  </a:cubicBezTo>
                  <a:cubicBezTo>
                    <a:pt x="909" y="13838"/>
                    <a:pt x="2227" y="14802"/>
                    <a:pt x="3725" y="14802"/>
                  </a:cubicBezTo>
                  <a:cubicBezTo>
                    <a:pt x="5216" y="14802"/>
                    <a:pt x="6534" y="13838"/>
                    <a:pt x="6992" y="12416"/>
                  </a:cubicBezTo>
                  <a:cubicBezTo>
                    <a:pt x="7443" y="10994"/>
                    <a:pt x="6930" y="9440"/>
                    <a:pt x="5709" y="8580"/>
                  </a:cubicBezTo>
                  <a:lnTo>
                    <a:pt x="5709" y="2033"/>
                  </a:lnTo>
                  <a:cubicBezTo>
                    <a:pt x="5737" y="916"/>
                    <a:pt x="4835" y="0"/>
                    <a:pt x="37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Google Shape;2909;p52"/>
            <p:cNvSpPr/>
            <p:nvPr/>
          </p:nvSpPr>
          <p:spPr>
            <a:xfrm>
              <a:off x="3630182" y="4193980"/>
              <a:ext cx="128131" cy="324597"/>
            </a:xfrm>
            <a:custGeom>
              <a:avLst/>
              <a:gdLst/>
              <a:ahLst/>
              <a:cxnLst/>
              <a:rect l="l" t="t" r="r" b="b"/>
              <a:pathLst>
                <a:path w="4877" h="12355" extrusionOk="0">
                  <a:moveTo>
                    <a:pt x="2650" y="1"/>
                  </a:moveTo>
                  <a:cubicBezTo>
                    <a:pt x="2213" y="1"/>
                    <a:pt x="1866" y="348"/>
                    <a:pt x="1866" y="785"/>
                  </a:cubicBezTo>
                  <a:lnTo>
                    <a:pt x="1866" y="7950"/>
                  </a:lnTo>
                  <a:lnTo>
                    <a:pt x="1360" y="8310"/>
                  </a:lnTo>
                  <a:cubicBezTo>
                    <a:pt x="0" y="9274"/>
                    <a:pt x="146" y="11341"/>
                    <a:pt x="1624" y="12104"/>
                  </a:cubicBezTo>
                  <a:cubicBezTo>
                    <a:pt x="1957" y="12276"/>
                    <a:pt x="2305" y="12354"/>
                    <a:pt x="2643" y="12354"/>
                  </a:cubicBezTo>
                  <a:cubicBezTo>
                    <a:pt x="3811" y="12354"/>
                    <a:pt x="4871" y="11418"/>
                    <a:pt x="4877" y="10128"/>
                  </a:cubicBezTo>
                  <a:cubicBezTo>
                    <a:pt x="4870" y="9406"/>
                    <a:pt x="4523" y="8733"/>
                    <a:pt x="3933" y="8310"/>
                  </a:cubicBezTo>
                  <a:lnTo>
                    <a:pt x="3434" y="7950"/>
                  </a:lnTo>
                  <a:lnTo>
                    <a:pt x="3434" y="785"/>
                  </a:lnTo>
                  <a:cubicBezTo>
                    <a:pt x="3434" y="348"/>
                    <a:pt x="3080" y="1"/>
                    <a:pt x="26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Google Shape;2910;p52"/>
            <p:cNvSpPr/>
            <p:nvPr/>
          </p:nvSpPr>
          <p:spPr>
            <a:xfrm>
              <a:off x="3636383" y="4193980"/>
              <a:ext cx="63448" cy="324597"/>
            </a:xfrm>
            <a:custGeom>
              <a:avLst/>
              <a:gdLst/>
              <a:ahLst/>
              <a:cxnLst/>
              <a:rect l="l" t="t" r="r" b="b"/>
              <a:pathLst>
                <a:path w="2415" h="12355" extrusionOk="0">
                  <a:moveTo>
                    <a:pt x="2407" y="1"/>
                  </a:moveTo>
                  <a:cubicBezTo>
                    <a:pt x="1977" y="1"/>
                    <a:pt x="1630" y="354"/>
                    <a:pt x="1630" y="785"/>
                  </a:cubicBezTo>
                  <a:lnTo>
                    <a:pt x="1630" y="7950"/>
                  </a:lnTo>
                  <a:lnTo>
                    <a:pt x="1124" y="8310"/>
                  </a:lnTo>
                  <a:cubicBezTo>
                    <a:pt x="333" y="8872"/>
                    <a:pt x="0" y="9878"/>
                    <a:pt x="292" y="10800"/>
                  </a:cubicBezTo>
                  <a:cubicBezTo>
                    <a:pt x="590" y="11723"/>
                    <a:pt x="1443" y="12354"/>
                    <a:pt x="2414" y="12354"/>
                  </a:cubicBezTo>
                  <a:cubicBezTo>
                    <a:pt x="1714" y="12354"/>
                    <a:pt x="1145" y="11355"/>
                    <a:pt x="1138" y="10128"/>
                  </a:cubicBezTo>
                  <a:cubicBezTo>
                    <a:pt x="1138" y="9295"/>
                    <a:pt x="1492" y="8504"/>
                    <a:pt x="2116" y="7950"/>
                  </a:cubicBezTo>
                  <a:lnTo>
                    <a:pt x="2116" y="785"/>
                  </a:lnTo>
                  <a:cubicBezTo>
                    <a:pt x="2116" y="354"/>
                    <a:pt x="2164" y="1"/>
                    <a:pt x="24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Google Shape;2911;p52"/>
            <p:cNvSpPr/>
            <p:nvPr/>
          </p:nvSpPr>
          <p:spPr>
            <a:xfrm>
              <a:off x="3679207" y="4193980"/>
              <a:ext cx="41195" cy="89326"/>
            </a:xfrm>
            <a:custGeom>
              <a:avLst/>
              <a:gdLst/>
              <a:ahLst/>
              <a:cxnLst/>
              <a:rect l="l" t="t" r="r" b="b"/>
              <a:pathLst>
                <a:path w="1568" h="3400" extrusionOk="0">
                  <a:moveTo>
                    <a:pt x="784" y="1"/>
                  </a:moveTo>
                  <a:cubicBezTo>
                    <a:pt x="347" y="1"/>
                    <a:pt x="0" y="348"/>
                    <a:pt x="0" y="785"/>
                  </a:cubicBezTo>
                  <a:lnTo>
                    <a:pt x="0" y="3399"/>
                  </a:lnTo>
                  <a:lnTo>
                    <a:pt x="1568" y="3399"/>
                  </a:lnTo>
                  <a:lnTo>
                    <a:pt x="1568" y="785"/>
                  </a:lnTo>
                  <a:cubicBezTo>
                    <a:pt x="1568" y="348"/>
                    <a:pt x="1214" y="1"/>
                    <a:pt x="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Google Shape;2912;p52"/>
            <p:cNvSpPr/>
            <p:nvPr/>
          </p:nvSpPr>
          <p:spPr>
            <a:xfrm>
              <a:off x="3679207" y="4368010"/>
              <a:ext cx="41195" cy="11875"/>
            </a:xfrm>
            <a:custGeom>
              <a:avLst/>
              <a:gdLst/>
              <a:ahLst/>
              <a:cxnLst/>
              <a:rect l="l" t="t" r="r" b="b"/>
              <a:pathLst>
                <a:path w="1568" h="452" extrusionOk="0">
                  <a:moveTo>
                    <a:pt x="0" y="1"/>
                  </a:moveTo>
                  <a:lnTo>
                    <a:pt x="0" y="452"/>
                  </a:lnTo>
                  <a:lnTo>
                    <a:pt x="1568" y="452"/>
                  </a:lnTo>
                  <a:lnTo>
                    <a:pt x="15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Google Shape;2913;p52"/>
            <p:cNvSpPr/>
            <p:nvPr/>
          </p:nvSpPr>
          <p:spPr>
            <a:xfrm>
              <a:off x="3679207" y="4322637"/>
              <a:ext cx="41195" cy="12059"/>
            </a:xfrm>
            <a:custGeom>
              <a:avLst/>
              <a:gdLst/>
              <a:ahLst/>
              <a:cxnLst/>
              <a:rect l="l" t="t" r="r" b="b"/>
              <a:pathLst>
                <a:path w="1568" h="459" extrusionOk="0">
                  <a:moveTo>
                    <a:pt x="0" y="1"/>
                  </a:moveTo>
                  <a:lnTo>
                    <a:pt x="0" y="458"/>
                  </a:lnTo>
                  <a:lnTo>
                    <a:pt x="1568" y="458"/>
                  </a:lnTo>
                  <a:lnTo>
                    <a:pt x="15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Google Shape;2914;p52"/>
            <p:cNvSpPr/>
            <p:nvPr/>
          </p:nvSpPr>
          <p:spPr>
            <a:xfrm>
              <a:off x="3679207" y="4277448"/>
              <a:ext cx="41195" cy="11875"/>
            </a:xfrm>
            <a:custGeom>
              <a:avLst/>
              <a:gdLst/>
              <a:ahLst/>
              <a:cxnLst/>
              <a:rect l="l" t="t" r="r" b="b"/>
              <a:pathLst>
                <a:path w="1568" h="452" extrusionOk="0">
                  <a:moveTo>
                    <a:pt x="0" y="1"/>
                  </a:moveTo>
                  <a:lnTo>
                    <a:pt x="0" y="451"/>
                  </a:lnTo>
                  <a:lnTo>
                    <a:pt x="1568" y="451"/>
                  </a:lnTo>
                  <a:lnTo>
                    <a:pt x="15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2915;p52"/>
            <p:cNvSpPr/>
            <p:nvPr/>
          </p:nvSpPr>
          <p:spPr>
            <a:xfrm>
              <a:off x="3679207" y="4232076"/>
              <a:ext cx="41195" cy="11875"/>
            </a:xfrm>
            <a:custGeom>
              <a:avLst/>
              <a:gdLst/>
              <a:ahLst/>
              <a:cxnLst/>
              <a:rect l="l" t="t" r="r" b="b"/>
              <a:pathLst>
                <a:path w="1568" h="452" extrusionOk="0">
                  <a:moveTo>
                    <a:pt x="0" y="0"/>
                  </a:moveTo>
                  <a:lnTo>
                    <a:pt x="0" y="451"/>
                  </a:lnTo>
                  <a:lnTo>
                    <a:pt x="1568" y="451"/>
                  </a:lnTo>
                  <a:lnTo>
                    <a:pt x="15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Google Shape;2916;p52"/>
            <p:cNvSpPr/>
            <p:nvPr/>
          </p:nvSpPr>
          <p:spPr>
            <a:xfrm>
              <a:off x="3811489" y="4211846"/>
              <a:ext cx="65629" cy="111921"/>
            </a:xfrm>
            <a:custGeom>
              <a:avLst/>
              <a:gdLst/>
              <a:ahLst/>
              <a:cxnLst/>
              <a:rect l="l" t="t" r="r" b="b"/>
              <a:pathLst>
                <a:path w="2498" h="4260" extrusionOk="0">
                  <a:moveTo>
                    <a:pt x="1243" y="0"/>
                  </a:moveTo>
                  <a:cubicBezTo>
                    <a:pt x="452" y="0"/>
                    <a:pt x="1" y="465"/>
                    <a:pt x="1" y="1270"/>
                  </a:cubicBezTo>
                  <a:lnTo>
                    <a:pt x="1" y="2990"/>
                  </a:lnTo>
                  <a:cubicBezTo>
                    <a:pt x="1" y="3427"/>
                    <a:pt x="119" y="3753"/>
                    <a:pt x="362" y="3968"/>
                  </a:cubicBezTo>
                  <a:cubicBezTo>
                    <a:pt x="577" y="4155"/>
                    <a:pt x="875" y="4259"/>
                    <a:pt x="1243" y="4259"/>
                  </a:cubicBezTo>
                  <a:cubicBezTo>
                    <a:pt x="1978" y="4259"/>
                    <a:pt x="2498" y="3836"/>
                    <a:pt x="2498" y="3226"/>
                  </a:cubicBezTo>
                  <a:cubicBezTo>
                    <a:pt x="2498" y="2990"/>
                    <a:pt x="2401" y="2941"/>
                    <a:pt x="2241" y="2941"/>
                  </a:cubicBezTo>
                  <a:cubicBezTo>
                    <a:pt x="2082" y="2941"/>
                    <a:pt x="1999" y="3004"/>
                    <a:pt x="1985" y="3122"/>
                  </a:cubicBezTo>
                  <a:cubicBezTo>
                    <a:pt x="1950" y="3385"/>
                    <a:pt x="1901" y="3788"/>
                    <a:pt x="1270" y="3788"/>
                  </a:cubicBezTo>
                  <a:cubicBezTo>
                    <a:pt x="757" y="3788"/>
                    <a:pt x="507" y="3531"/>
                    <a:pt x="507" y="2990"/>
                  </a:cubicBezTo>
                  <a:lnTo>
                    <a:pt x="507" y="1270"/>
                  </a:lnTo>
                  <a:cubicBezTo>
                    <a:pt x="507" y="736"/>
                    <a:pt x="757" y="465"/>
                    <a:pt x="1256" y="465"/>
                  </a:cubicBezTo>
                  <a:cubicBezTo>
                    <a:pt x="1832" y="465"/>
                    <a:pt x="1971" y="812"/>
                    <a:pt x="1985" y="1110"/>
                  </a:cubicBezTo>
                  <a:cubicBezTo>
                    <a:pt x="1992" y="1228"/>
                    <a:pt x="2082" y="1291"/>
                    <a:pt x="2241" y="1291"/>
                  </a:cubicBezTo>
                  <a:cubicBezTo>
                    <a:pt x="2401" y="1291"/>
                    <a:pt x="2498" y="1249"/>
                    <a:pt x="2498" y="1013"/>
                  </a:cubicBezTo>
                  <a:cubicBezTo>
                    <a:pt x="2498" y="417"/>
                    <a:pt x="1985" y="0"/>
                    <a:pt x="1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2917;p52"/>
            <p:cNvSpPr/>
            <p:nvPr/>
          </p:nvSpPr>
          <p:spPr>
            <a:xfrm>
              <a:off x="3774497" y="4175485"/>
              <a:ext cx="45241" cy="38936"/>
            </a:xfrm>
            <a:custGeom>
              <a:avLst/>
              <a:gdLst/>
              <a:ahLst/>
              <a:cxnLst/>
              <a:rect l="l" t="t" r="r" b="b"/>
              <a:pathLst>
                <a:path w="1722" h="1482" extrusionOk="0">
                  <a:moveTo>
                    <a:pt x="986" y="453"/>
                  </a:moveTo>
                  <a:cubicBezTo>
                    <a:pt x="1131" y="453"/>
                    <a:pt x="1270" y="566"/>
                    <a:pt x="1270" y="739"/>
                  </a:cubicBezTo>
                  <a:cubicBezTo>
                    <a:pt x="1270" y="899"/>
                    <a:pt x="1145" y="1031"/>
                    <a:pt x="986" y="1031"/>
                  </a:cubicBezTo>
                  <a:cubicBezTo>
                    <a:pt x="729" y="1031"/>
                    <a:pt x="604" y="719"/>
                    <a:pt x="785" y="538"/>
                  </a:cubicBezTo>
                  <a:cubicBezTo>
                    <a:pt x="843" y="480"/>
                    <a:pt x="915" y="453"/>
                    <a:pt x="986" y="453"/>
                  </a:cubicBezTo>
                  <a:close/>
                  <a:moveTo>
                    <a:pt x="983" y="1"/>
                  </a:moveTo>
                  <a:cubicBezTo>
                    <a:pt x="801" y="1"/>
                    <a:pt x="616" y="68"/>
                    <a:pt x="466" y="219"/>
                  </a:cubicBezTo>
                  <a:cubicBezTo>
                    <a:pt x="1" y="684"/>
                    <a:pt x="327" y="1482"/>
                    <a:pt x="986" y="1482"/>
                  </a:cubicBezTo>
                  <a:cubicBezTo>
                    <a:pt x="1395" y="1482"/>
                    <a:pt x="1721" y="1149"/>
                    <a:pt x="1721" y="739"/>
                  </a:cubicBezTo>
                  <a:cubicBezTo>
                    <a:pt x="1721" y="294"/>
                    <a:pt x="1360" y="1"/>
                    <a:pt x="9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oogle Shape;2918;p52"/>
          <p:cNvGrpSpPr/>
          <p:nvPr/>
        </p:nvGrpSpPr>
        <p:grpSpPr>
          <a:xfrm>
            <a:off x="7903896" y="4109366"/>
            <a:ext cx="999873" cy="911306"/>
            <a:chOff x="5812588" y="2708991"/>
            <a:chExt cx="612637" cy="597721"/>
          </a:xfrm>
        </p:grpSpPr>
        <p:sp>
          <p:nvSpPr>
            <p:cNvPr id="22" name="Google Shape;2919;p52"/>
            <p:cNvSpPr/>
            <p:nvPr/>
          </p:nvSpPr>
          <p:spPr>
            <a:xfrm>
              <a:off x="6287588" y="2932772"/>
              <a:ext cx="90301" cy="149811"/>
            </a:xfrm>
            <a:custGeom>
              <a:avLst/>
              <a:gdLst/>
              <a:ahLst/>
              <a:cxnLst/>
              <a:rect l="l" t="t" r="r" b="b"/>
              <a:pathLst>
                <a:path w="2101" h="3536" extrusionOk="0">
                  <a:moveTo>
                    <a:pt x="1784" y="1"/>
                  </a:moveTo>
                  <a:cubicBezTo>
                    <a:pt x="1732" y="1"/>
                    <a:pt x="1677" y="21"/>
                    <a:pt x="1628" y="70"/>
                  </a:cubicBezTo>
                  <a:lnTo>
                    <a:pt x="82" y="1616"/>
                  </a:lnTo>
                  <a:cubicBezTo>
                    <a:pt x="0" y="1698"/>
                    <a:pt x="0" y="1840"/>
                    <a:pt x="82" y="1928"/>
                  </a:cubicBezTo>
                  <a:lnTo>
                    <a:pt x="1628" y="3468"/>
                  </a:lnTo>
                  <a:cubicBezTo>
                    <a:pt x="1668" y="3508"/>
                    <a:pt x="1723" y="3535"/>
                    <a:pt x="1784" y="3535"/>
                  </a:cubicBezTo>
                  <a:cubicBezTo>
                    <a:pt x="1980" y="3535"/>
                    <a:pt x="2082" y="3298"/>
                    <a:pt x="1940" y="3156"/>
                  </a:cubicBezTo>
                  <a:lnTo>
                    <a:pt x="550" y="1772"/>
                  </a:lnTo>
                  <a:lnTo>
                    <a:pt x="1940" y="382"/>
                  </a:lnTo>
                  <a:cubicBezTo>
                    <a:pt x="2101" y="221"/>
                    <a:pt x="1955" y="1"/>
                    <a:pt x="17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" name="Google Shape;2920;p52"/>
            <p:cNvGrpSpPr/>
            <p:nvPr/>
          </p:nvGrpSpPr>
          <p:grpSpPr>
            <a:xfrm>
              <a:off x="5812588" y="2708991"/>
              <a:ext cx="612637" cy="597721"/>
              <a:chOff x="5802038" y="2708991"/>
              <a:chExt cx="612637" cy="597721"/>
            </a:xfrm>
          </p:grpSpPr>
          <p:sp>
            <p:nvSpPr>
              <p:cNvPr id="24" name="Google Shape;2921;p52"/>
              <p:cNvSpPr/>
              <p:nvPr/>
            </p:nvSpPr>
            <p:spPr>
              <a:xfrm>
                <a:off x="5867927" y="3130497"/>
                <a:ext cx="116003" cy="111215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2625" extrusionOk="0">
                    <a:moveTo>
                      <a:pt x="299" y="1"/>
                    </a:moveTo>
                    <a:cubicBezTo>
                      <a:pt x="0" y="1"/>
                      <a:pt x="0" y="441"/>
                      <a:pt x="299" y="441"/>
                    </a:cubicBezTo>
                    <a:lnTo>
                      <a:pt x="2258" y="441"/>
                    </a:lnTo>
                    <a:lnTo>
                      <a:pt x="2258" y="2401"/>
                    </a:lnTo>
                    <a:cubicBezTo>
                      <a:pt x="2258" y="2523"/>
                      <a:pt x="2353" y="2625"/>
                      <a:pt x="2475" y="2625"/>
                    </a:cubicBezTo>
                    <a:cubicBezTo>
                      <a:pt x="2597" y="2625"/>
                      <a:pt x="2699" y="2523"/>
                      <a:pt x="2699" y="2401"/>
                    </a:cubicBezTo>
                    <a:lnTo>
                      <a:pt x="2699" y="224"/>
                    </a:lnTo>
                    <a:cubicBezTo>
                      <a:pt x="2699" y="102"/>
                      <a:pt x="2597" y="1"/>
                      <a:pt x="24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2922;p52"/>
              <p:cNvSpPr/>
              <p:nvPr/>
            </p:nvSpPr>
            <p:spPr>
              <a:xfrm>
                <a:off x="6232788" y="2773939"/>
                <a:ext cx="116046" cy="111003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2620" extrusionOk="0">
                    <a:moveTo>
                      <a:pt x="221" y="0"/>
                    </a:moveTo>
                    <a:cubicBezTo>
                      <a:pt x="111" y="0"/>
                      <a:pt x="1" y="73"/>
                      <a:pt x="1" y="219"/>
                    </a:cubicBezTo>
                    <a:lnTo>
                      <a:pt x="1" y="2402"/>
                    </a:lnTo>
                    <a:cubicBezTo>
                      <a:pt x="1" y="2524"/>
                      <a:pt x="102" y="2619"/>
                      <a:pt x="224" y="2619"/>
                    </a:cubicBezTo>
                    <a:lnTo>
                      <a:pt x="2408" y="2619"/>
                    </a:lnTo>
                    <a:cubicBezTo>
                      <a:pt x="2699" y="2619"/>
                      <a:pt x="2699" y="2179"/>
                      <a:pt x="2408" y="2179"/>
                    </a:cubicBezTo>
                    <a:lnTo>
                      <a:pt x="441" y="2179"/>
                    </a:lnTo>
                    <a:lnTo>
                      <a:pt x="441" y="219"/>
                    </a:lnTo>
                    <a:cubicBezTo>
                      <a:pt x="441" y="73"/>
                      <a:pt x="331" y="0"/>
                      <a:pt x="2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2923;p52"/>
              <p:cNvSpPr/>
              <p:nvPr/>
            </p:nvSpPr>
            <p:spPr>
              <a:xfrm>
                <a:off x="6028588" y="2746062"/>
                <a:ext cx="159628" cy="84269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1989" extrusionOk="0">
                    <a:moveTo>
                      <a:pt x="314" y="0"/>
                    </a:moveTo>
                    <a:cubicBezTo>
                      <a:pt x="145" y="0"/>
                      <a:pt x="0" y="221"/>
                      <a:pt x="161" y="382"/>
                    </a:cubicBezTo>
                    <a:lnTo>
                      <a:pt x="1700" y="1928"/>
                    </a:lnTo>
                    <a:cubicBezTo>
                      <a:pt x="1741" y="1969"/>
                      <a:pt x="1795" y="1989"/>
                      <a:pt x="1856" y="1989"/>
                    </a:cubicBezTo>
                    <a:cubicBezTo>
                      <a:pt x="1917" y="1989"/>
                      <a:pt x="1971" y="1969"/>
                      <a:pt x="2012" y="1928"/>
                    </a:cubicBezTo>
                    <a:lnTo>
                      <a:pt x="3558" y="382"/>
                    </a:lnTo>
                    <a:cubicBezTo>
                      <a:pt x="3714" y="221"/>
                      <a:pt x="3567" y="0"/>
                      <a:pt x="3399" y="0"/>
                    </a:cubicBezTo>
                    <a:cubicBezTo>
                      <a:pt x="3347" y="0"/>
                      <a:pt x="3294" y="21"/>
                      <a:pt x="3246" y="70"/>
                    </a:cubicBezTo>
                    <a:lnTo>
                      <a:pt x="1856" y="1460"/>
                    </a:lnTo>
                    <a:lnTo>
                      <a:pt x="466" y="70"/>
                    </a:lnTo>
                    <a:cubicBezTo>
                      <a:pt x="419" y="21"/>
                      <a:pt x="365" y="0"/>
                      <a:pt x="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2924;p52"/>
              <p:cNvSpPr/>
              <p:nvPr/>
            </p:nvSpPr>
            <p:spPr>
              <a:xfrm>
                <a:off x="6028502" y="3185447"/>
                <a:ext cx="158854" cy="84142"/>
              </a:xfrm>
              <a:custGeom>
                <a:avLst/>
                <a:gdLst/>
                <a:ahLst/>
                <a:cxnLst/>
                <a:rect l="l" t="t" r="r" b="b"/>
                <a:pathLst>
                  <a:path w="3696" h="1986" extrusionOk="0">
                    <a:moveTo>
                      <a:pt x="1858" y="0"/>
                    </a:moveTo>
                    <a:cubicBezTo>
                      <a:pt x="1802" y="0"/>
                      <a:pt x="1746" y="23"/>
                      <a:pt x="1702" y="67"/>
                    </a:cubicBezTo>
                    <a:lnTo>
                      <a:pt x="163" y="1606"/>
                    </a:lnTo>
                    <a:cubicBezTo>
                      <a:pt x="1" y="1763"/>
                      <a:pt x="149" y="1984"/>
                      <a:pt x="322" y="1984"/>
                    </a:cubicBezTo>
                    <a:cubicBezTo>
                      <a:pt x="373" y="1984"/>
                      <a:pt x="427" y="1964"/>
                      <a:pt x="475" y="1918"/>
                    </a:cubicBezTo>
                    <a:lnTo>
                      <a:pt x="1858" y="528"/>
                    </a:lnTo>
                    <a:lnTo>
                      <a:pt x="3248" y="1918"/>
                    </a:lnTo>
                    <a:cubicBezTo>
                      <a:pt x="3289" y="1958"/>
                      <a:pt x="3343" y="1979"/>
                      <a:pt x="3404" y="1979"/>
                    </a:cubicBezTo>
                    <a:lnTo>
                      <a:pt x="3404" y="1985"/>
                    </a:lnTo>
                    <a:cubicBezTo>
                      <a:pt x="3601" y="1985"/>
                      <a:pt x="3696" y="1748"/>
                      <a:pt x="3560" y="1606"/>
                    </a:cubicBezTo>
                    <a:lnTo>
                      <a:pt x="2014" y="67"/>
                    </a:lnTo>
                    <a:cubicBezTo>
                      <a:pt x="1970" y="23"/>
                      <a:pt x="1914" y="0"/>
                      <a:pt x="1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2925;p52"/>
              <p:cNvSpPr/>
              <p:nvPr/>
            </p:nvSpPr>
            <p:spPr>
              <a:xfrm>
                <a:off x="5839130" y="2932772"/>
                <a:ext cx="90301" cy="149811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3536" extrusionOk="0">
                    <a:moveTo>
                      <a:pt x="314" y="1"/>
                    </a:moveTo>
                    <a:cubicBezTo>
                      <a:pt x="146" y="1"/>
                      <a:pt x="1" y="221"/>
                      <a:pt x="162" y="382"/>
                    </a:cubicBezTo>
                    <a:lnTo>
                      <a:pt x="1545" y="1772"/>
                    </a:lnTo>
                    <a:lnTo>
                      <a:pt x="155" y="3156"/>
                    </a:lnTo>
                    <a:cubicBezTo>
                      <a:pt x="19" y="3298"/>
                      <a:pt x="114" y="3535"/>
                      <a:pt x="311" y="3535"/>
                    </a:cubicBezTo>
                    <a:cubicBezTo>
                      <a:pt x="372" y="3535"/>
                      <a:pt x="426" y="3508"/>
                      <a:pt x="467" y="3468"/>
                    </a:cubicBezTo>
                    <a:lnTo>
                      <a:pt x="2013" y="1928"/>
                    </a:lnTo>
                    <a:cubicBezTo>
                      <a:pt x="2101" y="1840"/>
                      <a:pt x="2101" y="1698"/>
                      <a:pt x="2013" y="1616"/>
                    </a:cubicBezTo>
                    <a:lnTo>
                      <a:pt x="467" y="70"/>
                    </a:lnTo>
                    <a:cubicBezTo>
                      <a:pt x="419" y="21"/>
                      <a:pt x="366" y="1"/>
                      <a:pt x="3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2926;p52"/>
              <p:cNvSpPr/>
              <p:nvPr/>
            </p:nvSpPr>
            <p:spPr>
              <a:xfrm>
                <a:off x="6232788" y="3130497"/>
                <a:ext cx="116046" cy="111215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2625" extrusionOk="0">
                    <a:moveTo>
                      <a:pt x="224" y="1"/>
                    </a:moveTo>
                    <a:cubicBezTo>
                      <a:pt x="102" y="1"/>
                      <a:pt x="7" y="102"/>
                      <a:pt x="7" y="224"/>
                    </a:cubicBezTo>
                    <a:lnTo>
                      <a:pt x="7" y="2401"/>
                    </a:lnTo>
                    <a:cubicBezTo>
                      <a:pt x="1" y="2523"/>
                      <a:pt x="102" y="2625"/>
                      <a:pt x="224" y="2625"/>
                    </a:cubicBezTo>
                    <a:cubicBezTo>
                      <a:pt x="346" y="2625"/>
                      <a:pt x="448" y="2523"/>
                      <a:pt x="448" y="2401"/>
                    </a:cubicBezTo>
                    <a:lnTo>
                      <a:pt x="448" y="441"/>
                    </a:lnTo>
                    <a:lnTo>
                      <a:pt x="2408" y="441"/>
                    </a:lnTo>
                    <a:cubicBezTo>
                      <a:pt x="2699" y="441"/>
                      <a:pt x="2699" y="1"/>
                      <a:pt x="24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2927;p52"/>
              <p:cNvSpPr/>
              <p:nvPr/>
            </p:nvSpPr>
            <p:spPr>
              <a:xfrm>
                <a:off x="5867927" y="2773939"/>
                <a:ext cx="116003" cy="111003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2620" extrusionOk="0">
                    <a:moveTo>
                      <a:pt x="2478" y="0"/>
                    </a:moveTo>
                    <a:cubicBezTo>
                      <a:pt x="2368" y="0"/>
                      <a:pt x="2258" y="73"/>
                      <a:pt x="2258" y="219"/>
                    </a:cubicBezTo>
                    <a:lnTo>
                      <a:pt x="2258" y="2179"/>
                    </a:lnTo>
                    <a:lnTo>
                      <a:pt x="299" y="2179"/>
                    </a:lnTo>
                    <a:cubicBezTo>
                      <a:pt x="0" y="2179"/>
                      <a:pt x="0" y="2619"/>
                      <a:pt x="299" y="2619"/>
                    </a:cubicBezTo>
                    <a:lnTo>
                      <a:pt x="2475" y="2619"/>
                    </a:lnTo>
                    <a:cubicBezTo>
                      <a:pt x="2597" y="2619"/>
                      <a:pt x="2699" y="2524"/>
                      <a:pt x="2699" y="2402"/>
                    </a:cubicBezTo>
                    <a:lnTo>
                      <a:pt x="2699" y="219"/>
                    </a:lnTo>
                    <a:cubicBezTo>
                      <a:pt x="2699" y="73"/>
                      <a:pt x="2589" y="0"/>
                      <a:pt x="2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2928;p52"/>
              <p:cNvSpPr/>
              <p:nvPr/>
            </p:nvSpPr>
            <p:spPr>
              <a:xfrm>
                <a:off x="5802038" y="2708991"/>
                <a:ext cx="612637" cy="597721"/>
              </a:xfrm>
              <a:custGeom>
                <a:avLst/>
                <a:gdLst/>
                <a:ahLst/>
                <a:cxnLst/>
                <a:rect l="l" t="t" r="r" b="b"/>
                <a:pathLst>
                  <a:path w="14254" h="14108" extrusionOk="0">
                    <a:moveTo>
                      <a:pt x="7131" y="1"/>
                    </a:moveTo>
                    <a:cubicBezTo>
                      <a:pt x="7020" y="1"/>
                      <a:pt x="6910" y="74"/>
                      <a:pt x="6910" y="220"/>
                    </a:cubicBezTo>
                    <a:lnTo>
                      <a:pt x="6910" y="6519"/>
                    </a:lnTo>
                    <a:lnTo>
                      <a:pt x="2455" y="2064"/>
                    </a:lnTo>
                    <a:cubicBezTo>
                      <a:pt x="2406" y="2015"/>
                      <a:pt x="2351" y="1994"/>
                      <a:pt x="2299" y="1994"/>
                    </a:cubicBezTo>
                    <a:cubicBezTo>
                      <a:pt x="2128" y="1994"/>
                      <a:pt x="1982" y="2215"/>
                      <a:pt x="2143" y="2376"/>
                    </a:cubicBezTo>
                    <a:lnTo>
                      <a:pt x="6598" y="6831"/>
                    </a:lnTo>
                    <a:lnTo>
                      <a:pt x="292" y="6831"/>
                    </a:lnTo>
                    <a:cubicBezTo>
                      <a:pt x="1" y="6831"/>
                      <a:pt x="1" y="7271"/>
                      <a:pt x="292" y="7271"/>
                    </a:cubicBezTo>
                    <a:lnTo>
                      <a:pt x="6598" y="7271"/>
                    </a:lnTo>
                    <a:lnTo>
                      <a:pt x="2143" y="11726"/>
                    </a:lnTo>
                    <a:cubicBezTo>
                      <a:pt x="1982" y="11887"/>
                      <a:pt x="2128" y="12108"/>
                      <a:pt x="2299" y="12108"/>
                    </a:cubicBezTo>
                    <a:cubicBezTo>
                      <a:pt x="2351" y="12108"/>
                      <a:pt x="2406" y="12087"/>
                      <a:pt x="2455" y="12038"/>
                    </a:cubicBezTo>
                    <a:lnTo>
                      <a:pt x="6910" y="7583"/>
                    </a:lnTo>
                    <a:lnTo>
                      <a:pt x="6910" y="13889"/>
                    </a:lnTo>
                    <a:cubicBezTo>
                      <a:pt x="6910" y="14035"/>
                      <a:pt x="7020" y="14108"/>
                      <a:pt x="7131" y="14108"/>
                    </a:cubicBezTo>
                    <a:cubicBezTo>
                      <a:pt x="7241" y="14108"/>
                      <a:pt x="7351" y="14035"/>
                      <a:pt x="7351" y="13889"/>
                    </a:cubicBezTo>
                    <a:lnTo>
                      <a:pt x="7351" y="7583"/>
                    </a:lnTo>
                    <a:lnTo>
                      <a:pt x="11806" y="12038"/>
                    </a:lnTo>
                    <a:cubicBezTo>
                      <a:pt x="11853" y="12087"/>
                      <a:pt x="11907" y="12108"/>
                      <a:pt x="11958" y="12108"/>
                    </a:cubicBezTo>
                    <a:cubicBezTo>
                      <a:pt x="12127" y="12108"/>
                      <a:pt x="12274" y="11887"/>
                      <a:pt x="12118" y="11726"/>
                    </a:cubicBezTo>
                    <a:lnTo>
                      <a:pt x="7663" y="7271"/>
                    </a:lnTo>
                    <a:lnTo>
                      <a:pt x="13962" y="7271"/>
                    </a:lnTo>
                    <a:cubicBezTo>
                      <a:pt x="14254" y="7271"/>
                      <a:pt x="14254" y="6831"/>
                      <a:pt x="13962" y="6831"/>
                    </a:cubicBezTo>
                    <a:lnTo>
                      <a:pt x="7663" y="6831"/>
                    </a:lnTo>
                    <a:lnTo>
                      <a:pt x="12118" y="2376"/>
                    </a:lnTo>
                    <a:cubicBezTo>
                      <a:pt x="12274" y="2215"/>
                      <a:pt x="12127" y="1994"/>
                      <a:pt x="11958" y="1994"/>
                    </a:cubicBezTo>
                    <a:cubicBezTo>
                      <a:pt x="11907" y="1994"/>
                      <a:pt x="11853" y="2015"/>
                      <a:pt x="11806" y="2064"/>
                    </a:cubicBezTo>
                    <a:lnTo>
                      <a:pt x="7351" y="6519"/>
                    </a:lnTo>
                    <a:lnTo>
                      <a:pt x="7351" y="220"/>
                    </a:lnTo>
                    <a:cubicBezTo>
                      <a:pt x="7351" y="74"/>
                      <a:pt x="7241" y="1"/>
                      <a:pt x="71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2929;p52"/>
              <p:cNvSpPr/>
              <p:nvPr/>
            </p:nvSpPr>
            <p:spPr>
              <a:xfrm>
                <a:off x="5965836" y="2867866"/>
                <a:ext cx="285043" cy="279922"/>
              </a:xfrm>
              <a:custGeom>
                <a:avLst/>
                <a:gdLst/>
                <a:ahLst/>
                <a:cxnLst/>
                <a:rect l="l" t="t" r="r" b="b"/>
                <a:pathLst>
                  <a:path w="6632" h="6607" extrusionOk="0">
                    <a:moveTo>
                      <a:pt x="3316" y="457"/>
                    </a:moveTo>
                    <a:lnTo>
                      <a:pt x="5330" y="1291"/>
                    </a:lnTo>
                    <a:lnTo>
                      <a:pt x="6164" y="3304"/>
                    </a:lnTo>
                    <a:lnTo>
                      <a:pt x="5330" y="5318"/>
                    </a:lnTo>
                    <a:lnTo>
                      <a:pt x="3316" y="6152"/>
                    </a:lnTo>
                    <a:lnTo>
                      <a:pt x="1302" y="5318"/>
                    </a:lnTo>
                    <a:lnTo>
                      <a:pt x="468" y="3304"/>
                    </a:lnTo>
                    <a:lnTo>
                      <a:pt x="1302" y="1291"/>
                    </a:lnTo>
                    <a:lnTo>
                      <a:pt x="3316" y="457"/>
                    </a:lnTo>
                    <a:close/>
                    <a:moveTo>
                      <a:pt x="3320" y="1"/>
                    </a:moveTo>
                    <a:cubicBezTo>
                      <a:pt x="3291" y="1"/>
                      <a:pt x="3262" y="6"/>
                      <a:pt x="3235" y="16"/>
                    </a:cubicBezTo>
                    <a:lnTo>
                      <a:pt x="1051" y="911"/>
                    </a:lnTo>
                    <a:cubicBezTo>
                      <a:pt x="997" y="938"/>
                      <a:pt x="957" y="979"/>
                      <a:pt x="929" y="1033"/>
                    </a:cubicBezTo>
                    <a:lnTo>
                      <a:pt x="28" y="3216"/>
                    </a:lnTo>
                    <a:cubicBezTo>
                      <a:pt x="0" y="3270"/>
                      <a:pt x="0" y="3332"/>
                      <a:pt x="28" y="3386"/>
                    </a:cubicBezTo>
                    <a:lnTo>
                      <a:pt x="929" y="5569"/>
                    </a:lnTo>
                    <a:cubicBezTo>
                      <a:pt x="950" y="5623"/>
                      <a:pt x="997" y="5664"/>
                      <a:pt x="1051" y="5691"/>
                    </a:cubicBezTo>
                    <a:lnTo>
                      <a:pt x="3235" y="6593"/>
                    </a:lnTo>
                    <a:cubicBezTo>
                      <a:pt x="3262" y="6607"/>
                      <a:pt x="3289" y="6607"/>
                      <a:pt x="3316" y="6607"/>
                    </a:cubicBezTo>
                    <a:cubicBezTo>
                      <a:pt x="3343" y="6607"/>
                      <a:pt x="3370" y="6600"/>
                      <a:pt x="3398" y="6593"/>
                    </a:cubicBezTo>
                    <a:lnTo>
                      <a:pt x="5588" y="5691"/>
                    </a:lnTo>
                    <a:cubicBezTo>
                      <a:pt x="5642" y="5671"/>
                      <a:pt x="5683" y="5630"/>
                      <a:pt x="5703" y="5576"/>
                    </a:cubicBezTo>
                    <a:lnTo>
                      <a:pt x="6612" y="3393"/>
                    </a:lnTo>
                    <a:cubicBezTo>
                      <a:pt x="6632" y="3338"/>
                      <a:pt x="6632" y="3277"/>
                      <a:pt x="6612" y="3223"/>
                    </a:cubicBezTo>
                    <a:lnTo>
                      <a:pt x="5703" y="1040"/>
                    </a:lnTo>
                    <a:cubicBezTo>
                      <a:pt x="5683" y="985"/>
                      <a:pt x="5642" y="945"/>
                      <a:pt x="5588" y="918"/>
                    </a:cubicBezTo>
                    <a:lnTo>
                      <a:pt x="3404" y="16"/>
                    </a:lnTo>
                    <a:cubicBezTo>
                      <a:pt x="3377" y="6"/>
                      <a:pt x="3348" y="1"/>
                      <a:pt x="3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3" name="Google Shape;3053;p54"/>
          <p:cNvGrpSpPr/>
          <p:nvPr/>
        </p:nvGrpSpPr>
        <p:grpSpPr>
          <a:xfrm>
            <a:off x="13239994" y="4093825"/>
            <a:ext cx="999868" cy="934073"/>
            <a:chOff x="3508282" y="3810341"/>
            <a:chExt cx="351644" cy="351959"/>
          </a:xfrm>
        </p:grpSpPr>
        <p:sp>
          <p:nvSpPr>
            <p:cNvPr id="34" name="Google Shape;3054;p54"/>
            <p:cNvSpPr/>
            <p:nvPr/>
          </p:nvSpPr>
          <p:spPr>
            <a:xfrm>
              <a:off x="3508282" y="3810341"/>
              <a:ext cx="133180" cy="64232"/>
            </a:xfrm>
            <a:custGeom>
              <a:avLst/>
              <a:gdLst/>
              <a:ahLst/>
              <a:cxnLst/>
              <a:rect l="l" t="t" r="r" b="b"/>
              <a:pathLst>
                <a:path w="8895" h="4290" extrusionOk="0">
                  <a:moveTo>
                    <a:pt x="2503" y="1"/>
                  </a:moveTo>
                  <a:cubicBezTo>
                    <a:pt x="1115" y="1"/>
                    <a:pt x="1" y="1115"/>
                    <a:pt x="1" y="2503"/>
                  </a:cubicBezTo>
                  <a:cubicBezTo>
                    <a:pt x="1" y="3491"/>
                    <a:pt x="800" y="4290"/>
                    <a:pt x="1788" y="4290"/>
                  </a:cubicBezTo>
                  <a:cubicBezTo>
                    <a:pt x="2797" y="4290"/>
                    <a:pt x="7191" y="3491"/>
                    <a:pt x="7191" y="2503"/>
                  </a:cubicBezTo>
                  <a:lnTo>
                    <a:pt x="8600" y="2503"/>
                  </a:lnTo>
                  <a:cubicBezTo>
                    <a:pt x="8600" y="1809"/>
                    <a:pt x="8894" y="1178"/>
                    <a:pt x="8432" y="737"/>
                  </a:cubicBezTo>
                  <a:cubicBezTo>
                    <a:pt x="7990" y="274"/>
                    <a:pt x="3197" y="1"/>
                    <a:pt x="25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Google Shape;3055;p54"/>
            <p:cNvSpPr/>
            <p:nvPr/>
          </p:nvSpPr>
          <p:spPr>
            <a:xfrm>
              <a:off x="3535053" y="3847802"/>
              <a:ext cx="58872" cy="26771"/>
            </a:xfrm>
            <a:custGeom>
              <a:avLst/>
              <a:gdLst/>
              <a:ahLst/>
              <a:cxnLst/>
              <a:rect l="l" t="t" r="r" b="b"/>
              <a:pathLst>
                <a:path w="3932" h="1788" extrusionOk="0">
                  <a:moveTo>
                    <a:pt x="1808" y="1"/>
                  </a:moveTo>
                  <a:cubicBezTo>
                    <a:pt x="1808" y="989"/>
                    <a:pt x="1009" y="1788"/>
                    <a:pt x="0" y="1788"/>
                  </a:cubicBezTo>
                  <a:lnTo>
                    <a:pt x="3932" y="1788"/>
                  </a:lnTo>
                  <a:lnTo>
                    <a:pt x="39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Google Shape;3056;p54"/>
            <p:cNvSpPr/>
            <p:nvPr/>
          </p:nvSpPr>
          <p:spPr>
            <a:xfrm>
              <a:off x="3545743" y="3810341"/>
              <a:ext cx="239261" cy="351959"/>
            </a:xfrm>
            <a:custGeom>
              <a:avLst/>
              <a:gdLst/>
              <a:ahLst/>
              <a:cxnLst/>
              <a:rect l="l" t="t" r="r" b="b"/>
              <a:pathLst>
                <a:path w="15980" h="23507" extrusionOk="0">
                  <a:moveTo>
                    <a:pt x="1" y="1"/>
                  </a:moveTo>
                  <a:cubicBezTo>
                    <a:pt x="653" y="1"/>
                    <a:pt x="1304" y="253"/>
                    <a:pt x="1767" y="737"/>
                  </a:cubicBezTo>
                  <a:cubicBezTo>
                    <a:pt x="1872" y="821"/>
                    <a:pt x="1956" y="926"/>
                    <a:pt x="2040" y="1031"/>
                  </a:cubicBezTo>
                  <a:cubicBezTo>
                    <a:pt x="2335" y="1451"/>
                    <a:pt x="2503" y="1977"/>
                    <a:pt x="2503" y="2503"/>
                  </a:cubicBezTo>
                  <a:lnTo>
                    <a:pt x="2503" y="21004"/>
                  </a:lnTo>
                  <a:cubicBezTo>
                    <a:pt x="2503" y="22371"/>
                    <a:pt x="3617" y="23506"/>
                    <a:pt x="5005" y="23506"/>
                  </a:cubicBezTo>
                  <a:lnTo>
                    <a:pt x="8747" y="23506"/>
                  </a:lnTo>
                  <a:cubicBezTo>
                    <a:pt x="9209" y="23065"/>
                    <a:pt x="11312" y="23212"/>
                    <a:pt x="11312" y="22539"/>
                  </a:cubicBezTo>
                  <a:lnTo>
                    <a:pt x="15979" y="19217"/>
                  </a:lnTo>
                  <a:lnTo>
                    <a:pt x="15979" y="2503"/>
                  </a:lnTo>
                  <a:cubicBezTo>
                    <a:pt x="15979" y="1115"/>
                    <a:pt x="14865" y="1"/>
                    <a:pt x="13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Google Shape;3057;p54"/>
            <p:cNvSpPr/>
            <p:nvPr/>
          </p:nvSpPr>
          <p:spPr>
            <a:xfrm>
              <a:off x="3583205" y="4082317"/>
              <a:ext cx="201799" cy="79983"/>
            </a:xfrm>
            <a:custGeom>
              <a:avLst/>
              <a:gdLst/>
              <a:ahLst/>
              <a:cxnLst/>
              <a:rect l="l" t="t" r="r" b="b"/>
              <a:pathLst>
                <a:path w="13478" h="5342" extrusionOk="0">
                  <a:moveTo>
                    <a:pt x="1" y="1"/>
                  </a:moveTo>
                  <a:lnTo>
                    <a:pt x="1" y="2839"/>
                  </a:lnTo>
                  <a:cubicBezTo>
                    <a:pt x="1" y="4206"/>
                    <a:pt x="1115" y="5341"/>
                    <a:pt x="2503" y="5341"/>
                  </a:cubicBezTo>
                  <a:lnTo>
                    <a:pt x="6245" y="5341"/>
                  </a:lnTo>
                  <a:cubicBezTo>
                    <a:pt x="6707" y="4900"/>
                    <a:pt x="8810" y="5047"/>
                    <a:pt x="8810" y="4374"/>
                  </a:cubicBezTo>
                  <a:lnTo>
                    <a:pt x="13477" y="1052"/>
                  </a:lnTo>
                  <a:lnTo>
                    <a:pt x="134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Google Shape;3058;p54"/>
            <p:cNvSpPr/>
            <p:nvPr/>
          </p:nvSpPr>
          <p:spPr>
            <a:xfrm>
              <a:off x="3545429" y="3810341"/>
              <a:ext cx="232328" cy="15437"/>
            </a:xfrm>
            <a:custGeom>
              <a:avLst/>
              <a:gdLst/>
              <a:ahLst/>
              <a:cxnLst/>
              <a:rect l="l" t="t" r="r" b="b"/>
              <a:pathLst>
                <a:path w="15517" h="1031" extrusionOk="0">
                  <a:moveTo>
                    <a:pt x="1" y="1"/>
                  </a:moveTo>
                  <a:cubicBezTo>
                    <a:pt x="674" y="1"/>
                    <a:pt x="1304" y="253"/>
                    <a:pt x="1788" y="737"/>
                  </a:cubicBezTo>
                  <a:cubicBezTo>
                    <a:pt x="1872" y="821"/>
                    <a:pt x="1956" y="926"/>
                    <a:pt x="2040" y="1031"/>
                  </a:cubicBezTo>
                  <a:lnTo>
                    <a:pt x="15517" y="1031"/>
                  </a:lnTo>
                  <a:cubicBezTo>
                    <a:pt x="15054" y="379"/>
                    <a:pt x="14297" y="1"/>
                    <a:pt x="13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Google Shape;3059;p54"/>
            <p:cNvSpPr/>
            <p:nvPr/>
          </p:nvSpPr>
          <p:spPr>
            <a:xfrm>
              <a:off x="3620666" y="4097753"/>
              <a:ext cx="239261" cy="64546"/>
            </a:xfrm>
            <a:custGeom>
              <a:avLst/>
              <a:gdLst/>
              <a:ahLst/>
              <a:cxnLst/>
              <a:rect l="l" t="t" r="r" b="b"/>
              <a:pathLst>
                <a:path w="15980" h="4311" extrusionOk="0">
                  <a:moveTo>
                    <a:pt x="715" y="0"/>
                  </a:moveTo>
                  <a:cubicBezTo>
                    <a:pt x="1704" y="0"/>
                    <a:pt x="2503" y="820"/>
                    <a:pt x="2503" y="1808"/>
                  </a:cubicBezTo>
                  <a:cubicBezTo>
                    <a:pt x="2503" y="2355"/>
                    <a:pt x="2313" y="2901"/>
                    <a:pt x="1977" y="3343"/>
                  </a:cubicBezTo>
                  <a:cubicBezTo>
                    <a:pt x="1914" y="3406"/>
                    <a:pt x="1851" y="3490"/>
                    <a:pt x="1767" y="3574"/>
                  </a:cubicBezTo>
                  <a:cubicBezTo>
                    <a:pt x="1304" y="4037"/>
                    <a:pt x="673" y="4310"/>
                    <a:pt x="1" y="4310"/>
                  </a:cubicBezTo>
                  <a:lnTo>
                    <a:pt x="13477" y="4310"/>
                  </a:lnTo>
                  <a:cubicBezTo>
                    <a:pt x="14129" y="4310"/>
                    <a:pt x="14760" y="4037"/>
                    <a:pt x="15243" y="3574"/>
                  </a:cubicBezTo>
                  <a:cubicBezTo>
                    <a:pt x="15306" y="3490"/>
                    <a:pt x="15390" y="3406"/>
                    <a:pt x="15454" y="3343"/>
                  </a:cubicBezTo>
                  <a:cubicBezTo>
                    <a:pt x="15790" y="2901"/>
                    <a:pt x="15979" y="2355"/>
                    <a:pt x="15979" y="1808"/>
                  </a:cubicBezTo>
                  <a:cubicBezTo>
                    <a:pt x="15979" y="820"/>
                    <a:pt x="15180" y="21"/>
                    <a:pt x="141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Google Shape;3060;p54"/>
            <p:cNvSpPr/>
            <p:nvPr/>
          </p:nvSpPr>
          <p:spPr>
            <a:xfrm>
              <a:off x="3620666" y="4147791"/>
              <a:ext cx="231385" cy="14508"/>
            </a:xfrm>
            <a:custGeom>
              <a:avLst/>
              <a:gdLst/>
              <a:ahLst/>
              <a:cxnLst/>
              <a:rect l="l" t="t" r="r" b="b"/>
              <a:pathLst>
                <a:path w="15454" h="969" extrusionOk="0">
                  <a:moveTo>
                    <a:pt x="1977" y="1"/>
                  </a:moveTo>
                  <a:cubicBezTo>
                    <a:pt x="1914" y="64"/>
                    <a:pt x="1851" y="148"/>
                    <a:pt x="1767" y="232"/>
                  </a:cubicBezTo>
                  <a:cubicBezTo>
                    <a:pt x="1304" y="695"/>
                    <a:pt x="673" y="968"/>
                    <a:pt x="1" y="968"/>
                  </a:cubicBezTo>
                  <a:lnTo>
                    <a:pt x="13477" y="968"/>
                  </a:lnTo>
                  <a:cubicBezTo>
                    <a:pt x="14129" y="968"/>
                    <a:pt x="14760" y="695"/>
                    <a:pt x="15243" y="232"/>
                  </a:cubicBezTo>
                  <a:cubicBezTo>
                    <a:pt x="15306" y="148"/>
                    <a:pt x="15390" y="64"/>
                    <a:pt x="15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Google Shape;3061;p54"/>
            <p:cNvSpPr/>
            <p:nvPr/>
          </p:nvSpPr>
          <p:spPr>
            <a:xfrm>
              <a:off x="3604301" y="4097753"/>
              <a:ext cx="53841" cy="27085"/>
            </a:xfrm>
            <a:custGeom>
              <a:avLst/>
              <a:gdLst/>
              <a:ahLst/>
              <a:cxnLst/>
              <a:rect l="l" t="t" r="r" b="b"/>
              <a:pathLst>
                <a:path w="3596" h="1809" extrusionOk="0">
                  <a:moveTo>
                    <a:pt x="1787" y="0"/>
                  </a:moveTo>
                  <a:cubicBezTo>
                    <a:pt x="799" y="0"/>
                    <a:pt x="0" y="820"/>
                    <a:pt x="0" y="1808"/>
                  </a:cubicBezTo>
                  <a:lnTo>
                    <a:pt x="3596" y="1808"/>
                  </a:lnTo>
                  <a:cubicBezTo>
                    <a:pt x="3575" y="820"/>
                    <a:pt x="2776" y="0"/>
                    <a:pt x="1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Google Shape;3062;p54"/>
            <p:cNvSpPr/>
            <p:nvPr/>
          </p:nvSpPr>
          <p:spPr>
            <a:xfrm>
              <a:off x="3606187" y="3867401"/>
              <a:ext cx="159292" cy="25124"/>
            </a:xfrm>
            <a:custGeom>
              <a:avLst/>
              <a:gdLst/>
              <a:ahLst/>
              <a:cxnLst/>
              <a:rect l="l" t="t" r="r" b="b"/>
              <a:pathLst>
                <a:path w="10639" h="1678" extrusionOk="0">
                  <a:moveTo>
                    <a:pt x="4353" y="0"/>
                  </a:moveTo>
                  <a:cubicBezTo>
                    <a:pt x="3901" y="0"/>
                    <a:pt x="3449" y="195"/>
                    <a:pt x="3133" y="584"/>
                  </a:cubicBezTo>
                  <a:cubicBezTo>
                    <a:pt x="2954" y="836"/>
                    <a:pt x="2681" y="962"/>
                    <a:pt x="2410" y="962"/>
                  </a:cubicBezTo>
                  <a:cubicBezTo>
                    <a:pt x="2140" y="962"/>
                    <a:pt x="1872" y="836"/>
                    <a:pt x="1703" y="584"/>
                  </a:cubicBezTo>
                  <a:cubicBezTo>
                    <a:pt x="1388" y="226"/>
                    <a:pt x="947" y="16"/>
                    <a:pt x="484" y="16"/>
                  </a:cubicBezTo>
                  <a:cubicBezTo>
                    <a:pt x="477" y="16"/>
                    <a:pt x="471" y="16"/>
                    <a:pt x="464" y="16"/>
                  </a:cubicBezTo>
                  <a:cubicBezTo>
                    <a:pt x="1" y="16"/>
                    <a:pt x="7" y="731"/>
                    <a:pt x="484" y="731"/>
                  </a:cubicBezTo>
                  <a:cubicBezTo>
                    <a:pt x="757" y="731"/>
                    <a:pt x="1031" y="878"/>
                    <a:pt x="1199" y="1109"/>
                  </a:cubicBezTo>
                  <a:cubicBezTo>
                    <a:pt x="1514" y="1488"/>
                    <a:pt x="1966" y="1677"/>
                    <a:pt x="2418" y="1677"/>
                  </a:cubicBezTo>
                  <a:cubicBezTo>
                    <a:pt x="2870" y="1677"/>
                    <a:pt x="3322" y="1488"/>
                    <a:pt x="3638" y="1109"/>
                  </a:cubicBezTo>
                  <a:cubicBezTo>
                    <a:pt x="3806" y="857"/>
                    <a:pt x="4079" y="731"/>
                    <a:pt x="4353" y="731"/>
                  </a:cubicBezTo>
                  <a:cubicBezTo>
                    <a:pt x="4626" y="731"/>
                    <a:pt x="4899" y="857"/>
                    <a:pt x="5067" y="1109"/>
                  </a:cubicBezTo>
                  <a:cubicBezTo>
                    <a:pt x="5383" y="1488"/>
                    <a:pt x="5835" y="1677"/>
                    <a:pt x="6287" y="1677"/>
                  </a:cubicBezTo>
                  <a:cubicBezTo>
                    <a:pt x="6739" y="1677"/>
                    <a:pt x="7191" y="1488"/>
                    <a:pt x="7506" y="1109"/>
                  </a:cubicBezTo>
                  <a:cubicBezTo>
                    <a:pt x="7685" y="857"/>
                    <a:pt x="7958" y="731"/>
                    <a:pt x="8229" y="731"/>
                  </a:cubicBezTo>
                  <a:cubicBezTo>
                    <a:pt x="8500" y="731"/>
                    <a:pt x="8768" y="857"/>
                    <a:pt x="8936" y="1109"/>
                  </a:cubicBezTo>
                  <a:cubicBezTo>
                    <a:pt x="9251" y="1467"/>
                    <a:pt x="9693" y="1677"/>
                    <a:pt x="10176" y="1677"/>
                  </a:cubicBezTo>
                  <a:cubicBezTo>
                    <a:pt x="10639" y="1677"/>
                    <a:pt x="10639" y="962"/>
                    <a:pt x="10176" y="962"/>
                  </a:cubicBezTo>
                  <a:cubicBezTo>
                    <a:pt x="9882" y="962"/>
                    <a:pt x="9609" y="815"/>
                    <a:pt x="9461" y="584"/>
                  </a:cubicBezTo>
                  <a:cubicBezTo>
                    <a:pt x="9136" y="195"/>
                    <a:pt x="8678" y="0"/>
                    <a:pt x="8224" y="0"/>
                  </a:cubicBezTo>
                  <a:cubicBezTo>
                    <a:pt x="7769" y="0"/>
                    <a:pt x="7317" y="195"/>
                    <a:pt x="7002" y="584"/>
                  </a:cubicBezTo>
                  <a:cubicBezTo>
                    <a:pt x="6833" y="836"/>
                    <a:pt x="6565" y="962"/>
                    <a:pt x="6295" y="962"/>
                  </a:cubicBezTo>
                  <a:cubicBezTo>
                    <a:pt x="6024" y="962"/>
                    <a:pt x="5751" y="836"/>
                    <a:pt x="5572" y="584"/>
                  </a:cubicBezTo>
                  <a:cubicBezTo>
                    <a:pt x="5257" y="195"/>
                    <a:pt x="4805" y="0"/>
                    <a:pt x="4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Google Shape;3063;p54"/>
            <p:cNvSpPr/>
            <p:nvPr/>
          </p:nvSpPr>
          <p:spPr>
            <a:xfrm>
              <a:off x="3606187" y="3904159"/>
              <a:ext cx="159292" cy="25184"/>
            </a:xfrm>
            <a:custGeom>
              <a:avLst/>
              <a:gdLst/>
              <a:ahLst/>
              <a:cxnLst/>
              <a:rect l="l" t="t" r="r" b="b"/>
              <a:pathLst>
                <a:path w="10639" h="1682" extrusionOk="0">
                  <a:moveTo>
                    <a:pt x="484" y="0"/>
                  </a:moveTo>
                  <a:cubicBezTo>
                    <a:pt x="1" y="0"/>
                    <a:pt x="1" y="736"/>
                    <a:pt x="484" y="736"/>
                  </a:cubicBezTo>
                  <a:cubicBezTo>
                    <a:pt x="757" y="736"/>
                    <a:pt x="1031" y="883"/>
                    <a:pt x="1199" y="1093"/>
                  </a:cubicBezTo>
                  <a:cubicBezTo>
                    <a:pt x="1514" y="1482"/>
                    <a:pt x="1966" y="1677"/>
                    <a:pt x="2418" y="1677"/>
                  </a:cubicBezTo>
                  <a:cubicBezTo>
                    <a:pt x="2870" y="1677"/>
                    <a:pt x="3322" y="1482"/>
                    <a:pt x="3638" y="1093"/>
                  </a:cubicBezTo>
                  <a:cubicBezTo>
                    <a:pt x="3806" y="852"/>
                    <a:pt x="4079" y="731"/>
                    <a:pt x="4353" y="731"/>
                  </a:cubicBezTo>
                  <a:cubicBezTo>
                    <a:pt x="4626" y="731"/>
                    <a:pt x="4899" y="852"/>
                    <a:pt x="5067" y="1093"/>
                  </a:cubicBezTo>
                  <a:cubicBezTo>
                    <a:pt x="5383" y="1482"/>
                    <a:pt x="5835" y="1677"/>
                    <a:pt x="6287" y="1677"/>
                  </a:cubicBezTo>
                  <a:cubicBezTo>
                    <a:pt x="6739" y="1677"/>
                    <a:pt x="7191" y="1482"/>
                    <a:pt x="7506" y="1093"/>
                  </a:cubicBezTo>
                  <a:cubicBezTo>
                    <a:pt x="7685" y="852"/>
                    <a:pt x="7958" y="731"/>
                    <a:pt x="8229" y="731"/>
                  </a:cubicBezTo>
                  <a:cubicBezTo>
                    <a:pt x="8500" y="731"/>
                    <a:pt x="8768" y="852"/>
                    <a:pt x="8936" y="1093"/>
                  </a:cubicBezTo>
                  <a:cubicBezTo>
                    <a:pt x="9251" y="1472"/>
                    <a:pt x="9693" y="1682"/>
                    <a:pt x="10176" y="1682"/>
                  </a:cubicBezTo>
                  <a:cubicBezTo>
                    <a:pt x="10639" y="1682"/>
                    <a:pt x="10639" y="967"/>
                    <a:pt x="10176" y="967"/>
                  </a:cubicBezTo>
                  <a:cubicBezTo>
                    <a:pt x="9882" y="967"/>
                    <a:pt x="9609" y="820"/>
                    <a:pt x="9461" y="589"/>
                  </a:cubicBezTo>
                  <a:cubicBezTo>
                    <a:pt x="9136" y="200"/>
                    <a:pt x="8678" y="5"/>
                    <a:pt x="8224" y="5"/>
                  </a:cubicBezTo>
                  <a:cubicBezTo>
                    <a:pt x="7769" y="5"/>
                    <a:pt x="7317" y="200"/>
                    <a:pt x="7002" y="589"/>
                  </a:cubicBezTo>
                  <a:cubicBezTo>
                    <a:pt x="6833" y="841"/>
                    <a:pt x="6565" y="967"/>
                    <a:pt x="6295" y="967"/>
                  </a:cubicBezTo>
                  <a:cubicBezTo>
                    <a:pt x="6024" y="967"/>
                    <a:pt x="5751" y="841"/>
                    <a:pt x="5572" y="589"/>
                  </a:cubicBezTo>
                  <a:cubicBezTo>
                    <a:pt x="5257" y="200"/>
                    <a:pt x="4805" y="5"/>
                    <a:pt x="4353" y="5"/>
                  </a:cubicBezTo>
                  <a:cubicBezTo>
                    <a:pt x="3901" y="5"/>
                    <a:pt x="3449" y="200"/>
                    <a:pt x="3133" y="589"/>
                  </a:cubicBezTo>
                  <a:cubicBezTo>
                    <a:pt x="2954" y="841"/>
                    <a:pt x="2681" y="967"/>
                    <a:pt x="2410" y="967"/>
                  </a:cubicBezTo>
                  <a:cubicBezTo>
                    <a:pt x="2140" y="967"/>
                    <a:pt x="1872" y="841"/>
                    <a:pt x="1703" y="589"/>
                  </a:cubicBezTo>
                  <a:cubicBezTo>
                    <a:pt x="1388" y="231"/>
                    <a:pt x="947" y="21"/>
                    <a:pt x="4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Google Shape;3064;p54"/>
            <p:cNvSpPr/>
            <p:nvPr/>
          </p:nvSpPr>
          <p:spPr>
            <a:xfrm>
              <a:off x="3606187" y="3940976"/>
              <a:ext cx="159292" cy="25199"/>
            </a:xfrm>
            <a:custGeom>
              <a:avLst/>
              <a:gdLst/>
              <a:ahLst/>
              <a:cxnLst/>
              <a:rect l="l" t="t" r="r" b="b"/>
              <a:pathLst>
                <a:path w="10639" h="1683" extrusionOk="0">
                  <a:moveTo>
                    <a:pt x="484" y="1"/>
                  </a:moveTo>
                  <a:cubicBezTo>
                    <a:pt x="1" y="1"/>
                    <a:pt x="1" y="737"/>
                    <a:pt x="484" y="737"/>
                  </a:cubicBezTo>
                  <a:cubicBezTo>
                    <a:pt x="757" y="737"/>
                    <a:pt x="1031" y="884"/>
                    <a:pt x="1199" y="1094"/>
                  </a:cubicBezTo>
                  <a:cubicBezTo>
                    <a:pt x="1514" y="1483"/>
                    <a:pt x="1966" y="1678"/>
                    <a:pt x="2418" y="1678"/>
                  </a:cubicBezTo>
                  <a:cubicBezTo>
                    <a:pt x="2870" y="1678"/>
                    <a:pt x="3322" y="1483"/>
                    <a:pt x="3638" y="1094"/>
                  </a:cubicBezTo>
                  <a:cubicBezTo>
                    <a:pt x="3806" y="852"/>
                    <a:pt x="4079" y="732"/>
                    <a:pt x="4353" y="732"/>
                  </a:cubicBezTo>
                  <a:cubicBezTo>
                    <a:pt x="4626" y="732"/>
                    <a:pt x="4899" y="852"/>
                    <a:pt x="5067" y="1094"/>
                  </a:cubicBezTo>
                  <a:cubicBezTo>
                    <a:pt x="5383" y="1483"/>
                    <a:pt x="5835" y="1678"/>
                    <a:pt x="6287" y="1678"/>
                  </a:cubicBezTo>
                  <a:cubicBezTo>
                    <a:pt x="6739" y="1678"/>
                    <a:pt x="7191" y="1483"/>
                    <a:pt x="7506" y="1094"/>
                  </a:cubicBezTo>
                  <a:cubicBezTo>
                    <a:pt x="7685" y="852"/>
                    <a:pt x="7958" y="732"/>
                    <a:pt x="8229" y="732"/>
                  </a:cubicBezTo>
                  <a:cubicBezTo>
                    <a:pt x="8500" y="732"/>
                    <a:pt x="8768" y="852"/>
                    <a:pt x="8936" y="1094"/>
                  </a:cubicBezTo>
                  <a:cubicBezTo>
                    <a:pt x="9251" y="1473"/>
                    <a:pt x="9693" y="1683"/>
                    <a:pt x="10176" y="1683"/>
                  </a:cubicBezTo>
                  <a:cubicBezTo>
                    <a:pt x="10639" y="1683"/>
                    <a:pt x="10639" y="968"/>
                    <a:pt x="10176" y="968"/>
                  </a:cubicBezTo>
                  <a:cubicBezTo>
                    <a:pt x="9882" y="968"/>
                    <a:pt x="9609" y="821"/>
                    <a:pt x="9461" y="590"/>
                  </a:cubicBezTo>
                  <a:cubicBezTo>
                    <a:pt x="9136" y="201"/>
                    <a:pt x="8678" y="6"/>
                    <a:pt x="8224" y="6"/>
                  </a:cubicBezTo>
                  <a:cubicBezTo>
                    <a:pt x="7769" y="6"/>
                    <a:pt x="7317" y="201"/>
                    <a:pt x="7002" y="590"/>
                  </a:cubicBezTo>
                  <a:cubicBezTo>
                    <a:pt x="6833" y="842"/>
                    <a:pt x="6565" y="968"/>
                    <a:pt x="6295" y="968"/>
                  </a:cubicBezTo>
                  <a:cubicBezTo>
                    <a:pt x="6024" y="968"/>
                    <a:pt x="5751" y="842"/>
                    <a:pt x="5572" y="590"/>
                  </a:cubicBezTo>
                  <a:cubicBezTo>
                    <a:pt x="5257" y="201"/>
                    <a:pt x="4805" y="6"/>
                    <a:pt x="4353" y="6"/>
                  </a:cubicBezTo>
                  <a:cubicBezTo>
                    <a:pt x="3901" y="6"/>
                    <a:pt x="3449" y="201"/>
                    <a:pt x="3133" y="590"/>
                  </a:cubicBezTo>
                  <a:cubicBezTo>
                    <a:pt x="2954" y="842"/>
                    <a:pt x="2681" y="968"/>
                    <a:pt x="2410" y="968"/>
                  </a:cubicBezTo>
                  <a:cubicBezTo>
                    <a:pt x="2140" y="968"/>
                    <a:pt x="1872" y="842"/>
                    <a:pt x="1703" y="590"/>
                  </a:cubicBezTo>
                  <a:cubicBezTo>
                    <a:pt x="1388" y="232"/>
                    <a:pt x="947" y="22"/>
                    <a:pt x="4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Google Shape;3065;p54"/>
            <p:cNvSpPr/>
            <p:nvPr/>
          </p:nvSpPr>
          <p:spPr>
            <a:xfrm>
              <a:off x="3711639" y="3882434"/>
              <a:ext cx="147030" cy="147015"/>
            </a:xfrm>
            <a:custGeom>
              <a:avLst/>
              <a:gdLst/>
              <a:ahLst/>
              <a:cxnLst/>
              <a:rect l="l" t="t" r="r" b="b"/>
              <a:pathLst>
                <a:path w="9820" h="9819" extrusionOk="0">
                  <a:moveTo>
                    <a:pt x="9819" y="0"/>
                  </a:moveTo>
                  <a:cubicBezTo>
                    <a:pt x="6665" y="169"/>
                    <a:pt x="3953" y="1220"/>
                    <a:pt x="1977" y="3196"/>
                  </a:cubicBezTo>
                  <a:cubicBezTo>
                    <a:pt x="1" y="5193"/>
                    <a:pt x="421" y="6434"/>
                    <a:pt x="232" y="9587"/>
                  </a:cubicBezTo>
                  <a:cubicBezTo>
                    <a:pt x="3407" y="9398"/>
                    <a:pt x="4647" y="9819"/>
                    <a:pt x="6623" y="7842"/>
                  </a:cubicBezTo>
                  <a:cubicBezTo>
                    <a:pt x="7107" y="7359"/>
                    <a:pt x="7548" y="6812"/>
                    <a:pt x="7927" y="6245"/>
                  </a:cubicBezTo>
                  <a:lnTo>
                    <a:pt x="6203" y="5950"/>
                  </a:lnTo>
                  <a:lnTo>
                    <a:pt x="6224" y="5929"/>
                  </a:lnTo>
                  <a:cubicBezTo>
                    <a:pt x="8326" y="4668"/>
                    <a:pt x="9672" y="2460"/>
                    <a:pt x="9819" y="42"/>
                  </a:cubicBezTo>
                  <a:lnTo>
                    <a:pt x="98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Google Shape;3066;p54"/>
            <p:cNvSpPr/>
            <p:nvPr/>
          </p:nvSpPr>
          <p:spPr>
            <a:xfrm>
              <a:off x="3682996" y="3930915"/>
              <a:ext cx="127191" cy="127176"/>
            </a:xfrm>
            <a:custGeom>
              <a:avLst/>
              <a:gdLst/>
              <a:ahLst/>
              <a:cxnLst/>
              <a:rect l="l" t="t" r="r" b="b"/>
              <a:pathLst>
                <a:path w="8495" h="8494" extrusionOk="0">
                  <a:moveTo>
                    <a:pt x="8494" y="0"/>
                  </a:moveTo>
                  <a:lnTo>
                    <a:pt x="8494" y="0"/>
                  </a:lnTo>
                  <a:cubicBezTo>
                    <a:pt x="4983" y="2061"/>
                    <a:pt x="2061" y="4983"/>
                    <a:pt x="0" y="8494"/>
                  </a:cubicBezTo>
                  <a:cubicBezTo>
                    <a:pt x="3512" y="6434"/>
                    <a:pt x="6434" y="3511"/>
                    <a:pt x="84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1143000" y="5490508"/>
            <a:ext cx="4293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436196" y="5479679"/>
            <a:ext cx="42357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SGK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0958766" y="5489405"/>
            <a:ext cx="6110034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8: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7" grpId="0"/>
      <p:bldP spid="48" grpId="0"/>
      <p:bldP spid="4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63141">
            <a:off x="97608" y="3196680"/>
            <a:ext cx="2586579" cy="400737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40609">
            <a:off x="1536152" y="-1028700"/>
            <a:ext cx="4656667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145134" y="-1336682"/>
            <a:ext cx="4114800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963081" y="2778118"/>
            <a:ext cx="5190688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319243">
            <a:off x="13491282" y="6752613"/>
            <a:ext cx="2943599" cy="40073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296614" y="7519733"/>
            <a:ext cx="3135742" cy="34771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685007" y="4031451"/>
            <a:ext cx="517527" cy="80406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614312" y="8756300"/>
            <a:ext cx="517527" cy="8040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10446" y="2825564"/>
            <a:ext cx="119827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ĐÃ CHÚ Ý LẮNG NGHE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09600" y="342900"/>
            <a:ext cx="171450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18688" y="8110886"/>
            <a:ext cx="4428688" cy="35107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11572" y="1066086"/>
            <a:ext cx="127410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95400" y="4054494"/>
            <a:ext cx="6553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 + 3: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34400" y="3873266"/>
            <a:ext cx="8686800" cy="4747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2 + 4: 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 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076700" y="2173873"/>
            <a:ext cx="990600" cy="1707931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602397" y="2140168"/>
            <a:ext cx="550807" cy="1707931"/>
          </a:xfrm>
          <a:prstGeom prst="rect">
            <a:avLst/>
          </a:prstGeom>
        </p:spPr>
      </p:pic>
      <p:pic>
        <p:nvPicPr>
          <p:cNvPr id="15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" y="85141"/>
            <a:ext cx="2678349" cy="196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079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07839" y="-238125"/>
            <a:ext cx="4114800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54056">
            <a:off x="4262461" y="-645684"/>
            <a:ext cx="3131908" cy="18449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54056">
            <a:off x="13329674" y="9250170"/>
            <a:ext cx="3131908" cy="18449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666682">
            <a:off x="16237375" y="6572789"/>
            <a:ext cx="4490357" cy="4114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37992" y="2238840"/>
            <a:ext cx="122234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khả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Mã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(I, II…)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722770" y="7200900"/>
            <a:ext cx="519068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8907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781823" y="462721"/>
            <a:ext cx="10616200" cy="93615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453623" y="462721"/>
            <a:ext cx="10616200" cy="936155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137901" y="1790700"/>
            <a:ext cx="12631443" cy="6752414"/>
            <a:chOff x="0" y="0"/>
            <a:chExt cx="3062602" cy="9842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62602" cy="984298"/>
            </a:xfrm>
            <a:custGeom>
              <a:avLst/>
              <a:gdLst/>
              <a:ahLst/>
              <a:cxnLst/>
              <a:rect l="l" t="t" r="r" b="b"/>
              <a:pathLst>
                <a:path w="3062602" h="984298">
                  <a:moveTo>
                    <a:pt x="0" y="0"/>
                  </a:moveTo>
                  <a:lnTo>
                    <a:pt x="3062602" y="0"/>
                  </a:lnTo>
                  <a:lnTo>
                    <a:pt x="3062602" y="984298"/>
                  </a:lnTo>
                  <a:lnTo>
                    <a:pt x="0" y="98429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Rectangle 7"/>
          <p:cNvSpPr/>
          <p:nvPr/>
        </p:nvSpPr>
        <p:spPr>
          <a:xfrm>
            <a:off x="4881622" y="3986517"/>
            <a:ext cx="9144000" cy="36715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khả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1600" y="2232325"/>
            <a:ext cx="8305800" cy="1387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400" b="1" dirty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1017</TotalTime>
  <Words>3361</Words>
  <Application>Microsoft Office PowerPoint</Application>
  <PresentationFormat>Custom</PresentationFormat>
  <Paragraphs>331</Paragraphs>
  <Slides>63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9" baseType="lpstr">
      <vt:lpstr>Calibri</vt:lpstr>
      <vt:lpstr>Wingdings</vt:lpstr>
      <vt:lpstr>Arial</vt:lpstr>
      <vt:lpstr>Lucida Sans Unicode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Tuyen Le Thi Bich</cp:lastModifiedBy>
  <cp:revision>405</cp:revision>
  <dcterms:created xsi:type="dcterms:W3CDTF">2006-08-16T00:00:00Z</dcterms:created>
  <dcterms:modified xsi:type="dcterms:W3CDTF">2024-04-01T14:09:20Z</dcterms:modified>
  <dc:identifier>DAFKtymefB0</dc:identifier>
</cp:coreProperties>
</file>