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Lst>
  <p:notesMasterIdLst>
    <p:notesMasterId r:id="rId52"/>
  </p:notesMasterIdLst>
  <p:sldIdLst>
    <p:sldId id="310" r:id="rId3"/>
    <p:sldId id="311" r:id="rId4"/>
    <p:sldId id="304" r:id="rId5"/>
    <p:sldId id="314" r:id="rId6"/>
    <p:sldId id="313" r:id="rId7"/>
    <p:sldId id="262" r:id="rId8"/>
    <p:sldId id="312" r:id="rId9"/>
    <p:sldId id="316" r:id="rId10"/>
    <p:sldId id="308" r:id="rId11"/>
    <p:sldId id="266" r:id="rId12"/>
    <p:sldId id="267" r:id="rId13"/>
    <p:sldId id="268" r:id="rId14"/>
    <p:sldId id="270" r:id="rId15"/>
    <p:sldId id="272" r:id="rId16"/>
    <p:sldId id="309" r:id="rId17"/>
    <p:sldId id="317" r:id="rId18"/>
    <p:sldId id="273" r:id="rId19"/>
    <p:sldId id="274" r:id="rId20"/>
    <p:sldId id="275" r:id="rId21"/>
    <p:sldId id="276" r:id="rId22"/>
    <p:sldId id="277" r:id="rId23"/>
    <p:sldId id="278" r:id="rId24"/>
    <p:sldId id="279" r:id="rId25"/>
    <p:sldId id="281" r:id="rId26"/>
    <p:sldId id="282" r:id="rId27"/>
    <p:sldId id="283" r:id="rId28"/>
    <p:sldId id="303" r:id="rId29"/>
    <p:sldId id="318" r:id="rId30"/>
    <p:sldId id="319" r:id="rId31"/>
    <p:sldId id="285" r:id="rId32"/>
    <p:sldId id="320" r:id="rId33"/>
    <p:sldId id="286" r:id="rId34"/>
    <p:sldId id="287" r:id="rId35"/>
    <p:sldId id="288" r:id="rId36"/>
    <p:sldId id="269" r:id="rId37"/>
    <p:sldId id="289" r:id="rId38"/>
    <p:sldId id="290" r:id="rId39"/>
    <p:sldId id="291" r:id="rId40"/>
    <p:sldId id="292" r:id="rId41"/>
    <p:sldId id="294" r:id="rId42"/>
    <p:sldId id="293" r:id="rId43"/>
    <p:sldId id="295" r:id="rId44"/>
    <p:sldId id="296" r:id="rId45"/>
    <p:sldId id="297" r:id="rId46"/>
    <p:sldId id="298" r:id="rId47"/>
    <p:sldId id="299" r:id="rId48"/>
    <p:sldId id="300" r:id="rId49"/>
    <p:sldId id="301" r:id="rId50"/>
    <p:sldId id="302" r:id="rId5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0107" autoAdjust="0"/>
  </p:normalViewPr>
  <p:slideViewPr>
    <p:cSldViewPr snapToGrid="0">
      <p:cViewPr varScale="1">
        <p:scale>
          <a:sx n="74" d="100"/>
          <a:sy n="74" d="100"/>
        </p:scale>
        <p:origin x="-58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0114E-CE0A-4B1C-A9A0-E0346191B853}" type="datetimeFigureOut">
              <a:rPr lang="vi-VN" smtClean="0"/>
              <a:t>14/10/2024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12106-CA4F-44F5-8B99-EA215DEE74E7}" type="slidenum">
              <a:rPr lang="vi-VN" smtClean="0"/>
              <a:t>‹#›</a:t>
            </a:fld>
            <a:endParaRPr lang="vi-VN"/>
          </a:p>
        </p:txBody>
      </p:sp>
    </p:spTree>
    <p:extLst>
      <p:ext uri="{BB962C8B-B14F-4D97-AF65-F5344CB8AC3E}">
        <p14:creationId xmlns:p14="http://schemas.microsoft.com/office/powerpoint/2010/main" val="3089304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8345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8022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1161e327149_1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1161e327149_1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6219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7287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059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0253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3368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9162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11474dacc60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11474dacc60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19051c639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19051c639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11474dacc60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11474dacc60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6133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11474dacc60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11474dacc60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4385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11474dacc60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11474dacc60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4537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1161e327149_1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1161e327149_1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1161e327149_1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1161e327149_1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2960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1161e327149_1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1161e327149_1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3532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g115a78a66eb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3" name="Google Shape;1443;g115a78a66eb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117217a9a49_0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117217a9a49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117217a9a49_0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117217a9a49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7553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117217a9a49_0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117217a9a49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518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19051c639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19051c639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117217a9a49_0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117217a9a49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02736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117217a9a49_0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117217a9a49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6634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1161e327149_1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1161e327149_1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8137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8"/>
        <p:cNvGrpSpPr/>
        <p:nvPr/>
      </p:nvGrpSpPr>
      <p:grpSpPr>
        <a:xfrm>
          <a:off x="0" y="0"/>
          <a:ext cx="0" cy="0"/>
          <a:chOff x="0" y="0"/>
          <a:chExt cx="0" cy="0"/>
        </a:xfrm>
      </p:grpSpPr>
      <p:sp>
        <p:nvSpPr>
          <p:cNvPr id="2059" name="Google Shape;2059;g117217a9a49_0_1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0" name="Google Shape;2060;g117217a9a49_0_1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g117217a9a49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17217a9a49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g117217a9a49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17217a9a49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77069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g117217a9a49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17217a9a49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6632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g117217a9a49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17217a9a49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5152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11474dacc6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11474dacc6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11474dacc60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11474dacc60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11474dacc60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11474dacc60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8825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11474dacc60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11474dacc60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411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11474dacc60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11474dacc60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9669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1161e327149_1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1161e327149_1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0" name="Google Shape;10;p2"/>
          <p:cNvSpPr/>
          <p:nvPr/>
        </p:nvSpPr>
        <p:spPr>
          <a:xfrm rot="10800000">
            <a:off x="-44600" y="419210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10800000">
            <a:off x="5464667" y="5250867"/>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908933" y="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 y="1"/>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621800" y="642701"/>
            <a:ext cx="8959077" cy="517369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subTitle" idx="1"/>
          </p:nvPr>
        </p:nvSpPr>
        <p:spPr>
          <a:xfrm rot="-655">
            <a:off x="2945199" y="4746335"/>
            <a:ext cx="6301600"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2133">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6" name="Google Shape;16;p2"/>
          <p:cNvSpPr txBox="1">
            <a:spLocks noGrp="1"/>
          </p:cNvSpPr>
          <p:nvPr>
            <p:ph type="ctrTitle"/>
          </p:nvPr>
        </p:nvSpPr>
        <p:spPr>
          <a:xfrm>
            <a:off x="2174000" y="1346433"/>
            <a:ext cx="7844000" cy="347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12800" b="0">
                <a:latin typeface="Mali Medium"/>
                <a:ea typeface="Mali Medium"/>
                <a:cs typeface="Mali Medium"/>
                <a:sym typeface="Mali Medium"/>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2137328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42" name="Google Shape;142;p14"/>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4"/>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4"/>
          <p:cNvSpPr/>
          <p:nvPr/>
        </p:nvSpPr>
        <p:spPr>
          <a:xfrm>
            <a:off x="530211" y="1220034"/>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4"/>
          <p:cNvSpPr txBox="1">
            <a:spLocks noGrp="1"/>
          </p:cNvSpPr>
          <p:nvPr>
            <p:ph type="title"/>
          </p:nvPr>
        </p:nvSpPr>
        <p:spPr>
          <a:xfrm rot="-1044">
            <a:off x="4121267" y="4660844"/>
            <a:ext cx="3949600" cy="44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3200">
                <a:solidFill>
                  <a:schemeClr val="lt1"/>
                </a:solidFill>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46" name="Google Shape;146;p14"/>
          <p:cNvSpPr txBox="1">
            <a:spLocks noGrp="1"/>
          </p:cNvSpPr>
          <p:nvPr>
            <p:ph type="subTitle" idx="1"/>
          </p:nvPr>
        </p:nvSpPr>
        <p:spPr>
          <a:xfrm>
            <a:off x="2603267" y="2149700"/>
            <a:ext cx="6985600" cy="22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3200"/>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47" name="Google Shape;147;p14"/>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5356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0" name="Google Shape;150;p15"/>
          <p:cNvSpPr/>
          <p:nvPr/>
        </p:nvSpPr>
        <p:spPr>
          <a:xfrm>
            <a:off x="9743608" y="-8227841"/>
            <a:ext cx="2512304" cy="1511808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15"/>
          <p:cNvSpPr/>
          <p:nvPr/>
        </p:nvSpPr>
        <p:spPr>
          <a:xfrm>
            <a:off x="6937549" y="119813"/>
            <a:ext cx="5960839" cy="4675347"/>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5"/>
          <p:cNvSpPr txBox="1">
            <a:spLocks noGrp="1"/>
          </p:cNvSpPr>
          <p:nvPr>
            <p:ph type="title" hasCustomPrompt="1"/>
          </p:nvPr>
        </p:nvSpPr>
        <p:spPr>
          <a:xfrm>
            <a:off x="9557667" y="1308333"/>
            <a:ext cx="1674400" cy="1189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10000">
                <a:solidFill>
                  <a:schemeClr val="lt1"/>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153" name="Google Shape;153;p15"/>
          <p:cNvSpPr txBox="1">
            <a:spLocks noGrp="1"/>
          </p:cNvSpPr>
          <p:nvPr>
            <p:ph type="subTitle" idx="1"/>
          </p:nvPr>
        </p:nvSpPr>
        <p:spPr>
          <a:xfrm rot="461">
            <a:off x="5271267" y="5168284"/>
            <a:ext cx="5960800" cy="5584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r" rtl="0">
              <a:lnSpc>
                <a:spcPct val="100000"/>
              </a:lnSpc>
              <a:spcBef>
                <a:spcPts val="2133"/>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54" name="Google Shape;154;p15"/>
          <p:cNvSpPr txBox="1">
            <a:spLocks noGrp="1"/>
          </p:cNvSpPr>
          <p:nvPr>
            <p:ph type="title" idx="2"/>
          </p:nvPr>
        </p:nvSpPr>
        <p:spPr>
          <a:xfrm>
            <a:off x="4536867" y="3465151"/>
            <a:ext cx="6695200" cy="106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8000">
                <a:solidFill>
                  <a:schemeClr val="lt1"/>
                </a:solidFill>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55" name="Google Shape;155;p15"/>
          <p:cNvSpPr/>
          <p:nvPr/>
        </p:nvSpPr>
        <p:spPr>
          <a:xfrm>
            <a:off x="1" y="-1673899"/>
            <a:ext cx="4728676" cy="999092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08954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73" name="Google Shape;173;p18"/>
          <p:cNvSpPr txBox="1">
            <a:spLocks noGrp="1"/>
          </p:cNvSpPr>
          <p:nvPr>
            <p:ph type="body" idx="1"/>
          </p:nvPr>
        </p:nvSpPr>
        <p:spPr>
          <a:xfrm>
            <a:off x="960000" y="3405733"/>
            <a:ext cx="4450400" cy="1752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174" name="Google Shape;174;p18"/>
          <p:cNvSpPr/>
          <p:nvPr/>
        </p:nvSpPr>
        <p:spPr>
          <a:xfrm rot="-10646772">
            <a:off x="11053489" y="4188102"/>
            <a:ext cx="1859993" cy="1860233"/>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8"/>
          <p:cNvSpPr/>
          <p:nvPr/>
        </p:nvSpPr>
        <p:spPr>
          <a:xfrm rot="-10646772">
            <a:off x="9965255" y="6395771"/>
            <a:ext cx="1116092" cy="1116333"/>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8"/>
          <p:cNvSpPr/>
          <p:nvPr/>
        </p:nvSpPr>
        <p:spPr>
          <a:xfrm flipH="1">
            <a:off x="-442543" y="1438438"/>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8"/>
          <p:cNvSpPr txBox="1">
            <a:spLocks noGrp="1"/>
          </p:cNvSpPr>
          <p:nvPr>
            <p:ph type="title"/>
          </p:nvPr>
        </p:nvSpPr>
        <p:spPr>
          <a:xfrm>
            <a:off x="960000" y="1930400"/>
            <a:ext cx="3436800" cy="11852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8" name="Google Shape;178;p18"/>
          <p:cNvSpPr/>
          <p:nvPr/>
        </p:nvSpPr>
        <p:spPr>
          <a:xfrm>
            <a:off x="10481767" y="-74800"/>
            <a:ext cx="1941083" cy="116490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Tree>
    <p:extLst>
      <p:ext uri="{BB962C8B-B14F-4D97-AF65-F5344CB8AC3E}">
        <p14:creationId xmlns:p14="http://schemas.microsoft.com/office/powerpoint/2010/main" val="227843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9"/>
        <p:cNvGrpSpPr/>
        <p:nvPr/>
      </p:nvGrpSpPr>
      <p:grpSpPr>
        <a:xfrm>
          <a:off x="0" y="0"/>
          <a:ext cx="0" cy="0"/>
          <a:chOff x="0" y="0"/>
          <a:chExt cx="0" cy="0"/>
        </a:xfrm>
      </p:grpSpPr>
      <p:pic>
        <p:nvPicPr>
          <p:cNvPr id="180" name="Google Shape;180;p1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1" name="Google Shape;181;p1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83" name="Google Shape;183;p19"/>
          <p:cNvSpPr/>
          <p:nvPr/>
        </p:nvSpPr>
        <p:spPr>
          <a:xfrm>
            <a:off x="1" y="5210734"/>
            <a:ext cx="12191929"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9"/>
          <p:cNvSpPr txBox="1">
            <a:spLocks noGrp="1"/>
          </p:cNvSpPr>
          <p:nvPr>
            <p:ph type="body" idx="1"/>
          </p:nvPr>
        </p:nvSpPr>
        <p:spPr>
          <a:xfrm>
            <a:off x="3190133" y="2685416"/>
            <a:ext cx="4234400" cy="25292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2765992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85"/>
        <p:cNvGrpSpPr/>
        <p:nvPr/>
      </p:nvGrpSpPr>
      <p:grpSpPr>
        <a:xfrm>
          <a:off x="0" y="0"/>
          <a:ext cx="0" cy="0"/>
          <a:chOff x="0" y="0"/>
          <a:chExt cx="0" cy="0"/>
        </a:xfrm>
      </p:grpSpPr>
      <p:pic>
        <p:nvPicPr>
          <p:cNvPr id="186" name="Google Shape;186;p2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7" name="Google Shape;187;p20"/>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20"/>
          <p:cNvSpPr txBox="1">
            <a:spLocks noGrp="1"/>
          </p:cNvSpPr>
          <p:nvPr>
            <p:ph type="body" idx="1"/>
          </p:nvPr>
        </p:nvSpPr>
        <p:spPr>
          <a:xfrm>
            <a:off x="960000" y="3429000"/>
            <a:ext cx="4805600" cy="19980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14856" rtl="0">
              <a:lnSpc>
                <a:spcPct val="115000"/>
              </a:lnSpc>
              <a:spcBef>
                <a:spcPts val="2133"/>
              </a:spcBef>
              <a:spcAft>
                <a:spcPts val="2133"/>
              </a:spcAft>
              <a:buSzPts val="1300"/>
              <a:buChar char="■"/>
              <a:defRPr/>
            </a:lvl9pPr>
          </a:lstStyle>
          <a:p>
            <a:endParaRPr/>
          </a:p>
        </p:txBody>
      </p:sp>
      <p:sp>
        <p:nvSpPr>
          <p:cNvPr id="189" name="Google Shape;189;p20"/>
          <p:cNvSpPr/>
          <p:nvPr/>
        </p:nvSpPr>
        <p:spPr>
          <a:xfrm>
            <a:off x="9785592" y="310733"/>
            <a:ext cx="3837217" cy="2673739"/>
          </a:xfrm>
          <a:custGeom>
            <a:avLst/>
            <a:gdLst/>
            <a:ahLst/>
            <a:cxnLst/>
            <a:rect l="l" t="t" r="r" b="b"/>
            <a:pathLst>
              <a:path w="33716" h="23493" extrusionOk="0">
                <a:moveTo>
                  <a:pt x="1227" y="590"/>
                </a:moveTo>
                <a:cubicBezTo>
                  <a:pt x="1354" y="590"/>
                  <a:pt x="1457" y="650"/>
                  <a:pt x="1492" y="755"/>
                </a:cubicBezTo>
                <a:cubicBezTo>
                  <a:pt x="1546" y="891"/>
                  <a:pt x="1492" y="1081"/>
                  <a:pt x="1357" y="1135"/>
                </a:cubicBezTo>
                <a:lnTo>
                  <a:pt x="1357" y="1162"/>
                </a:lnTo>
                <a:cubicBezTo>
                  <a:pt x="1307" y="1183"/>
                  <a:pt x="1256" y="1193"/>
                  <a:pt x="1205" y="1193"/>
                </a:cubicBezTo>
                <a:cubicBezTo>
                  <a:pt x="1061" y="1193"/>
                  <a:pt x="921" y="1112"/>
                  <a:pt x="841" y="972"/>
                </a:cubicBezTo>
                <a:cubicBezTo>
                  <a:pt x="787" y="836"/>
                  <a:pt x="868" y="701"/>
                  <a:pt x="1004" y="647"/>
                </a:cubicBezTo>
                <a:cubicBezTo>
                  <a:pt x="1081" y="608"/>
                  <a:pt x="1158" y="590"/>
                  <a:pt x="1227" y="590"/>
                </a:cubicBezTo>
                <a:close/>
                <a:moveTo>
                  <a:pt x="10063" y="4112"/>
                </a:moveTo>
                <a:cubicBezTo>
                  <a:pt x="10197" y="4112"/>
                  <a:pt x="10321" y="4168"/>
                  <a:pt x="10389" y="4281"/>
                </a:cubicBezTo>
                <a:cubicBezTo>
                  <a:pt x="10524" y="4417"/>
                  <a:pt x="10552" y="4634"/>
                  <a:pt x="10497" y="4824"/>
                </a:cubicBezTo>
                <a:cubicBezTo>
                  <a:pt x="10443" y="4905"/>
                  <a:pt x="10389" y="4986"/>
                  <a:pt x="10335" y="5068"/>
                </a:cubicBezTo>
                <a:lnTo>
                  <a:pt x="10335" y="5041"/>
                </a:lnTo>
                <a:cubicBezTo>
                  <a:pt x="10226" y="5041"/>
                  <a:pt x="10145" y="5041"/>
                  <a:pt x="10036" y="5014"/>
                </a:cubicBezTo>
                <a:cubicBezTo>
                  <a:pt x="9846" y="4905"/>
                  <a:pt x="9711" y="4688"/>
                  <a:pt x="9765" y="4471"/>
                </a:cubicBezTo>
                <a:cubicBezTo>
                  <a:pt x="9765" y="4308"/>
                  <a:pt x="9819" y="4173"/>
                  <a:pt x="9982" y="4118"/>
                </a:cubicBezTo>
                <a:cubicBezTo>
                  <a:pt x="10009" y="4114"/>
                  <a:pt x="10036" y="4112"/>
                  <a:pt x="10063" y="4112"/>
                </a:cubicBezTo>
                <a:close/>
                <a:moveTo>
                  <a:pt x="15445" y="4657"/>
                </a:moveTo>
                <a:cubicBezTo>
                  <a:pt x="15496" y="4657"/>
                  <a:pt x="15547" y="4667"/>
                  <a:pt x="15597" y="4688"/>
                </a:cubicBezTo>
                <a:cubicBezTo>
                  <a:pt x="15759" y="4797"/>
                  <a:pt x="15814" y="4959"/>
                  <a:pt x="15787" y="5149"/>
                </a:cubicBezTo>
                <a:cubicBezTo>
                  <a:pt x="15759" y="5339"/>
                  <a:pt x="15624" y="5502"/>
                  <a:pt x="15461" y="5583"/>
                </a:cubicBezTo>
                <a:cubicBezTo>
                  <a:pt x="15428" y="5593"/>
                  <a:pt x="15394" y="5597"/>
                  <a:pt x="15360" y="5597"/>
                </a:cubicBezTo>
                <a:cubicBezTo>
                  <a:pt x="15200" y="5597"/>
                  <a:pt x="15045" y="5496"/>
                  <a:pt x="15000" y="5339"/>
                </a:cubicBezTo>
                <a:cubicBezTo>
                  <a:pt x="15000" y="5176"/>
                  <a:pt x="15027" y="5014"/>
                  <a:pt x="15108" y="4878"/>
                </a:cubicBezTo>
                <a:cubicBezTo>
                  <a:pt x="15169" y="4738"/>
                  <a:pt x="15303" y="4657"/>
                  <a:pt x="15445" y="4657"/>
                </a:cubicBezTo>
                <a:close/>
                <a:moveTo>
                  <a:pt x="2408" y="6284"/>
                </a:moveTo>
                <a:cubicBezTo>
                  <a:pt x="2550" y="6284"/>
                  <a:pt x="2688" y="6359"/>
                  <a:pt x="2767" y="6478"/>
                </a:cubicBezTo>
                <a:cubicBezTo>
                  <a:pt x="2848" y="6695"/>
                  <a:pt x="2740" y="6966"/>
                  <a:pt x="2550" y="7075"/>
                </a:cubicBezTo>
                <a:cubicBezTo>
                  <a:pt x="2491" y="7100"/>
                  <a:pt x="2433" y="7112"/>
                  <a:pt x="2377" y="7112"/>
                </a:cubicBezTo>
                <a:cubicBezTo>
                  <a:pt x="2253" y="7112"/>
                  <a:pt x="2145" y="7052"/>
                  <a:pt x="2089" y="6939"/>
                </a:cubicBezTo>
                <a:cubicBezTo>
                  <a:pt x="1980" y="6722"/>
                  <a:pt x="2062" y="6451"/>
                  <a:pt x="2252" y="6315"/>
                </a:cubicBezTo>
                <a:cubicBezTo>
                  <a:pt x="2303" y="6294"/>
                  <a:pt x="2355" y="6284"/>
                  <a:pt x="2408" y="6284"/>
                </a:cubicBezTo>
                <a:close/>
                <a:moveTo>
                  <a:pt x="26663" y="6994"/>
                </a:moveTo>
                <a:cubicBezTo>
                  <a:pt x="26907" y="6994"/>
                  <a:pt x="27124" y="7183"/>
                  <a:pt x="27179" y="7400"/>
                </a:cubicBezTo>
                <a:cubicBezTo>
                  <a:pt x="27151" y="7509"/>
                  <a:pt x="27124" y="7617"/>
                  <a:pt x="27070" y="7726"/>
                </a:cubicBezTo>
                <a:cubicBezTo>
                  <a:pt x="27022" y="7806"/>
                  <a:pt x="26945" y="7829"/>
                  <a:pt x="26863" y="7829"/>
                </a:cubicBezTo>
                <a:cubicBezTo>
                  <a:pt x="26806" y="7829"/>
                  <a:pt x="26746" y="7818"/>
                  <a:pt x="26690" y="7807"/>
                </a:cubicBezTo>
                <a:cubicBezTo>
                  <a:pt x="26500" y="7726"/>
                  <a:pt x="26338" y="7536"/>
                  <a:pt x="26365" y="7319"/>
                </a:cubicBezTo>
                <a:cubicBezTo>
                  <a:pt x="26365" y="7156"/>
                  <a:pt x="26500" y="7021"/>
                  <a:pt x="26663" y="6994"/>
                </a:cubicBezTo>
                <a:close/>
                <a:moveTo>
                  <a:pt x="6452" y="8066"/>
                </a:moveTo>
                <a:cubicBezTo>
                  <a:pt x="6707" y="8066"/>
                  <a:pt x="6973" y="8287"/>
                  <a:pt x="6890" y="8621"/>
                </a:cubicBezTo>
                <a:cubicBezTo>
                  <a:pt x="6890" y="8702"/>
                  <a:pt x="6836" y="8811"/>
                  <a:pt x="6809" y="8892"/>
                </a:cubicBezTo>
                <a:cubicBezTo>
                  <a:pt x="6713" y="9083"/>
                  <a:pt x="6597" y="9169"/>
                  <a:pt x="6461" y="9169"/>
                </a:cubicBezTo>
                <a:cubicBezTo>
                  <a:pt x="6441" y="9169"/>
                  <a:pt x="6422" y="9167"/>
                  <a:pt x="6402" y="9163"/>
                </a:cubicBezTo>
                <a:cubicBezTo>
                  <a:pt x="6239" y="9136"/>
                  <a:pt x="6130" y="9055"/>
                  <a:pt x="6022" y="8784"/>
                </a:cubicBezTo>
                <a:cubicBezTo>
                  <a:pt x="6022" y="8648"/>
                  <a:pt x="6022" y="8513"/>
                  <a:pt x="6076" y="8350"/>
                </a:cubicBezTo>
                <a:cubicBezTo>
                  <a:pt x="6139" y="8152"/>
                  <a:pt x="6293" y="8066"/>
                  <a:pt x="6452" y="8066"/>
                </a:cubicBezTo>
                <a:close/>
                <a:moveTo>
                  <a:pt x="32603" y="9462"/>
                </a:moveTo>
                <a:cubicBezTo>
                  <a:pt x="32712" y="9516"/>
                  <a:pt x="32820" y="9570"/>
                  <a:pt x="32929" y="9652"/>
                </a:cubicBezTo>
                <a:cubicBezTo>
                  <a:pt x="32983" y="9733"/>
                  <a:pt x="33010" y="9814"/>
                  <a:pt x="32983" y="9923"/>
                </a:cubicBezTo>
                <a:cubicBezTo>
                  <a:pt x="32943" y="10002"/>
                  <a:pt x="32860" y="10053"/>
                  <a:pt x="32776" y="10053"/>
                </a:cubicBezTo>
                <a:cubicBezTo>
                  <a:pt x="32745" y="10053"/>
                  <a:pt x="32714" y="10046"/>
                  <a:pt x="32685" y="10031"/>
                </a:cubicBezTo>
                <a:cubicBezTo>
                  <a:pt x="32603" y="9977"/>
                  <a:pt x="32495" y="9923"/>
                  <a:pt x="32441" y="9814"/>
                </a:cubicBezTo>
                <a:cubicBezTo>
                  <a:pt x="32386" y="9760"/>
                  <a:pt x="32413" y="9706"/>
                  <a:pt x="32603" y="9462"/>
                </a:cubicBezTo>
                <a:close/>
                <a:moveTo>
                  <a:pt x="17316" y="9510"/>
                </a:moveTo>
                <a:cubicBezTo>
                  <a:pt x="17529" y="9510"/>
                  <a:pt x="17724" y="9660"/>
                  <a:pt x="17767" y="9896"/>
                </a:cubicBezTo>
                <a:cubicBezTo>
                  <a:pt x="17848" y="10167"/>
                  <a:pt x="17712" y="10438"/>
                  <a:pt x="17468" y="10574"/>
                </a:cubicBezTo>
                <a:cubicBezTo>
                  <a:pt x="17433" y="10581"/>
                  <a:pt x="17398" y="10584"/>
                  <a:pt x="17363" y="10584"/>
                </a:cubicBezTo>
                <a:cubicBezTo>
                  <a:pt x="17124" y="10584"/>
                  <a:pt x="16885" y="10427"/>
                  <a:pt x="16790" y="10167"/>
                </a:cubicBezTo>
                <a:cubicBezTo>
                  <a:pt x="16709" y="9896"/>
                  <a:pt x="16871" y="9597"/>
                  <a:pt x="17143" y="9543"/>
                </a:cubicBezTo>
                <a:cubicBezTo>
                  <a:pt x="17200" y="9520"/>
                  <a:pt x="17258" y="9510"/>
                  <a:pt x="17316" y="9510"/>
                </a:cubicBezTo>
                <a:close/>
                <a:moveTo>
                  <a:pt x="22829" y="11039"/>
                </a:moveTo>
                <a:cubicBezTo>
                  <a:pt x="23000" y="11039"/>
                  <a:pt x="23158" y="11169"/>
                  <a:pt x="23246" y="11388"/>
                </a:cubicBezTo>
                <a:lnTo>
                  <a:pt x="23246" y="11361"/>
                </a:lnTo>
                <a:lnTo>
                  <a:pt x="23246" y="11361"/>
                </a:lnTo>
                <a:cubicBezTo>
                  <a:pt x="23327" y="11605"/>
                  <a:pt x="23273" y="11767"/>
                  <a:pt x="23083" y="11876"/>
                </a:cubicBezTo>
                <a:cubicBezTo>
                  <a:pt x="23020" y="11908"/>
                  <a:pt x="22952" y="11923"/>
                  <a:pt x="22884" y="11923"/>
                </a:cubicBezTo>
                <a:cubicBezTo>
                  <a:pt x="22721" y="11923"/>
                  <a:pt x="22563" y="11832"/>
                  <a:pt x="22486" y="11659"/>
                </a:cubicBezTo>
                <a:cubicBezTo>
                  <a:pt x="22432" y="11442"/>
                  <a:pt x="22513" y="11198"/>
                  <a:pt x="22703" y="11062"/>
                </a:cubicBezTo>
                <a:cubicBezTo>
                  <a:pt x="22745" y="11046"/>
                  <a:pt x="22788" y="11039"/>
                  <a:pt x="22829" y="11039"/>
                </a:cubicBezTo>
                <a:close/>
                <a:moveTo>
                  <a:pt x="11121" y="5041"/>
                </a:moveTo>
                <a:lnTo>
                  <a:pt x="14295" y="5312"/>
                </a:lnTo>
                <a:cubicBezTo>
                  <a:pt x="14539" y="5773"/>
                  <a:pt x="14864" y="6153"/>
                  <a:pt x="15407" y="6180"/>
                </a:cubicBezTo>
                <a:cubicBezTo>
                  <a:pt x="15787" y="7156"/>
                  <a:pt x="16166" y="8106"/>
                  <a:pt x="16546" y="9028"/>
                </a:cubicBezTo>
                <a:cubicBezTo>
                  <a:pt x="16410" y="9299"/>
                  <a:pt x="16302" y="9570"/>
                  <a:pt x="16221" y="9842"/>
                </a:cubicBezTo>
                <a:cubicBezTo>
                  <a:pt x="16193" y="10140"/>
                  <a:pt x="16221" y="10465"/>
                  <a:pt x="16275" y="10764"/>
                </a:cubicBezTo>
                <a:lnTo>
                  <a:pt x="13969" y="13178"/>
                </a:lnTo>
                <a:cubicBezTo>
                  <a:pt x="13873" y="13160"/>
                  <a:pt x="13777" y="13151"/>
                  <a:pt x="13682" y="13151"/>
                </a:cubicBezTo>
                <a:cubicBezTo>
                  <a:pt x="13346" y="13151"/>
                  <a:pt x="13017" y="13259"/>
                  <a:pt x="12722" y="13449"/>
                </a:cubicBezTo>
                <a:cubicBezTo>
                  <a:pt x="12660" y="13510"/>
                  <a:pt x="12569" y="13541"/>
                  <a:pt x="12481" y="13541"/>
                </a:cubicBezTo>
                <a:cubicBezTo>
                  <a:pt x="12452" y="13541"/>
                  <a:pt x="12423" y="13537"/>
                  <a:pt x="12396" y="13530"/>
                </a:cubicBezTo>
                <a:cubicBezTo>
                  <a:pt x="11365" y="13368"/>
                  <a:pt x="10335" y="13178"/>
                  <a:pt x="9304" y="13015"/>
                </a:cubicBezTo>
                <a:cubicBezTo>
                  <a:pt x="9076" y="12535"/>
                  <a:pt x="8896" y="12030"/>
                  <a:pt x="8301" y="12030"/>
                </a:cubicBezTo>
                <a:cubicBezTo>
                  <a:pt x="8258" y="12030"/>
                  <a:pt x="8212" y="12033"/>
                  <a:pt x="8165" y="12039"/>
                </a:cubicBezTo>
                <a:cubicBezTo>
                  <a:pt x="7649" y="11279"/>
                  <a:pt x="7487" y="10384"/>
                  <a:pt x="7134" y="9543"/>
                </a:cubicBezTo>
                <a:cubicBezTo>
                  <a:pt x="7432" y="9028"/>
                  <a:pt x="7514" y="8404"/>
                  <a:pt x="7351" y="7834"/>
                </a:cubicBezTo>
                <a:cubicBezTo>
                  <a:pt x="8083" y="7048"/>
                  <a:pt x="8789" y="6234"/>
                  <a:pt x="9575" y="5529"/>
                </a:cubicBezTo>
                <a:cubicBezTo>
                  <a:pt x="9918" y="5640"/>
                  <a:pt x="10150" y="5692"/>
                  <a:pt x="10322" y="5692"/>
                </a:cubicBezTo>
                <a:cubicBezTo>
                  <a:pt x="10694" y="5692"/>
                  <a:pt x="10787" y="5449"/>
                  <a:pt x="11121" y="5041"/>
                </a:cubicBezTo>
                <a:close/>
                <a:moveTo>
                  <a:pt x="8422" y="12737"/>
                </a:moveTo>
                <a:cubicBezTo>
                  <a:pt x="8534" y="12737"/>
                  <a:pt x="8639" y="12794"/>
                  <a:pt x="8707" y="12907"/>
                </a:cubicBezTo>
                <a:lnTo>
                  <a:pt x="8707" y="12934"/>
                </a:lnTo>
                <a:cubicBezTo>
                  <a:pt x="8789" y="13205"/>
                  <a:pt x="8653" y="13476"/>
                  <a:pt x="8409" y="13585"/>
                </a:cubicBezTo>
                <a:cubicBezTo>
                  <a:pt x="8380" y="13592"/>
                  <a:pt x="8351" y="13595"/>
                  <a:pt x="8322" y="13595"/>
                </a:cubicBezTo>
                <a:cubicBezTo>
                  <a:pt x="8244" y="13595"/>
                  <a:pt x="8170" y="13570"/>
                  <a:pt x="8110" y="13530"/>
                </a:cubicBezTo>
                <a:cubicBezTo>
                  <a:pt x="7866" y="13259"/>
                  <a:pt x="8002" y="12825"/>
                  <a:pt x="8355" y="12744"/>
                </a:cubicBezTo>
                <a:cubicBezTo>
                  <a:pt x="8377" y="12739"/>
                  <a:pt x="8400" y="12737"/>
                  <a:pt x="8422" y="12737"/>
                </a:cubicBezTo>
                <a:close/>
                <a:moveTo>
                  <a:pt x="13671" y="13598"/>
                </a:moveTo>
                <a:cubicBezTo>
                  <a:pt x="13716" y="13598"/>
                  <a:pt x="13761" y="13603"/>
                  <a:pt x="13806" y="13612"/>
                </a:cubicBezTo>
                <a:cubicBezTo>
                  <a:pt x="13915" y="13666"/>
                  <a:pt x="13996" y="13720"/>
                  <a:pt x="14051" y="13802"/>
                </a:cubicBezTo>
                <a:cubicBezTo>
                  <a:pt x="14159" y="14019"/>
                  <a:pt x="14132" y="14263"/>
                  <a:pt x="13996" y="14453"/>
                </a:cubicBezTo>
                <a:cubicBezTo>
                  <a:pt x="13875" y="14623"/>
                  <a:pt x="13665" y="14728"/>
                  <a:pt x="13447" y="14728"/>
                </a:cubicBezTo>
                <a:cubicBezTo>
                  <a:pt x="13422" y="14728"/>
                  <a:pt x="13397" y="14727"/>
                  <a:pt x="13372" y="14724"/>
                </a:cubicBezTo>
                <a:cubicBezTo>
                  <a:pt x="13156" y="14670"/>
                  <a:pt x="12993" y="14507"/>
                  <a:pt x="12993" y="14263"/>
                </a:cubicBezTo>
                <a:cubicBezTo>
                  <a:pt x="12993" y="13877"/>
                  <a:pt x="13314" y="13598"/>
                  <a:pt x="13671" y="13598"/>
                </a:cubicBezTo>
                <a:close/>
                <a:moveTo>
                  <a:pt x="24982" y="17816"/>
                </a:moveTo>
                <a:cubicBezTo>
                  <a:pt x="25090" y="17816"/>
                  <a:pt x="25199" y="17843"/>
                  <a:pt x="25307" y="17870"/>
                </a:cubicBezTo>
                <a:cubicBezTo>
                  <a:pt x="25307" y="17979"/>
                  <a:pt x="25280" y="18114"/>
                  <a:pt x="25253" y="18223"/>
                </a:cubicBezTo>
                <a:cubicBezTo>
                  <a:pt x="25216" y="18315"/>
                  <a:pt x="25129" y="18370"/>
                  <a:pt x="25043" y="18370"/>
                </a:cubicBezTo>
                <a:cubicBezTo>
                  <a:pt x="25002" y="18370"/>
                  <a:pt x="24962" y="18357"/>
                  <a:pt x="24927" y="18331"/>
                </a:cubicBezTo>
                <a:cubicBezTo>
                  <a:pt x="24819" y="18277"/>
                  <a:pt x="24765" y="18196"/>
                  <a:pt x="24737" y="18087"/>
                </a:cubicBezTo>
                <a:cubicBezTo>
                  <a:pt x="24710" y="17924"/>
                  <a:pt x="24819" y="17816"/>
                  <a:pt x="24982" y="17816"/>
                </a:cubicBezTo>
                <a:close/>
                <a:moveTo>
                  <a:pt x="14532" y="19005"/>
                </a:moveTo>
                <a:cubicBezTo>
                  <a:pt x="14674" y="19005"/>
                  <a:pt x="14812" y="19080"/>
                  <a:pt x="14891" y="19199"/>
                </a:cubicBezTo>
                <a:cubicBezTo>
                  <a:pt x="14973" y="19471"/>
                  <a:pt x="14864" y="19769"/>
                  <a:pt x="14620" y="19905"/>
                </a:cubicBezTo>
                <a:cubicBezTo>
                  <a:pt x="14599" y="19907"/>
                  <a:pt x="14579" y="19908"/>
                  <a:pt x="14558" y="19908"/>
                </a:cubicBezTo>
                <a:cubicBezTo>
                  <a:pt x="14340" y="19908"/>
                  <a:pt x="14152" y="19778"/>
                  <a:pt x="14078" y="19579"/>
                </a:cubicBezTo>
                <a:cubicBezTo>
                  <a:pt x="13996" y="19335"/>
                  <a:pt x="14159" y="19091"/>
                  <a:pt x="14376" y="19037"/>
                </a:cubicBezTo>
                <a:cubicBezTo>
                  <a:pt x="14427" y="19015"/>
                  <a:pt x="14480" y="19005"/>
                  <a:pt x="14532" y="19005"/>
                </a:cubicBezTo>
                <a:close/>
                <a:moveTo>
                  <a:pt x="9384" y="22200"/>
                </a:moveTo>
                <a:cubicBezTo>
                  <a:pt x="9507" y="22200"/>
                  <a:pt x="9627" y="22260"/>
                  <a:pt x="9684" y="22373"/>
                </a:cubicBezTo>
                <a:cubicBezTo>
                  <a:pt x="9738" y="22563"/>
                  <a:pt x="9629" y="22725"/>
                  <a:pt x="9467" y="22780"/>
                </a:cubicBezTo>
                <a:cubicBezTo>
                  <a:pt x="9418" y="22809"/>
                  <a:pt x="9362" y="22824"/>
                  <a:pt x="9308" y="22824"/>
                </a:cubicBezTo>
                <a:cubicBezTo>
                  <a:pt x="9212" y="22824"/>
                  <a:pt x="9122" y="22775"/>
                  <a:pt x="9087" y="22671"/>
                </a:cubicBezTo>
                <a:cubicBezTo>
                  <a:pt x="8978" y="22508"/>
                  <a:pt x="9060" y="22319"/>
                  <a:pt x="9223" y="22237"/>
                </a:cubicBezTo>
                <a:cubicBezTo>
                  <a:pt x="9273" y="22212"/>
                  <a:pt x="9329" y="22200"/>
                  <a:pt x="9384" y="22200"/>
                </a:cubicBezTo>
                <a:close/>
                <a:moveTo>
                  <a:pt x="1206" y="1"/>
                </a:moveTo>
                <a:cubicBezTo>
                  <a:pt x="852" y="1"/>
                  <a:pt x="509" y="182"/>
                  <a:pt x="326" y="511"/>
                </a:cubicBezTo>
                <a:cubicBezTo>
                  <a:pt x="0" y="1108"/>
                  <a:pt x="217" y="1542"/>
                  <a:pt x="1058" y="1921"/>
                </a:cubicBezTo>
                <a:cubicBezTo>
                  <a:pt x="1221" y="2979"/>
                  <a:pt x="1384" y="4010"/>
                  <a:pt x="1574" y="5068"/>
                </a:cubicBezTo>
                <a:cubicBezTo>
                  <a:pt x="1655" y="5556"/>
                  <a:pt x="1763" y="5990"/>
                  <a:pt x="1519" y="6505"/>
                </a:cubicBezTo>
                <a:cubicBezTo>
                  <a:pt x="1384" y="6858"/>
                  <a:pt x="1519" y="7292"/>
                  <a:pt x="1845" y="7509"/>
                </a:cubicBezTo>
                <a:cubicBezTo>
                  <a:pt x="2014" y="7678"/>
                  <a:pt x="2237" y="7763"/>
                  <a:pt x="2466" y="7763"/>
                </a:cubicBezTo>
                <a:cubicBezTo>
                  <a:pt x="2603" y="7763"/>
                  <a:pt x="2743" y="7733"/>
                  <a:pt x="2876" y="7672"/>
                </a:cubicBezTo>
                <a:cubicBezTo>
                  <a:pt x="2984" y="7617"/>
                  <a:pt x="3093" y="7563"/>
                  <a:pt x="3120" y="7563"/>
                </a:cubicBezTo>
                <a:lnTo>
                  <a:pt x="5262" y="8485"/>
                </a:lnTo>
                <a:cubicBezTo>
                  <a:pt x="5262" y="9163"/>
                  <a:pt x="5751" y="9733"/>
                  <a:pt x="6429" y="9787"/>
                </a:cubicBezTo>
                <a:cubicBezTo>
                  <a:pt x="6754" y="10628"/>
                  <a:pt x="7080" y="11469"/>
                  <a:pt x="7378" y="12337"/>
                </a:cubicBezTo>
                <a:cubicBezTo>
                  <a:pt x="7405" y="12418"/>
                  <a:pt x="7405" y="12527"/>
                  <a:pt x="7378" y="12608"/>
                </a:cubicBezTo>
                <a:cubicBezTo>
                  <a:pt x="7351" y="12744"/>
                  <a:pt x="7297" y="12852"/>
                  <a:pt x="7270" y="12961"/>
                </a:cubicBezTo>
                <a:cubicBezTo>
                  <a:pt x="7161" y="13422"/>
                  <a:pt x="7378" y="13910"/>
                  <a:pt x="7785" y="14181"/>
                </a:cubicBezTo>
                <a:cubicBezTo>
                  <a:pt x="7958" y="14285"/>
                  <a:pt x="8151" y="14335"/>
                  <a:pt x="8342" y="14335"/>
                </a:cubicBezTo>
                <a:cubicBezTo>
                  <a:pt x="8601" y="14335"/>
                  <a:pt x="8857" y="14244"/>
                  <a:pt x="9060" y="14073"/>
                </a:cubicBezTo>
                <a:cubicBezTo>
                  <a:pt x="9114" y="14019"/>
                  <a:pt x="9168" y="13964"/>
                  <a:pt x="9223" y="13910"/>
                </a:cubicBezTo>
                <a:lnTo>
                  <a:pt x="12152" y="14344"/>
                </a:lnTo>
                <a:cubicBezTo>
                  <a:pt x="12369" y="14859"/>
                  <a:pt x="12749" y="15266"/>
                  <a:pt x="13210" y="15483"/>
                </a:cubicBezTo>
                <a:cubicBezTo>
                  <a:pt x="13481" y="16487"/>
                  <a:pt x="13698" y="17463"/>
                  <a:pt x="13942" y="18413"/>
                </a:cubicBezTo>
                <a:cubicBezTo>
                  <a:pt x="13345" y="18955"/>
                  <a:pt x="13345" y="18955"/>
                  <a:pt x="13291" y="19688"/>
                </a:cubicBezTo>
                <a:lnTo>
                  <a:pt x="10145" y="21857"/>
                </a:lnTo>
                <a:cubicBezTo>
                  <a:pt x="9827" y="21664"/>
                  <a:pt x="9559" y="21569"/>
                  <a:pt x="9318" y="21569"/>
                </a:cubicBezTo>
                <a:cubicBezTo>
                  <a:pt x="9086" y="21569"/>
                  <a:pt x="8880" y="21657"/>
                  <a:pt x="8680" y="21830"/>
                </a:cubicBezTo>
                <a:cubicBezTo>
                  <a:pt x="8355" y="22074"/>
                  <a:pt x="8273" y="22508"/>
                  <a:pt x="8463" y="22834"/>
                </a:cubicBezTo>
                <a:cubicBezTo>
                  <a:pt x="8635" y="23253"/>
                  <a:pt x="9054" y="23492"/>
                  <a:pt x="9495" y="23492"/>
                </a:cubicBezTo>
                <a:cubicBezTo>
                  <a:pt x="9539" y="23492"/>
                  <a:pt x="9584" y="23490"/>
                  <a:pt x="9629" y="23485"/>
                </a:cubicBezTo>
                <a:cubicBezTo>
                  <a:pt x="9792" y="23458"/>
                  <a:pt x="9955" y="23376"/>
                  <a:pt x="10091" y="23268"/>
                </a:cubicBezTo>
                <a:cubicBezTo>
                  <a:pt x="10335" y="23078"/>
                  <a:pt x="10280" y="22725"/>
                  <a:pt x="10335" y="22454"/>
                </a:cubicBezTo>
                <a:lnTo>
                  <a:pt x="13698" y="20311"/>
                </a:lnTo>
                <a:cubicBezTo>
                  <a:pt x="13888" y="20393"/>
                  <a:pt x="14078" y="20474"/>
                  <a:pt x="14240" y="20528"/>
                </a:cubicBezTo>
                <a:cubicBezTo>
                  <a:pt x="14342" y="20567"/>
                  <a:pt x="14447" y="20586"/>
                  <a:pt x="14552" y="20586"/>
                </a:cubicBezTo>
                <a:cubicBezTo>
                  <a:pt x="14813" y="20586"/>
                  <a:pt x="15070" y="20470"/>
                  <a:pt x="15244" y="20257"/>
                </a:cubicBezTo>
                <a:cubicBezTo>
                  <a:pt x="15407" y="20067"/>
                  <a:pt x="15515" y="19877"/>
                  <a:pt x="15570" y="19633"/>
                </a:cubicBezTo>
                <a:cubicBezTo>
                  <a:pt x="15705" y="19226"/>
                  <a:pt x="15515" y="18792"/>
                  <a:pt x="15136" y="18575"/>
                </a:cubicBezTo>
                <a:cubicBezTo>
                  <a:pt x="14973" y="18494"/>
                  <a:pt x="14783" y="18413"/>
                  <a:pt x="14620" y="18331"/>
                </a:cubicBezTo>
                <a:cubicBezTo>
                  <a:pt x="14403" y="17301"/>
                  <a:pt x="14213" y="16297"/>
                  <a:pt x="13996" y="15321"/>
                </a:cubicBezTo>
                <a:cubicBezTo>
                  <a:pt x="14403" y="14805"/>
                  <a:pt x="14919" y="14398"/>
                  <a:pt x="14512" y="13666"/>
                </a:cubicBezTo>
                <a:lnTo>
                  <a:pt x="16953" y="11171"/>
                </a:lnTo>
                <a:cubicBezTo>
                  <a:pt x="17060" y="11205"/>
                  <a:pt x="17172" y="11221"/>
                  <a:pt x="17282" y="11221"/>
                </a:cubicBezTo>
                <a:cubicBezTo>
                  <a:pt x="17703" y="11221"/>
                  <a:pt x="18122" y="10987"/>
                  <a:pt x="18336" y="10601"/>
                </a:cubicBezTo>
                <a:lnTo>
                  <a:pt x="21727" y="11306"/>
                </a:lnTo>
                <a:cubicBezTo>
                  <a:pt x="21808" y="12093"/>
                  <a:pt x="22134" y="12581"/>
                  <a:pt x="22920" y="12690"/>
                </a:cubicBezTo>
                <a:cubicBezTo>
                  <a:pt x="23408" y="14181"/>
                  <a:pt x="23897" y="15673"/>
                  <a:pt x="24358" y="17138"/>
                </a:cubicBezTo>
                <a:cubicBezTo>
                  <a:pt x="23869" y="17843"/>
                  <a:pt x="23842" y="18304"/>
                  <a:pt x="24195" y="18738"/>
                </a:cubicBezTo>
                <a:cubicBezTo>
                  <a:pt x="24428" y="18991"/>
                  <a:pt x="24745" y="19132"/>
                  <a:pt x="25065" y="19132"/>
                </a:cubicBezTo>
                <a:cubicBezTo>
                  <a:pt x="25192" y="19132"/>
                  <a:pt x="25320" y="19110"/>
                  <a:pt x="25443" y="19064"/>
                </a:cubicBezTo>
                <a:cubicBezTo>
                  <a:pt x="25877" y="18901"/>
                  <a:pt x="26066" y="18548"/>
                  <a:pt x="26012" y="17897"/>
                </a:cubicBezTo>
                <a:cubicBezTo>
                  <a:pt x="25958" y="17301"/>
                  <a:pt x="25795" y="17165"/>
                  <a:pt x="24900" y="16975"/>
                </a:cubicBezTo>
                <a:cubicBezTo>
                  <a:pt x="24846" y="16812"/>
                  <a:pt x="24792" y="16650"/>
                  <a:pt x="24737" y="16487"/>
                </a:cubicBezTo>
                <a:cubicBezTo>
                  <a:pt x="24412" y="15266"/>
                  <a:pt x="24086" y="14046"/>
                  <a:pt x="23761" y="12852"/>
                </a:cubicBezTo>
                <a:cubicBezTo>
                  <a:pt x="23625" y="12581"/>
                  <a:pt x="23625" y="12256"/>
                  <a:pt x="23761" y="11984"/>
                </a:cubicBezTo>
                <a:cubicBezTo>
                  <a:pt x="23815" y="11795"/>
                  <a:pt x="23815" y="11605"/>
                  <a:pt x="23815" y="11415"/>
                </a:cubicBezTo>
                <a:cubicBezTo>
                  <a:pt x="23815" y="11279"/>
                  <a:pt x="23761" y="11089"/>
                  <a:pt x="23761" y="10927"/>
                </a:cubicBezTo>
                <a:cubicBezTo>
                  <a:pt x="24575" y="10059"/>
                  <a:pt x="25361" y="9218"/>
                  <a:pt x="26175" y="8458"/>
                </a:cubicBezTo>
                <a:cubicBezTo>
                  <a:pt x="26393" y="8498"/>
                  <a:pt x="26612" y="8523"/>
                  <a:pt x="26830" y="8523"/>
                </a:cubicBezTo>
                <a:cubicBezTo>
                  <a:pt x="26910" y="8523"/>
                  <a:pt x="26990" y="8520"/>
                  <a:pt x="27070" y="8513"/>
                </a:cubicBezTo>
                <a:cubicBezTo>
                  <a:pt x="27341" y="8404"/>
                  <a:pt x="27613" y="8268"/>
                  <a:pt x="27857" y="8106"/>
                </a:cubicBezTo>
                <a:lnTo>
                  <a:pt x="31545" y="9543"/>
                </a:lnTo>
                <a:cubicBezTo>
                  <a:pt x="31573" y="9679"/>
                  <a:pt x="31600" y="9760"/>
                  <a:pt x="31600" y="9869"/>
                </a:cubicBezTo>
                <a:cubicBezTo>
                  <a:pt x="31708" y="10330"/>
                  <a:pt x="32088" y="10710"/>
                  <a:pt x="32576" y="10764"/>
                </a:cubicBezTo>
                <a:cubicBezTo>
                  <a:pt x="32640" y="10779"/>
                  <a:pt x="32705" y="10786"/>
                  <a:pt x="32768" y="10786"/>
                </a:cubicBezTo>
                <a:cubicBezTo>
                  <a:pt x="33159" y="10786"/>
                  <a:pt x="33514" y="10510"/>
                  <a:pt x="33607" y="10113"/>
                </a:cubicBezTo>
                <a:cubicBezTo>
                  <a:pt x="33715" y="9706"/>
                  <a:pt x="33580" y="9272"/>
                  <a:pt x="33254" y="9001"/>
                </a:cubicBezTo>
                <a:cubicBezTo>
                  <a:pt x="33088" y="8816"/>
                  <a:pt x="32846" y="8719"/>
                  <a:pt x="32606" y="8719"/>
                </a:cubicBezTo>
                <a:cubicBezTo>
                  <a:pt x="32494" y="8719"/>
                  <a:pt x="32382" y="8741"/>
                  <a:pt x="32278" y="8784"/>
                </a:cubicBezTo>
                <a:cubicBezTo>
                  <a:pt x="32115" y="8838"/>
                  <a:pt x="31952" y="8919"/>
                  <a:pt x="31735" y="9001"/>
                </a:cubicBezTo>
                <a:cubicBezTo>
                  <a:pt x="31627" y="8947"/>
                  <a:pt x="31518" y="8892"/>
                  <a:pt x="31383" y="8811"/>
                </a:cubicBezTo>
                <a:cubicBezTo>
                  <a:pt x="30461" y="8404"/>
                  <a:pt x="29538" y="7970"/>
                  <a:pt x="28589" y="7563"/>
                </a:cubicBezTo>
                <a:cubicBezTo>
                  <a:pt x="28101" y="7400"/>
                  <a:pt x="27667" y="7129"/>
                  <a:pt x="27341" y="6722"/>
                </a:cubicBezTo>
                <a:cubicBezTo>
                  <a:pt x="27187" y="6510"/>
                  <a:pt x="26949" y="6393"/>
                  <a:pt x="26698" y="6393"/>
                </a:cubicBezTo>
                <a:cubicBezTo>
                  <a:pt x="26597" y="6393"/>
                  <a:pt x="26493" y="6412"/>
                  <a:pt x="26392" y="6451"/>
                </a:cubicBezTo>
                <a:cubicBezTo>
                  <a:pt x="26039" y="6587"/>
                  <a:pt x="25768" y="6912"/>
                  <a:pt x="25768" y="7292"/>
                </a:cubicBezTo>
                <a:lnTo>
                  <a:pt x="25768" y="7753"/>
                </a:lnTo>
                <a:cubicBezTo>
                  <a:pt x="25741" y="7807"/>
                  <a:pt x="25714" y="7834"/>
                  <a:pt x="25687" y="7862"/>
                </a:cubicBezTo>
                <a:cubicBezTo>
                  <a:pt x="24900" y="8648"/>
                  <a:pt x="24114" y="9435"/>
                  <a:pt x="23327" y="10248"/>
                </a:cubicBezTo>
                <a:cubicBezTo>
                  <a:pt x="23191" y="10357"/>
                  <a:pt x="23029" y="10438"/>
                  <a:pt x="22839" y="10438"/>
                </a:cubicBezTo>
                <a:cubicBezTo>
                  <a:pt x="22649" y="10465"/>
                  <a:pt x="22459" y="10520"/>
                  <a:pt x="22296" y="10601"/>
                </a:cubicBezTo>
                <a:cubicBezTo>
                  <a:pt x="22178" y="10686"/>
                  <a:pt x="22048" y="10728"/>
                  <a:pt x="21922" y="10728"/>
                </a:cubicBezTo>
                <a:cubicBezTo>
                  <a:pt x="21846" y="10728"/>
                  <a:pt x="21771" y="10713"/>
                  <a:pt x="21700" y="10682"/>
                </a:cubicBezTo>
                <a:cubicBezTo>
                  <a:pt x="20723" y="10357"/>
                  <a:pt x="19747" y="10140"/>
                  <a:pt x="18770" y="9977"/>
                </a:cubicBezTo>
                <a:cubicBezTo>
                  <a:pt x="18472" y="9950"/>
                  <a:pt x="18228" y="9787"/>
                  <a:pt x="18119" y="9543"/>
                </a:cubicBezTo>
                <a:cubicBezTo>
                  <a:pt x="17984" y="9191"/>
                  <a:pt x="17658" y="8919"/>
                  <a:pt x="17278" y="8865"/>
                </a:cubicBezTo>
                <a:lnTo>
                  <a:pt x="16166" y="6044"/>
                </a:lnTo>
                <a:cubicBezTo>
                  <a:pt x="16085" y="5936"/>
                  <a:pt x="16085" y="5773"/>
                  <a:pt x="16166" y="5665"/>
                </a:cubicBezTo>
                <a:cubicBezTo>
                  <a:pt x="16383" y="5258"/>
                  <a:pt x="16248" y="4851"/>
                  <a:pt x="16139" y="4444"/>
                </a:cubicBezTo>
                <a:cubicBezTo>
                  <a:pt x="16058" y="4146"/>
                  <a:pt x="15787" y="3956"/>
                  <a:pt x="15488" y="3956"/>
                </a:cubicBezTo>
                <a:cubicBezTo>
                  <a:pt x="15458" y="3953"/>
                  <a:pt x="15428" y="3952"/>
                  <a:pt x="15399" y="3952"/>
                </a:cubicBezTo>
                <a:cubicBezTo>
                  <a:pt x="15136" y="3952"/>
                  <a:pt x="14899" y="4059"/>
                  <a:pt x="14729" y="4254"/>
                </a:cubicBezTo>
                <a:cubicBezTo>
                  <a:pt x="14586" y="4437"/>
                  <a:pt x="14383" y="4529"/>
                  <a:pt x="14164" y="4529"/>
                </a:cubicBezTo>
                <a:cubicBezTo>
                  <a:pt x="14091" y="4529"/>
                  <a:pt x="14017" y="4519"/>
                  <a:pt x="13942" y="4498"/>
                </a:cubicBezTo>
                <a:cubicBezTo>
                  <a:pt x="13101" y="4444"/>
                  <a:pt x="12233" y="4390"/>
                  <a:pt x="11365" y="4308"/>
                </a:cubicBezTo>
                <a:cubicBezTo>
                  <a:pt x="11203" y="4308"/>
                  <a:pt x="11067" y="4281"/>
                  <a:pt x="10904" y="4254"/>
                </a:cubicBezTo>
                <a:cubicBezTo>
                  <a:pt x="10850" y="4146"/>
                  <a:pt x="10796" y="4037"/>
                  <a:pt x="10741" y="3929"/>
                </a:cubicBezTo>
                <a:cubicBezTo>
                  <a:pt x="10590" y="3652"/>
                  <a:pt x="10299" y="3492"/>
                  <a:pt x="10020" y="3492"/>
                </a:cubicBezTo>
                <a:cubicBezTo>
                  <a:pt x="9998" y="3492"/>
                  <a:pt x="9976" y="3493"/>
                  <a:pt x="9955" y="3495"/>
                </a:cubicBezTo>
                <a:cubicBezTo>
                  <a:pt x="9629" y="3549"/>
                  <a:pt x="9358" y="3766"/>
                  <a:pt x="9277" y="4091"/>
                </a:cubicBezTo>
                <a:cubicBezTo>
                  <a:pt x="9223" y="4227"/>
                  <a:pt x="9168" y="4390"/>
                  <a:pt x="9168" y="4525"/>
                </a:cubicBezTo>
                <a:cubicBezTo>
                  <a:pt x="9141" y="4661"/>
                  <a:pt x="9141" y="4797"/>
                  <a:pt x="9141" y="4905"/>
                </a:cubicBezTo>
                <a:lnTo>
                  <a:pt x="6537" y="7482"/>
                </a:lnTo>
                <a:lnTo>
                  <a:pt x="5642" y="7726"/>
                </a:lnTo>
                <a:lnTo>
                  <a:pt x="3554" y="6912"/>
                </a:lnTo>
                <a:cubicBezTo>
                  <a:pt x="3445" y="6587"/>
                  <a:pt x="3391" y="6288"/>
                  <a:pt x="3310" y="6017"/>
                </a:cubicBezTo>
                <a:cubicBezTo>
                  <a:pt x="3147" y="5665"/>
                  <a:pt x="2794" y="5692"/>
                  <a:pt x="2469" y="5583"/>
                </a:cubicBezTo>
                <a:cubicBezTo>
                  <a:pt x="2225" y="4308"/>
                  <a:pt x="2008" y="3034"/>
                  <a:pt x="1763" y="1786"/>
                </a:cubicBezTo>
                <a:cubicBezTo>
                  <a:pt x="2360" y="1026"/>
                  <a:pt x="2360" y="565"/>
                  <a:pt x="1709" y="131"/>
                </a:cubicBezTo>
                <a:cubicBezTo>
                  <a:pt x="1550" y="43"/>
                  <a:pt x="1377" y="1"/>
                  <a:pt x="1206" y="1"/>
                </a:cubicBezTo>
                <a:close/>
              </a:path>
            </a:pathLst>
          </a:custGeom>
          <a:solidFill>
            <a:srgbClr val="263E6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20"/>
          <p:cNvSpPr txBox="1">
            <a:spLocks noGrp="1"/>
          </p:cNvSpPr>
          <p:nvPr>
            <p:ph type="title"/>
          </p:nvPr>
        </p:nvSpPr>
        <p:spPr>
          <a:xfrm>
            <a:off x="960000" y="1362664"/>
            <a:ext cx="4805600" cy="16852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623506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91"/>
        <p:cNvGrpSpPr/>
        <p:nvPr/>
      </p:nvGrpSpPr>
      <p:grpSpPr>
        <a:xfrm>
          <a:off x="0" y="0"/>
          <a:ext cx="0" cy="0"/>
          <a:chOff x="0" y="0"/>
          <a:chExt cx="0" cy="0"/>
        </a:xfrm>
      </p:grpSpPr>
      <p:pic>
        <p:nvPicPr>
          <p:cNvPr id="192" name="Google Shape;192;p2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93" name="Google Shape;193;p21"/>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21"/>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21"/>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2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21"/>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8" name="Google Shape;198;p21"/>
          <p:cNvSpPr txBox="1">
            <a:spLocks noGrp="1"/>
          </p:cNvSpPr>
          <p:nvPr>
            <p:ph type="body" idx="1"/>
          </p:nvPr>
        </p:nvSpPr>
        <p:spPr>
          <a:xfrm>
            <a:off x="6579800" y="2793267"/>
            <a:ext cx="4306000" cy="253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1808720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01" name="Google Shape;201;p22"/>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22"/>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22"/>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2"/>
          <p:cNvSpPr txBox="1">
            <a:spLocks noGrp="1"/>
          </p:cNvSpPr>
          <p:nvPr>
            <p:ph type="body" idx="1"/>
          </p:nvPr>
        </p:nvSpPr>
        <p:spPr>
          <a:xfrm>
            <a:off x="960200" y="1583400"/>
            <a:ext cx="10272000" cy="702800"/>
          </a:xfrm>
          <a:prstGeom prst="rect">
            <a:avLst/>
          </a:prstGeom>
        </p:spPr>
        <p:txBody>
          <a:bodyPr spcFirstLastPara="1" wrap="square" lIns="91425" tIns="91425" rIns="91425" bIns="91425" anchor="t" anchorCtr="0">
            <a:noAutofit/>
          </a:bodyPr>
          <a:lstStyle>
            <a:lvl1pPr marL="609585" lvl="0" indent="-423323" algn="ctr" rtl="0">
              <a:lnSpc>
                <a:spcPct val="115000"/>
              </a:lnSpc>
              <a:spcBef>
                <a:spcPts val="0"/>
              </a:spcBef>
              <a:spcAft>
                <a:spcPts val="0"/>
              </a:spcAft>
              <a:buClr>
                <a:schemeClr val="accent2"/>
              </a:buClr>
              <a:buSzPts val="1400"/>
              <a:buFont typeface="Comfortaa SemiBold"/>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Font typeface="Comfortaa SemiBold"/>
              <a:buChar char="○"/>
              <a:defRPr sz="1867">
                <a:latin typeface="Comfortaa SemiBold"/>
                <a:ea typeface="Comfortaa SemiBold"/>
                <a:cs typeface="Comfortaa SemiBold"/>
                <a:sym typeface="Comfortaa SemiBold"/>
              </a:defRPr>
            </a:lvl2pPr>
            <a:lvl3pPr marL="1828754" lvl="2"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3pPr>
            <a:lvl4pPr marL="2438339" lvl="3"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4pPr>
            <a:lvl5pPr marL="3047924" lvl="4"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5pPr>
            <a:lvl6pPr marL="3657509" lvl="5"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6pPr>
            <a:lvl7pPr marL="4267093" lvl="6"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7pPr>
            <a:lvl8pPr marL="4876678" lvl="7"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8pPr>
            <a:lvl9pPr marL="5486263" lvl="8" indent="-423323" rtl="0">
              <a:lnSpc>
                <a:spcPct val="115000"/>
              </a:lnSpc>
              <a:spcBef>
                <a:spcPts val="2133"/>
              </a:spcBef>
              <a:spcAft>
                <a:spcPts val="2133"/>
              </a:spcAft>
              <a:buSzPts val="1400"/>
              <a:buFont typeface="Comfortaa SemiBold"/>
              <a:buChar char="■"/>
              <a:defRPr sz="1867">
                <a:latin typeface="Comfortaa SemiBold"/>
                <a:ea typeface="Comfortaa SemiBold"/>
                <a:cs typeface="Comfortaa SemiBold"/>
                <a:sym typeface="Comfortaa SemiBold"/>
              </a:defRPr>
            </a:lvl9pPr>
          </a:lstStyle>
          <a:p>
            <a:endParaRPr/>
          </a:p>
        </p:txBody>
      </p:sp>
      <p:sp>
        <p:nvSpPr>
          <p:cNvPr id="205" name="Google Shape;205;p22"/>
          <p:cNvSpPr/>
          <p:nvPr/>
        </p:nvSpPr>
        <p:spPr>
          <a:xfrm>
            <a:off x="1168401" y="2489200"/>
            <a:ext cx="9880420" cy="364845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2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22"/>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083628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08"/>
        <p:cNvGrpSpPr/>
        <p:nvPr/>
      </p:nvGrpSpPr>
      <p:grpSpPr>
        <a:xfrm>
          <a:off x="0" y="0"/>
          <a:ext cx="0" cy="0"/>
          <a:chOff x="0" y="0"/>
          <a:chExt cx="0" cy="0"/>
        </a:xfrm>
      </p:grpSpPr>
      <p:pic>
        <p:nvPicPr>
          <p:cNvPr id="209" name="Google Shape;209;p2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10" name="Google Shape;210;p23"/>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23"/>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23"/>
          <p:cNvSpPr/>
          <p:nvPr/>
        </p:nvSpPr>
        <p:spPr>
          <a:xfrm>
            <a:off x="776834" y="16909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23"/>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23"/>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3"/>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3"/>
          <p:cNvSpPr txBox="1">
            <a:spLocks noGrp="1"/>
          </p:cNvSpPr>
          <p:nvPr>
            <p:ph type="subTitle" idx="1"/>
          </p:nvPr>
        </p:nvSpPr>
        <p:spPr>
          <a:xfrm>
            <a:off x="1206400" y="1971533"/>
            <a:ext cx="9779200" cy="1550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17" name="Google Shape;217;p2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2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3443117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19"/>
        <p:cNvGrpSpPr/>
        <p:nvPr/>
      </p:nvGrpSpPr>
      <p:grpSpPr>
        <a:xfrm>
          <a:off x="0" y="0"/>
          <a:ext cx="0" cy="0"/>
          <a:chOff x="0" y="0"/>
          <a:chExt cx="0" cy="0"/>
        </a:xfrm>
      </p:grpSpPr>
      <p:pic>
        <p:nvPicPr>
          <p:cNvPr id="220" name="Google Shape;220;p2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1" name="Google Shape;221;p24"/>
          <p:cNvSpPr txBox="1">
            <a:spLocks noGrp="1"/>
          </p:cNvSpPr>
          <p:nvPr>
            <p:ph type="body" idx="1"/>
          </p:nvPr>
        </p:nvSpPr>
        <p:spPr>
          <a:xfrm>
            <a:off x="6781600" y="3342817"/>
            <a:ext cx="4450400" cy="1752800"/>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222" name="Google Shape;222;p24"/>
          <p:cNvSpPr/>
          <p:nvPr/>
        </p:nvSpPr>
        <p:spPr>
          <a:xfrm rot="10800000" flipH="1">
            <a:off x="10195624" y="-3137962"/>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4"/>
          <p:cNvSpPr txBox="1">
            <a:spLocks noGrp="1"/>
          </p:cNvSpPr>
          <p:nvPr>
            <p:ph type="title"/>
          </p:nvPr>
        </p:nvSpPr>
        <p:spPr>
          <a:xfrm>
            <a:off x="7489433" y="1989428"/>
            <a:ext cx="2895600" cy="7724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4" name="Google Shape;224;p24"/>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4"/>
          <p:cNvSpPr/>
          <p:nvPr/>
        </p:nvSpPr>
        <p:spPr>
          <a:xfrm>
            <a:off x="1" y="5540934"/>
            <a:ext cx="9118660"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48431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26"/>
        <p:cNvGrpSpPr/>
        <p:nvPr/>
      </p:nvGrpSpPr>
      <p:grpSpPr>
        <a:xfrm>
          <a:off x="0" y="0"/>
          <a:ext cx="0" cy="0"/>
          <a:chOff x="0" y="0"/>
          <a:chExt cx="0" cy="0"/>
        </a:xfrm>
      </p:grpSpPr>
      <p:pic>
        <p:nvPicPr>
          <p:cNvPr id="227" name="Google Shape;227;p2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8" name="Google Shape;228;p25"/>
          <p:cNvSpPr/>
          <p:nvPr/>
        </p:nvSpPr>
        <p:spPr>
          <a:xfrm rot="-5400000">
            <a:off x="8078145" y="2646542"/>
            <a:ext cx="6975615" cy="163490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25"/>
          <p:cNvSpPr/>
          <p:nvPr/>
        </p:nvSpPr>
        <p:spPr>
          <a:xfrm rot="10799938">
            <a:off x="-975591" y="6039362"/>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25"/>
          <p:cNvSpPr/>
          <p:nvPr/>
        </p:nvSpPr>
        <p:spPr>
          <a:xfrm>
            <a:off x="960000" y="1855101"/>
            <a:ext cx="4991208" cy="414738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r" rtl="0">
              <a:spcBef>
                <a:spcPts val="0"/>
              </a:spcBef>
              <a:spcAft>
                <a:spcPts val="0"/>
              </a:spcAft>
              <a:buNone/>
            </a:pPr>
            <a:endParaRPr sz="2400"/>
          </a:p>
        </p:txBody>
      </p:sp>
      <p:sp>
        <p:nvSpPr>
          <p:cNvPr id="231" name="Google Shape;231;p2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25"/>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3" name="Google Shape;233;p25"/>
          <p:cNvSpPr txBox="1">
            <a:spLocks noGrp="1"/>
          </p:cNvSpPr>
          <p:nvPr>
            <p:ph type="body" idx="1"/>
          </p:nvPr>
        </p:nvSpPr>
        <p:spPr>
          <a:xfrm>
            <a:off x="1295867" y="2249400"/>
            <a:ext cx="4306000" cy="3010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255097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pic>
        <p:nvPicPr>
          <p:cNvPr id="18" name="Google Shape;18;p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9" name="Google Shape;19;p3"/>
          <p:cNvSpPr/>
          <p:nvPr/>
        </p:nvSpPr>
        <p:spPr>
          <a:xfrm rot="-10799904" flipH="1">
            <a:off x="8510496" y="5253367"/>
            <a:ext cx="3783152" cy="1692693"/>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3"/>
          <p:cNvSpPr/>
          <p:nvPr/>
        </p:nvSpPr>
        <p:spPr>
          <a:xfrm flipH="1">
            <a:off x="-8" y="1734"/>
            <a:ext cx="6158208" cy="276073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3"/>
          <p:cNvSpPr txBox="1">
            <a:spLocks noGrp="1"/>
          </p:cNvSpPr>
          <p:nvPr>
            <p:ph type="title" hasCustomPrompt="1"/>
          </p:nvPr>
        </p:nvSpPr>
        <p:spPr>
          <a:xfrm>
            <a:off x="960000" y="1951600"/>
            <a:ext cx="1797200" cy="10372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10000">
                <a:solidFill>
                  <a:schemeClr val="l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2" name="Google Shape;22;p3"/>
          <p:cNvSpPr txBox="1">
            <a:spLocks noGrp="1"/>
          </p:cNvSpPr>
          <p:nvPr>
            <p:ph type="subTitle" idx="1"/>
          </p:nvPr>
        </p:nvSpPr>
        <p:spPr>
          <a:xfrm rot="303">
            <a:off x="972767" y="4980433"/>
            <a:ext cx="4541200" cy="838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3" name="Google Shape;23;p3"/>
          <p:cNvSpPr txBox="1">
            <a:spLocks noGrp="1"/>
          </p:cNvSpPr>
          <p:nvPr>
            <p:ph type="title" idx="2"/>
          </p:nvPr>
        </p:nvSpPr>
        <p:spPr>
          <a:xfrm>
            <a:off x="972900" y="3734667"/>
            <a:ext cx="5234000" cy="7736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8000">
                <a:solidFill>
                  <a:schemeClr val="l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Tree>
    <p:extLst>
      <p:ext uri="{BB962C8B-B14F-4D97-AF65-F5344CB8AC3E}">
        <p14:creationId xmlns:p14="http://schemas.microsoft.com/office/powerpoint/2010/main" val="3840806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234"/>
        <p:cNvGrpSpPr/>
        <p:nvPr/>
      </p:nvGrpSpPr>
      <p:grpSpPr>
        <a:xfrm>
          <a:off x="0" y="0"/>
          <a:ext cx="0" cy="0"/>
          <a:chOff x="0" y="0"/>
          <a:chExt cx="0" cy="0"/>
        </a:xfrm>
      </p:grpSpPr>
      <p:pic>
        <p:nvPicPr>
          <p:cNvPr id="235" name="Google Shape;235;p2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36" name="Google Shape;236;p26"/>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26"/>
          <p:cNvSpPr/>
          <p:nvPr/>
        </p:nvSpPr>
        <p:spPr>
          <a:xfrm>
            <a:off x="776834" y="17165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26"/>
          <p:cNvSpPr txBox="1">
            <a:spLocks noGrp="1"/>
          </p:cNvSpPr>
          <p:nvPr>
            <p:ph type="subTitle" idx="1"/>
          </p:nvPr>
        </p:nvSpPr>
        <p:spPr>
          <a:xfrm>
            <a:off x="820017"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39" name="Google Shape;239;p26"/>
          <p:cNvSpPr txBox="1">
            <a:spLocks noGrp="1"/>
          </p:cNvSpPr>
          <p:nvPr>
            <p:ph type="subTitle" idx="2"/>
          </p:nvPr>
        </p:nvSpPr>
        <p:spPr>
          <a:xfrm>
            <a:off x="6130709"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40" name="Google Shape;240;p2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83585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42"/>
        <p:cNvGrpSpPr/>
        <p:nvPr/>
      </p:nvGrpSpPr>
      <p:grpSpPr>
        <a:xfrm>
          <a:off x="0" y="0"/>
          <a:ext cx="0" cy="0"/>
          <a:chOff x="0" y="0"/>
          <a:chExt cx="0" cy="0"/>
        </a:xfrm>
      </p:grpSpPr>
      <p:pic>
        <p:nvPicPr>
          <p:cNvPr id="243" name="Google Shape;243;p2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44" name="Google Shape;244;p27"/>
          <p:cNvSpPr/>
          <p:nvPr/>
        </p:nvSpPr>
        <p:spPr>
          <a:xfrm rot="10800000">
            <a:off x="-4" y="5867398"/>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7"/>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27"/>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2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27"/>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989991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49"/>
        <p:cNvGrpSpPr/>
        <p:nvPr/>
      </p:nvGrpSpPr>
      <p:grpSpPr>
        <a:xfrm>
          <a:off x="0" y="0"/>
          <a:ext cx="0" cy="0"/>
          <a:chOff x="0" y="0"/>
          <a:chExt cx="0" cy="0"/>
        </a:xfrm>
      </p:grpSpPr>
      <p:pic>
        <p:nvPicPr>
          <p:cNvPr id="250" name="Google Shape;250;p28"/>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51" name="Google Shape;251;p28"/>
          <p:cNvGrpSpPr/>
          <p:nvPr/>
        </p:nvGrpSpPr>
        <p:grpSpPr>
          <a:xfrm>
            <a:off x="1" y="-107240"/>
            <a:ext cx="12191953" cy="7003144"/>
            <a:chOff x="1560055" y="834000"/>
            <a:chExt cx="2235032" cy="1922532"/>
          </a:xfrm>
        </p:grpSpPr>
        <p:sp>
          <p:nvSpPr>
            <p:cNvPr id="252" name="Google Shape;252;p28"/>
            <p:cNvSpPr/>
            <p:nvPr/>
          </p:nvSpPr>
          <p:spPr>
            <a:xfrm>
              <a:off x="3005088" y="834000"/>
              <a:ext cx="790000" cy="53775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8"/>
            <p:cNvSpPr/>
            <p:nvPr/>
          </p:nvSpPr>
          <p:spPr>
            <a:xfrm>
              <a:off x="1560055" y="1345687"/>
              <a:ext cx="175983" cy="141084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4" name="Google Shape;254;p28"/>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8"/>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3747468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57"/>
        <p:cNvGrpSpPr/>
        <p:nvPr/>
      </p:nvGrpSpPr>
      <p:grpSpPr>
        <a:xfrm>
          <a:off x="0" y="0"/>
          <a:ext cx="0" cy="0"/>
          <a:chOff x="0" y="0"/>
          <a:chExt cx="0" cy="0"/>
        </a:xfrm>
      </p:grpSpPr>
      <p:pic>
        <p:nvPicPr>
          <p:cNvPr id="258" name="Google Shape;258;p2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59" name="Google Shape;259;p29"/>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9"/>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2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072082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65"/>
        <p:cNvGrpSpPr/>
        <p:nvPr/>
      </p:nvGrpSpPr>
      <p:grpSpPr>
        <a:xfrm>
          <a:off x="0" y="0"/>
          <a:ext cx="0" cy="0"/>
          <a:chOff x="0" y="0"/>
          <a:chExt cx="0" cy="0"/>
        </a:xfrm>
      </p:grpSpPr>
      <p:pic>
        <p:nvPicPr>
          <p:cNvPr id="266" name="Google Shape;266;p3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67" name="Google Shape;267;p30"/>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30"/>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30"/>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30"/>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30"/>
          <p:cNvSpPr/>
          <p:nvPr/>
        </p:nvSpPr>
        <p:spPr>
          <a:xfrm rot="-5400000">
            <a:off x="5300388" y="3919753"/>
            <a:ext cx="2302392" cy="6502435"/>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30"/>
          <p:cNvSpPr/>
          <p:nvPr/>
        </p:nvSpPr>
        <p:spPr>
          <a:xfrm rot="10800000">
            <a:off x="-127000" y="-69867"/>
            <a:ext cx="1326400" cy="157973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30"/>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30"/>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999753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5"/>
        <p:cNvGrpSpPr/>
        <p:nvPr/>
      </p:nvGrpSpPr>
      <p:grpSpPr>
        <a:xfrm>
          <a:off x="0" y="0"/>
          <a:ext cx="0" cy="0"/>
          <a:chOff x="0" y="0"/>
          <a:chExt cx="0" cy="0"/>
        </a:xfrm>
      </p:grpSpPr>
      <p:pic>
        <p:nvPicPr>
          <p:cNvPr id="276" name="Google Shape;276;p31"/>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77" name="Google Shape;277;p31"/>
          <p:cNvGrpSpPr/>
          <p:nvPr/>
        </p:nvGrpSpPr>
        <p:grpSpPr>
          <a:xfrm>
            <a:off x="-1295373" y="-127001"/>
            <a:ext cx="12374237" cy="7899397"/>
            <a:chOff x="1560060" y="828575"/>
            <a:chExt cx="2268449" cy="2168576"/>
          </a:xfrm>
        </p:grpSpPr>
        <p:sp>
          <p:nvSpPr>
            <p:cNvPr id="278" name="Google Shape;278;p31"/>
            <p:cNvSpPr/>
            <p:nvPr/>
          </p:nvSpPr>
          <p:spPr>
            <a:xfrm>
              <a:off x="1560060" y="2325126"/>
              <a:ext cx="2268449" cy="67202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1"/>
            <p:cNvSpPr/>
            <p:nvPr/>
          </p:nvSpPr>
          <p:spPr>
            <a:xfrm>
              <a:off x="1725513" y="828575"/>
              <a:ext cx="1053100" cy="35697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0" name="Google Shape;280;p31"/>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3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31"/>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9656629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85" name="Google Shape;285;p32"/>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32"/>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32"/>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32"/>
          <p:cNvSpPr txBox="1">
            <a:spLocks noGrp="1"/>
          </p:cNvSpPr>
          <p:nvPr>
            <p:ph type="title"/>
          </p:nvPr>
        </p:nvSpPr>
        <p:spPr>
          <a:xfrm>
            <a:off x="9600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89" name="Google Shape;289;p32"/>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0" name="Google Shape;290;p32"/>
          <p:cNvSpPr txBox="1">
            <a:spLocks noGrp="1"/>
          </p:cNvSpPr>
          <p:nvPr>
            <p:ph type="title" idx="2"/>
          </p:nvPr>
        </p:nvSpPr>
        <p:spPr>
          <a:xfrm>
            <a:off x="4538400" y="4044892"/>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1" name="Google Shape;291;p32"/>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2" name="Google Shape;292;p32"/>
          <p:cNvSpPr txBox="1">
            <a:spLocks noGrp="1"/>
          </p:cNvSpPr>
          <p:nvPr>
            <p:ph type="title" idx="4"/>
          </p:nvPr>
        </p:nvSpPr>
        <p:spPr>
          <a:xfrm>
            <a:off x="81168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3" name="Google Shape;293;p32"/>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4" name="Google Shape;294;p32"/>
          <p:cNvSpPr txBox="1">
            <a:spLocks noGrp="1"/>
          </p:cNvSpPr>
          <p:nvPr>
            <p:ph type="subTitle" idx="6"/>
          </p:nvPr>
        </p:nvSpPr>
        <p:spPr>
          <a:xfrm>
            <a:off x="960000" y="1585835"/>
            <a:ext cx="10272000" cy="55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5" name="Google Shape;295;p32"/>
          <p:cNvSpPr/>
          <p:nvPr/>
        </p:nvSpPr>
        <p:spPr>
          <a:xfrm>
            <a:off x="1" y="5096432"/>
            <a:ext cx="3848209" cy="208282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3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32"/>
          <p:cNvSpPr txBox="1">
            <a:spLocks noGrp="1"/>
          </p:cNvSpPr>
          <p:nvPr>
            <p:ph type="title" idx="7"/>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01713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98"/>
        <p:cNvGrpSpPr/>
        <p:nvPr/>
      </p:nvGrpSpPr>
      <p:grpSpPr>
        <a:xfrm>
          <a:off x="0" y="0"/>
          <a:ext cx="0" cy="0"/>
          <a:chOff x="0" y="0"/>
          <a:chExt cx="0" cy="0"/>
        </a:xfrm>
      </p:grpSpPr>
      <p:pic>
        <p:nvPicPr>
          <p:cNvPr id="299" name="Google Shape;299;p3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00" name="Google Shape;300;p33"/>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33"/>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33"/>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33"/>
          <p:cNvSpPr txBox="1">
            <a:spLocks noGrp="1"/>
          </p:cNvSpPr>
          <p:nvPr>
            <p:ph type="title"/>
          </p:nvPr>
        </p:nvSpPr>
        <p:spPr>
          <a:xfrm>
            <a:off x="9600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4" name="Google Shape;304;p33"/>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5" name="Google Shape;305;p33"/>
          <p:cNvSpPr txBox="1">
            <a:spLocks noGrp="1"/>
          </p:cNvSpPr>
          <p:nvPr>
            <p:ph type="title" idx="2"/>
          </p:nvPr>
        </p:nvSpPr>
        <p:spPr>
          <a:xfrm>
            <a:off x="4538400" y="4136908"/>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6" name="Google Shape;306;p33"/>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7" name="Google Shape;307;p33"/>
          <p:cNvSpPr txBox="1">
            <a:spLocks noGrp="1"/>
          </p:cNvSpPr>
          <p:nvPr>
            <p:ph type="title" idx="4"/>
          </p:nvPr>
        </p:nvSpPr>
        <p:spPr>
          <a:xfrm>
            <a:off x="81168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8" name="Google Shape;308;p33"/>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9" name="Google Shape;309;p3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3"/>
          <p:cNvSpPr txBox="1">
            <a:spLocks noGrp="1"/>
          </p:cNvSpPr>
          <p:nvPr>
            <p:ph type="title" idx="6"/>
          </p:nvPr>
        </p:nvSpPr>
        <p:spPr>
          <a:xfrm>
            <a:off x="960000" y="7200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617571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11"/>
        <p:cNvGrpSpPr/>
        <p:nvPr/>
      </p:nvGrpSpPr>
      <p:grpSpPr>
        <a:xfrm>
          <a:off x="0" y="0"/>
          <a:ext cx="0" cy="0"/>
          <a:chOff x="0" y="0"/>
          <a:chExt cx="0" cy="0"/>
        </a:xfrm>
      </p:grpSpPr>
      <p:pic>
        <p:nvPicPr>
          <p:cNvPr id="312" name="Google Shape;312;p3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13" name="Google Shape;313;p34"/>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34"/>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34"/>
          <p:cNvSpPr txBox="1">
            <a:spLocks noGrp="1"/>
          </p:cNvSpPr>
          <p:nvPr>
            <p:ph type="title"/>
          </p:nvPr>
        </p:nvSpPr>
        <p:spPr>
          <a:xfrm>
            <a:off x="90202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6" name="Google Shape;316;p34"/>
          <p:cNvSpPr txBox="1">
            <a:spLocks noGrp="1"/>
          </p:cNvSpPr>
          <p:nvPr>
            <p:ph type="title" idx="2"/>
          </p:nvPr>
        </p:nvSpPr>
        <p:spPr>
          <a:xfrm>
            <a:off x="63809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34"/>
          <p:cNvSpPr txBox="1">
            <a:spLocks noGrp="1"/>
          </p:cNvSpPr>
          <p:nvPr>
            <p:ph type="title" idx="3"/>
          </p:nvPr>
        </p:nvSpPr>
        <p:spPr>
          <a:xfrm>
            <a:off x="3741633"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8" name="Google Shape;318;p34"/>
          <p:cNvSpPr txBox="1">
            <a:spLocks noGrp="1"/>
          </p:cNvSpPr>
          <p:nvPr>
            <p:ph type="title" idx="4"/>
          </p:nvPr>
        </p:nvSpPr>
        <p:spPr>
          <a:xfrm>
            <a:off x="1102300"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9" name="Google Shape;319;p34"/>
          <p:cNvSpPr txBox="1">
            <a:spLocks noGrp="1"/>
          </p:cNvSpPr>
          <p:nvPr>
            <p:ph type="subTitle" idx="1"/>
          </p:nvPr>
        </p:nvSpPr>
        <p:spPr>
          <a:xfrm>
            <a:off x="1102100"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0" name="Google Shape;320;p34"/>
          <p:cNvSpPr txBox="1">
            <a:spLocks noGrp="1"/>
          </p:cNvSpPr>
          <p:nvPr>
            <p:ph type="subTitle" idx="5"/>
          </p:nvPr>
        </p:nvSpPr>
        <p:spPr>
          <a:xfrm>
            <a:off x="3741644"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1" name="Google Shape;321;p34"/>
          <p:cNvSpPr txBox="1">
            <a:spLocks noGrp="1"/>
          </p:cNvSpPr>
          <p:nvPr>
            <p:ph type="subTitle" idx="6"/>
          </p:nvPr>
        </p:nvSpPr>
        <p:spPr>
          <a:xfrm>
            <a:off x="6380956" y="3803989"/>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2" name="Google Shape;322;p34"/>
          <p:cNvSpPr txBox="1">
            <a:spLocks noGrp="1"/>
          </p:cNvSpPr>
          <p:nvPr>
            <p:ph type="subTitle" idx="7"/>
          </p:nvPr>
        </p:nvSpPr>
        <p:spPr>
          <a:xfrm>
            <a:off x="9020267"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3" name="Google Shape;323;p34"/>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34"/>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34"/>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4"/>
          <p:cNvSpPr txBox="1">
            <a:spLocks noGrp="1"/>
          </p:cNvSpPr>
          <p:nvPr>
            <p:ph type="title" idx="8"/>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38042888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28"/>
        <p:cNvGrpSpPr/>
        <p:nvPr/>
      </p:nvGrpSpPr>
      <p:grpSpPr>
        <a:xfrm>
          <a:off x="0" y="0"/>
          <a:ext cx="0" cy="0"/>
          <a:chOff x="0" y="0"/>
          <a:chExt cx="0" cy="0"/>
        </a:xfrm>
      </p:grpSpPr>
      <p:pic>
        <p:nvPicPr>
          <p:cNvPr id="329" name="Google Shape;329;p3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30" name="Google Shape;330;p35"/>
          <p:cNvSpPr/>
          <p:nvPr/>
        </p:nvSpPr>
        <p:spPr>
          <a:xfrm>
            <a:off x="7699867" y="80917"/>
            <a:ext cx="5154077" cy="4042568"/>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3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5"/>
          <p:cNvSpPr/>
          <p:nvPr/>
        </p:nvSpPr>
        <p:spPr>
          <a:xfrm>
            <a:off x="0" y="4826560"/>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5"/>
          <p:cNvSpPr/>
          <p:nvPr/>
        </p:nvSpPr>
        <p:spPr>
          <a:xfrm>
            <a:off x="1" y="8052"/>
            <a:ext cx="5588591"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5"/>
          <p:cNvSpPr/>
          <p:nvPr/>
        </p:nvSpPr>
        <p:spPr>
          <a:xfrm>
            <a:off x="7964900" y="2024000"/>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5"/>
          <p:cNvSpPr txBox="1">
            <a:spLocks noGrp="1"/>
          </p:cNvSpPr>
          <p:nvPr>
            <p:ph type="title"/>
          </p:nvPr>
        </p:nvSpPr>
        <p:spPr>
          <a:xfrm>
            <a:off x="99970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5" name="Google Shape;335;p35"/>
          <p:cNvSpPr txBox="1">
            <a:spLocks noGrp="1"/>
          </p:cNvSpPr>
          <p:nvPr>
            <p:ph type="title" idx="2"/>
          </p:nvPr>
        </p:nvSpPr>
        <p:spPr>
          <a:xfrm>
            <a:off x="455892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6" name="Google Shape;336;p35"/>
          <p:cNvSpPr txBox="1">
            <a:spLocks noGrp="1"/>
          </p:cNvSpPr>
          <p:nvPr>
            <p:ph type="title" idx="3"/>
          </p:nvPr>
        </p:nvSpPr>
        <p:spPr>
          <a:xfrm>
            <a:off x="99970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7" name="Google Shape;337;p35"/>
          <p:cNvSpPr txBox="1">
            <a:spLocks noGrp="1"/>
          </p:cNvSpPr>
          <p:nvPr>
            <p:ph type="title" idx="4"/>
          </p:nvPr>
        </p:nvSpPr>
        <p:spPr>
          <a:xfrm>
            <a:off x="455892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8" name="Google Shape;338;p35"/>
          <p:cNvSpPr txBox="1">
            <a:spLocks noGrp="1"/>
          </p:cNvSpPr>
          <p:nvPr>
            <p:ph type="title" idx="5"/>
          </p:nvPr>
        </p:nvSpPr>
        <p:spPr>
          <a:xfrm>
            <a:off x="811814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9" name="Google Shape;339;p35"/>
          <p:cNvSpPr txBox="1">
            <a:spLocks noGrp="1"/>
          </p:cNvSpPr>
          <p:nvPr>
            <p:ph type="title" idx="6"/>
          </p:nvPr>
        </p:nvSpPr>
        <p:spPr>
          <a:xfrm>
            <a:off x="811814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0" name="Google Shape;340;p35"/>
          <p:cNvSpPr txBox="1">
            <a:spLocks noGrp="1"/>
          </p:cNvSpPr>
          <p:nvPr>
            <p:ph type="subTitle" idx="1"/>
          </p:nvPr>
        </p:nvSpPr>
        <p:spPr>
          <a:xfrm>
            <a:off x="99970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1" name="Google Shape;341;p35"/>
          <p:cNvSpPr txBox="1">
            <a:spLocks noGrp="1"/>
          </p:cNvSpPr>
          <p:nvPr>
            <p:ph type="subTitle" idx="7"/>
          </p:nvPr>
        </p:nvSpPr>
        <p:spPr>
          <a:xfrm>
            <a:off x="455892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2" name="Google Shape;342;p35"/>
          <p:cNvSpPr txBox="1">
            <a:spLocks noGrp="1"/>
          </p:cNvSpPr>
          <p:nvPr>
            <p:ph type="subTitle" idx="8"/>
          </p:nvPr>
        </p:nvSpPr>
        <p:spPr>
          <a:xfrm>
            <a:off x="811814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3" name="Google Shape;343;p35"/>
          <p:cNvSpPr txBox="1">
            <a:spLocks noGrp="1"/>
          </p:cNvSpPr>
          <p:nvPr>
            <p:ph type="subTitle" idx="9"/>
          </p:nvPr>
        </p:nvSpPr>
        <p:spPr>
          <a:xfrm>
            <a:off x="811814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4" name="Google Shape;344;p35"/>
          <p:cNvSpPr txBox="1">
            <a:spLocks noGrp="1"/>
          </p:cNvSpPr>
          <p:nvPr>
            <p:ph type="subTitle" idx="13"/>
          </p:nvPr>
        </p:nvSpPr>
        <p:spPr>
          <a:xfrm>
            <a:off x="455892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5" name="Google Shape;345;p35"/>
          <p:cNvSpPr txBox="1">
            <a:spLocks noGrp="1"/>
          </p:cNvSpPr>
          <p:nvPr>
            <p:ph type="subTitle" idx="14"/>
          </p:nvPr>
        </p:nvSpPr>
        <p:spPr>
          <a:xfrm>
            <a:off x="99970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6" name="Google Shape;346;p3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35"/>
          <p:cNvSpPr txBox="1">
            <a:spLocks noGrp="1"/>
          </p:cNvSpPr>
          <p:nvPr>
            <p:ph type="title" idx="15"/>
          </p:nvPr>
        </p:nvSpPr>
        <p:spPr>
          <a:xfrm>
            <a:off x="960033"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57511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5" name="Google Shape;35;p5"/>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title"/>
          </p:nvPr>
        </p:nvSpPr>
        <p:spPr>
          <a:xfrm>
            <a:off x="960000" y="784167"/>
            <a:ext cx="10272000" cy="560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 name="Google Shape;39;p5"/>
          <p:cNvSpPr txBox="1">
            <a:spLocks noGrp="1"/>
          </p:cNvSpPr>
          <p:nvPr>
            <p:ph type="subTitle" idx="1"/>
          </p:nvPr>
        </p:nvSpPr>
        <p:spPr>
          <a:xfrm>
            <a:off x="1586429" y="3551333"/>
            <a:ext cx="3876800" cy="752400"/>
          </a:xfrm>
          <a:prstGeom prst="rect">
            <a:avLst/>
          </a:prstGeom>
          <a:noFill/>
          <a:ln>
            <a:noFill/>
          </a:ln>
        </p:spPr>
        <p:txBody>
          <a:bodyPr spcFirstLastPara="1" wrap="square" lIns="91425" tIns="91425" rIns="91425" bIns="91425" anchor="t" anchorCtr="0">
            <a:noAutofit/>
          </a:bodyPr>
          <a:lstStyle>
            <a:lvl1pPr lvl="0" algn="ctr">
              <a:spcBef>
                <a:spcPts val="667"/>
              </a:spcBef>
              <a:spcAft>
                <a:spcPts val="0"/>
              </a:spcAft>
              <a:buSzPts val="2000"/>
              <a:buFont typeface="Mali"/>
              <a:buNone/>
              <a:defRPr sz="2667">
                <a:latin typeface="Mali SemiBold"/>
                <a:ea typeface="Mali SemiBold"/>
                <a:cs typeface="Mali SemiBold"/>
                <a:sym typeface="Mali SemiBold"/>
              </a:defRPr>
            </a:lvl1pPr>
            <a:lvl2pPr lvl="1" algn="ctr">
              <a:lnSpc>
                <a:spcPct val="100000"/>
              </a:lnSpc>
              <a:spcBef>
                <a:spcPts val="1733"/>
              </a:spcBef>
              <a:spcAft>
                <a:spcPts val="0"/>
              </a:spcAft>
              <a:buSzPts val="2000"/>
              <a:buFont typeface="Mali"/>
              <a:buNone/>
              <a:defRPr sz="2667" b="1">
                <a:latin typeface="Mali"/>
                <a:ea typeface="Mali"/>
                <a:cs typeface="Mali"/>
                <a:sym typeface="Mali"/>
              </a:defRPr>
            </a:lvl2pPr>
            <a:lvl3pPr lvl="2" algn="ctr">
              <a:lnSpc>
                <a:spcPct val="100000"/>
              </a:lnSpc>
              <a:spcBef>
                <a:spcPts val="2133"/>
              </a:spcBef>
              <a:spcAft>
                <a:spcPts val="0"/>
              </a:spcAft>
              <a:buSzPts val="2000"/>
              <a:buFont typeface="Mali"/>
              <a:buNone/>
              <a:defRPr sz="2667" b="1">
                <a:latin typeface="Mali"/>
                <a:ea typeface="Mali"/>
                <a:cs typeface="Mali"/>
                <a:sym typeface="Mali"/>
              </a:defRPr>
            </a:lvl3pPr>
            <a:lvl4pPr lvl="3" algn="ctr">
              <a:lnSpc>
                <a:spcPct val="100000"/>
              </a:lnSpc>
              <a:spcBef>
                <a:spcPts val="2133"/>
              </a:spcBef>
              <a:spcAft>
                <a:spcPts val="0"/>
              </a:spcAft>
              <a:buSzPts val="2000"/>
              <a:buFont typeface="Mali"/>
              <a:buNone/>
              <a:defRPr sz="2667" b="1">
                <a:latin typeface="Mali"/>
                <a:ea typeface="Mali"/>
                <a:cs typeface="Mali"/>
                <a:sym typeface="Mali"/>
              </a:defRPr>
            </a:lvl4pPr>
            <a:lvl5pPr lvl="4" algn="ctr">
              <a:lnSpc>
                <a:spcPct val="100000"/>
              </a:lnSpc>
              <a:spcBef>
                <a:spcPts val="2133"/>
              </a:spcBef>
              <a:spcAft>
                <a:spcPts val="0"/>
              </a:spcAft>
              <a:buSzPts val="2000"/>
              <a:buFont typeface="Mali"/>
              <a:buNone/>
              <a:defRPr sz="2667" b="1">
                <a:latin typeface="Mali"/>
                <a:ea typeface="Mali"/>
                <a:cs typeface="Mali"/>
                <a:sym typeface="Mali"/>
              </a:defRPr>
            </a:lvl5pPr>
            <a:lvl6pPr lvl="5" algn="ctr">
              <a:lnSpc>
                <a:spcPct val="100000"/>
              </a:lnSpc>
              <a:spcBef>
                <a:spcPts val="2133"/>
              </a:spcBef>
              <a:spcAft>
                <a:spcPts val="0"/>
              </a:spcAft>
              <a:buSzPts val="2000"/>
              <a:buFont typeface="Mali"/>
              <a:buNone/>
              <a:defRPr sz="2667" b="1">
                <a:latin typeface="Mali"/>
                <a:ea typeface="Mali"/>
                <a:cs typeface="Mali"/>
                <a:sym typeface="Mali"/>
              </a:defRPr>
            </a:lvl6pPr>
            <a:lvl7pPr lvl="6" algn="ctr">
              <a:lnSpc>
                <a:spcPct val="100000"/>
              </a:lnSpc>
              <a:spcBef>
                <a:spcPts val="2133"/>
              </a:spcBef>
              <a:spcAft>
                <a:spcPts val="0"/>
              </a:spcAft>
              <a:buSzPts val="2000"/>
              <a:buFont typeface="Mali"/>
              <a:buNone/>
              <a:defRPr sz="2667" b="1">
                <a:latin typeface="Mali"/>
                <a:ea typeface="Mali"/>
                <a:cs typeface="Mali"/>
                <a:sym typeface="Mali"/>
              </a:defRPr>
            </a:lvl7pPr>
            <a:lvl8pPr lvl="7" algn="ctr">
              <a:lnSpc>
                <a:spcPct val="100000"/>
              </a:lnSpc>
              <a:spcBef>
                <a:spcPts val="2133"/>
              </a:spcBef>
              <a:spcAft>
                <a:spcPts val="0"/>
              </a:spcAft>
              <a:buSzPts val="2000"/>
              <a:buFont typeface="Mali"/>
              <a:buNone/>
              <a:defRPr sz="2667" b="1">
                <a:latin typeface="Mali"/>
                <a:ea typeface="Mali"/>
                <a:cs typeface="Mali"/>
                <a:sym typeface="Mali"/>
              </a:defRPr>
            </a:lvl8pPr>
            <a:lvl9pPr lvl="8" algn="ctr">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0" name="Google Shape;40;p5"/>
          <p:cNvSpPr txBox="1">
            <a:spLocks noGrp="1"/>
          </p:cNvSpPr>
          <p:nvPr>
            <p:ph type="subTitle" idx="2"/>
          </p:nvPr>
        </p:nvSpPr>
        <p:spPr>
          <a:xfrm>
            <a:off x="6728767" y="3551333"/>
            <a:ext cx="3876800" cy="75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a:buNone/>
              <a:defRPr sz="2667">
                <a:latin typeface="Mali SemiBold"/>
                <a:ea typeface="Mali SemiBold"/>
                <a:cs typeface="Mali SemiBold"/>
                <a:sym typeface="Mali SemiBold"/>
              </a:defRPr>
            </a:lvl1pPr>
            <a:lvl2pPr lvl="1" algn="ctr" rtl="0">
              <a:lnSpc>
                <a:spcPct val="100000"/>
              </a:lnSpc>
              <a:spcBef>
                <a:spcPts val="2133"/>
              </a:spcBef>
              <a:spcAft>
                <a:spcPts val="0"/>
              </a:spcAft>
              <a:buSzPts val="2000"/>
              <a:buFont typeface="Mali"/>
              <a:buNone/>
              <a:defRPr sz="2667" b="1">
                <a:latin typeface="Mali"/>
                <a:ea typeface="Mali"/>
                <a:cs typeface="Mali"/>
                <a:sym typeface="Mali"/>
              </a:defRPr>
            </a:lvl2pPr>
            <a:lvl3pPr lvl="2" algn="ctr" rtl="0">
              <a:lnSpc>
                <a:spcPct val="100000"/>
              </a:lnSpc>
              <a:spcBef>
                <a:spcPts val="2133"/>
              </a:spcBef>
              <a:spcAft>
                <a:spcPts val="0"/>
              </a:spcAft>
              <a:buSzPts val="2000"/>
              <a:buFont typeface="Mali"/>
              <a:buNone/>
              <a:defRPr sz="2667" b="1">
                <a:latin typeface="Mali"/>
                <a:ea typeface="Mali"/>
                <a:cs typeface="Mali"/>
                <a:sym typeface="Mali"/>
              </a:defRPr>
            </a:lvl3pPr>
            <a:lvl4pPr lvl="3" algn="ctr" rtl="0">
              <a:lnSpc>
                <a:spcPct val="100000"/>
              </a:lnSpc>
              <a:spcBef>
                <a:spcPts val="2133"/>
              </a:spcBef>
              <a:spcAft>
                <a:spcPts val="0"/>
              </a:spcAft>
              <a:buSzPts val="2000"/>
              <a:buFont typeface="Mali"/>
              <a:buNone/>
              <a:defRPr sz="2667" b="1">
                <a:latin typeface="Mali"/>
                <a:ea typeface="Mali"/>
                <a:cs typeface="Mali"/>
                <a:sym typeface="Mali"/>
              </a:defRPr>
            </a:lvl4pPr>
            <a:lvl5pPr lvl="4" algn="ctr" rtl="0">
              <a:lnSpc>
                <a:spcPct val="100000"/>
              </a:lnSpc>
              <a:spcBef>
                <a:spcPts val="2133"/>
              </a:spcBef>
              <a:spcAft>
                <a:spcPts val="0"/>
              </a:spcAft>
              <a:buSzPts val="2000"/>
              <a:buFont typeface="Mali"/>
              <a:buNone/>
              <a:defRPr sz="2667" b="1">
                <a:latin typeface="Mali"/>
                <a:ea typeface="Mali"/>
                <a:cs typeface="Mali"/>
                <a:sym typeface="Mali"/>
              </a:defRPr>
            </a:lvl5pPr>
            <a:lvl6pPr lvl="5" algn="ctr" rtl="0">
              <a:lnSpc>
                <a:spcPct val="100000"/>
              </a:lnSpc>
              <a:spcBef>
                <a:spcPts val="2133"/>
              </a:spcBef>
              <a:spcAft>
                <a:spcPts val="0"/>
              </a:spcAft>
              <a:buSzPts val="2000"/>
              <a:buFont typeface="Mali"/>
              <a:buNone/>
              <a:defRPr sz="2667" b="1">
                <a:latin typeface="Mali"/>
                <a:ea typeface="Mali"/>
                <a:cs typeface="Mali"/>
                <a:sym typeface="Mali"/>
              </a:defRPr>
            </a:lvl6pPr>
            <a:lvl7pPr lvl="6" algn="ctr" rtl="0">
              <a:lnSpc>
                <a:spcPct val="100000"/>
              </a:lnSpc>
              <a:spcBef>
                <a:spcPts val="2133"/>
              </a:spcBef>
              <a:spcAft>
                <a:spcPts val="0"/>
              </a:spcAft>
              <a:buSzPts val="2000"/>
              <a:buFont typeface="Mali"/>
              <a:buNone/>
              <a:defRPr sz="2667" b="1">
                <a:latin typeface="Mali"/>
                <a:ea typeface="Mali"/>
                <a:cs typeface="Mali"/>
                <a:sym typeface="Mali"/>
              </a:defRPr>
            </a:lvl7pPr>
            <a:lvl8pPr lvl="7" algn="ctr" rtl="0">
              <a:lnSpc>
                <a:spcPct val="100000"/>
              </a:lnSpc>
              <a:spcBef>
                <a:spcPts val="2133"/>
              </a:spcBef>
              <a:spcAft>
                <a:spcPts val="0"/>
              </a:spcAft>
              <a:buSzPts val="2000"/>
              <a:buFont typeface="Mali"/>
              <a:buNone/>
              <a:defRPr sz="2667" b="1">
                <a:latin typeface="Mali"/>
                <a:ea typeface="Mali"/>
                <a:cs typeface="Mali"/>
                <a:sym typeface="Mali"/>
              </a:defRPr>
            </a:lvl8pPr>
            <a:lvl9pPr lvl="8" algn="ctr" rtl="0">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1" name="Google Shape;41;p5"/>
          <p:cNvSpPr txBox="1">
            <a:spLocks noGrp="1"/>
          </p:cNvSpPr>
          <p:nvPr>
            <p:ph type="subTitle" idx="3"/>
          </p:nvPr>
        </p:nvSpPr>
        <p:spPr>
          <a:xfrm rot="402">
            <a:off x="960000" y="1576149"/>
            <a:ext cx="10272000" cy="511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2" name="Google Shape;42;p5"/>
          <p:cNvSpPr/>
          <p:nvPr/>
        </p:nvSpPr>
        <p:spPr>
          <a:xfrm>
            <a:off x="-244171" y="2489571"/>
            <a:ext cx="559605" cy="55960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5"/>
          <p:cNvSpPr/>
          <p:nvPr/>
        </p:nvSpPr>
        <p:spPr>
          <a:xfrm>
            <a:off x="0" y="3344216"/>
            <a:ext cx="1276296" cy="3828673"/>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5"/>
          <p:cNvSpPr txBox="1">
            <a:spLocks noGrp="1"/>
          </p:cNvSpPr>
          <p:nvPr>
            <p:ph type="subTitle" idx="4"/>
          </p:nvPr>
        </p:nvSpPr>
        <p:spPr>
          <a:xfrm rot="355">
            <a:off x="1586429"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5" name="Google Shape;45;p5"/>
          <p:cNvSpPr txBox="1">
            <a:spLocks noGrp="1"/>
          </p:cNvSpPr>
          <p:nvPr>
            <p:ph type="subTitle" idx="5"/>
          </p:nvPr>
        </p:nvSpPr>
        <p:spPr>
          <a:xfrm rot="355">
            <a:off x="6728767"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6" name="Google Shape;46;p5"/>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525800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48"/>
        <p:cNvGrpSpPr/>
        <p:nvPr/>
      </p:nvGrpSpPr>
      <p:grpSpPr>
        <a:xfrm>
          <a:off x="0" y="0"/>
          <a:ext cx="0" cy="0"/>
          <a:chOff x="0" y="0"/>
          <a:chExt cx="0" cy="0"/>
        </a:xfrm>
      </p:grpSpPr>
      <p:pic>
        <p:nvPicPr>
          <p:cNvPr id="349" name="Google Shape;349;p36"/>
          <p:cNvPicPr preferRelativeResize="0"/>
          <p:nvPr/>
        </p:nvPicPr>
        <p:blipFill>
          <a:blip r:embed="rId2">
            <a:alphaModFix amt="50000"/>
          </a:blip>
          <a:stretch>
            <a:fillRect/>
          </a:stretch>
        </p:blipFill>
        <p:spPr>
          <a:xfrm>
            <a:off x="208534" y="203201"/>
            <a:ext cx="12191996" cy="6857999"/>
          </a:xfrm>
          <a:prstGeom prst="rect">
            <a:avLst/>
          </a:prstGeom>
          <a:noFill/>
          <a:ln>
            <a:noFill/>
          </a:ln>
        </p:spPr>
      </p:pic>
      <p:sp>
        <p:nvSpPr>
          <p:cNvPr id="350" name="Google Shape;350;p36"/>
          <p:cNvSpPr/>
          <p:nvPr/>
        </p:nvSpPr>
        <p:spPr>
          <a:xfrm>
            <a:off x="0" y="0"/>
            <a:ext cx="9458243" cy="320611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36"/>
          <p:cNvSpPr/>
          <p:nvPr/>
        </p:nvSpPr>
        <p:spPr>
          <a:xfrm rot="10800000">
            <a:off x="8157986" y="-23"/>
            <a:ext cx="4034015"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36"/>
          <p:cNvSpPr/>
          <p:nvPr/>
        </p:nvSpPr>
        <p:spPr>
          <a:xfrm rot="5400000">
            <a:off x="6505587" y="-2446636"/>
            <a:ext cx="2651767"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36"/>
          <p:cNvSpPr txBox="1">
            <a:spLocks noGrp="1"/>
          </p:cNvSpPr>
          <p:nvPr>
            <p:ph type="subTitle" idx="1"/>
          </p:nvPr>
        </p:nvSpPr>
        <p:spPr>
          <a:xfrm>
            <a:off x="831117"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4" name="Google Shape;354;p36"/>
          <p:cNvSpPr txBox="1">
            <a:spLocks noGrp="1"/>
          </p:cNvSpPr>
          <p:nvPr>
            <p:ph type="title" hasCustomPrompt="1"/>
          </p:nvPr>
        </p:nvSpPr>
        <p:spPr>
          <a:xfrm>
            <a:off x="1122917"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5" name="Google Shape;355;p36"/>
          <p:cNvSpPr txBox="1">
            <a:spLocks noGrp="1"/>
          </p:cNvSpPr>
          <p:nvPr>
            <p:ph type="subTitle" idx="2"/>
          </p:nvPr>
        </p:nvSpPr>
        <p:spPr>
          <a:xfrm>
            <a:off x="3537869" y="2579167"/>
            <a:ext cx="51084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6" name="Google Shape;356;p36"/>
          <p:cNvSpPr txBox="1">
            <a:spLocks noGrp="1"/>
          </p:cNvSpPr>
          <p:nvPr>
            <p:ph type="title" idx="3" hasCustomPrompt="1"/>
          </p:nvPr>
        </p:nvSpPr>
        <p:spPr>
          <a:xfrm>
            <a:off x="3907469" y="1821560"/>
            <a:ext cx="4521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7" name="Google Shape;357;p36"/>
          <p:cNvSpPr txBox="1">
            <a:spLocks noGrp="1"/>
          </p:cNvSpPr>
          <p:nvPr>
            <p:ph type="subTitle" idx="4"/>
          </p:nvPr>
        </p:nvSpPr>
        <p:spPr>
          <a:xfrm>
            <a:off x="6254083"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8" name="Google Shape;358;p36"/>
          <p:cNvSpPr txBox="1">
            <a:spLocks noGrp="1"/>
          </p:cNvSpPr>
          <p:nvPr>
            <p:ph type="title" idx="5" hasCustomPrompt="1"/>
          </p:nvPr>
        </p:nvSpPr>
        <p:spPr>
          <a:xfrm>
            <a:off x="6545883"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pic>
        <p:nvPicPr>
          <p:cNvPr id="359" name="Google Shape;359;p36"/>
          <p:cNvPicPr preferRelativeResize="0"/>
          <p:nvPr/>
        </p:nvPicPr>
        <p:blipFill>
          <a:blip r:embed="rId2">
            <a:alphaModFix amt="50000"/>
          </a:blip>
          <a:stretch>
            <a:fillRect/>
          </a:stretch>
        </p:blipFill>
        <p:spPr>
          <a:xfrm>
            <a:off x="5334" y="1"/>
            <a:ext cx="12191996" cy="6857999"/>
          </a:xfrm>
          <a:prstGeom prst="rect">
            <a:avLst/>
          </a:prstGeom>
          <a:noFill/>
          <a:ln>
            <a:noFill/>
          </a:ln>
        </p:spPr>
      </p:pic>
    </p:spTree>
    <p:extLst>
      <p:ext uri="{BB962C8B-B14F-4D97-AF65-F5344CB8AC3E}">
        <p14:creationId xmlns:p14="http://schemas.microsoft.com/office/powerpoint/2010/main" val="2575007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60"/>
        <p:cNvGrpSpPr/>
        <p:nvPr/>
      </p:nvGrpSpPr>
      <p:grpSpPr>
        <a:xfrm>
          <a:off x="0" y="0"/>
          <a:ext cx="0" cy="0"/>
          <a:chOff x="0" y="0"/>
          <a:chExt cx="0" cy="0"/>
        </a:xfrm>
      </p:grpSpPr>
      <p:pic>
        <p:nvPicPr>
          <p:cNvPr id="361" name="Google Shape;361;p3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62" name="Google Shape;362;p37"/>
          <p:cNvSpPr/>
          <p:nvPr/>
        </p:nvSpPr>
        <p:spPr>
          <a:xfrm rot="10800000">
            <a:off x="7661735" y="0"/>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37"/>
          <p:cNvSpPr/>
          <p:nvPr/>
        </p:nvSpPr>
        <p:spPr>
          <a:xfrm rot="10800000">
            <a:off x="1" y="2"/>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37"/>
          <p:cNvSpPr/>
          <p:nvPr/>
        </p:nvSpPr>
        <p:spPr>
          <a:xfrm rot="10800000" flipH="1">
            <a:off x="9800622" y="5532331"/>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37"/>
          <p:cNvSpPr txBox="1">
            <a:spLocks noGrp="1"/>
          </p:cNvSpPr>
          <p:nvPr>
            <p:ph type="subTitle" idx="1"/>
          </p:nvPr>
        </p:nvSpPr>
        <p:spPr>
          <a:xfrm>
            <a:off x="960000" y="4764733"/>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6" name="Google Shape;366;p37"/>
          <p:cNvSpPr txBox="1">
            <a:spLocks noGrp="1"/>
          </p:cNvSpPr>
          <p:nvPr>
            <p:ph type="title" hasCustomPrompt="1"/>
          </p:nvPr>
        </p:nvSpPr>
        <p:spPr>
          <a:xfrm>
            <a:off x="1613200" y="4049333"/>
            <a:ext cx="17556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7" name="Google Shape;367;p37"/>
          <p:cNvSpPr txBox="1">
            <a:spLocks noGrp="1"/>
          </p:cNvSpPr>
          <p:nvPr>
            <p:ph type="subTitle" idx="2"/>
          </p:nvPr>
        </p:nvSpPr>
        <p:spPr>
          <a:xfrm>
            <a:off x="4519067" y="2056867"/>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8" name="Google Shape;368;p37"/>
          <p:cNvSpPr txBox="1">
            <a:spLocks noGrp="1"/>
          </p:cNvSpPr>
          <p:nvPr>
            <p:ph type="title" idx="3" hasCustomPrompt="1"/>
          </p:nvPr>
        </p:nvSpPr>
        <p:spPr>
          <a:xfrm>
            <a:off x="5172267" y="2918717"/>
            <a:ext cx="1755600" cy="676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9" name="Google Shape;369;p37"/>
          <p:cNvSpPr txBox="1">
            <a:spLocks noGrp="1"/>
          </p:cNvSpPr>
          <p:nvPr>
            <p:ph type="subTitle" idx="4"/>
          </p:nvPr>
        </p:nvSpPr>
        <p:spPr>
          <a:xfrm>
            <a:off x="8169667" y="4764733"/>
            <a:ext cx="3062000" cy="816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70" name="Google Shape;370;p37"/>
          <p:cNvSpPr txBox="1">
            <a:spLocks noGrp="1"/>
          </p:cNvSpPr>
          <p:nvPr>
            <p:ph type="title" idx="5" hasCustomPrompt="1"/>
          </p:nvPr>
        </p:nvSpPr>
        <p:spPr>
          <a:xfrm>
            <a:off x="8825400" y="4049333"/>
            <a:ext cx="17512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71" name="Google Shape;371;p3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37"/>
          <p:cNvSpPr txBox="1">
            <a:spLocks noGrp="1"/>
          </p:cNvSpPr>
          <p:nvPr>
            <p:ph type="title" idx="6"/>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8811724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84" name="Google Shape;384;p39"/>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39"/>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39"/>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39"/>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39"/>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320272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91" name="Google Shape;391;p40"/>
          <p:cNvSpPr/>
          <p:nvPr/>
        </p:nvSpPr>
        <p:spPr>
          <a:xfrm>
            <a:off x="-182240" y="4714833"/>
            <a:ext cx="12374200" cy="244796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40"/>
          <p:cNvSpPr/>
          <p:nvPr/>
        </p:nvSpPr>
        <p:spPr>
          <a:xfrm>
            <a:off x="-182240" y="-127001"/>
            <a:ext cx="5744591" cy="130034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40"/>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9461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0" name="Google Shape;10;p2"/>
          <p:cNvSpPr/>
          <p:nvPr/>
        </p:nvSpPr>
        <p:spPr>
          <a:xfrm rot="10800000">
            <a:off x="-44600" y="419210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10800000">
            <a:off x="5464667" y="5250867"/>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908933" y="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 y="1"/>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621800" y="642701"/>
            <a:ext cx="8959077" cy="517369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subTitle" idx="1"/>
          </p:nvPr>
        </p:nvSpPr>
        <p:spPr>
          <a:xfrm rot="-655">
            <a:off x="2945199" y="4746335"/>
            <a:ext cx="6301600"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2133">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6" name="Google Shape;16;p2"/>
          <p:cNvSpPr txBox="1">
            <a:spLocks noGrp="1"/>
          </p:cNvSpPr>
          <p:nvPr>
            <p:ph type="ctrTitle"/>
          </p:nvPr>
        </p:nvSpPr>
        <p:spPr>
          <a:xfrm>
            <a:off x="2174000" y="1346433"/>
            <a:ext cx="7844000" cy="347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12800" b="0">
                <a:latin typeface="Mali Medium"/>
                <a:ea typeface="Mali Medium"/>
                <a:cs typeface="Mali Medium"/>
                <a:sym typeface="Mali Medium"/>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7130248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pic>
        <p:nvPicPr>
          <p:cNvPr id="18" name="Google Shape;18;p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9" name="Google Shape;19;p3"/>
          <p:cNvSpPr/>
          <p:nvPr/>
        </p:nvSpPr>
        <p:spPr>
          <a:xfrm rot="-10799904" flipH="1">
            <a:off x="8510496" y="5253367"/>
            <a:ext cx="3783152" cy="1692693"/>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3"/>
          <p:cNvSpPr/>
          <p:nvPr/>
        </p:nvSpPr>
        <p:spPr>
          <a:xfrm flipH="1">
            <a:off x="-8" y="1734"/>
            <a:ext cx="6158208" cy="276073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3"/>
          <p:cNvSpPr txBox="1">
            <a:spLocks noGrp="1"/>
          </p:cNvSpPr>
          <p:nvPr>
            <p:ph type="title" hasCustomPrompt="1"/>
          </p:nvPr>
        </p:nvSpPr>
        <p:spPr>
          <a:xfrm>
            <a:off x="960000" y="1951600"/>
            <a:ext cx="1797200" cy="10372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10000">
                <a:solidFill>
                  <a:schemeClr val="l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2" name="Google Shape;22;p3"/>
          <p:cNvSpPr txBox="1">
            <a:spLocks noGrp="1"/>
          </p:cNvSpPr>
          <p:nvPr>
            <p:ph type="subTitle" idx="1"/>
          </p:nvPr>
        </p:nvSpPr>
        <p:spPr>
          <a:xfrm rot="303">
            <a:off x="972767" y="4980433"/>
            <a:ext cx="4541200" cy="838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3" name="Google Shape;23;p3"/>
          <p:cNvSpPr txBox="1">
            <a:spLocks noGrp="1"/>
          </p:cNvSpPr>
          <p:nvPr>
            <p:ph type="title" idx="2"/>
          </p:nvPr>
        </p:nvSpPr>
        <p:spPr>
          <a:xfrm>
            <a:off x="972900" y="3734667"/>
            <a:ext cx="5234000" cy="7736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8000">
                <a:solidFill>
                  <a:schemeClr val="l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Tree>
    <p:extLst>
      <p:ext uri="{BB962C8B-B14F-4D97-AF65-F5344CB8AC3E}">
        <p14:creationId xmlns:p14="http://schemas.microsoft.com/office/powerpoint/2010/main" val="36787406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p:nvPr/>
        </p:nvSpPr>
        <p:spPr>
          <a:xfrm>
            <a:off x="530201" y="1566067"/>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p:nvPr/>
        </p:nvSpPr>
        <p:spPr>
          <a:xfrm rot="1573647">
            <a:off x="9149202" y="3334695"/>
            <a:ext cx="4492037" cy="3523301"/>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4"/>
          <p:cNvSpPr txBox="1">
            <a:spLocks noGrp="1"/>
          </p:cNvSpPr>
          <p:nvPr>
            <p:ph type="title"/>
          </p:nvPr>
        </p:nvSpPr>
        <p:spPr>
          <a:xfrm>
            <a:off x="960000" y="777577"/>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4"/>
          <p:cNvSpPr txBox="1">
            <a:spLocks noGrp="1"/>
          </p:cNvSpPr>
          <p:nvPr>
            <p:ph type="body" idx="1"/>
          </p:nvPr>
        </p:nvSpPr>
        <p:spPr>
          <a:xfrm>
            <a:off x="960000" y="1709300"/>
            <a:ext cx="10272000" cy="4655200"/>
          </a:xfrm>
          <a:prstGeom prst="rect">
            <a:avLst/>
          </a:prstGeom>
        </p:spPr>
        <p:txBody>
          <a:bodyPr spcFirstLastPara="1" wrap="square" lIns="91425" tIns="91425" rIns="91425" bIns="91425" anchor="t" anchorCtr="0">
            <a:noAutofit/>
          </a:bodyPr>
          <a:lstStyle>
            <a:lvl1pPr marL="609585" lvl="0" indent="-393690" rtl="0">
              <a:spcBef>
                <a:spcPts val="0"/>
              </a:spcBef>
              <a:spcAft>
                <a:spcPts val="0"/>
              </a:spcAft>
              <a:buSzPts val="1050"/>
              <a:buFont typeface="Comfortaa SemiBold"/>
              <a:buAutoNum type="arabicPeriod"/>
              <a:defRPr sz="1400">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AutoNum type="alphaLcPeriod"/>
              <a:defRPr/>
            </a:lvl2pPr>
            <a:lvl3pPr marL="1828754" lvl="2" indent="-414856" rtl="0">
              <a:lnSpc>
                <a:spcPct val="115000"/>
              </a:lnSpc>
              <a:spcBef>
                <a:spcPts val="2133"/>
              </a:spcBef>
              <a:spcAft>
                <a:spcPts val="0"/>
              </a:spcAft>
              <a:buSzPts val="1300"/>
              <a:buAutoNum type="romanLcPeriod"/>
              <a:defRPr/>
            </a:lvl3pPr>
            <a:lvl4pPr marL="2438339" lvl="3" indent="-414856" rtl="0">
              <a:lnSpc>
                <a:spcPct val="115000"/>
              </a:lnSpc>
              <a:spcBef>
                <a:spcPts val="2133"/>
              </a:spcBef>
              <a:spcAft>
                <a:spcPts val="0"/>
              </a:spcAft>
              <a:buSzPts val="1300"/>
              <a:buAutoNum type="arabicPeriod"/>
              <a:defRPr/>
            </a:lvl4pPr>
            <a:lvl5pPr marL="3047924" lvl="4" indent="-414856" rtl="0">
              <a:lnSpc>
                <a:spcPct val="115000"/>
              </a:lnSpc>
              <a:spcBef>
                <a:spcPts val="2133"/>
              </a:spcBef>
              <a:spcAft>
                <a:spcPts val="0"/>
              </a:spcAft>
              <a:buSzPts val="1300"/>
              <a:buAutoNum type="alphaLcPeriod"/>
              <a:defRPr/>
            </a:lvl5pPr>
            <a:lvl6pPr marL="3657509" lvl="5" indent="-414856" rtl="0">
              <a:lnSpc>
                <a:spcPct val="115000"/>
              </a:lnSpc>
              <a:spcBef>
                <a:spcPts val="2133"/>
              </a:spcBef>
              <a:spcAft>
                <a:spcPts val="0"/>
              </a:spcAft>
              <a:buSzPts val="1300"/>
              <a:buAutoNum type="romanLcPeriod"/>
              <a:defRPr/>
            </a:lvl6pPr>
            <a:lvl7pPr marL="4267093" lvl="6" indent="-414856" rtl="0">
              <a:lnSpc>
                <a:spcPct val="115000"/>
              </a:lnSpc>
              <a:spcBef>
                <a:spcPts val="2133"/>
              </a:spcBef>
              <a:spcAft>
                <a:spcPts val="0"/>
              </a:spcAft>
              <a:buSzPts val="1300"/>
              <a:buAutoNum type="arabicPeriod"/>
              <a:defRPr/>
            </a:lvl7pPr>
            <a:lvl8pPr marL="4876678" lvl="7" indent="-414856" rtl="0">
              <a:lnSpc>
                <a:spcPct val="115000"/>
              </a:lnSpc>
              <a:spcBef>
                <a:spcPts val="2133"/>
              </a:spcBef>
              <a:spcAft>
                <a:spcPts val="0"/>
              </a:spcAft>
              <a:buSzPts val="1300"/>
              <a:buAutoNum type="alphaLcPeriod"/>
              <a:defRPr/>
            </a:lvl8pPr>
            <a:lvl9pPr marL="5486263" lvl="8" indent="-414856" rtl="0">
              <a:lnSpc>
                <a:spcPct val="115000"/>
              </a:lnSpc>
              <a:spcBef>
                <a:spcPts val="2133"/>
              </a:spcBef>
              <a:spcAft>
                <a:spcPts val="2133"/>
              </a:spcAft>
              <a:buSzPts val="1300"/>
              <a:buAutoNum type="romanLcPeriod"/>
              <a:defRPr/>
            </a:lvl9pPr>
          </a:lstStyle>
          <a:p>
            <a:endParaRPr/>
          </a:p>
        </p:txBody>
      </p:sp>
      <p:sp>
        <p:nvSpPr>
          <p:cNvPr id="30" name="Google Shape;30;p4"/>
          <p:cNvSpPr/>
          <p:nvPr/>
        </p:nvSpPr>
        <p:spPr>
          <a:xfrm rot="-10646755">
            <a:off x="11696979" y="1087286"/>
            <a:ext cx="600264" cy="60034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4"/>
          <p:cNvSpPr/>
          <p:nvPr/>
        </p:nvSpPr>
        <p:spPr>
          <a:xfrm rot="-10646755">
            <a:off x="11345776" y="1799755"/>
            <a:ext cx="360189" cy="36026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4"/>
          <p:cNvSpPr/>
          <p:nvPr/>
        </p:nvSpPr>
        <p:spPr>
          <a:xfrm flipH="1">
            <a:off x="-435224" y="-530732"/>
            <a:ext cx="1695653" cy="778854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6815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5" name="Google Shape;35;p5"/>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title"/>
          </p:nvPr>
        </p:nvSpPr>
        <p:spPr>
          <a:xfrm>
            <a:off x="960000" y="784167"/>
            <a:ext cx="10272000" cy="560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 name="Google Shape;39;p5"/>
          <p:cNvSpPr txBox="1">
            <a:spLocks noGrp="1"/>
          </p:cNvSpPr>
          <p:nvPr>
            <p:ph type="subTitle" idx="1"/>
          </p:nvPr>
        </p:nvSpPr>
        <p:spPr>
          <a:xfrm>
            <a:off x="1586429" y="3551333"/>
            <a:ext cx="3876800" cy="752400"/>
          </a:xfrm>
          <a:prstGeom prst="rect">
            <a:avLst/>
          </a:prstGeom>
          <a:noFill/>
          <a:ln>
            <a:noFill/>
          </a:ln>
        </p:spPr>
        <p:txBody>
          <a:bodyPr spcFirstLastPara="1" wrap="square" lIns="91425" tIns="91425" rIns="91425" bIns="91425" anchor="t" anchorCtr="0">
            <a:noAutofit/>
          </a:bodyPr>
          <a:lstStyle>
            <a:lvl1pPr lvl="0" algn="ctr">
              <a:spcBef>
                <a:spcPts val="667"/>
              </a:spcBef>
              <a:spcAft>
                <a:spcPts val="0"/>
              </a:spcAft>
              <a:buSzPts val="2000"/>
              <a:buFont typeface="Mali"/>
              <a:buNone/>
              <a:defRPr sz="2667">
                <a:latin typeface="Mali SemiBold"/>
                <a:ea typeface="Mali SemiBold"/>
                <a:cs typeface="Mali SemiBold"/>
                <a:sym typeface="Mali SemiBold"/>
              </a:defRPr>
            </a:lvl1pPr>
            <a:lvl2pPr lvl="1" algn="ctr">
              <a:lnSpc>
                <a:spcPct val="100000"/>
              </a:lnSpc>
              <a:spcBef>
                <a:spcPts val="1733"/>
              </a:spcBef>
              <a:spcAft>
                <a:spcPts val="0"/>
              </a:spcAft>
              <a:buSzPts val="2000"/>
              <a:buFont typeface="Mali"/>
              <a:buNone/>
              <a:defRPr sz="2667" b="1">
                <a:latin typeface="Mali"/>
                <a:ea typeface="Mali"/>
                <a:cs typeface="Mali"/>
                <a:sym typeface="Mali"/>
              </a:defRPr>
            </a:lvl2pPr>
            <a:lvl3pPr lvl="2" algn="ctr">
              <a:lnSpc>
                <a:spcPct val="100000"/>
              </a:lnSpc>
              <a:spcBef>
                <a:spcPts val="2133"/>
              </a:spcBef>
              <a:spcAft>
                <a:spcPts val="0"/>
              </a:spcAft>
              <a:buSzPts val="2000"/>
              <a:buFont typeface="Mali"/>
              <a:buNone/>
              <a:defRPr sz="2667" b="1">
                <a:latin typeface="Mali"/>
                <a:ea typeface="Mali"/>
                <a:cs typeface="Mali"/>
                <a:sym typeface="Mali"/>
              </a:defRPr>
            </a:lvl3pPr>
            <a:lvl4pPr lvl="3" algn="ctr">
              <a:lnSpc>
                <a:spcPct val="100000"/>
              </a:lnSpc>
              <a:spcBef>
                <a:spcPts val="2133"/>
              </a:spcBef>
              <a:spcAft>
                <a:spcPts val="0"/>
              </a:spcAft>
              <a:buSzPts val="2000"/>
              <a:buFont typeface="Mali"/>
              <a:buNone/>
              <a:defRPr sz="2667" b="1">
                <a:latin typeface="Mali"/>
                <a:ea typeface="Mali"/>
                <a:cs typeface="Mali"/>
                <a:sym typeface="Mali"/>
              </a:defRPr>
            </a:lvl4pPr>
            <a:lvl5pPr lvl="4" algn="ctr">
              <a:lnSpc>
                <a:spcPct val="100000"/>
              </a:lnSpc>
              <a:spcBef>
                <a:spcPts val="2133"/>
              </a:spcBef>
              <a:spcAft>
                <a:spcPts val="0"/>
              </a:spcAft>
              <a:buSzPts val="2000"/>
              <a:buFont typeface="Mali"/>
              <a:buNone/>
              <a:defRPr sz="2667" b="1">
                <a:latin typeface="Mali"/>
                <a:ea typeface="Mali"/>
                <a:cs typeface="Mali"/>
                <a:sym typeface="Mali"/>
              </a:defRPr>
            </a:lvl5pPr>
            <a:lvl6pPr lvl="5" algn="ctr">
              <a:lnSpc>
                <a:spcPct val="100000"/>
              </a:lnSpc>
              <a:spcBef>
                <a:spcPts val="2133"/>
              </a:spcBef>
              <a:spcAft>
                <a:spcPts val="0"/>
              </a:spcAft>
              <a:buSzPts val="2000"/>
              <a:buFont typeface="Mali"/>
              <a:buNone/>
              <a:defRPr sz="2667" b="1">
                <a:latin typeface="Mali"/>
                <a:ea typeface="Mali"/>
                <a:cs typeface="Mali"/>
                <a:sym typeface="Mali"/>
              </a:defRPr>
            </a:lvl6pPr>
            <a:lvl7pPr lvl="6" algn="ctr">
              <a:lnSpc>
                <a:spcPct val="100000"/>
              </a:lnSpc>
              <a:spcBef>
                <a:spcPts val="2133"/>
              </a:spcBef>
              <a:spcAft>
                <a:spcPts val="0"/>
              </a:spcAft>
              <a:buSzPts val="2000"/>
              <a:buFont typeface="Mali"/>
              <a:buNone/>
              <a:defRPr sz="2667" b="1">
                <a:latin typeface="Mali"/>
                <a:ea typeface="Mali"/>
                <a:cs typeface="Mali"/>
                <a:sym typeface="Mali"/>
              </a:defRPr>
            </a:lvl7pPr>
            <a:lvl8pPr lvl="7" algn="ctr">
              <a:lnSpc>
                <a:spcPct val="100000"/>
              </a:lnSpc>
              <a:spcBef>
                <a:spcPts val="2133"/>
              </a:spcBef>
              <a:spcAft>
                <a:spcPts val="0"/>
              </a:spcAft>
              <a:buSzPts val="2000"/>
              <a:buFont typeface="Mali"/>
              <a:buNone/>
              <a:defRPr sz="2667" b="1">
                <a:latin typeface="Mali"/>
                <a:ea typeface="Mali"/>
                <a:cs typeface="Mali"/>
                <a:sym typeface="Mali"/>
              </a:defRPr>
            </a:lvl8pPr>
            <a:lvl9pPr lvl="8" algn="ctr">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0" name="Google Shape;40;p5"/>
          <p:cNvSpPr txBox="1">
            <a:spLocks noGrp="1"/>
          </p:cNvSpPr>
          <p:nvPr>
            <p:ph type="subTitle" idx="2"/>
          </p:nvPr>
        </p:nvSpPr>
        <p:spPr>
          <a:xfrm>
            <a:off x="6728767" y="3551333"/>
            <a:ext cx="3876800" cy="75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a:buNone/>
              <a:defRPr sz="2667">
                <a:latin typeface="Mali SemiBold"/>
                <a:ea typeface="Mali SemiBold"/>
                <a:cs typeface="Mali SemiBold"/>
                <a:sym typeface="Mali SemiBold"/>
              </a:defRPr>
            </a:lvl1pPr>
            <a:lvl2pPr lvl="1" algn="ctr" rtl="0">
              <a:lnSpc>
                <a:spcPct val="100000"/>
              </a:lnSpc>
              <a:spcBef>
                <a:spcPts val="2133"/>
              </a:spcBef>
              <a:spcAft>
                <a:spcPts val="0"/>
              </a:spcAft>
              <a:buSzPts val="2000"/>
              <a:buFont typeface="Mali"/>
              <a:buNone/>
              <a:defRPr sz="2667" b="1">
                <a:latin typeface="Mali"/>
                <a:ea typeface="Mali"/>
                <a:cs typeface="Mali"/>
                <a:sym typeface="Mali"/>
              </a:defRPr>
            </a:lvl2pPr>
            <a:lvl3pPr lvl="2" algn="ctr" rtl="0">
              <a:lnSpc>
                <a:spcPct val="100000"/>
              </a:lnSpc>
              <a:spcBef>
                <a:spcPts val="2133"/>
              </a:spcBef>
              <a:spcAft>
                <a:spcPts val="0"/>
              </a:spcAft>
              <a:buSzPts val="2000"/>
              <a:buFont typeface="Mali"/>
              <a:buNone/>
              <a:defRPr sz="2667" b="1">
                <a:latin typeface="Mali"/>
                <a:ea typeface="Mali"/>
                <a:cs typeface="Mali"/>
                <a:sym typeface="Mali"/>
              </a:defRPr>
            </a:lvl3pPr>
            <a:lvl4pPr lvl="3" algn="ctr" rtl="0">
              <a:lnSpc>
                <a:spcPct val="100000"/>
              </a:lnSpc>
              <a:spcBef>
                <a:spcPts val="2133"/>
              </a:spcBef>
              <a:spcAft>
                <a:spcPts val="0"/>
              </a:spcAft>
              <a:buSzPts val="2000"/>
              <a:buFont typeface="Mali"/>
              <a:buNone/>
              <a:defRPr sz="2667" b="1">
                <a:latin typeface="Mali"/>
                <a:ea typeface="Mali"/>
                <a:cs typeface="Mali"/>
                <a:sym typeface="Mali"/>
              </a:defRPr>
            </a:lvl4pPr>
            <a:lvl5pPr lvl="4" algn="ctr" rtl="0">
              <a:lnSpc>
                <a:spcPct val="100000"/>
              </a:lnSpc>
              <a:spcBef>
                <a:spcPts val="2133"/>
              </a:spcBef>
              <a:spcAft>
                <a:spcPts val="0"/>
              </a:spcAft>
              <a:buSzPts val="2000"/>
              <a:buFont typeface="Mali"/>
              <a:buNone/>
              <a:defRPr sz="2667" b="1">
                <a:latin typeface="Mali"/>
                <a:ea typeface="Mali"/>
                <a:cs typeface="Mali"/>
                <a:sym typeface="Mali"/>
              </a:defRPr>
            </a:lvl5pPr>
            <a:lvl6pPr lvl="5" algn="ctr" rtl="0">
              <a:lnSpc>
                <a:spcPct val="100000"/>
              </a:lnSpc>
              <a:spcBef>
                <a:spcPts val="2133"/>
              </a:spcBef>
              <a:spcAft>
                <a:spcPts val="0"/>
              </a:spcAft>
              <a:buSzPts val="2000"/>
              <a:buFont typeface="Mali"/>
              <a:buNone/>
              <a:defRPr sz="2667" b="1">
                <a:latin typeface="Mali"/>
                <a:ea typeface="Mali"/>
                <a:cs typeface="Mali"/>
                <a:sym typeface="Mali"/>
              </a:defRPr>
            </a:lvl6pPr>
            <a:lvl7pPr lvl="6" algn="ctr" rtl="0">
              <a:lnSpc>
                <a:spcPct val="100000"/>
              </a:lnSpc>
              <a:spcBef>
                <a:spcPts val="2133"/>
              </a:spcBef>
              <a:spcAft>
                <a:spcPts val="0"/>
              </a:spcAft>
              <a:buSzPts val="2000"/>
              <a:buFont typeface="Mali"/>
              <a:buNone/>
              <a:defRPr sz="2667" b="1">
                <a:latin typeface="Mali"/>
                <a:ea typeface="Mali"/>
                <a:cs typeface="Mali"/>
                <a:sym typeface="Mali"/>
              </a:defRPr>
            </a:lvl7pPr>
            <a:lvl8pPr lvl="7" algn="ctr" rtl="0">
              <a:lnSpc>
                <a:spcPct val="100000"/>
              </a:lnSpc>
              <a:spcBef>
                <a:spcPts val="2133"/>
              </a:spcBef>
              <a:spcAft>
                <a:spcPts val="0"/>
              </a:spcAft>
              <a:buSzPts val="2000"/>
              <a:buFont typeface="Mali"/>
              <a:buNone/>
              <a:defRPr sz="2667" b="1">
                <a:latin typeface="Mali"/>
                <a:ea typeface="Mali"/>
                <a:cs typeface="Mali"/>
                <a:sym typeface="Mali"/>
              </a:defRPr>
            </a:lvl8pPr>
            <a:lvl9pPr lvl="8" algn="ctr" rtl="0">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1" name="Google Shape;41;p5"/>
          <p:cNvSpPr txBox="1">
            <a:spLocks noGrp="1"/>
          </p:cNvSpPr>
          <p:nvPr>
            <p:ph type="subTitle" idx="3"/>
          </p:nvPr>
        </p:nvSpPr>
        <p:spPr>
          <a:xfrm rot="402">
            <a:off x="960000" y="1576149"/>
            <a:ext cx="10272000" cy="511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2" name="Google Shape;42;p5"/>
          <p:cNvSpPr/>
          <p:nvPr/>
        </p:nvSpPr>
        <p:spPr>
          <a:xfrm>
            <a:off x="-244171" y="2489571"/>
            <a:ext cx="559605" cy="55960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5"/>
          <p:cNvSpPr/>
          <p:nvPr/>
        </p:nvSpPr>
        <p:spPr>
          <a:xfrm>
            <a:off x="0" y="3344216"/>
            <a:ext cx="1276296" cy="3828673"/>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5"/>
          <p:cNvSpPr txBox="1">
            <a:spLocks noGrp="1"/>
          </p:cNvSpPr>
          <p:nvPr>
            <p:ph type="subTitle" idx="4"/>
          </p:nvPr>
        </p:nvSpPr>
        <p:spPr>
          <a:xfrm rot="355">
            <a:off x="1586429"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5" name="Google Shape;45;p5"/>
          <p:cNvSpPr txBox="1">
            <a:spLocks noGrp="1"/>
          </p:cNvSpPr>
          <p:nvPr>
            <p:ph type="subTitle" idx="5"/>
          </p:nvPr>
        </p:nvSpPr>
        <p:spPr>
          <a:xfrm rot="355">
            <a:off x="6728767"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6" name="Google Shape;46;p5"/>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664535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pic>
        <p:nvPicPr>
          <p:cNvPr id="48" name="Google Shape;48;p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49" name="Google Shape;49;p6"/>
          <p:cNvSpPr/>
          <p:nvPr/>
        </p:nvSpPr>
        <p:spPr>
          <a:xfrm>
            <a:off x="0" y="0"/>
            <a:ext cx="1574807" cy="477523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52" name="Google Shape;52;p6"/>
          <p:cNvSpPr/>
          <p:nvPr/>
        </p:nvSpPr>
        <p:spPr>
          <a:xfrm>
            <a:off x="10865600" y="2413000"/>
            <a:ext cx="1326400" cy="451472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6"/>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074224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56" name="Google Shape;56;p7"/>
          <p:cNvSpPr/>
          <p:nvPr/>
        </p:nvSpPr>
        <p:spPr>
          <a:xfrm>
            <a:off x="972900" y="1879600"/>
            <a:ext cx="5664359" cy="425835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7"/>
          <p:cNvSpPr/>
          <p:nvPr/>
        </p:nvSpPr>
        <p:spPr>
          <a:xfrm flipH="1">
            <a:off x="-15" y="0"/>
            <a:ext cx="3113232" cy="2141464"/>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7"/>
          <p:cNvSpPr txBox="1">
            <a:spLocks noGrp="1"/>
          </p:cNvSpPr>
          <p:nvPr>
            <p:ph type="subTitle" idx="1"/>
          </p:nvPr>
        </p:nvSpPr>
        <p:spPr>
          <a:xfrm rot="-272">
            <a:off x="1276663" y="2217491"/>
            <a:ext cx="5056800" cy="3014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6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59" name="Google Shape;59;p7"/>
          <p:cNvSpPr/>
          <p:nvPr/>
        </p:nvSpPr>
        <p:spPr>
          <a:xfrm>
            <a:off x="8331200" y="2329501"/>
            <a:ext cx="3860752" cy="4598129"/>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7"/>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7"/>
          <p:cNvSpPr txBox="1">
            <a:spLocks noGrp="1"/>
          </p:cNvSpPr>
          <p:nvPr>
            <p:ph type="title"/>
          </p:nvPr>
        </p:nvSpPr>
        <p:spPr>
          <a:xfrm>
            <a:off x="960000" y="780288"/>
            <a:ext cx="10278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03370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pic>
        <p:nvPicPr>
          <p:cNvPr id="48" name="Google Shape;48;p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49" name="Google Shape;49;p6"/>
          <p:cNvSpPr/>
          <p:nvPr/>
        </p:nvSpPr>
        <p:spPr>
          <a:xfrm>
            <a:off x="0" y="0"/>
            <a:ext cx="1574807" cy="477523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52" name="Google Shape;52;p6"/>
          <p:cNvSpPr/>
          <p:nvPr/>
        </p:nvSpPr>
        <p:spPr>
          <a:xfrm>
            <a:off x="10865600" y="2413000"/>
            <a:ext cx="1326400" cy="451472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6"/>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629482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65" name="Google Shape;65;p8"/>
          <p:cNvSpPr/>
          <p:nvPr/>
        </p:nvSpPr>
        <p:spPr>
          <a:xfrm>
            <a:off x="0" y="1"/>
            <a:ext cx="9458243" cy="55531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8"/>
          <p:cNvSpPr/>
          <p:nvPr/>
        </p:nvSpPr>
        <p:spPr>
          <a:xfrm rot="10800000">
            <a:off x="11295909" y="-24"/>
            <a:ext cx="896092"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8"/>
          <p:cNvSpPr/>
          <p:nvPr/>
        </p:nvSpPr>
        <p:spPr>
          <a:xfrm rot="5400000">
            <a:off x="7545131" y="-1407082"/>
            <a:ext cx="572680"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8"/>
          <p:cNvSpPr/>
          <p:nvPr/>
        </p:nvSpPr>
        <p:spPr>
          <a:xfrm>
            <a:off x="1202134" y="720000"/>
            <a:ext cx="9787585" cy="541787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8"/>
          <p:cNvSpPr txBox="1">
            <a:spLocks noGrp="1"/>
          </p:cNvSpPr>
          <p:nvPr>
            <p:ph type="title"/>
          </p:nvPr>
        </p:nvSpPr>
        <p:spPr>
          <a:xfrm>
            <a:off x="1673000" y="1351000"/>
            <a:ext cx="8846000" cy="41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4533">
                <a:solidFill>
                  <a:schemeClr val="lt1"/>
                </a:solidFill>
              </a:defRPr>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36521599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2" name="Google Shape;72;p9"/>
          <p:cNvSpPr/>
          <p:nvPr/>
        </p:nvSpPr>
        <p:spPr>
          <a:xfrm>
            <a:off x="9015800" y="-133229"/>
            <a:ext cx="3732232" cy="2927252"/>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9"/>
          <p:cNvSpPr txBox="1">
            <a:spLocks noGrp="1"/>
          </p:cNvSpPr>
          <p:nvPr>
            <p:ph type="title"/>
          </p:nvPr>
        </p:nvSpPr>
        <p:spPr>
          <a:xfrm>
            <a:off x="1894200" y="2009800"/>
            <a:ext cx="8403600" cy="121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9866">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 name="Google Shape;74;p9"/>
          <p:cNvSpPr txBox="1">
            <a:spLocks noGrp="1"/>
          </p:cNvSpPr>
          <p:nvPr>
            <p:ph type="subTitle" idx="1"/>
          </p:nvPr>
        </p:nvSpPr>
        <p:spPr>
          <a:xfrm>
            <a:off x="2890200" y="3930751"/>
            <a:ext cx="6411600" cy="13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75" name="Google Shape;75;p9"/>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999236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8" name="Google Shape;78;p10"/>
          <p:cNvSpPr txBox="1">
            <a:spLocks noGrp="1"/>
          </p:cNvSpPr>
          <p:nvPr>
            <p:ph type="title"/>
          </p:nvPr>
        </p:nvSpPr>
        <p:spPr>
          <a:xfrm>
            <a:off x="5702367" y="673100"/>
            <a:ext cx="5530000" cy="115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3733">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79400" y="4775777"/>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0"/>
          <p:cNvSpPr/>
          <p:nvPr/>
        </p:nvSpPr>
        <p:spPr>
          <a:xfrm>
            <a:off x="-279399" y="-1211133"/>
            <a:ext cx="6934172"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0"/>
          <p:cNvSpPr/>
          <p:nvPr/>
        </p:nvSpPr>
        <p:spPr>
          <a:xfrm>
            <a:off x="9438100" y="3060433"/>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10"/>
          <p:cNvGrpSpPr/>
          <p:nvPr/>
        </p:nvGrpSpPr>
        <p:grpSpPr>
          <a:xfrm>
            <a:off x="1453553" y="719985"/>
            <a:ext cx="427271" cy="545673"/>
            <a:chOff x="5905475" y="2032050"/>
            <a:chExt cx="454350" cy="580175"/>
          </a:xfrm>
        </p:grpSpPr>
        <p:sp>
          <p:nvSpPr>
            <p:cNvPr id="83" name="Google Shape;83;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10"/>
          <p:cNvGrpSpPr/>
          <p:nvPr/>
        </p:nvGrpSpPr>
        <p:grpSpPr>
          <a:xfrm>
            <a:off x="797128" y="1870225"/>
            <a:ext cx="325739" cy="408075"/>
            <a:chOff x="7249250" y="2312150"/>
            <a:chExt cx="433317" cy="542846"/>
          </a:xfrm>
        </p:grpSpPr>
        <p:sp>
          <p:nvSpPr>
            <p:cNvPr id="90" name="Google Shape;90;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 name="Google Shape;93;p10"/>
          <p:cNvGrpSpPr/>
          <p:nvPr/>
        </p:nvGrpSpPr>
        <p:grpSpPr>
          <a:xfrm rot="195562">
            <a:off x="384311" y="5279089"/>
            <a:ext cx="1458763" cy="1371608"/>
            <a:chOff x="5047850" y="2794950"/>
            <a:chExt cx="1095150" cy="1047150"/>
          </a:xfrm>
        </p:grpSpPr>
        <p:sp>
          <p:nvSpPr>
            <p:cNvPr id="94" name="Google Shape;94;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10"/>
          <p:cNvGrpSpPr/>
          <p:nvPr/>
        </p:nvGrpSpPr>
        <p:grpSpPr>
          <a:xfrm>
            <a:off x="11058502" y="5420840"/>
            <a:ext cx="277261" cy="418072"/>
            <a:chOff x="7509313" y="3231788"/>
            <a:chExt cx="249575" cy="365575"/>
          </a:xfrm>
        </p:grpSpPr>
        <p:sp>
          <p:nvSpPr>
            <p:cNvPr id="110" name="Google Shape;110;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97882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15" name="Google Shape;115;p11"/>
          <p:cNvSpPr/>
          <p:nvPr/>
        </p:nvSpPr>
        <p:spPr>
          <a:xfrm>
            <a:off x="3" y="0"/>
            <a:ext cx="12191949" cy="1115189"/>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1"/>
          <p:cNvSpPr/>
          <p:nvPr/>
        </p:nvSpPr>
        <p:spPr>
          <a:xfrm rot="5400000">
            <a:off x="5476224" y="40607"/>
            <a:ext cx="1193784" cy="12440971"/>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1"/>
          <p:cNvSpPr txBox="1">
            <a:spLocks noGrp="1"/>
          </p:cNvSpPr>
          <p:nvPr>
            <p:ph type="title" hasCustomPrompt="1"/>
          </p:nvPr>
        </p:nvSpPr>
        <p:spPr>
          <a:xfrm rot="159">
            <a:off x="1778200" y="2328132"/>
            <a:ext cx="8635600" cy="1418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4933">
                <a:solidFill>
                  <a:schemeClr val="l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18" name="Google Shape;118;p11"/>
          <p:cNvSpPr txBox="1">
            <a:spLocks noGrp="1"/>
          </p:cNvSpPr>
          <p:nvPr>
            <p:ph type="subTitle" idx="1"/>
          </p:nvPr>
        </p:nvSpPr>
        <p:spPr>
          <a:xfrm>
            <a:off x="3836700" y="4524000"/>
            <a:ext cx="4518400" cy="111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7150827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29266686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22" name="Google Shape;122;p13"/>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1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1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5" name="Google Shape;125;p13"/>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13"/>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3"/>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3">
            <a:hlinkClick r:id="" action="ppaction://noaction"/>
          </p:cNvPr>
          <p:cNvSpPr txBox="1">
            <a:spLocks noGrp="1"/>
          </p:cNvSpPr>
          <p:nvPr>
            <p:ph type="title" idx="2" hasCustomPrompt="1"/>
          </p:nvPr>
        </p:nvSpPr>
        <p:spPr>
          <a:xfrm rot="1545">
            <a:off x="6350144" y="2399667"/>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29" name="Google Shape;129;p13">
            <a:hlinkClick r:id="" action="ppaction://noaction"/>
          </p:cNvPr>
          <p:cNvSpPr txBox="1">
            <a:spLocks noGrp="1"/>
          </p:cNvSpPr>
          <p:nvPr>
            <p:ph type="title" idx="3"/>
          </p:nvPr>
        </p:nvSpPr>
        <p:spPr>
          <a:xfrm>
            <a:off x="2534616" y="2399467"/>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0" name="Google Shape;130;p13">
            <a:hlinkClick r:id="" action="ppaction://noaction"/>
          </p:cNvPr>
          <p:cNvSpPr txBox="1">
            <a:spLocks noGrp="1"/>
          </p:cNvSpPr>
          <p:nvPr>
            <p:ph type="subTitle" idx="1"/>
          </p:nvPr>
        </p:nvSpPr>
        <p:spPr>
          <a:xfrm>
            <a:off x="2534616" y="2931508"/>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1" name="Google Shape;131;p13">
            <a:hlinkClick r:id="" action="ppaction://noaction"/>
          </p:cNvPr>
          <p:cNvSpPr txBox="1">
            <a:spLocks noGrp="1"/>
          </p:cNvSpPr>
          <p:nvPr>
            <p:ph type="title" idx="4"/>
          </p:nvPr>
        </p:nvSpPr>
        <p:spPr>
          <a:xfrm>
            <a:off x="2534616" y="4169361"/>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2" name="Google Shape;132;p13">
            <a:hlinkClick r:id="" action="ppaction://noaction"/>
          </p:cNvPr>
          <p:cNvSpPr txBox="1">
            <a:spLocks noGrp="1"/>
          </p:cNvSpPr>
          <p:nvPr>
            <p:ph type="subTitle" idx="5"/>
          </p:nvPr>
        </p:nvSpPr>
        <p:spPr>
          <a:xfrm>
            <a:off x="2534616" y="4704299"/>
            <a:ext cx="3357600" cy="79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3" name="Google Shape;133;p13">
            <a:hlinkClick r:id="" action="ppaction://noaction"/>
          </p:cNvPr>
          <p:cNvSpPr txBox="1">
            <a:spLocks noGrp="1"/>
          </p:cNvSpPr>
          <p:nvPr>
            <p:ph type="title" idx="6" hasCustomPrompt="1"/>
          </p:nvPr>
        </p:nvSpPr>
        <p:spPr>
          <a:xfrm rot="1545">
            <a:off x="6350144" y="4169561"/>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4" name="Google Shape;134;p13">
            <a:hlinkClick r:id="" action="ppaction://noaction"/>
          </p:cNvPr>
          <p:cNvSpPr txBox="1">
            <a:spLocks noGrp="1"/>
          </p:cNvSpPr>
          <p:nvPr>
            <p:ph type="title" idx="7"/>
          </p:nvPr>
        </p:nvSpPr>
        <p:spPr>
          <a:xfrm>
            <a:off x="7405417" y="4169361"/>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5" name="Google Shape;135;p13">
            <a:hlinkClick r:id="" action="ppaction://noaction"/>
          </p:cNvPr>
          <p:cNvSpPr txBox="1">
            <a:spLocks noGrp="1"/>
          </p:cNvSpPr>
          <p:nvPr>
            <p:ph type="subTitle" idx="8"/>
          </p:nvPr>
        </p:nvSpPr>
        <p:spPr>
          <a:xfrm>
            <a:off x="7405411" y="4704299"/>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36" name="Google Shape;136;p13">
            <a:hlinkClick r:id="" action="ppaction://noaction"/>
          </p:cNvPr>
          <p:cNvSpPr txBox="1">
            <a:spLocks noGrp="1"/>
          </p:cNvSpPr>
          <p:nvPr>
            <p:ph type="title" idx="9" hasCustomPrompt="1"/>
          </p:nvPr>
        </p:nvSpPr>
        <p:spPr>
          <a:xfrm rot="1538">
            <a:off x="1477536" y="2399667"/>
            <a:ext cx="894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7" name="Google Shape;137;p13">
            <a:hlinkClick r:id="" action="ppaction://noaction"/>
          </p:cNvPr>
          <p:cNvSpPr txBox="1">
            <a:spLocks noGrp="1"/>
          </p:cNvSpPr>
          <p:nvPr>
            <p:ph type="title" idx="13" hasCustomPrompt="1"/>
          </p:nvPr>
        </p:nvSpPr>
        <p:spPr>
          <a:xfrm rot="3107">
            <a:off x="1477536" y="4169761"/>
            <a:ext cx="885200" cy="52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8" name="Google Shape;138;p13">
            <a:hlinkClick r:id="" action="ppaction://noaction"/>
          </p:cNvPr>
          <p:cNvSpPr txBox="1">
            <a:spLocks noGrp="1"/>
          </p:cNvSpPr>
          <p:nvPr>
            <p:ph type="title" idx="14"/>
          </p:nvPr>
        </p:nvSpPr>
        <p:spPr>
          <a:xfrm>
            <a:off x="7405404" y="2399467"/>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9" name="Google Shape;139;p13">
            <a:hlinkClick r:id="" action="ppaction://noaction"/>
          </p:cNvPr>
          <p:cNvSpPr txBox="1">
            <a:spLocks noGrp="1"/>
          </p:cNvSpPr>
          <p:nvPr>
            <p:ph type="subTitle" idx="15"/>
          </p:nvPr>
        </p:nvSpPr>
        <p:spPr>
          <a:xfrm>
            <a:off x="7405387" y="2925908"/>
            <a:ext cx="3357600" cy="79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7581910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42" name="Google Shape;142;p14"/>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4"/>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4"/>
          <p:cNvSpPr/>
          <p:nvPr/>
        </p:nvSpPr>
        <p:spPr>
          <a:xfrm>
            <a:off x="530211" y="1220034"/>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4"/>
          <p:cNvSpPr txBox="1">
            <a:spLocks noGrp="1"/>
          </p:cNvSpPr>
          <p:nvPr>
            <p:ph type="title"/>
          </p:nvPr>
        </p:nvSpPr>
        <p:spPr>
          <a:xfrm rot="-1044">
            <a:off x="4121267" y="4660844"/>
            <a:ext cx="3949600" cy="44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3200">
                <a:solidFill>
                  <a:schemeClr val="lt1"/>
                </a:solidFill>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46" name="Google Shape;146;p14"/>
          <p:cNvSpPr txBox="1">
            <a:spLocks noGrp="1"/>
          </p:cNvSpPr>
          <p:nvPr>
            <p:ph type="subTitle" idx="1"/>
          </p:nvPr>
        </p:nvSpPr>
        <p:spPr>
          <a:xfrm>
            <a:off x="2603267" y="2149700"/>
            <a:ext cx="6985600" cy="22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3200"/>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47" name="Google Shape;147;p14"/>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097940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0" name="Google Shape;150;p15"/>
          <p:cNvSpPr/>
          <p:nvPr/>
        </p:nvSpPr>
        <p:spPr>
          <a:xfrm>
            <a:off x="9743608" y="-8227841"/>
            <a:ext cx="2512304" cy="1511808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15"/>
          <p:cNvSpPr/>
          <p:nvPr/>
        </p:nvSpPr>
        <p:spPr>
          <a:xfrm>
            <a:off x="6937549" y="119813"/>
            <a:ext cx="5960839" cy="4675347"/>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5"/>
          <p:cNvSpPr txBox="1">
            <a:spLocks noGrp="1"/>
          </p:cNvSpPr>
          <p:nvPr>
            <p:ph type="title" hasCustomPrompt="1"/>
          </p:nvPr>
        </p:nvSpPr>
        <p:spPr>
          <a:xfrm>
            <a:off x="9557667" y="1308333"/>
            <a:ext cx="1674400" cy="1189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10000">
                <a:solidFill>
                  <a:schemeClr val="lt1"/>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153" name="Google Shape;153;p15"/>
          <p:cNvSpPr txBox="1">
            <a:spLocks noGrp="1"/>
          </p:cNvSpPr>
          <p:nvPr>
            <p:ph type="subTitle" idx="1"/>
          </p:nvPr>
        </p:nvSpPr>
        <p:spPr>
          <a:xfrm rot="461">
            <a:off x="5271267" y="5168284"/>
            <a:ext cx="5960800" cy="5584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r" rtl="0">
              <a:lnSpc>
                <a:spcPct val="100000"/>
              </a:lnSpc>
              <a:spcBef>
                <a:spcPts val="2133"/>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54" name="Google Shape;154;p15"/>
          <p:cNvSpPr txBox="1">
            <a:spLocks noGrp="1"/>
          </p:cNvSpPr>
          <p:nvPr>
            <p:ph type="title" idx="2"/>
          </p:nvPr>
        </p:nvSpPr>
        <p:spPr>
          <a:xfrm>
            <a:off x="4536867" y="3465151"/>
            <a:ext cx="6695200" cy="106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8000">
                <a:solidFill>
                  <a:schemeClr val="lt1"/>
                </a:solidFill>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55" name="Google Shape;155;p15"/>
          <p:cNvSpPr/>
          <p:nvPr/>
        </p:nvSpPr>
        <p:spPr>
          <a:xfrm>
            <a:off x="1" y="-1673899"/>
            <a:ext cx="4728676" cy="999092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177236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8" name="Google Shape;158;p16"/>
          <p:cNvSpPr/>
          <p:nvPr/>
        </p:nvSpPr>
        <p:spPr>
          <a:xfrm>
            <a:off x="6105471" y="-321294"/>
            <a:ext cx="6086452" cy="724892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a:off x="0" y="152300"/>
            <a:ext cx="2581048" cy="774271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6"/>
          <p:cNvSpPr/>
          <p:nvPr/>
        </p:nvSpPr>
        <p:spPr>
          <a:xfrm>
            <a:off x="899834" y="1130934"/>
            <a:ext cx="1933877" cy="1631585"/>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lt1"/>
              </a:solidFill>
              <a:latin typeface="Comfortaa"/>
              <a:ea typeface="Comfortaa"/>
              <a:cs typeface="Comfortaa"/>
              <a:sym typeface="Comfortaa"/>
            </a:endParaRPr>
          </a:p>
        </p:txBody>
      </p:sp>
      <p:sp>
        <p:nvSpPr>
          <p:cNvPr id="161" name="Google Shape;161;p16"/>
          <p:cNvSpPr/>
          <p:nvPr/>
        </p:nvSpPr>
        <p:spPr>
          <a:xfrm>
            <a:off x="858400" y="3252267"/>
            <a:ext cx="7122589" cy="138989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6"/>
          <p:cNvSpPr txBox="1">
            <a:spLocks noGrp="1"/>
          </p:cNvSpPr>
          <p:nvPr>
            <p:ph type="title"/>
          </p:nvPr>
        </p:nvSpPr>
        <p:spPr>
          <a:xfrm>
            <a:off x="960000" y="3491333"/>
            <a:ext cx="6664000" cy="94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8000">
                <a:solidFill>
                  <a:schemeClr val="lt1"/>
                </a:solidFill>
              </a:defRPr>
            </a:lvl1pPr>
            <a:lvl2pPr lvl="1" algn="l" rtl="0">
              <a:spcBef>
                <a:spcPts val="0"/>
              </a:spcBef>
              <a:spcAft>
                <a:spcPts val="0"/>
              </a:spcAft>
              <a:buSzPts val="3600"/>
              <a:buNone/>
              <a:defRPr sz="4800"/>
            </a:lvl2pPr>
            <a:lvl3pPr lvl="2" algn="l" rtl="0">
              <a:spcBef>
                <a:spcPts val="0"/>
              </a:spcBef>
              <a:spcAft>
                <a:spcPts val="0"/>
              </a:spcAft>
              <a:buSzPts val="3600"/>
              <a:buNone/>
              <a:defRPr sz="4800"/>
            </a:lvl3pPr>
            <a:lvl4pPr lvl="3" algn="l" rtl="0">
              <a:spcBef>
                <a:spcPts val="0"/>
              </a:spcBef>
              <a:spcAft>
                <a:spcPts val="0"/>
              </a:spcAft>
              <a:buSzPts val="3600"/>
              <a:buNone/>
              <a:defRPr sz="4800"/>
            </a:lvl4pPr>
            <a:lvl5pPr lvl="4" algn="l" rtl="0">
              <a:spcBef>
                <a:spcPts val="0"/>
              </a:spcBef>
              <a:spcAft>
                <a:spcPts val="0"/>
              </a:spcAft>
              <a:buSzPts val="3600"/>
              <a:buNone/>
              <a:defRPr sz="4800"/>
            </a:lvl5pPr>
            <a:lvl6pPr lvl="5" algn="l" rtl="0">
              <a:spcBef>
                <a:spcPts val="0"/>
              </a:spcBef>
              <a:spcAft>
                <a:spcPts val="0"/>
              </a:spcAft>
              <a:buSzPts val="3600"/>
              <a:buNone/>
              <a:defRPr sz="4800"/>
            </a:lvl6pPr>
            <a:lvl7pPr lvl="6" algn="l" rtl="0">
              <a:spcBef>
                <a:spcPts val="0"/>
              </a:spcBef>
              <a:spcAft>
                <a:spcPts val="0"/>
              </a:spcAft>
              <a:buSzPts val="3600"/>
              <a:buNone/>
              <a:defRPr sz="4800"/>
            </a:lvl7pPr>
            <a:lvl8pPr lvl="7" algn="l" rtl="0">
              <a:spcBef>
                <a:spcPts val="0"/>
              </a:spcBef>
              <a:spcAft>
                <a:spcPts val="0"/>
              </a:spcAft>
              <a:buSzPts val="3600"/>
              <a:buNone/>
              <a:defRPr sz="4800"/>
            </a:lvl8pPr>
            <a:lvl9pPr lvl="8" algn="l" rtl="0">
              <a:spcBef>
                <a:spcPts val="0"/>
              </a:spcBef>
              <a:spcAft>
                <a:spcPts val="0"/>
              </a:spcAft>
              <a:buSzPts val="3600"/>
              <a:buNone/>
              <a:defRPr sz="4800"/>
            </a:lvl9pPr>
          </a:lstStyle>
          <a:p>
            <a:endParaRPr/>
          </a:p>
        </p:txBody>
      </p:sp>
      <p:sp>
        <p:nvSpPr>
          <p:cNvPr id="163" name="Google Shape;163;p16"/>
          <p:cNvSpPr txBox="1">
            <a:spLocks noGrp="1"/>
          </p:cNvSpPr>
          <p:nvPr>
            <p:ph type="title" idx="2" hasCustomPrompt="1"/>
          </p:nvPr>
        </p:nvSpPr>
        <p:spPr>
          <a:xfrm>
            <a:off x="960000" y="1353333"/>
            <a:ext cx="1947600" cy="11104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10000">
                <a:solidFill>
                  <a:schemeClr val="lt1"/>
                </a:solidFill>
              </a:defRPr>
            </a:lvl1pPr>
            <a:lvl2pPr lvl="1" algn="l" rtl="0">
              <a:spcBef>
                <a:spcPts val="0"/>
              </a:spcBef>
              <a:spcAft>
                <a:spcPts val="0"/>
              </a:spcAft>
              <a:buSzPts val="6000"/>
              <a:buNone/>
              <a:defRPr sz="8000"/>
            </a:lvl2pPr>
            <a:lvl3pPr lvl="2" algn="l" rtl="0">
              <a:spcBef>
                <a:spcPts val="0"/>
              </a:spcBef>
              <a:spcAft>
                <a:spcPts val="0"/>
              </a:spcAft>
              <a:buSzPts val="6000"/>
              <a:buNone/>
              <a:defRPr sz="8000"/>
            </a:lvl3pPr>
            <a:lvl4pPr lvl="3" algn="l" rtl="0">
              <a:spcBef>
                <a:spcPts val="0"/>
              </a:spcBef>
              <a:spcAft>
                <a:spcPts val="0"/>
              </a:spcAft>
              <a:buSzPts val="6000"/>
              <a:buNone/>
              <a:defRPr sz="8000"/>
            </a:lvl4pPr>
            <a:lvl5pPr lvl="4" algn="l" rtl="0">
              <a:spcBef>
                <a:spcPts val="0"/>
              </a:spcBef>
              <a:spcAft>
                <a:spcPts val="0"/>
              </a:spcAft>
              <a:buSzPts val="6000"/>
              <a:buNone/>
              <a:defRPr sz="8000"/>
            </a:lvl5pPr>
            <a:lvl6pPr lvl="5" algn="l" rtl="0">
              <a:spcBef>
                <a:spcPts val="0"/>
              </a:spcBef>
              <a:spcAft>
                <a:spcPts val="0"/>
              </a:spcAft>
              <a:buSzPts val="6000"/>
              <a:buNone/>
              <a:defRPr sz="8000"/>
            </a:lvl6pPr>
            <a:lvl7pPr lvl="6" algn="l" rtl="0">
              <a:spcBef>
                <a:spcPts val="0"/>
              </a:spcBef>
              <a:spcAft>
                <a:spcPts val="0"/>
              </a:spcAft>
              <a:buSzPts val="6000"/>
              <a:buNone/>
              <a:defRPr sz="8000"/>
            </a:lvl7pPr>
            <a:lvl8pPr lvl="7" algn="l" rtl="0">
              <a:spcBef>
                <a:spcPts val="0"/>
              </a:spcBef>
              <a:spcAft>
                <a:spcPts val="0"/>
              </a:spcAft>
              <a:buSzPts val="6000"/>
              <a:buNone/>
              <a:defRPr sz="8000"/>
            </a:lvl8pPr>
            <a:lvl9pPr lvl="8" algn="l" rtl="0">
              <a:spcBef>
                <a:spcPts val="0"/>
              </a:spcBef>
              <a:spcAft>
                <a:spcPts val="0"/>
              </a:spcAft>
              <a:buSzPts val="6000"/>
              <a:buNone/>
              <a:defRPr sz="8000"/>
            </a:lvl9pPr>
          </a:lstStyle>
          <a:p>
            <a:r>
              <a:t>xx%</a:t>
            </a:r>
          </a:p>
        </p:txBody>
      </p:sp>
      <p:sp>
        <p:nvSpPr>
          <p:cNvPr id="164" name="Google Shape;164;p16"/>
          <p:cNvSpPr txBox="1">
            <a:spLocks noGrp="1"/>
          </p:cNvSpPr>
          <p:nvPr>
            <p:ph type="subTitle" idx="1"/>
          </p:nvPr>
        </p:nvSpPr>
        <p:spPr>
          <a:xfrm rot="461">
            <a:off x="960000" y="4862200"/>
            <a:ext cx="5960800" cy="558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42922013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67" name="Google Shape;167;p17"/>
          <p:cNvSpPr/>
          <p:nvPr/>
        </p:nvSpPr>
        <p:spPr>
          <a:xfrm>
            <a:off x="6832601" y="1"/>
            <a:ext cx="5359420" cy="183532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7"/>
          <p:cNvSpPr/>
          <p:nvPr/>
        </p:nvSpPr>
        <p:spPr>
          <a:xfrm>
            <a:off x="34" y="259333"/>
            <a:ext cx="12191929" cy="659865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txBox="1">
            <a:spLocks noGrp="1"/>
          </p:cNvSpPr>
          <p:nvPr>
            <p:ph type="subTitle" idx="1"/>
          </p:nvPr>
        </p:nvSpPr>
        <p:spPr>
          <a:xfrm rot="210">
            <a:off x="2647800" y="4902167"/>
            <a:ext cx="6544800" cy="832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170" name="Google Shape;170;p17"/>
          <p:cNvSpPr txBox="1">
            <a:spLocks noGrp="1"/>
          </p:cNvSpPr>
          <p:nvPr>
            <p:ph type="title"/>
          </p:nvPr>
        </p:nvSpPr>
        <p:spPr>
          <a:xfrm>
            <a:off x="2103800" y="2059883"/>
            <a:ext cx="7984400" cy="210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20533">
                <a:solidFill>
                  <a:schemeClr val="l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9687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65" name="Google Shape;65;p8"/>
          <p:cNvSpPr/>
          <p:nvPr/>
        </p:nvSpPr>
        <p:spPr>
          <a:xfrm>
            <a:off x="0" y="1"/>
            <a:ext cx="9458243" cy="55531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8"/>
          <p:cNvSpPr/>
          <p:nvPr/>
        </p:nvSpPr>
        <p:spPr>
          <a:xfrm rot="10800000">
            <a:off x="11295909" y="-24"/>
            <a:ext cx="896092"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8"/>
          <p:cNvSpPr/>
          <p:nvPr/>
        </p:nvSpPr>
        <p:spPr>
          <a:xfrm rot="5400000">
            <a:off x="7545131" y="-1407082"/>
            <a:ext cx="572680"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8"/>
          <p:cNvSpPr/>
          <p:nvPr/>
        </p:nvSpPr>
        <p:spPr>
          <a:xfrm>
            <a:off x="1202134" y="720000"/>
            <a:ext cx="9787585" cy="541787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8"/>
          <p:cNvSpPr txBox="1">
            <a:spLocks noGrp="1"/>
          </p:cNvSpPr>
          <p:nvPr>
            <p:ph type="title"/>
          </p:nvPr>
        </p:nvSpPr>
        <p:spPr>
          <a:xfrm>
            <a:off x="1673000" y="1351000"/>
            <a:ext cx="8846000" cy="41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4533">
                <a:solidFill>
                  <a:schemeClr val="lt1"/>
                </a:solidFill>
              </a:defRPr>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25298954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73" name="Google Shape;173;p18"/>
          <p:cNvSpPr txBox="1">
            <a:spLocks noGrp="1"/>
          </p:cNvSpPr>
          <p:nvPr>
            <p:ph type="body" idx="1"/>
          </p:nvPr>
        </p:nvSpPr>
        <p:spPr>
          <a:xfrm>
            <a:off x="960000" y="3405733"/>
            <a:ext cx="4450400" cy="1752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174" name="Google Shape;174;p18"/>
          <p:cNvSpPr/>
          <p:nvPr/>
        </p:nvSpPr>
        <p:spPr>
          <a:xfrm rot="-10646772">
            <a:off x="11053489" y="4188102"/>
            <a:ext cx="1859993" cy="1860233"/>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8"/>
          <p:cNvSpPr/>
          <p:nvPr/>
        </p:nvSpPr>
        <p:spPr>
          <a:xfrm rot="-10646772">
            <a:off x="9965255" y="6395771"/>
            <a:ext cx="1116092" cy="1116333"/>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8"/>
          <p:cNvSpPr/>
          <p:nvPr/>
        </p:nvSpPr>
        <p:spPr>
          <a:xfrm flipH="1">
            <a:off x="-442543" y="1438438"/>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8"/>
          <p:cNvSpPr txBox="1">
            <a:spLocks noGrp="1"/>
          </p:cNvSpPr>
          <p:nvPr>
            <p:ph type="title"/>
          </p:nvPr>
        </p:nvSpPr>
        <p:spPr>
          <a:xfrm>
            <a:off x="960000" y="1930400"/>
            <a:ext cx="3436800" cy="11852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8" name="Google Shape;178;p18"/>
          <p:cNvSpPr/>
          <p:nvPr/>
        </p:nvSpPr>
        <p:spPr>
          <a:xfrm>
            <a:off x="10481767" y="-74800"/>
            <a:ext cx="1941083" cy="116490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Tree>
    <p:extLst>
      <p:ext uri="{BB962C8B-B14F-4D97-AF65-F5344CB8AC3E}">
        <p14:creationId xmlns:p14="http://schemas.microsoft.com/office/powerpoint/2010/main" val="4503070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9"/>
        <p:cNvGrpSpPr/>
        <p:nvPr/>
      </p:nvGrpSpPr>
      <p:grpSpPr>
        <a:xfrm>
          <a:off x="0" y="0"/>
          <a:ext cx="0" cy="0"/>
          <a:chOff x="0" y="0"/>
          <a:chExt cx="0" cy="0"/>
        </a:xfrm>
      </p:grpSpPr>
      <p:pic>
        <p:nvPicPr>
          <p:cNvPr id="180" name="Google Shape;180;p1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1" name="Google Shape;181;p1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83" name="Google Shape;183;p19"/>
          <p:cNvSpPr/>
          <p:nvPr/>
        </p:nvSpPr>
        <p:spPr>
          <a:xfrm>
            <a:off x="1" y="5210734"/>
            <a:ext cx="12191929"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9"/>
          <p:cNvSpPr txBox="1">
            <a:spLocks noGrp="1"/>
          </p:cNvSpPr>
          <p:nvPr>
            <p:ph type="body" idx="1"/>
          </p:nvPr>
        </p:nvSpPr>
        <p:spPr>
          <a:xfrm>
            <a:off x="3190133" y="2685416"/>
            <a:ext cx="4234400" cy="25292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10215313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85"/>
        <p:cNvGrpSpPr/>
        <p:nvPr/>
      </p:nvGrpSpPr>
      <p:grpSpPr>
        <a:xfrm>
          <a:off x="0" y="0"/>
          <a:ext cx="0" cy="0"/>
          <a:chOff x="0" y="0"/>
          <a:chExt cx="0" cy="0"/>
        </a:xfrm>
      </p:grpSpPr>
      <p:pic>
        <p:nvPicPr>
          <p:cNvPr id="186" name="Google Shape;186;p2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7" name="Google Shape;187;p20"/>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20"/>
          <p:cNvSpPr txBox="1">
            <a:spLocks noGrp="1"/>
          </p:cNvSpPr>
          <p:nvPr>
            <p:ph type="body" idx="1"/>
          </p:nvPr>
        </p:nvSpPr>
        <p:spPr>
          <a:xfrm>
            <a:off x="960000" y="3429000"/>
            <a:ext cx="4805600" cy="19980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14856" rtl="0">
              <a:lnSpc>
                <a:spcPct val="115000"/>
              </a:lnSpc>
              <a:spcBef>
                <a:spcPts val="2133"/>
              </a:spcBef>
              <a:spcAft>
                <a:spcPts val="2133"/>
              </a:spcAft>
              <a:buSzPts val="1300"/>
              <a:buChar char="■"/>
              <a:defRPr/>
            </a:lvl9pPr>
          </a:lstStyle>
          <a:p>
            <a:endParaRPr/>
          </a:p>
        </p:txBody>
      </p:sp>
      <p:sp>
        <p:nvSpPr>
          <p:cNvPr id="189" name="Google Shape;189;p20"/>
          <p:cNvSpPr/>
          <p:nvPr/>
        </p:nvSpPr>
        <p:spPr>
          <a:xfrm>
            <a:off x="9785592" y="310733"/>
            <a:ext cx="3837217" cy="2673739"/>
          </a:xfrm>
          <a:custGeom>
            <a:avLst/>
            <a:gdLst/>
            <a:ahLst/>
            <a:cxnLst/>
            <a:rect l="l" t="t" r="r" b="b"/>
            <a:pathLst>
              <a:path w="33716" h="23493" extrusionOk="0">
                <a:moveTo>
                  <a:pt x="1227" y="590"/>
                </a:moveTo>
                <a:cubicBezTo>
                  <a:pt x="1354" y="590"/>
                  <a:pt x="1457" y="650"/>
                  <a:pt x="1492" y="755"/>
                </a:cubicBezTo>
                <a:cubicBezTo>
                  <a:pt x="1546" y="891"/>
                  <a:pt x="1492" y="1081"/>
                  <a:pt x="1357" y="1135"/>
                </a:cubicBezTo>
                <a:lnTo>
                  <a:pt x="1357" y="1162"/>
                </a:lnTo>
                <a:cubicBezTo>
                  <a:pt x="1307" y="1183"/>
                  <a:pt x="1256" y="1193"/>
                  <a:pt x="1205" y="1193"/>
                </a:cubicBezTo>
                <a:cubicBezTo>
                  <a:pt x="1061" y="1193"/>
                  <a:pt x="921" y="1112"/>
                  <a:pt x="841" y="972"/>
                </a:cubicBezTo>
                <a:cubicBezTo>
                  <a:pt x="787" y="836"/>
                  <a:pt x="868" y="701"/>
                  <a:pt x="1004" y="647"/>
                </a:cubicBezTo>
                <a:cubicBezTo>
                  <a:pt x="1081" y="608"/>
                  <a:pt x="1158" y="590"/>
                  <a:pt x="1227" y="590"/>
                </a:cubicBezTo>
                <a:close/>
                <a:moveTo>
                  <a:pt x="10063" y="4112"/>
                </a:moveTo>
                <a:cubicBezTo>
                  <a:pt x="10197" y="4112"/>
                  <a:pt x="10321" y="4168"/>
                  <a:pt x="10389" y="4281"/>
                </a:cubicBezTo>
                <a:cubicBezTo>
                  <a:pt x="10524" y="4417"/>
                  <a:pt x="10552" y="4634"/>
                  <a:pt x="10497" y="4824"/>
                </a:cubicBezTo>
                <a:cubicBezTo>
                  <a:pt x="10443" y="4905"/>
                  <a:pt x="10389" y="4986"/>
                  <a:pt x="10335" y="5068"/>
                </a:cubicBezTo>
                <a:lnTo>
                  <a:pt x="10335" y="5041"/>
                </a:lnTo>
                <a:cubicBezTo>
                  <a:pt x="10226" y="5041"/>
                  <a:pt x="10145" y="5041"/>
                  <a:pt x="10036" y="5014"/>
                </a:cubicBezTo>
                <a:cubicBezTo>
                  <a:pt x="9846" y="4905"/>
                  <a:pt x="9711" y="4688"/>
                  <a:pt x="9765" y="4471"/>
                </a:cubicBezTo>
                <a:cubicBezTo>
                  <a:pt x="9765" y="4308"/>
                  <a:pt x="9819" y="4173"/>
                  <a:pt x="9982" y="4118"/>
                </a:cubicBezTo>
                <a:cubicBezTo>
                  <a:pt x="10009" y="4114"/>
                  <a:pt x="10036" y="4112"/>
                  <a:pt x="10063" y="4112"/>
                </a:cubicBezTo>
                <a:close/>
                <a:moveTo>
                  <a:pt x="15445" y="4657"/>
                </a:moveTo>
                <a:cubicBezTo>
                  <a:pt x="15496" y="4657"/>
                  <a:pt x="15547" y="4667"/>
                  <a:pt x="15597" y="4688"/>
                </a:cubicBezTo>
                <a:cubicBezTo>
                  <a:pt x="15759" y="4797"/>
                  <a:pt x="15814" y="4959"/>
                  <a:pt x="15787" y="5149"/>
                </a:cubicBezTo>
                <a:cubicBezTo>
                  <a:pt x="15759" y="5339"/>
                  <a:pt x="15624" y="5502"/>
                  <a:pt x="15461" y="5583"/>
                </a:cubicBezTo>
                <a:cubicBezTo>
                  <a:pt x="15428" y="5593"/>
                  <a:pt x="15394" y="5597"/>
                  <a:pt x="15360" y="5597"/>
                </a:cubicBezTo>
                <a:cubicBezTo>
                  <a:pt x="15200" y="5597"/>
                  <a:pt x="15045" y="5496"/>
                  <a:pt x="15000" y="5339"/>
                </a:cubicBezTo>
                <a:cubicBezTo>
                  <a:pt x="15000" y="5176"/>
                  <a:pt x="15027" y="5014"/>
                  <a:pt x="15108" y="4878"/>
                </a:cubicBezTo>
                <a:cubicBezTo>
                  <a:pt x="15169" y="4738"/>
                  <a:pt x="15303" y="4657"/>
                  <a:pt x="15445" y="4657"/>
                </a:cubicBezTo>
                <a:close/>
                <a:moveTo>
                  <a:pt x="2408" y="6284"/>
                </a:moveTo>
                <a:cubicBezTo>
                  <a:pt x="2550" y="6284"/>
                  <a:pt x="2688" y="6359"/>
                  <a:pt x="2767" y="6478"/>
                </a:cubicBezTo>
                <a:cubicBezTo>
                  <a:pt x="2848" y="6695"/>
                  <a:pt x="2740" y="6966"/>
                  <a:pt x="2550" y="7075"/>
                </a:cubicBezTo>
                <a:cubicBezTo>
                  <a:pt x="2491" y="7100"/>
                  <a:pt x="2433" y="7112"/>
                  <a:pt x="2377" y="7112"/>
                </a:cubicBezTo>
                <a:cubicBezTo>
                  <a:pt x="2253" y="7112"/>
                  <a:pt x="2145" y="7052"/>
                  <a:pt x="2089" y="6939"/>
                </a:cubicBezTo>
                <a:cubicBezTo>
                  <a:pt x="1980" y="6722"/>
                  <a:pt x="2062" y="6451"/>
                  <a:pt x="2252" y="6315"/>
                </a:cubicBezTo>
                <a:cubicBezTo>
                  <a:pt x="2303" y="6294"/>
                  <a:pt x="2355" y="6284"/>
                  <a:pt x="2408" y="6284"/>
                </a:cubicBezTo>
                <a:close/>
                <a:moveTo>
                  <a:pt x="26663" y="6994"/>
                </a:moveTo>
                <a:cubicBezTo>
                  <a:pt x="26907" y="6994"/>
                  <a:pt x="27124" y="7183"/>
                  <a:pt x="27179" y="7400"/>
                </a:cubicBezTo>
                <a:cubicBezTo>
                  <a:pt x="27151" y="7509"/>
                  <a:pt x="27124" y="7617"/>
                  <a:pt x="27070" y="7726"/>
                </a:cubicBezTo>
                <a:cubicBezTo>
                  <a:pt x="27022" y="7806"/>
                  <a:pt x="26945" y="7829"/>
                  <a:pt x="26863" y="7829"/>
                </a:cubicBezTo>
                <a:cubicBezTo>
                  <a:pt x="26806" y="7829"/>
                  <a:pt x="26746" y="7818"/>
                  <a:pt x="26690" y="7807"/>
                </a:cubicBezTo>
                <a:cubicBezTo>
                  <a:pt x="26500" y="7726"/>
                  <a:pt x="26338" y="7536"/>
                  <a:pt x="26365" y="7319"/>
                </a:cubicBezTo>
                <a:cubicBezTo>
                  <a:pt x="26365" y="7156"/>
                  <a:pt x="26500" y="7021"/>
                  <a:pt x="26663" y="6994"/>
                </a:cubicBezTo>
                <a:close/>
                <a:moveTo>
                  <a:pt x="6452" y="8066"/>
                </a:moveTo>
                <a:cubicBezTo>
                  <a:pt x="6707" y="8066"/>
                  <a:pt x="6973" y="8287"/>
                  <a:pt x="6890" y="8621"/>
                </a:cubicBezTo>
                <a:cubicBezTo>
                  <a:pt x="6890" y="8702"/>
                  <a:pt x="6836" y="8811"/>
                  <a:pt x="6809" y="8892"/>
                </a:cubicBezTo>
                <a:cubicBezTo>
                  <a:pt x="6713" y="9083"/>
                  <a:pt x="6597" y="9169"/>
                  <a:pt x="6461" y="9169"/>
                </a:cubicBezTo>
                <a:cubicBezTo>
                  <a:pt x="6441" y="9169"/>
                  <a:pt x="6422" y="9167"/>
                  <a:pt x="6402" y="9163"/>
                </a:cubicBezTo>
                <a:cubicBezTo>
                  <a:pt x="6239" y="9136"/>
                  <a:pt x="6130" y="9055"/>
                  <a:pt x="6022" y="8784"/>
                </a:cubicBezTo>
                <a:cubicBezTo>
                  <a:pt x="6022" y="8648"/>
                  <a:pt x="6022" y="8513"/>
                  <a:pt x="6076" y="8350"/>
                </a:cubicBezTo>
                <a:cubicBezTo>
                  <a:pt x="6139" y="8152"/>
                  <a:pt x="6293" y="8066"/>
                  <a:pt x="6452" y="8066"/>
                </a:cubicBezTo>
                <a:close/>
                <a:moveTo>
                  <a:pt x="32603" y="9462"/>
                </a:moveTo>
                <a:cubicBezTo>
                  <a:pt x="32712" y="9516"/>
                  <a:pt x="32820" y="9570"/>
                  <a:pt x="32929" y="9652"/>
                </a:cubicBezTo>
                <a:cubicBezTo>
                  <a:pt x="32983" y="9733"/>
                  <a:pt x="33010" y="9814"/>
                  <a:pt x="32983" y="9923"/>
                </a:cubicBezTo>
                <a:cubicBezTo>
                  <a:pt x="32943" y="10002"/>
                  <a:pt x="32860" y="10053"/>
                  <a:pt x="32776" y="10053"/>
                </a:cubicBezTo>
                <a:cubicBezTo>
                  <a:pt x="32745" y="10053"/>
                  <a:pt x="32714" y="10046"/>
                  <a:pt x="32685" y="10031"/>
                </a:cubicBezTo>
                <a:cubicBezTo>
                  <a:pt x="32603" y="9977"/>
                  <a:pt x="32495" y="9923"/>
                  <a:pt x="32441" y="9814"/>
                </a:cubicBezTo>
                <a:cubicBezTo>
                  <a:pt x="32386" y="9760"/>
                  <a:pt x="32413" y="9706"/>
                  <a:pt x="32603" y="9462"/>
                </a:cubicBezTo>
                <a:close/>
                <a:moveTo>
                  <a:pt x="17316" y="9510"/>
                </a:moveTo>
                <a:cubicBezTo>
                  <a:pt x="17529" y="9510"/>
                  <a:pt x="17724" y="9660"/>
                  <a:pt x="17767" y="9896"/>
                </a:cubicBezTo>
                <a:cubicBezTo>
                  <a:pt x="17848" y="10167"/>
                  <a:pt x="17712" y="10438"/>
                  <a:pt x="17468" y="10574"/>
                </a:cubicBezTo>
                <a:cubicBezTo>
                  <a:pt x="17433" y="10581"/>
                  <a:pt x="17398" y="10584"/>
                  <a:pt x="17363" y="10584"/>
                </a:cubicBezTo>
                <a:cubicBezTo>
                  <a:pt x="17124" y="10584"/>
                  <a:pt x="16885" y="10427"/>
                  <a:pt x="16790" y="10167"/>
                </a:cubicBezTo>
                <a:cubicBezTo>
                  <a:pt x="16709" y="9896"/>
                  <a:pt x="16871" y="9597"/>
                  <a:pt x="17143" y="9543"/>
                </a:cubicBezTo>
                <a:cubicBezTo>
                  <a:pt x="17200" y="9520"/>
                  <a:pt x="17258" y="9510"/>
                  <a:pt x="17316" y="9510"/>
                </a:cubicBezTo>
                <a:close/>
                <a:moveTo>
                  <a:pt x="22829" y="11039"/>
                </a:moveTo>
                <a:cubicBezTo>
                  <a:pt x="23000" y="11039"/>
                  <a:pt x="23158" y="11169"/>
                  <a:pt x="23246" y="11388"/>
                </a:cubicBezTo>
                <a:lnTo>
                  <a:pt x="23246" y="11361"/>
                </a:lnTo>
                <a:lnTo>
                  <a:pt x="23246" y="11361"/>
                </a:lnTo>
                <a:cubicBezTo>
                  <a:pt x="23327" y="11605"/>
                  <a:pt x="23273" y="11767"/>
                  <a:pt x="23083" y="11876"/>
                </a:cubicBezTo>
                <a:cubicBezTo>
                  <a:pt x="23020" y="11908"/>
                  <a:pt x="22952" y="11923"/>
                  <a:pt x="22884" y="11923"/>
                </a:cubicBezTo>
                <a:cubicBezTo>
                  <a:pt x="22721" y="11923"/>
                  <a:pt x="22563" y="11832"/>
                  <a:pt x="22486" y="11659"/>
                </a:cubicBezTo>
                <a:cubicBezTo>
                  <a:pt x="22432" y="11442"/>
                  <a:pt x="22513" y="11198"/>
                  <a:pt x="22703" y="11062"/>
                </a:cubicBezTo>
                <a:cubicBezTo>
                  <a:pt x="22745" y="11046"/>
                  <a:pt x="22788" y="11039"/>
                  <a:pt x="22829" y="11039"/>
                </a:cubicBezTo>
                <a:close/>
                <a:moveTo>
                  <a:pt x="11121" y="5041"/>
                </a:moveTo>
                <a:lnTo>
                  <a:pt x="14295" y="5312"/>
                </a:lnTo>
                <a:cubicBezTo>
                  <a:pt x="14539" y="5773"/>
                  <a:pt x="14864" y="6153"/>
                  <a:pt x="15407" y="6180"/>
                </a:cubicBezTo>
                <a:cubicBezTo>
                  <a:pt x="15787" y="7156"/>
                  <a:pt x="16166" y="8106"/>
                  <a:pt x="16546" y="9028"/>
                </a:cubicBezTo>
                <a:cubicBezTo>
                  <a:pt x="16410" y="9299"/>
                  <a:pt x="16302" y="9570"/>
                  <a:pt x="16221" y="9842"/>
                </a:cubicBezTo>
                <a:cubicBezTo>
                  <a:pt x="16193" y="10140"/>
                  <a:pt x="16221" y="10465"/>
                  <a:pt x="16275" y="10764"/>
                </a:cubicBezTo>
                <a:lnTo>
                  <a:pt x="13969" y="13178"/>
                </a:lnTo>
                <a:cubicBezTo>
                  <a:pt x="13873" y="13160"/>
                  <a:pt x="13777" y="13151"/>
                  <a:pt x="13682" y="13151"/>
                </a:cubicBezTo>
                <a:cubicBezTo>
                  <a:pt x="13346" y="13151"/>
                  <a:pt x="13017" y="13259"/>
                  <a:pt x="12722" y="13449"/>
                </a:cubicBezTo>
                <a:cubicBezTo>
                  <a:pt x="12660" y="13510"/>
                  <a:pt x="12569" y="13541"/>
                  <a:pt x="12481" y="13541"/>
                </a:cubicBezTo>
                <a:cubicBezTo>
                  <a:pt x="12452" y="13541"/>
                  <a:pt x="12423" y="13537"/>
                  <a:pt x="12396" y="13530"/>
                </a:cubicBezTo>
                <a:cubicBezTo>
                  <a:pt x="11365" y="13368"/>
                  <a:pt x="10335" y="13178"/>
                  <a:pt x="9304" y="13015"/>
                </a:cubicBezTo>
                <a:cubicBezTo>
                  <a:pt x="9076" y="12535"/>
                  <a:pt x="8896" y="12030"/>
                  <a:pt x="8301" y="12030"/>
                </a:cubicBezTo>
                <a:cubicBezTo>
                  <a:pt x="8258" y="12030"/>
                  <a:pt x="8212" y="12033"/>
                  <a:pt x="8165" y="12039"/>
                </a:cubicBezTo>
                <a:cubicBezTo>
                  <a:pt x="7649" y="11279"/>
                  <a:pt x="7487" y="10384"/>
                  <a:pt x="7134" y="9543"/>
                </a:cubicBezTo>
                <a:cubicBezTo>
                  <a:pt x="7432" y="9028"/>
                  <a:pt x="7514" y="8404"/>
                  <a:pt x="7351" y="7834"/>
                </a:cubicBezTo>
                <a:cubicBezTo>
                  <a:pt x="8083" y="7048"/>
                  <a:pt x="8789" y="6234"/>
                  <a:pt x="9575" y="5529"/>
                </a:cubicBezTo>
                <a:cubicBezTo>
                  <a:pt x="9918" y="5640"/>
                  <a:pt x="10150" y="5692"/>
                  <a:pt x="10322" y="5692"/>
                </a:cubicBezTo>
                <a:cubicBezTo>
                  <a:pt x="10694" y="5692"/>
                  <a:pt x="10787" y="5449"/>
                  <a:pt x="11121" y="5041"/>
                </a:cubicBezTo>
                <a:close/>
                <a:moveTo>
                  <a:pt x="8422" y="12737"/>
                </a:moveTo>
                <a:cubicBezTo>
                  <a:pt x="8534" y="12737"/>
                  <a:pt x="8639" y="12794"/>
                  <a:pt x="8707" y="12907"/>
                </a:cubicBezTo>
                <a:lnTo>
                  <a:pt x="8707" y="12934"/>
                </a:lnTo>
                <a:cubicBezTo>
                  <a:pt x="8789" y="13205"/>
                  <a:pt x="8653" y="13476"/>
                  <a:pt x="8409" y="13585"/>
                </a:cubicBezTo>
                <a:cubicBezTo>
                  <a:pt x="8380" y="13592"/>
                  <a:pt x="8351" y="13595"/>
                  <a:pt x="8322" y="13595"/>
                </a:cubicBezTo>
                <a:cubicBezTo>
                  <a:pt x="8244" y="13595"/>
                  <a:pt x="8170" y="13570"/>
                  <a:pt x="8110" y="13530"/>
                </a:cubicBezTo>
                <a:cubicBezTo>
                  <a:pt x="7866" y="13259"/>
                  <a:pt x="8002" y="12825"/>
                  <a:pt x="8355" y="12744"/>
                </a:cubicBezTo>
                <a:cubicBezTo>
                  <a:pt x="8377" y="12739"/>
                  <a:pt x="8400" y="12737"/>
                  <a:pt x="8422" y="12737"/>
                </a:cubicBezTo>
                <a:close/>
                <a:moveTo>
                  <a:pt x="13671" y="13598"/>
                </a:moveTo>
                <a:cubicBezTo>
                  <a:pt x="13716" y="13598"/>
                  <a:pt x="13761" y="13603"/>
                  <a:pt x="13806" y="13612"/>
                </a:cubicBezTo>
                <a:cubicBezTo>
                  <a:pt x="13915" y="13666"/>
                  <a:pt x="13996" y="13720"/>
                  <a:pt x="14051" y="13802"/>
                </a:cubicBezTo>
                <a:cubicBezTo>
                  <a:pt x="14159" y="14019"/>
                  <a:pt x="14132" y="14263"/>
                  <a:pt x="13996" y="14453"/>
                </a:cubicBezTo>
                <a:cubicBezTo>
                  <a:pt x="13875" y="14623"/>
                  <a:pt x="13665" y="14728"/>
                  <a:pt x="13447" y="14728"/>
                </a:cubicBezTo>
                <a:cubicBezTo>
                  <a:pt x="13422" y="14728"/>
                  <a:pt x="13397" y="14727"/>
                  <a:pt x="13372" y="14724"/>
                </a:cubicBezTo>
                <a:cubicBezTo>
                  <a:pt x="13156" y="14670"/>
                  <a:pt x="12993" y="14507"/>
                  <a:pt x="12993" y="14263"/>
                </a:cubicBezTo>
                <a:cubicBezTo>
                  <a:pt x="12993" y="13877"/>
                  <a:pt x="13314" y="13598"/>
                  <a:pt x="13671" y="13598"/>
                </a:cubicBezTo>
                <a:close/>
                <a:moveTo>
                  <a:pt x="24982" y="17816"/>
                </a:moveTo>
                <a:cubicBezTo>
                  <a:pt x="25090" y="17816"/>
                  <a:pt x="25199" y="17843"/>
                  <a:pt x="25307" y="17870"/>
                </a:cubicBezTo>
                <a:cubicBezTo>
                  <a:pt x="25307" y="17979"/>
                  <a:pt x="25280" y="18114"/>
                  <a:pt x="25253" y="18223"/>
                </a:cubicBezTo>
                <a:cubicBezTo>
                  <a:pt x="25216" y="18315"/>
                  <a:pt x="25129" y="18370"/>
                  <a:pt x="25043" y="18370"/>
                </a:cubicBezTo>
                <a:cubicBezTo>
                  <a:pt x="25002" y="18370"/>
                  <a:pt x="24962" y="18357"/>
                  <a:pt x="24927" y="18331"/>
                </a:cubicBezTo>
                <a:cubicBezTo>
                  <a:pt x="24819" y="18277"/>
                  <a:pt x="24765" y="18196"/>
                  <a:pt x="24737" y="18087"/>
                </a:cubicBezTo>
                <a:cubicBezTo>
                  <a:pt x="24710" y="17924"/>
                  <a:pt x="24819" y="17816"/>
                  <a:pt x="24982" y="17816"/>
                </a:cubicBezTo>
                <a:close/>
                <a:moveTo>
                  <a:pt x="14532" y="19005"/>
                </a:moveTo>
                <a:cubicBezTo>
                  <a:pt x="14674" y="19005"/>
                  <a:pt x="14812" y="19080"/>
                  <a:pt x="14891" y="19199"/>
                </a:cubicBezTo>
                <a:cubicBezTo>
                  <a:pt x="14973" y="19471"/>
                  <a:pt x="14864" y="19769"/>
                  <a:pt x="14620" y="19905"/>
                </a:cubicBezTo>
                <a:cubicBezTo>
                  <a:pt x="14599" y="19907"/>
                  <a:pt x="14579" y="19908"/>
                  <a:pt x="14558" y="19908"/>
                </a:cubicBezTo>
                <a:cubicBezTo>
                  <a:pt x="14340" y="19908"/>
                  <a:pt x="14152" y="19778"/>
                  <a:pt x="14078" y="19579"/>
                </a:cubicBezTo>
                <a:cubicBezTo>
                  <a:pt x="13996" y="19335"/>
                  <a:pt x="14159" y="19091"/>
                  <a:pt x="14376" y="19037"/>
                </a:cubicBezTo>
                <a:cubicBezTo>
                  <a:pt x="14427" y="19015"/>
                  <a:pt x="14480" y="19005"/>
                  <a:pt x="14532" y="19005"/>
                </a:cubicBezTo>
                <a:close/>
                <a:moveTo>
                  <a:pt x="9384" y="22200"/>
                </a:moveTo>
                <a:cubicBezTo>
                  <a:pt x="9507" y="22200"/>
                  <a:pt x="9627" y="22260"/>
                  <a:pt x="9684" y="22373"/>
                </a:cubicBezTo>
                <a:cubicBezTo>
                  <a:pt x="9738" y="22563"/>
                  <a:pt x="9629" y="22725"/>
                  <a:pt x="9467" y="22780"/>
                </a:cubicBezTo>
                <a:cubicBezTo>
                  <a:pt x="9418" y="22809"/>
                  <a:pt x="9362" y="22824"/>
                  <a:pt x="9308" y="22824"/>
                </a:cubicBezTo>
                <a:cubicBezTo>
                  <a:pt x="9212" y="22824"/>
                  <a:pt x="9122" y="22775"/>
                  <a:pt x="9087" y="22671"/>
                </a:cubicBezTo>
                <a:cubicBezTo>
                  <a:pt x="8978" y="22508"/>
                  <a:pt x="9060" y="22319"/>
                  <a:pt x="9223" y="22237"/>
                </a:cubicBezTo>
                <a:cubicBezTo>
                  <a:pt x="9273" y="22212"/>
                  <a:pt x="9329" y="22200"/>
                  <a:pt x="9384" y="22200"/>
                </a:cubicBezTo>
                <a:close/>
                <a:moveTo>
                  <a:pt x="1206" y="1"/>
                </a:moveTo>
                <a:cubicBezTo>
                  <a:pt x="852" y="1"/>
                  <a:pt x="509" y="182"/>
                  <a:pt x="326" y="511"/>
                </a:cubicBezTo>
                <a:cubicBezTo>
                  <a:pt x="0" y="1108"/>
                  <a:pt x="217" y="1542"/>
                  <a:pt x="1058" y="1921"/>
                </a:cubicBezTo>
                <a:cubicBezTo>
                  <a:pt x="1221" y="2979"/>
                  <a:pt x="1384" y="4010"/>
                  <a:pt x="1574" y="5068"/>
                </a:cubicBezTo>
                <a:cubicBezTo>
                  <a:pt x="1655" y="5556"/>
                  <a:pt x="1763" y="5990"/>
                  <a:pt x="1519" y="6505"/>
                </a:cubicBezTo>
                <a:cubicBezTo>
                  <a:pt x="1384" y="6858"/>
                  <a:pt x="1519" y="7292"/>
                  <a:pt x="1845" y="7509"/>
                </a:cubicBezTo>
                <a:cubicBezTo>
                  <a:pt x="2014" y="7678"/>
                  <a:pt x="2237" y="7763"/>
                  <a:pt x="2466" y="7763"/>
                </a:cubicBezTo>
                <a:cubicBezTo>
                  <a:pt x="2603" y="7763"/>
                  <a:pt x="2743" y="7733"/>
                  <a:pt x="2876" y="7672"/>
                </a:cubicBezTo>
                <a:cubicBezTo>
                  <a:pt x="2984" y="7617"/>
                  <a:pt x="3093" y="7563"/>
                  <a:pt x="3120" y="7563"/>
                </a:cubicBezTo>
                <a:lnTo>
                  <a:pt x="5262" y="8485"/>
                </a:lnTo>
                <a:cubicBezTo>
                  <a:pt x="5262" y="9163"/>
                  <a:pt x="5751" y="9733"/>
                  <a:pt x="6429" y="9787"/>
                </a:cubicBezTo>
                <a:cubicBezTo>
                  <a:pt x="6754" y="10628"/>
                  <a:pt x="7080" y="11469"/>
                  <a:pt x="7378" y="12337"/>
                </a:cubicBezTo>
                <a:cubicBezTo>
                  <a:pt x="7405" y="12418"/>
                  <a:pt x="7405" y="12527"/>
                  <a:pt x="7378" y="12608"/>
                </a:cubicBezTo>
                <a:cubicBezTo>
                  <a:pt x="7351" y="12744"/>
                  <a:pt x="7297" y="12852"/>
                  <a:pt x="7270" y="12961"/>
                </a:cubicBezTo>
                <a:cubicBezTo>
                  <a:pt x="7161" y="13422"/>
                  <a:pt x="7378" y="13910"/>
                  <a:pt x="7785" y="14181"/>
                </a:cubicBezTo>
                <a:cubicBezTo>
                  <a:pt x="7958" y="14285"/>
                  <a:pt x="8151" y="14335"/>
                  <a:pt x="8342" y="14335"/>
                </a:cubicBezTo>
                <a:cubicBezTo>
                  <a:pt x="8601" y="14335"/>
                  <a:pt x="8857" y="14244"/>
                  <a:pt x="9060" y="14073"/>
                </a:cubicBezTo>
                <a:cubicBezTo>
                  <a:pt x="9114" y="14019"/>
                  <a:pt x="9168" y="13964"/>
                  <a:pt x="9223" y="13910"/>
                </a:cubicBezTo>
                <a:lnTo>
                  <a:pt x="12152" y="14344"/>
                </a:lnTo>
                <a:cubicBezTo>
                  <a:pt x="12369" y="14859"/>
                  <a:pt x="12749" y="15266"/>
                  <a:pt x="13210" y="15483"/>
                </a:cubicBezTo>
                <a:cubicBezTo>
                  <a:pt x="13481" y="16487"/>
                  <a:pt x="13698" y="17463"/>
                  <a:pt x="13942" y="18413"/>
                </a:cubicBezTo>
                <a:cubicBezTo>
                  <a:pt x="13345" y="18955"/>
                  <a:pt x="13345" y="18955"/>
                  <a:pt x="13291" y="19688"/>
                </a:cubicBezTo>
                <a:lnTo>
                  <a:pt x="10145" y="21857"/>
                </a:lnTo>
                <a:cubicBezTo>
                  <a:pt x="9827" y="21664"/>
                  <a:pt x="9559" y="21569"/>
                  <a:pt x="9318" y="21569"/>
                </a:cubicBezTo>
                <a:cubicBezTo>
                  <a:pt x="9086" y="21569"/>
                  <a:pt x="8880" y="21657"/>
                  <a:pt x="8680" y="21830"/>
                </a:cubicBezTo>
                <a:cubicBezTo>
                  <a:pt x="8355" y="22074"/>
                  <a:pt x="8273" y="22508"/>
                  <a:pt x="8463" y="22834"/>
                </a:cubicBezTo>
                <a:cubicBezTo>
                  <a:pt x="8635" y="23253"/>
                  <a:pt x="9054" y="23492"/>
                  <a:pt x="9495" y="23492"/>
                </a:cubicBezTo>
                <a:cubicBezTo>
                  <a:pt x="9539" y="23492"/>
                  <a:pt x="9584" y="23490"/>
                  <a:pt x="9629" y="23485"/>
                </a:cubicBezTo>
                <a:cubicBezTo>
                  <a:pt x="9792" y="23458"/>
                  <a:pt x="9955" y="23376"/>
                  <a:pt x="10091" y="23268"/>
                </a:cubicBezTo>
                <a:cubicBezTo>
                  <a:pt x="10335" y="23078"/>
                  <a:pt x="10280" y="22725"/>
                  <a:pt x="10335" y="22454"/>
                </a:cubicBezTo>
                <a:lnTo>
                  <a:pt x="13698" y="20311"/>
                </a:lnTo>
                <a:cubicBezTo>
                  <a:pt x="13888" y="20393"/>
                  <a:pt x="14078" y="20474"/>
                  <a:pt x="14240" y="20528"/>
                </a:cubicBezTo>
                <a:cubicBezTo>
                  <a:pt x="14342" y="20567"/>
                  <a:pt x="14447" y="20586"/>
                  <a:pt x="14552" y="20586"/>
                </a:cubicBezTo>
                <a:cubicBezTo>
                  <a:pt x="14813" y="20586"/>
                  <a:pt x="15070" y="20470"/>
                  <a:pt x="15244" y="20257"/>
                </a:cubicBezTo>
                <a:cubicBezTo>
                  <a:pt x="15407" y="20067"/>
                  <a:pt x="15515" y="19877"/>
                  <a:pt x="15570" y="19633"/>
                </a:cubicBezTo>
                <a:cubicBezTo>
                  <a:pt x="15705" y="19226"/>
                  <a:pt x="15515" y="18792"/>
                  <a:pt x="15136" y="18575"/>
                </a:cubicBezTo>
                <a:cubicBezTo>
                  <a:pt x="14973" y="18494"/>
                  <a:pt x="14783" y="18413"/>
                  <a:pt x="14620" y="18331"/>
                </a:cubicBezTo>
                <a:cubicBezTo>
                  <a:pt x="14403" y="17301"/>
                  <a:pt x="14213" y="16297"/>
                  <a:pt x="13996" y="15321"/>
                </a:cubicBezTo>
                <a:cubicBezTo>
                  <a:pt x="14403" y="14805"/>
                  <a:pt x="14919" y="14398"/>
                  <a:pt x="14512" y="13666"/>
                </a:cubicBezTo>
                <a:lnTo>
                  <a:pt x="16953" y="11171"/>
                </a:lnTo>
                <a:cubicBezTo>
                  <a:pt x="17060" y="11205"/>
                  <a:pt x="17172" y="11221"/>
                  <a:pt x="17282" y="11221"/>
                </a:cubicBezTo>
                <a:cubicBezTo>
                  <a:pt x="17703" y="11221"/>
                  <a:pt x="18122" y="10987"/>
                  <a:pt x="18336" y="10601"/>
                </a:cubicBezTo>
                <a:lnTo>
                  <a:pt x="21727" y="11306"/>
                </a:lnTo>
                <a:cubicBezTo>
                  <a:pt x="21808" y="12093"/>
                  <a:pt x="22134" y="12581"/>
                  <a:pt x="22920" y="12690"/>
                </a:cubicBezTo>
                <a:cubicBezTo>
                  <a:pt x="23408" y="14181"/>
                  <a:pt x="23897" y="15673"/>
                  <a:pt x="24358" y="17138"/>
                </a:cubicBezTo>
                <a:cubicBezTo>
                  <a:pt x="23869" y="17843"/>
                  <a:pt x="23842" y="18304"/>
                  <a:pt x="24195" y="18738"/>
                </a:cubicBezTo>
                <a:cubicBezTo>
                  <a:pt x="24428" y="18991"/>
                  <a:pt x="24745" y="19132"/>
                  <a:pt x="25065" y="19132"/>
                </a:cubicBezTo>
                <a:cubicBezTo>
                  <a:pt x="25192" y="19132"/>
                  <a:pt x="25320" y="19110"/>
                  <a:pt x="25443" y="19064"/>
                </a:cubicBezTo>
                <a:cubicBezTo>
                  <a:pt x="25877" y="18901"/>
                  <a:pt x="26066" y="18548"/>
                  <a:pt x="26012" y="17897"/>
                </a:cubicBezTo>
                <a:cubicBezTo>
                  <a:pt x="25958" y="17301"/>
                  <a:pt x="25795" y="17165"/>
                  <a:pt x="24900" y="16975"/>
                </a:cubicBezTo>
                <a:cubicBezTo>
                  <a:pt x="24846" y="16812"/>
                  <a:pt x="24792" y="16650"/>
                  <a:pt x="24737" y="16487"/>
                </a:cubicBezTo>
                <a:cubicBezTo>
                  <a:pt x="24412" y="15266"/>
                  <a:pt x="24086" y="14046"/>
                  <a:pt x="23761" y="12852"/>
                </a:cubicBezTo>
                <a:cubicBezTo>
                  <a:pt x="23625" y="12581"/>
                  <a:pt x="23625" y="12256"/>
                  <a:pt x="23761" y="11984"/>
                </a:cubicBezTo>
                <a:cubicBezTo>
                  <a:pt x="23815" y="11795"/>
                  <a:pt x="23815" y="11605"/>
                  <a:pt x="23815" y="11415"/>
                </a:cubicBezTo>
                <a:cubicBezTo>
                  <a:pt x="23815" y="11279"/>
                  <a:pt x="23761" y="11089"/>
                  <a:pt x="23761" y="10927"/>
                </a:cubicBezTo>
                <a:cubicBezTo>
                  <a:pt x="24575" y="10059"/>
                  <a:pt x="25361" y="9218"/>
                  <a:pt x="26175" y="8458"/>
                </a:cubicBezTo>
                <a:cubicBezTo>
                  <a:pt x="26393" y="8498"/>
                  <a:pt x="26612" y="8523"/>
                  <a:pt x="26830" y="8523"/>
                </a:cubicBezTo>
                <a:cubicBezTo>
                  <a:pt x="26910" y="8523"/>
                  <a:pt x="26990" y="8520"/>
                  <a:pt x="27070" y="8513"/>
                </a:cubicBezTo>
                <a:cubicBezTo>
                  <a:pt x="27341" y="8404"/>
                  <a:pt x="27613" y="8268"/>
                  <a:pt x="27857" y="8106"/>
                </a:cubicBezTo>
                <a:lnTo>
                  <a:pt x="31545" y="9543"/>
                </a:lnTo>
                <a:cubicBezTo>
                  <a:pt x="31573" y="9679"/>
                  <a:pt x="31600" y="9760"/>
                  <a:pt x="31600" y="9869"/>
                </a:cubicBezTo>
                <a:cubicBezTo>
                  <a:pt x="31708" y="10330"/>
                  <a:pt x="32088" y="10710"/>
                  <a:pt x="32576" y="10764"/>
                </a:cubicBezTo>
                <a:cubicBezTo>
                  <a:pt x="32640" y="10779"/>
                  <a:pt x="32705" y="10786"/>
                  <a:pt x="32768" y="10786"/>
                </a:cubicBezTo>
                <a:cubicBezTo>
                  <a:pt x="33159" y="10786"/>
                  <a:pt x="33514" y="10510"/>
                  <a:pt x="33607" y="10113"/>
                </a:cubicBezTo>
                <a:cubicBezTo>
                  <a:pt x="33715" y="9706"/>
                  <a:pt x="33580" y="9272"/>
                  <a:pt x="33254" y="9001"/>
                </a:cubicBezTo>
                <a:cubicBezTo>
                  <a:pt x="33088" y="8816"/>
                  <a:pt x="32846" y="8719"/>
                  <a:pt x="32606" y="8719"/>
                </a:cubicBezTo>
                <a:cubicBezTo>
                  <a:pt x="32494" y="8719"/>
                  <a:pt x="32382" y="8741"/>
                  <a:pt x="32278" y="8784"/>
                </a:cubicBezTo>
                <a:cubicBezTo>
                  <a:pt x="32115" y="8838"/>
                  <a:pt x="31952" y="8919"/>
                  <a:pt x="31735" y="9001"/>
                </a:cubicBezTo>
                <a:cubicBezTo>
                  <a:pt x="31627" y="8947"/>
                  <a:pt x="31518" y="8892"/>
                  <a:pt x="31383" y="8811"/>
                </a:cubicBezTo>
                <a:cubicBezTo>
                  <a:pt x="30461" y="8404"/>
                  <a:pt x="29538" y="7970"/>
                  <a:pt x="28589" y="7563"/>
                </a:cubicBezTo>
                <a:cubicBezTo>
                  <a:pt x="28101" y="7400"/>
                  <a:pt x="27667" y="7129"/>
                  <a:pt x="27341" y="6722"/>
                </a:cubicBezTo>
                <a:cubicBezTo>
                  <a:pt x="27187" y="6510"/>
                  <a:pt x="26949" y="6393"/>
                  <a:pt x="26698" y="6393"/>
                </a:cubicBezTo>
                <a:cubicBezTo>
                  <a:pt x="26597" y="6393"/>
                  <a:pt x="26493" y="6412"/>
                  <a:pt x="26392" y="6451"/>
                </a:cubicBezTo>
                <a:cubicBezTo>
                  <a:pt x="26039" y="6587"/>
                  <a:pt x="25768" y="6912"/>
                  <a:pt x="25768" y="7292"/>
                </a:cubicBezTo>
                <a:lnTo>
                  <a:pt x="25768" y="7753"/>
                </a:lnTo>
                <a:cubicBezTo>
                  <a:pt x="25741" y="7807"/>
                  <a:pt x="25714" y="7834"/>
                  <a:pt x="25687" y="7862"/>
                </a:cubicBezTo>
                <a:cubicBezTo>
                  <a:pt x="24900" y="8648"/>
                  <a:pt x="24114" y="9435"/>
                  <a:pt x="23327" y="10248"/>
                </a:cubicBezTo>
                <a:cubicBezTo>
                  <a:pt x="23191" y="10357"/>
                  <a:pt x="23029" y="10438"/>
                  <a:pt x="22839" y="10438"/>
                </a:cubicBezTo>
                <a:cubicBezTo>
                  <a:pt x="22649" y="10465"/>
                  <a:pt x="22459" y="10520"/>
                  <a:pt x="22296" y="10601"/>
                </a:cubicBezTo>
                <a:cubicBezTo>
                  <a:pt x="22178" y="10686"/>
                  <a:pt x="22048" y="10728"/>
                  <a:pt x="21922" y="10728"/>
                </a:cubicBezTo>
                <a:cubicBezTo>
                  <a:pt x="21846" y="10728"/>
                  <a:pt x="21771" y="10713"/>
                  <a:pt x="21700" y="10682"/>
                </a:cubicBezTo>
                <a:cubicBezTo>
                  <a:pt x="20723" y="10357"/>
                  <a:pt x="19747" y="10140"/>
                  <a:pt x="18770" y="9977"/>
                </a:cubicBezTo>
                <a:cubicBezTo>
                  <a:pt x="18472" y="9950"/>
                  <a:pt x="18228" y="9787"/>
                  <a:pt x="18119" y="9543"/>
                </a:cubicBezTo>
                <a:cubicBezTo>
                  <a:pt x="17984" y="9191"/>
                  <a:pt x="17658" y="8919"/>
                  <a:pt x="17278" y="8865"/>
                </a:cubicBezTo>
                <a:lnTo>
                  <a:pt x="16166" y="6044"/>
                </a:lnTo>
                <a:cubicBezTo>
                  <a:pt x="16085" y="5936"/>
                  <a:pt x="16085" y="5773"/>
                  <a:pt x="16166" y="5665"/>
                </a:cubicBezTo>
                <a:cubicBezTo>
                  <a:pt x="16383" y="5258"/>
                  <a:pt x="16248" y="4851"/>
                  <a:pt x="16139" y="4444"/>
                </a:cubicBezTo>
                <a:cubicBezTo>
                  <a:pt x="16058" y="4146"/>
                  <a:pt x="15787" y="3956"/>
                  <a:pt x="15488" y="3956"/>
                </a:cubicBezTo>
                <a:cubicBezTo>
                  <a:pt x="15458" y="3953"/>
                  <a:pt x="15428" y="3952"/>
                  <a:pt x="15399" y="3952"/>
                </a:cubicBezTo>
                <a:cubicBezTo>
                  <a:pt x="15136" y="3952"/>
                  <a:pt x="14899" y="4059"/>
                  <a:pt x="14729" y="4254"/>
                </a:cubicBezTo>
                <a:cubicBezTo>
                  <a:pt x="14586" y="4437"/>
                  <a:pt x="14383" y="4529"/>
                  <a:pt x="14164" y="4529"/>
                </a:cubicBezTo>
                <a:cubicBezTo>
                  <a:pt x="14091" y="4529"/>
                  <a:pt x="14017" y="4519"/>
                  <a:pt x="13942" y="4498"/>
                </a:cubicBezTo>
                <a:cubicBezTo>
                  <a:pt x="13101" y="4444"/>
                  <a:pt x="12233" y="4390"/>
                  <a:pt x="11365" y="4308"/>
                </a:cubicBezTo>
                <a:cubicBezTo>
                  <a:pt x="11203" y="4308"/>
                  <a:pt x="11067" y="4281"/>
                  <a:pt x="10904" y="4254"/>
                </a:cubicBezTo>
                <a:cubicBezTo>
                  <a:pt x="10850" y="4146"/>
                  <a:pt x="10796" y="4037"/>
                  <a:pt x="10741" y="3929"/>
                </a:cubicBezTo>
                <a:cubicBezTo>
                  <a:pt x="10590" y="3652"/>
                  <a:pt x="10299" y="3492"/>
                  <a:pt x="10020" y="3492"/>
                </a:cubicBezTo>
                <a:cubicBezTo>
                  <a:pt x="9998" y="3492"/>
                  <a:pt x="9976" y="3493"/>
                  <a:pt x="9955" y="3495"/>
                </a:cubicBezTo>
                <a:cubicBezTo>
                  <a:pt x="9629" y="3549"/>
                  <a:pt x="9358" y="3766"/>
                  <a:pt x="9277" y="4091"/>
                </a:cubicBezTo>
                <a:cubicBezTo>
                  <a:pt x="9223" y="4227"/>
                  <a:pt x="9168" y="4390"/>
                  <a:pt x="9168" y="4525"/>
                </a:cubicBezTo>
                <a:cubicBezTo>
                  <a:pt x="9141" y="4661"/>
                  <a:pt x="9141" y="4797"/>
                  <a:pt x="9141" y="4905"/>
                </a:cubicBezTo>
                <a:lnTo>
                  <a:pt x="6537" y="7482"/>
                </a:lnTo>
                <a:lnTo>
                  <a:pt x="5642" y="7726"/>
                </a:lnTo>
                <a:lnTo>
                  <a:pt x="3554" y="6912"/>
                </a:lnTo>
                <a:cubicBezTo>
                  <a:pt x="3445" y="6587"/>
                  <a:pt x="3391" y="6288"/>
                  <a:pt x="3310" y="6017"/>
                </a:cubicBezTo>
                <a:cubicBezTo>
                  <a:pt x="3147" y="5665"/>
                  <a:pt x="2794" y="5692"/>
                  <a:pt x="2469" y="5583"/>
                </a:cubicBezTo>
                <a:cubicBezTo>
                  <a:pt x="2225" y="4308"/>
                  <a:pt x="2008" y="3034"/>
                  <a:pt x="1763" y="1786"/>
                </a:cubicBezTo>
                <a:cubicBezTo>
                  <a:pt x="2360" y="1026"/>
                  <a:pt x="2360" y="565"/>
                  <a:pt x="1709" y="131"/>
                </a:cubicBezTo>
                <a:cubicBezTo>
                  <a:pt x="1550" y="43"/>
                  <a:pt x="1377" y="1"/>
                  <a:pt x="1206" y="1"/>
                </a:cubicBezTo>
                <a:close/>
              </a:path>
            </a:pathLst>
          </a:custGeom>
          <a:solidFill>
            <a:srgbClr val="263E6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20"/>
          <p:cNvSpPr txBox="1">
            <a:spLocks noGrp="1"/>
          </p:cNvSpPr>
          <p:nvPr>
            <p:ph type="title"/>
          </p:nvPr>
        </p:nvSpPr>
        <p:spPr>
          <a:xfrm>
            <a:off x="960000" y="1362664"/>
            <a:ext cx="4805600" cy="16852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6857735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91"/>
        <p:cNvGrpSpPr/>
        <p:nvPr/>
      </p:nvGrpSpPr>
      <p:grpSpPr>
        <a:xfrm>
          <a:off x="0" y="0"/>
          <a:ext cx="0" cy="0"/>
          <a:chOff x="0" y="0"/>
          <a:chExt cx="0" cy="0"/>
        </a:xfrm>
      </p:grpSpPr>
      <p:pic>
        <p:nvPicPr>
          <p:cNvPr id="192" name="Google Shape;192;p2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93" name="Google Shape;193;p21"/>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21"/>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21"/>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2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21"/>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8" name="Google Shape;198;p21"/>
          <p:cNvSpPr txBox="1">
            <a:spLocks noGrp="1"/>
          </p:cNvSpPr>
          <p:nvPr>
            <p:ph type="body" idx="1"/>
          </p:nvPr>
        </p:nvSpPr>
        <p:spPr>
          <a:xfrm>
            <a:off x="6579800" y="2793267"/>
            <a:ext cx="4306000" cy="253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22581260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01" name="Google Shape;201;p22"/>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22"/>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22"/>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2"/>
          <p:cNvSpPr txBox="1">
            <a:spLocks noGrp="1"/>
          </p:cNvSpPr>
          <p:nvPr>
            <p:ph type="body" idx="1"/>
          </p:nvPr>
        </p:nvSpPr>
        <p:spPr>
          <a:xfrm>
            <a:off x="960200" y="1583400"/>
            <a:ext cx="10272000" cy="702800"/>
          </a:xfrm>
          <a:prstGeom prst="rect">
            <a:avLst/>
          </a:prstGeom>
        </p:spPr>
        <p:txBody>
          <a:bodyPr spcFirstLastPara="1" wrap="square" lIns="91425" tIns="91425" rIns="91425" bIns="91425" anchor="t" anchorCtr="0">
            <a:noAutofit/>
          </a:bodyPr>
          <a:lstStyle>
            <a:lvl1pPr marL="609585" lvl="0" indent="-423323" algn="ctr" rtl="0">
              <a:lnSpc>
                <a:spcPct val="115000"/>
              </a:lnSpc>
              <a:spcBef>
                <a:spcPts val="0"/>
              </a:spcBef>
              <a:spcAft>
                <a:spcPts val="0"/>
              </a:spcAft>
              <a:buClr>
                <a:schemeClr val="accent2"/>
              </a:buClr>
              <a:buSzPts val="1400"/>
              <a:buFont typeface="Comfortaa SemiBold"/>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Font typeface="Comfortaa SemiBold"/>
              <a:buChar char="○"/>
              <a:defRPr sz="1867">
                <a:latin typeface="Comfortaa SemiBold"/>
                <a:ea typeface="Comfortaa SemiBold"/>
                <a:cs typeface="Comfortaa SemiBold"/>
                <a:sym typeface="Comfortaa SemiBold"/>
              </a:defRPr>
            </a:lvl2pPr>
            <a:lvl3pPr marL="1828754" lvl="2"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3pPr>
            <a:lvl4pPr marL="2438339" lvl="3"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4pPr>
            <a:lvl5pPr marL="3047924" lvl="4"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5pPr>
            <a:lvl6pPr marL="3657509" lvl="5"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6pPr>
            <a:lvl7pPr marL="4267093" lvl="6"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7pPr>
            <a:lvl8pPr marL="4876678" lvl="7"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8pPr>
            <a:lvl9pPr marL="5486263" lvl="8" indent="-423323" rtl="0">
              <a:lnSpc>
                <a:spcPct val="115000"/>
              </a:lnSpc>
              <a:spcBef>
                <a:spcPts val="2133"/>
              </a:spcBef>
              <a:spcAft>
                <a:spcPts val="2133"/>
              </a:spcAft>
              <a:buSzPts val="1400"/>
              <a:buFont typeface="Comfortaa SemiBold"/>
              <a:buChar char="■"/>
              <a:defRPr sz="1867">
                <a:latin typeface="Comfortaa SemiBold"/>
                <a:ea typeface="Comfortaa SemiBold"/>
                <a:cs typeface="Comfortaa SemiBold"/>
                <a:sym typeface="Comfortaa SemiBold"/>
              </a:defRPr>
            </a:lvl9pPr>
          </a:lstStyle>
          <a:p>
            <a:endParaRPr/>
          </a:p>
        </p:txBody>
      </p:sp>
      <p:sp>
        <p:nvSpPr>
          <p:cNvPr id="205" name="Google Shape;205;p22"/>
          <p:cNvSpPr/>
          <p:nvPr/>
        </p:nvSpPr>
        <p:spPr>
          <a:xfrm>
            <a:off x="1168401" y="2489200"/>
            <a:ext cx="9880420" cy="364845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2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22"/>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6781343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08"/>
        <p:cNvGrpSpPr/>
        <p:nvPr/>
      </p:nvGrpSpPr>
      <p:grpSpPr>
        <a:xfrm>
          <a:off x="0" y="0"/>
          <a:ext cx="0" cy="0"/>
          <a:chOff x="0" y="0"/>
          <a:chExt cx="0" cy="0"/>
        </a:xfrm>
      </p:grpSpPr>
      <p:pic>
        <p:nvPicPr>
          <p:cNvPr id="209" name="Google Shape;209;p2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10" name="Google Shape;210;p23"/>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23"/>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23"/>
          <p:cNvSpPr/>
          <p:nvPr/>
        </p:nvSpPr>
        <p:spPr>
          <a:xfrm>
            <a:off x="776834" y="16909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23"/>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23"/>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3"/>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3"/>
          <p:cNvSpPr txBox="1">
            <a:spLocks noGrp="1"/>
          </p:cNvSpPr>
          <p:nvPr>
            <p:ph type="subTitle" idx="1"/>
          </p:nvPr>
        </p:nvSpPr>
        <p:spPr>
          <a:xfrm>
            <a:off x="1206400" y="1971533"/>
            <a:ext cx="9779200" cy="1550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17" name="Google Shape;217;p2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2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35253988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19"/>
        <p:cNvGrpSpPr/>
        <p:nvPr/>
      </p:nvGrpSpPr>
      <p:grpSpPr>
        <a:xfrm>
          <a:off x="0" y="0"/>
          <a:ext cx="0" cy="0"/>
          <a:chOff x="0" y="0"/>
          <a:chExt cx="0" cy="0"/>
        </a:xfrm>
      </p:grpSpPr>
      <p:pic>
        <p:nvPicPr>
          <p:cNvPr id="220" name="Google Shape;220;p2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1" name="Google Shape;221;p24"/>
          <p:cNvSpPr txBox="1">
            <a:spLocks noGrp="1"/>
          </p:cNvSpPr>
          <p:nvPr>
            <p:ph type="body" idx="1"/>
          </p:nvPr>
        </p:nvSpPr>
        <p:spPr>
          <a:xfrm>
            <a:off x="6781600" y="3342817"/>
            <a:ext cx="4450400" cy="1752800"/>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222" name="Google Shape;222;p24"/>
          <p:cNvSpPr/>
          <p:nvPr/>
        </p:nvSpPr>
        <p:spPr>
          <a:xfrm rot="10800000" flipH="1">
            <a:off x="10195624" y="-3137962"/>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4"/>
          <p:cNvSpPr txBox="1">
            <a:spLocks noGrp="1"/>
          </p:cNvSpPr>
          <p:nvPr>
            <p:ph type="title"/>
          </p:nvPr>
        </p:nvSpPr>
        <p:spPr>
          <a:xfrm>
            <a:off x="7489433" y="1989428"/>
            <a:ext cx="2895600" cy="7724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4" name="Google Shape;224;p24"/>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4"/>
          <p:cNvSpPr/>
          <p:nvPr/>
        </p:nvSpPr>
        <p:spPr>
          <a:xfrm>
            <a:off x="1" y="5540934"/>
            <a:ext cx="9118660"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00127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26"/>
        <p:cNvGrpSpPr/>
        <p:nvPr/>
      </p:nvGrpSpPr>
      <p:grpSpPr>
        <a:xfrm>
          <a:off x="0" y="0"/>
          <a:ext cx="0" cy="0"/>
          <a:chOff x="0" y="0"/>
          <a:chExt cx="0" cy="0"/>
        </a:xfrm>
      </p:grpSpPr>
      <p:pic>
        <p:nvPicPr>
          <p:cNvPr id="227" name="Google Shape;227;p2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8" name="Google Shape;228;p25"/>
          <p:cNvSpPr/>
          <p:nvPr/>
        </p:nvSpPr>
        <p:spPr>
          <a:xfrm rot="-5400000">
            <a:off x="8078145" y="2646542"/>
            <a:ext cx="6975615" cy="163490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25"/>
          <p:cNvSpPr/>
          <p:nvPr/>
        </p:nvSpPr>
        <p:spPr>
          <a:xfrm rot="10799938">
            <a:off x="-975591" y="6039362"/>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25"/>
          <p:cNvSpPr/>
          <p:nvPr/>
        </p:nvSpPr>
        <p:spPr>
          <a:xfrm>
            <a:off x="960000" y="1855101"/>
            <a:ext cx="4991208" cy="414738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r" rtl="0">
              <a:spcBef>
                <a:spcPts val="0"/>
              </a:spcBef>
              <a:spcAft>
                <a:spcPts val="0"/>
              </a:spcAft>
              <a:buNone/>
            </a:pPr>
            <a:endParaRPr sz="2400"/>
          </a:p>
        </p:txBody>
      </p:sp>
      <p:sp>
        <p:nvSpPr>
          <p:cNvPr id="231" name="Google Shape;231;p2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25"/>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3" name="Google Shape;233;p25"/>
          <p:cNvSpPr txBox="1">
            <a:spLocks noGrp="1"/>
          </p:cNvSpPr>
          <p:nvPr>
            <p:ph type="body" idx="1"/>
          </p:nvPr>
        </p:nvSpPr>
        <p:spPr>
          <a:xfrm>
            <a:off x="1295867" y="2249400"/>
            <a:ext cx="4306000" cy="3010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23706825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234"/>
        <p:cNvGrpSpPr/>
        <p:nvPr/>
      </p:nvGrpSpPr>
      <p:grpSpPr>
        <a:xfrm>
          <a:off x="0" y="0"/>
          <a:ext cx="0" cy="0"/>
          <a:chOff x="0" y="0"/>
          <a:chExt cx="0" cy="0"/>
        </a:xfrm>
      </p:grpSpPr>
      <p:pic>
        <p:nvPicPr>
          <p:cNvPr id="235" name="Google Shape;235;p2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36" name="Google Shape;236;p26"/>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26"/>
          <p:cNvSpPr/>
          <p:nvPr/>
        </p:nvSpPr>
        <p:spPr>
          <a:xfrm>
            <a:off x="776834" y="17165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26"/>
          <p:cNvSpPr txBox="1">
            <a:spLocks noGrp="1"/>
          </p:cNvSpPr>
          <p:nvPr>
            <p:ph type="subTitle" idx="1"/>
          </p:nvPr>
        </p:nvSpPr>
        <p:spPr>
          <a:xfrm>
            <a:off x="820017"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39" name="Google Shape;239;p26"/>
          <p:cNvSpPr txBox="1">
            <a:spLocks noGrp="1"/>
          </p:cNvSpPr>
          <p:nvPr>
            <p:ph type="subTitle" idx="2"/>
          </p:nvPr>
        </p:nvSpPr>
        <p:spPr>
          <a:xfrm>
            <a:off x="6130709"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40" name="Google Shape;240;p2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32313974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42"/>
        <p:cNvGrpSpPr/>
        <p:nvPr/>
      </p:nvGrpSpPr>
      <p:grpSpPr>
        <a:xfrm>
          <a:off x="0" y="0"/>
          <a:ext cx="0" cy="0"/>
          <a:chOff x="0" y="0"/>
          <a:chExt cx="0" cy="0"/>
        </a:xfrm>
      </p:grpSpPr>
      <p:pic>
        <p:nvPicPr>
          <p:cNvPr id="243" name="Google Shape;243;p2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44" name="Google Shape;244;p27"/>
          <p:cNvSpPr/>
          <p:nvPr/>
        </p:nvSpPr>
        <p:spPr>
          <a:xfrm rot="10800000">
            <a:off x="-4" y="5867398"/>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7"/>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27"/>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2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27"/>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3372303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2" name="Google Shape;72;p9"/>
          <p:cNvSpPr/>
          <p:nvPr/>
        </p:nvSpPr>
        <p:spPr>
          <a:xfrm>
            <a:off x="9015800" y="-133229"/>
            <a:ext cx="3732232" cy="2927252"/>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9"/>
          <p:cNvSpPr txBox="1">
            <a:spLocks noGrp="1"/>
          </p:cNvSpPr>
          <p:nvPr>
            <p:ph type="title"/>
          </p:nvPr>
        </p:nvSpPr>
        <p:spPr>
          <a:xfrm>
            <a:off x="1894200" y="2009800"/>
            <a:ext cx="8403600" cy="121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9866">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 name="Google Shape;74;p9"/>
          <p:cNvSpPr txBox="1">
            <a:spLocks noGrp="1"/>
          </p:cNvSpPr>
          <p:nvPr>
            <p:ph type="subTitle" idx="1"/>
          </p:nvPr>
        </p:nvSpPr>
        <p:spPr>
          <a:xfrm>
            <a:off x="2890200" y="3930751"/>
            <a:ext cx="6411600" cy="13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75" name="Google Shape;75;p9"/>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756235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49"/>
        <p:cNvGrpSpPr/>
        <p:nvPr/>
      </p:nvGrpSpPr>
      <p:grpSpPr>
        <a:xfrm>
          <a:off x="0" y="0"/>
          <a:ext cx="0" cy="0"/>
          <a:chOff x="0" y="0"/>
          <a:chExt cx="0" cy="0"/>
        </a:xfrm>
      </p:grpSpPr>
      <p:pic>
        <p:nvPicPr>
          <p:cNvPr id="250" name="Google Shape;250;p28"/>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51" name="Google Shape;251;p28"/>
          <p:cNvGrpSpPr/>
          <p:nvPr/>
        </p:nvGrpSpPr>
        <p:grpSpPr>
          <a:xfrm>
            <a:off x="1" y="-107240"/>
            <a:ext cx="12191953" cy="7003144"/>
            <a:chOff x="1560055" y="834000"/>
            <a:chExt cx="2235032" cy="1922532"/>
          </a:xfrm>
        </p:grpSpPr>
        <p:sp>
          <p:nvSpPr>
            <p:cNvPr id="252" name="Google Shape;252;p28"/>
            <p:cNvSpPr/>
            <p:nvPr/>
          </p:nvSpPr>
          <p:spPr>
            <a:xfrm>
              <a:off x="3005088" y="834000"/>
              <a:ext cx="790000" cy="53775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8"/>
            <p:cNvSpPr/>
            <p:nvPr/>
          </p:nvSpPr>
          <p:spPr>
            <a:xfrm>
              <a:off x="1560055" y="1345687"/>
              <a:ext cx="175983" cy="141084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4" name="Google Shape;254;p28"/>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8"/>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9275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57"/>
        <p:cNvGrpSpPr/>
        <p:nvPr/>
      </p:nvGrpSpPr>
      <p:grpSpPr>
        <a:xfrm>
          <a:off x="0" y="0"/>
          <a:ext cx="0" cy="0"/>
          <a:chOff x="0" y="0"/>
          <a:chExt cx="0" cy="0"/>
        </a:xfrm>
      </p:grpSpPr>
      <p:pic>
        <p:nvPicPr>
          <p:cNvPr id="258" name="Google Shape;258;p2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59" name="Google Shape;259;p29"/>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9"/>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2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8203021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65"/>
        <p:cNvGrpSpPr/>
        <p:nvPr/>
      </p:nvGrpSpPr>
      <p:grpSpPr>
        <a:xfrm>
          <a:off x="0" y="0"/>
          <a:ext cx="0" cy="0"/>
          <a:chOff x="0" y="0"/>
          <a:chExt cx="0" cy="0"/>
        </a:xfrm>
      </p:grpSpPr>
      <p:pic>
        <p:nvPicPr>
          <p:cNvPr id="266" name="Google Shape;266;p3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67" name="Google Shape;267;p30"/>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30"/>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30"/>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30"/>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30"/>
          <p:cNvSpPr/>
          <p:nvPr/>
        </p:nvSpPr>
        <p:spPr>
          <a:xfrm rot="-5400000">
            <a:off x="5300388" y="3919753"/>
            <a:ext cx="2302392" cy="6502435"/>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30"/>
          <p:cNvSpPr/>
          <p:nvPr/>
        </p:nvSpPr>
        <p:spPr>
          <a:xfrm rot="10800000">
            <a:off x="-127000" y="-69867"/>
            <a:ext cx="1326400" cy="157973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30"/>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30"/>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0222219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5"/>
        <p:cNvGrpSpPr/>
        <p:nvPr/>
      </p:nvGrpSpPr>
      <p:grpSpPr>
        <a:xfrm>
          <a:off x="0" y="0"/>
          <a:ext cx="0" cy="0"/>
          <a:chOff x="0" y="0"/>
          <a:chExt cx="0" cy="0"/>
        </a:xfrm>
      </p:grpSpPr>
      <p:pic>
        <p:nvPicPr>
          <p:cNvPr id="276" name="Google Shape;276;p31"/>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77" name="Google Shape;277;p31"/>
          <p:cNvGrpSpPr/>
          <p:nvPr/>
        </p:nvGrpSpPr>
        <p:grpSpPr>
          <a:xfrm>
            <a:off x="-1295373" y="-127001"/>
            <a:ext cx="12374237" cy="7899397"/>
            <a:chOff x="1560060" y="828575"/>
            <a:chExt cx="2268449" cy="2168576"/>
          </a:xfrm>
        </p:grpSpPr>
        <p:sp>
          <p:nvSpPr>
            <p:cNvPr id="278" name="Google Shape;278;p31"/>
            <p:cNvSpPr/>
            <p:nvPr/>
          </p:nvSpPr>
          <p:spPr>
            <a:xfrm>
              <a:off x="1560060" y="2325126"/>
              <a:ext cx="2268449" cy="67202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1"/>
            <p:cNvSpPr/>
            <p:nvPr/>
          </p:nvSpPr>
          <p:spPr>
            <a:xfrm>
              <a:off x="1725513" y="828575"/>
              <a:ext cx="1053100" cy="35697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0" name="Google Shape;280;p31"/>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3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31"/>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1087827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85" name="Google Shape;285;p32"/>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32"/>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32"/>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32"/>
          <p:cNvSpPr txBox="1">
            <a:spLocks noGrp="1"/>
          </p:cNvSpPr>
          <p:nvPr>
            <p:ph type="title"/>
          </p:nvPr>
        </p:nvSpPr>
        <p:spPr>
          <a:xfrm>
            <a:off x="9600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89" name="Google Shape;289;p32"/>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0" name="Google Shape;290;p32"/>
          <p:cNvSpPr txBox="1">
            <a:spLocks noGrp="1"/>
          </p:cNvSpPr>
          <p:nvPr>
            <p:ph type="title" idx="2"/>
          </p:nvPr>
        </p:nvSpPr>
        <p:spPr>
          <a:xfrm>
            <a:off x="4538400" y="4044892"/>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1" name="Google Shape;291;p32"/>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2" name="Google Shape;292;p32"/>
          <p:cNvSpPr txBox="1">
            <a:spLocks noGrp="1"/>
          </p:cNvSpPr>
          <p:nvPr>
            <p:ph type="title" idx="4"/>
          </p:nvPr>
        </p:nvSpPr>
        <p:spPr>
          <a:xfrm>
            <a:off x="81168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3" name="Google Shape;293;p32"/>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4" name="Google Shape;294;p32"/>
          <p:cNvSpPr txBox="1">
            <a:spLocks noGrp="1"/>
          </p:cNvSpPr>
          <p:nvPr>
            <p:ph type="subTitle" idx="6"/>
          </p:nvPr>
        </p:nvSpPr>
        <p:spPr>
          <a:xfrm>
            <a:off x="960000" y="1585835"/>
            <a:ext cx="10272000" cy="55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5" name="Google Shape;295;p32"/>
          <p:cNvSpPr/>
          <p:nvPr/>
        </p:nvSpPr>
        <p:spPr>
          <a:xfrm>
            <a:off x="1" y="5096432"/>
            <a:ext cx="3848209" cy="208282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3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32"/>
          <p:cNvSpPr txBox="1">
            <a:spLocks noGrp="1"/>
          </p:cNvSpPr>
          <p:nvPr>
            <p:ph type="title" idx="7"/>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1821627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98"/>
        <p:cNvGrpSpPr/>
        <p:nvPr/>
      </p:nvGrpSpPr>
      <p:grpSpPr>
        <a:xfrm>
          <a:off x="0" y="0"/>
          <a:ext cx="0" cy="0"/>
          <a:chOff x="0" y="0"/>
          <a:chExt cx="0" cy="0"/>
        </a:xfrm>
      </p:grpSpPr>
      <p:pic>
        <p:nvPicPr>
          <p:cNvPr id="299" name="Google Shape;299;p3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00" name="Google Shape;300;p33"/>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33"/>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33"/>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33"/>
          <p:cNvSpPr txBox="1">
            <a:spLocks noGrp="1"/>
          </p:cNvSpPr>
          <p:nvPr>
            <p:ph type="title"/>
          </p:nvPr>
        </p:nvSpPr>
        <p:spPr>
          <a:xfrm>
            <a:off x="9600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4" name="Google Shape;304;p33"/>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5" name="Google Shape;305;p33"/>
          <p:cNvSpPr txBox="1">
            <a:spLocks noGrp="1"/>
          </p:cNvSpPr>
          <p:nvPr>
            <p:ph type="title" idx="2"/>
          </p:nvPr>
        </p:nvSpPr>
        <p:spPr>
          <a:xfrm>
            <a:off x="4538400" y="4136908"/>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6" name="Google Shape;306;p33"/>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7" name="Google Shape;307;p33"/>
          <p:cNvSpPr txBox="1">
            <a:spLocks noGrp="1"/>
          </p:cNvSpPr>
          <p:nvPr>
            <p:ph type="title" idx="4"/>
          </p:nvPr>
        </p:nvSpPr>
        <p:spPr>
          <a:xfrm>
            <a:off x="81168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8" name="Google Shape;308;p33"/>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9" name="Google Shape;309;p3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3"/>
          <p:cNvSpPr txBox="1">
            <a:spLocks noGrp="1"/>
          </p:cNvSpPr>
          <p:nvPr>
            <p:ph type="title" idx="6"/>
          </p:nvPr>
        </p:nvSpPr>
        <p:spPr>
          <a:xfrm>
            <a:off x="960000" y="7200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8890421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11"/>
        <p:cNvGrpSpPr/>
        <p:nvPr/>
      </p:nvGrpSpPr>
      <p:grpSpPr>
        <a:xfrm>
          <a:off x="0" y="0"/>
          <a:ext cx="0" cy="0"/>
          <a:chOff x="0" y="0"/>
          <a:chExt cx="0" cy="0"/>
        </a:xfrm>
      </p:grpSpPr>
      <p:pic>
        <p:nvPicPr>
          <p:cNvPr id="312" name="Google Shape;312;p3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13" name="Google Shape;313;p34"/>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34"/>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34"/>
          <p:cNvSpPr txBox="1">
            <a:spLocks noGrp="1"/>
          </p:cNvSpPr>
          <p:nvPr>
            <p:ph type="title"/>
          </p:nvPr>
        </p:nvSpPr>
        <p:spPr>
          <a:xfrm>
            <a:off x="90202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6" name="Google Shape;316;p34"/>
          <p:cNvSpPr txBox="1">
            <a:spLocks noGrp="1"/>
          </p:cNvSpPr>
          <p:nvPr>
            <p:ph type="title" idx="2"/>
          </p:nvPr>
        </p:nvSpPr>
        <p:spPr>
          <a:xfrm>
            <a:off x="63809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34"/>
          <p:cNvSpPr txBox="1">
            <a:spLocks noGrp="1"/>
          </p:cNvSpPr>
          <p:nvPr>
            <p:ph type="title" idx="3"/>
          </p:nvPr>
        </p:nvSpPr>
        <p:spPr>
          <a:xfrm>
            <a:off x="3741633"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8" name="Google Shape;318;p34"/>
          <p:cNvSpPr txBox="1">
            <a:spLocks noGrp="1"/>
          </p:cNvSpPr>
          <p:nvPr>
            <p:ph type="title" idx="4"/>
          </p:nvPr>
        </p:nvSpPr>
        <p:spPr>
          <a:xfrm>
            <a:off x="1102300"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9" name="Google Shape;319;p34"/>
          <p:cNvSpPr txBox="1">
            <a:spLocks noGrp="1"/>
          </p:cNvSpPr>
          <p:nvPr>
            <p:ph type="subTitle" idx="1"/>
          </p:nvPr>
        </p:nvSpPr>
        <p:spPr>
          <a:xfrm>
            <a:off x="1102100"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0" name="Google Shape;320;p34"/>
          <p:cNvSpPr txBox="1">
            <a:spLocks noGrp="1"/>
          </p:cNvSpPr>
          <p:nvPr>
            <p:ph type="subTitle" idx="5"/>
          </p:nvPr>
        </p:nvSpPr>
        <p:spPr>
          <a:xfrm>
            <a:off x="3741644"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1" name="Google Shape;321;p34"/>
          <p:cNvSpPr txBox="1">
            <a:spLocks noGrp="1"/>
          </p:cNvSpPr>
          <p:nvPr>
            <p:ph type="subTitle" idx="6"/>
          </p:nvPr>
        </p:nvSpPr>
        <p:spPr>
          <a:xfrm>
            <a:off x="6380956" y="3803989"/>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2" name="Google Shape;322;p34"/>
          <p:cNvSpPr txBox="1">
            <a:spLocks noGrp="1"/>
          </p:cNvSpPr>
          <p:nvPr>
            <p:ph type="subTitle" idx="7"/>
          </p:nvPr>
        </p:nvSpPr>
        <p:spPr>
          <a:xfrm>
            <a:off x="9020267"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3" name="Google Shape;323;p34"/>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34"/>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34"/>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4"/>
          <p:cNvSpPr txBox="1">
            <a:spLocks noGrp="1"/>
          </p:cNvSpPr>
          <p:nvPr>
            <p:ph type="title" idx="8"/>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4536731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28"/>
        <p:cNvGrpSpPr/>
        <p:nvPr/>
      </p:nvGrpSpPr>
      <p:grpSpPr>
        <a:xfrm>
          <a:off x="0" y="0"/>
          <a:ext cx="0" cy="0"/>
          <a:chOff x="0" y="0"/>
          <a:chExt cx="0" cy="0"/>
        </a:xfrm>
      </p:grpSpPr>
      <p:pic>
        <p:nvPicPr>
          <p:cNvPr id="329" name="Google Shape;329;p3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30" name="Google Shape;330;p35"/>
          <p:cNvSpPr/>
          <p:nvPr/>
        </p:nvSpPr>
        <p:spPr>
          <a:xfrm>
            <a:off x="7699867" y="80917"/>
            <a:ext cx="5154077" cy="4042568"/>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3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5"/>
          <p:cNvSpPr/>
          <p:nvPr/>
        </p:nvSpPr>
        <p:spPr>
          <a:xfrm>
            <a:off x="0" y="4826560"/>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5"/>
          <p:cNvSpPr/>
          <p:nvPr/>
        </p:nvSpPr>
        <p:spPr>
          <a:xfrm>
            <a:off x="1" y="8052"/>
            <a:ext cx="5588591"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5"/>
          <p:cNvSpPr/>
          <p:nvPr/>
        </p:nvSpPr>
        <p:spPr>
          <a:xfrm>
            <a:off x="7964900" y="2024000"/>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5"/>
          <p:cNvSpPr txBox="1">
            <a:spLocks noGrp="1"/>
          </p:cNvSpPr>
          <p:nvPr>
            <p:ph type="title"/>
          </p:nvPr>
        </p:nvSpPr>
        <p:spPr>
          <a:xfrm>
            <a:off x="99970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5" name="Google Shape;335;p35"/>
          <p:cNvSpPr txBox="1">
            <a:spLocks noGrp="1"/>
          </p:cNvSpPr>
          <p:nvPr>
            <p:ph type="title" idx="2"/>
          </p:nvPr>
        </p:nvSpPr>
        <p:spPr>
          <a:xfrm>
            <a:off x="455892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6" name="Google Shape;336;p35"/>
          <p:cNvSpPr txBox="1">
            <a:spLocks noGrp="1"/>
          </p:cNvSpPr>
          <p:nvPr>
            <p:ph type="title" idx="3"/>
          </p:nvPr>
        </p:nvSpPr>
        <p:spPr>
          <a:xfrm>
            <a:off x="99970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7" name="Google Shape;337;p35"/>
          <p:cNvSpPr txBox="1">
            <a:spLocks noGrp="1"/>
          </p:cNvSpPr>
          <p:nvPr>
            <p:ph type="title" idx="4"/>
          </p:nvPr>
        </p:nvSpPr>
        <p:spPr>
          <a:xfrm>
            <a:off x="455892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8" name="Google Shape;338;p35"/>
          <p:cNvSpPr txBox="1">
            <a:spLocks noGrp="1"/>
          </p:cNvSpPr>
          <p:nvPr>
            <p:ph type="title" idx="5"/>
          </p:nvPr>
        </p:nvSpPr>
        <p:spPr>
          <a:xfrm>
            <a:off x="811814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9" name="Google Shape;339;p35"/>
          <p:cNvSpPr txBox="1">
            <a:spLocks noGrp="1"/>
          </p:cNvSpPr>
          <p:nvPr>
            <p:ph type="title" idx="6"/>
          </p:nvPr>
        </p:nvSpPr>
        <p:spPr>
          <a:xfrm>
            <a:off x="811814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0" name="Google Shape;340;p35"/>
          <p:cNvSpPr txBox="1">
            <a:spLocks noGrp="1"/>
          </p:cNvSpPr>
          <p:nvPr>
            <p:ph type="subTitle" idx="1"/>
          </p:nvPr>
        </p:nvSpPr>
        <p:spPr>
          <a:xfrm>
            <a:off x="99970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1" name="Google Shape;341;p35"/>
          <p:cNvSpPr txBox="1">
            <a:spLocks noGrp="1"/>
          </p:cNvSpPr>
          <p:nvPr>
            <p:ph type="subTitle" idx="7"/>
          </p:nvPr>
        </p:nvSpPr>
        <p:spPr>
          <a:xfrm>
            <a:off x="455892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2" name="Google Shape;342;p35"/>
          <p:cNvSpPr txBox="1">
            <a:spLocks noGrp="1"/>
          </p:cNvSpPr>
          <p:nvPr>
            <p:ph type="subTitle" idx="8"/>
          </p:nvPr>
        </p:nvSpPr>
        <p:spPr>
          <a:xfrm>
            <a:off x="811814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3" name="Google Shape;343;p35"/>
          <p:cNvSpPr txBox="1">
            <a:spLocks noGrp="1"/>
          </p:cNvSpPr>
          <p:nvPr>
            <p:ph type="subTitle" idx="9"/>
          </p:nvPr>
        </p:nvSpPr>
        <p:spPr>
          <a:xfrm>
            <a:off x="811814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4" name="Google Shape;344;p35"/>
          <p:cNvSpPr txBox="1">
            <a:spLocks noGrp="1"/>
          </p:cNvSpPr>
          <p:nvPr>
            <p:ph type="subTitle" idx="13"/>
          </p:nvPr>
        </p:nvSpPr>
        <p:spPr>
          <a:xfrm>
            <a:off x="455892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5" name="Google Shape;345;p35"/>
          <p:cNvSpPr txBox="1">
            <a:spLocks noGrp="1"/>
          </p:cNvSpPr>
          <p:nvPr>
            <p:ph type="subTitle" idx="14"/>
          </p:nvPr>
        </p:nvSpPr>
        <p:spPr>
          <a:xfrm>
            <a:off x="99970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6" name="Google Shape;346;p3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35"/>
          <p:cNvSpPr txBox="1">
            <a:spLocks noGrp="1"/>
          </p:cNvSpPr>
          <p:nvPr>
            <p:ph type="title" idx="15"/>
          </p:nvPr>
        </p:nvSpPr>
        <p:spPr>
          <a:xfrm>
            <a:off x="960033"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1245477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48"/>
        <p:cNvGrpSpPr/>
        <p:nvPr/>
      </p:nvGrpSpPr>
      <p:grpSpPr>
        <a:xfrm>
          <a:off x="0" y="0"/>
          <a:ext cx="0" cy="0"/>
          <a:chOff x="0" y="0"/>
          <a:chExt cx="0" cy="0"/>
        </a:xfrm>
      </p:grpSpPr>
      <p:pic>
        <p:nvPicPr>
          <p:cNvPr id="349" name="Google Shape;349;p36"/>
          <p:cNvPicPr preferRelativeResize="0"/>
          <p:nvPr/>
        </p:nvPicPr>
        <p:blipFill>
          <a:blip r:embed="rId2">
            <a:alphaModFix amt="50000"/>
          </a:blip>
          <a:stretch>
            <a:fillRect/>
          </a:stretch>
        </p:blipFill>
        <p:spPr>
          <a:xfrm>
            <a:off x="208534" y="203201"/>
            <a:ext cx="12191996" cy="6857999"/>
          </a:xfrm>
          <a:prstGeom prst="rect">
            <a:avLst/>
          </a:prstGeom>
          <a:noFill/>
          <a:ln>
            <a:noFill/>
          </a:ln>
        </p:spPr>
      </p:pic>
      <p:sp>
        <p:nvSpPr>
          <p:cNvPr id="350" name="Google Shape;350;p36"/>
          <p:cNvSpPr/>
          <p:nvPr/>
        </p:nvSpPr>
        <p:spPr>
          <a:xfrm>
            <a:off x="0" y="0"/>
            <a:ext cx="9458243" cy="320611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36"/>
          <p:cNvSpPr/>
          <p:nvPr/>
        </p:nvSpPr>
        <p:spPr>
          <a:xfrm rot="10800000">
            <a:off x="8157986" y="-23"/>
            <a:ext cx="4034015"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36"/>
          <p:cNvSpPr/>
          <p:nvPr/>
        </p:nvSpPr>
        <p:spPr>
          <a:xfrm rot="5400000">
            <a:off x="6505587" y="-2446636"/>
            <a:ext cx="2651767"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36"/>
          <p:cNvSpPr txBox="1">
            <a:spLocks noGrp="1"/>
          </p:cNvSpPr>
          <p:nvPr>
            <p:ph type="subTitle" idx="1"/>
          </p:nvPr>
        </p:nvSpPr>
        <p:spPr>
          <a:xfrm>
            <a:off x="831117"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4" name="Google Shape;354;p36"/>
          <p:cNvSpPr txBox="1">
            <a:spLocks noGrp="1"/>
          </p:cNvSpPr>
          <p:nvPr>
            <p:ph type="title" hasCustomPrompt="1"/>
          </p:nvPr>
        </p:nvSpPr>
        <p:spPr>
          <a:xfrm>
            <a:off x="1122917"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5" name="Google Shape;355;p36"/>
          <p:cNvSpPr txBox="1">
            <a:spLocks noGrp="1"/>
          </p:cNvSpPr>
          <p:nvPr>
            <p:ph type="subTitle" idx="2"/>
          </p:nvPr>
        </p:nvSpPr>
        <p:spPr>
          <a:xfrm>
            <a:off x="3537869" y="2579167"/>
            <a:ext cx="51084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6" name="Google Shape;356;p36"/>
          <p:cNvSpPr txBox="1">
            <a:spLocks noGrp="1"/>
          </p:cNvSpPr>
          <p:nvPr>
            <p:ph type="title" idx="3" hasCustomPrompt="1"/>
          </p:nvPr>
        </p:nvSpPr>
        <p:spPr>
          <a:xfrm>
            <a:off x="3907469" y="1821560"/>
            <a:ext cx="4521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7" name="Google Shape;357;p36"/>
          <p:cNvSpPr txBox="1">
            <a:spLocks noGrp="1"/>
          </p:cNvSpPr>
          <p:nvPr>
            <p:ph type="subTitle" idx="4"/>
          </p:nvPr>
        </p:nvSpPr>
        <p:spPr>
          <a:xfrm>
            <a:off x="6254083"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8" name="Google Shape;358;p36"/>
          <p:cNvSpPr txBox="1">
            <a:spLocks noGrp="1"/>
          </p:cNvSpPr>
          <p:nvPr>
            <p:ph type="title" idx="5" hasCustomPrompt="1"/>
          </p:nvPr>
        </p:nvSpPr>
        <p:spPr>
          <a:xfrm>
            <a:off x="6545883"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pic>
        <p:nvPicPr>
          <p:cNvPr id="359" name="Google Shape;359;p36"/>
          <p:cNvPicPr preferRelativeResize="0"/>
          <p:nvPr/>
        </p:nvPicPr>
        <p:blipFill>
          <a:blip r:embed="rId2">
            <a:alphaModFix amt="50000"/>
          </a:blip>
          <a:stretch>
            <a:fillRect/>
          </a:stretch>
        </p:blipFill>
        <p:spPr>
          <a:xfrm>
            <a:off x="5334" y="1"/>
            <a:ext cx="12191996" cy="6857999"/>
          </a:xfrm>
          <a:prstGeom prst="rect">
            <a:avLst/>
          </a:prstGeom>
          <a:noFill/>
          <a:ln>
            <a:noFill/>
          </a:ln>
        </p:spPr>
      </p:pic>
    </p:spTree>
    <p:extLst>
      <p:ext uri="{BB962C8B-B14F-4D97-AF65-F5344CB8AC3E}">
        <p14:creationId xmlns:p14="http://schemas.microsoft.com/office/powerpoint/2010/main" val="30942839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60"/>
        <p:cNvGrpSpPr/>
        <p:nvPr/>
      </p:nvGrpSpPr>
      <p:grpSpPr>
        <a:xfrm>
          <a:off x="0" y="0"/>
          <a:ext cx="0" cy="0"/>
          <a:chOff x="0" y="0"/>
          <a:chExt cx="0" cy="0"/>
        </a:xfrm>
      </p:grpSpPr>
      <p:pic>
        <p:nvPicPr>
          <p:cNvPr id="361" name="Google Shape;361;p3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62" name="Google Shape;362;p37"/>
          <p:cNvSpPr/>
          <p:nvPr/>
        </p:nvSpPr>
        <p:spPr>
          <a:xfrm rot="10800000">
            <a:off x="7661735" y="0"/>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37"/>
          <p:cNvSpPr/>
          <p:nvPr/>
        </p:nvSpPr>
        <p:spPr>
          <a:xfrm rot="10800000">
            <a:off x="1" y="2"/>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37"/>
          <p:cNvSpPr/>
          <p:nvPr/>
        </p:nvSpPr>
        <p:spPr>
          <a:xfrm rot="10800000" flipH="1">
            <a:off x="9800622" y="5532331"/>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37"/>
          <p:cNvSpPr txBox="1">
            <a:spLocks noGrp="1"/>
          </p:cNvSpPr>
          <p:nvPr>
            <p:ph type="subTitle" idx="1"/>
          </p:nvPr>
        </p:nvSpPr>
        <p:spPr>
          <a:xfrm>
            <a:off x="960000" y="4764733"/>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6" name="Google Shape;366;p37"/>
          <p:cNvSpPr txBox="1">
            <a:spLocks noGrp="1"/>
          </p:cNvSpPr>
          <p:nvPr>
            <p:ph type="title" hasCustomPrompt="1"/>
          </p:nvPr>
        </p:nvSpPr>
        <p:spPr>
          <a:xfrm>
            <a:off x="1613200" y="4049333"/>
            <a:ext cx="17556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7" name="Google Shape;367;p37"/>
          <p:cNvSpPr txBox="1">
            <a:spLocks noGrp="1"/>
          </p:cNvSpPr>
          <p:nvPr>
            <p:ph type="subTitle" idx="2"/>
          </p:nvPr>
        </p:nvSpPr>
        <p:spPr>
          <a:xfrm>
            <a:off x="4519067" y="2056867"/>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8" name="Google Shape;368;p37"/>
          <p:cNvSpPr txBox="1">
            <a:spLocks noGrp="1"/>
          </p:cNvSpPr>
          <p:nvPr>
            <p:ph type="title" idx="3" hasCustomPrompt="1"/>
          </p:nvPr>
        </p:nvSpPr>
        <p:spPr>
          <a:xfrm>
            <a:off x="5172267" y="2918717"/>
            <a:ext cx="1755600" cy="676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9" name="Google Shape;369;p37"/>
          <p:cNvSpPr txBox="1">
            <a:spLocks noGrp="1"/>
          </p:cNvSpPr>
          <p:nvPr>
            <p:ph type="subTitle" idx="4"/>
          </p:nvPr>
        </p:nvSpPr>
        <p:spPr>
          <a:xfrm>
            <a:off x="8169667" y="4764733"/>
            <a:ext cx="3062000" cy="816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70" name="Google Shape;370;p37"/>
          <p:cNvSpPr txBox="1">
            <a:spLocks noGrp="1"/>
          </p:cNvSpPr>
          <p:nvPr>
            <p:ph type="title" idx="5" hasCustomPrompt="1"/>
          </p:nvPr>
        </p:nvSpPr>
        <p:spPr>
          <a:xfrm>
            <a:off x="8825400" y="4049333"/>
            <a:ext cx="17512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71" name="Google Shape;371;p3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37"/>
          <p:cNvSpPr txBox="1">
            <a:spLocks noGrp="1"/>
          </p:cNvSpPr>
          <p:nvPr>
            <p:ph type="title" idx="6"/>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49930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8" name="Google Shape;78;p10"/>
          <p:cNvSpPr txBox="1">
            <a:spLocks noGrp="1"/>
          </p:cNvSpPr>
          <p:nvPr>
            <p:ph type="title"/>
          </p:nvPr>
        </p:nvSpPr>
        <p:spPr>
          <a:xfrm>
            <a:off x="5702367" y="673100"/>
            <a:ext cx="5530000" cy="115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3733">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79400" y="4775777"/>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0"/>
          <p:cNvSpPr/>
          <p:nvPr/>
        </p:nvSpPr>
        <p:spPr>
          <a:xfrm>
            <a:off x="-279399" y="-1211133"/>
            <a:ext cx="6934172"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0"/>
          <p:cNvSpPr/>
          <p:nvPr/>
        </p:nvSpPr>
        <p:spPr>
          <a:xfrm>
            <a:off x="9438100" y="3060433"/>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10"/>
          <p:cNvGrpSpPr/>
          <p:nvPr/>
        </p:nvGrpSpPr>
        <p:grpSpPr>
          <a:xfrm>
            <a:off x="1453553" y="719985"/>
            <a:ext cx="427271" cy="545673"/>
            <a:chOff x="5905475" y="2032050"/>
            <a:chExt cx="454350" cy="580175"/>
          </a:xfrm>
        </p:grpSpPr>
        <p:sp>
          <p:nvSpPr>
            <p:cNvPr id="83" name="Google Shape;83;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10"/>
          <p:cNvGrpSpPr/>
          <p:nvPr/>
        </p:nvGrpSpPr>
        <p:grpSpPr>
          <a:xfrm>
            <a:off x="797128" y="1870225"/>
            <a:ext cx="325739" cy="408075"/>
            <a:chOff x="7249250" y="2312150"/>
            <a:chExt cx="433317" cy="542846"/>
          </a:xfrm>
        </p:grpSpPr>
        <p:sp>
          <p:nvSpPr>
            <p:cNvPr id="90" name="Google Shape;90;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 name="Google Shape;93;p10"/>
          <p:cNvGrpSpPr/>
          <p:nvPr/>
        </p:nvGrpSpPr>
        <p:grpSpPr>
          <a:xfrm rot="195562">
            <a:off x="384311" y="5279089"/>
            <a:ext cx="1458763" cy="1371608"/>
            <a:chOff x="5047850" y="2794950"/>
            <a:chExt cx="1095150" cy="1047150"/>
          </a:xfrm>
        </p:grpSpPr>
        <p:sp>
          <p:nvSpPr>
            <p:cNvPr id="94" name="Google Shape;94;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10"/>
          <p:cNvGrpSpPr/>
          <p:nvPr/>
        </p:nvGrpSpPr>
        <p:grpSpPr>
          <a:xfrm>
            <a:off x="11058502" y="5420840"/>
            <a:ext cx="277261" cy="418072"/>
            <a:chOff x="7509313" y="3231788"/>
            <a:chExt cx="249575" cy="365575"/>
          </a:xfrm>
        </p:grpSpPr>
        <p:sp>
          <p:nvSpPr>
            <p:cNvPr id="110" name="Google Shape;110;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845995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pic>
        <p:nvPicPr>
          <p:cNvPr id="374" name="Google Shape;374;p3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75" name="Google Shape;375;p38"/>
          <p:cNvSpPr/>
          <p:nvPr/>
        </p:nvSpPr>
        <p:spPr>
          <a:xfrm>
            <a:off x="1" y="4405996"/>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38"/>
          <p:cNvSpPr txBox="1">
            <a:spLocks noGrp="1"/>
          </p:cNvSpPr>
          <p:nvPr>
            <p:ph type="subTitle" idx="1"/>
          </p:nvPr>
        </p:nvSpPr>
        <p:spPr>
          <a:xfrm>
            <a:off x="3264133" y="2240500"/>
            <a:ext cx="5802800" cy="1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300"/>
              <a:buNone/>
              <a:defRPr sz="2267">
                <a:solidFill>
                  <a:schemeClr val="lt1"/>
                </a:solidFill>
                <a:latin typeface="Comfortaa SemiBold"/>
                <a:ea typeface="Comfortaa SemiBold"/>
                <a:cs typeface="Comfortaa SemiBold"/>
                <a:sym typeface="Comfortaa SemiBold"/>
              </a:defRPr>
            </a:lvl1pPr>
            <a:lvl2pPr lvl="1" algn="ctr" rtl="0">
              <a:lnSpc>
                <a:spcPct val="100000"/>
              </a:lnSpc>
              <a:spcBef>
                <a:spcPts val="0"/>
              </a:spcBef>
              <a:spcAft>
                <a:spcPts val="0"/>
              </a:spcAft>
              <a:buClr>
                <a:schemeClr val="lt1"/>
              </a:buClr>
              <a:buSzPts val="1800"/>
              <a:buNone/>
              <a:defRPr sz="2400">
                <a:solidFill>
                  <a:schemeClr val="lt1"/>
                </a:solidFill>
              </a:defRPr>
            </a:lvl2pPr>
            <a:lvl3pPr lvl="2" algn="ctr" rtl="0">
              <a:lnSpc>
                <a:spcPct val="100000"/>
              </a:lnSpc>
              <a:spcBef>
                <a:spcPts val="0"/>
              </a:spcBef>
              <a:spcAft>
                <a:spcPts val="0"/>
              </a:spcAft>
              <a:buClr>
                <a:schemeClr val="lt1"/>
              </a:buClr>
              <a:buSzPts val="1800"/>
              <a:buNone/>
              <a:defRPr sz="2400">
                <a:solidFill>
                  <a:schemeClr val="lt1"/>
                </a:solidFill>
              </a:defRPr>
            </a:lvl3pPr>
            <a:lvl4pPr lvl="3" algn="ctr" rtl="0">
              <a:lnSpc>
                <a:spcPct val="100000"/>
              </a:lnSpc>
              <a:spcBef>
                <a:spcPts val="0"/>
              </a:spcBef>
              <a:spcAft>
                <a:spcPts val="0"/>
              </a:spcAft>
              <a:buClr>
                <a:schemeClr val="lt1"/>
              </a:buClr>
              <a:buSzPts val="1800"/>
              <a:buNone/>
              <a:defRPr sz="2400">
                <a:solidFill>
                  <a:schemeClr val="lt1"/>
                </a:solidFill>
              </a:defRPr>
            </a:lvl4pPr>
            <a:lvl5pPr lvl="4" algn="ctr" rtl="0">
              <a:lnSpc>
                <a:spcPct val="100000"/>
              </a:lnSpc>
              <a:spcBef>
                <a:spcPts val="0"/>
              </a:spcBef>
              <a:spcAft>
                <a:spcPts val="0"/>
              </a:spcAft>
              <a:buClr>
                <a:schemeClr val="lt1"/>
              </a:buClr>
              <a:buSzPts val="1800"/>
              <a:buNone/>
              <a:defRPr sz="2400">
                <a:solidFill>
                  <a:schemeClr val="lt1"/>
                </a:solidFill>
              </a:defRPr>
            </a:lvl5pPr>
            <a:lvl6pPr lvl="5" algn="ctr" rtl="0">
              <a:lnSpc>
                <a:spcPct val="100000"/>
              </a:lnSpc>
              <a:spcBef>
                <a:spcPts val="0"/>
              </a:spcBef>
              <a:spcAft>
                <a:spcPts val="0"/>
              </a:spcAft>
              <a:buClr>
                <a:schemeClr val="lt1"/>
              </a:buClr>
              <a:buSzPts val="1800"/>
              <a:buNone/>
              <a:defRPr sz="2400">
                <a:solidFill>
                  <a:schemeClr val="lt1"/>
                </a:solidFill>
              </a:defRPr>
            </a:lvl6pPr>
            <a:lvl7pPr lvl="6" algn="ctr" rtl="0">
              <a:lnSpc>
                <a:spcPct val="100000"/>
              </a:lnSpc>
              <a:spcBef>
                <a:spcPts val="0"/>
              </a:spcBef>
              <a:spcAft>
                <a:spcPts val="0"/>
              </a:spcAft>
              <a:buClr>
                <a:schemeClr val="lt1"/>
              </a:buClr>
              <a:buSzPts val="1800"/>
              <a:buNone/>
              <a:defRPr sz="2400">
                <a:solidFill>
                  <a:schemeClr val="lt1"/>
                </a:solidFill>
              </a:defRPr>
            </a:lvl7pPr>
            <a:lvl8pPr lvl="7" algn="ctr" rtl="0">
              <a:lnSpc>
                <a:spcPct val="100000"/>
              </a:lnSpc>
              <a:spcBef>
                <a:spcPts val="0"/>
              </a:spcBef>
              <a:spcAft>
                <a:spcPts val="0"/>
              </a:spcAft>
              <a:buClr>
                <a:schemeClr val="lt1"/>
              </a:buClr>
              <a:buSzPts val="1800"/>
              <a:buNone/>
              <a:defRPr sz="2400">
                <a:solidFill>
                  <a:schemeClr val="lt1"/>
                </a:solidFill>
              </a:defRPr>
            </a:lvl8pPr>
            <a:lvl9pPr lvl="8" algn="ctr" rtl="0">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377" name="Google Shape;377;p38"/>
          <p:cNvSpPr txBox="1">
            <a:spLocks noGrp="1"/>
          </p:cNvSpPr>
          <p:nvPr>
            <p:ph type="subTitle" idx="2"/>
          </p:nvPr>
        </p:nvSpPr>
        <p:spPr>
          <a:xfrm rot="-711">
            <a:off x="3264000" y="3825213"/>
            <a:ext cx="5802800" cy="55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None/>
              <a:defRPr sz="20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100"/>
              <a:buNone/>
              <a:defRPr sz="1467">
                <a:solidFill>
                  <a:schemeClr val="lt1"/>
                </a:solidFill>
              </a:defRPr>
            </a:lvl2pPr>
            <a:lvl3pPr lvl="2" algn="ctr" rtl="0">
              <a:lnSpc>
                <a:spcPct val="100000"/>
              </a:lnSpc>
              <a:spcBef>
                <a:spcPts val="0"/>
              </a:spcBef>
              <a:spcAft>
                <a:spcPts val="0"/>
              </a:spcAft>
              <a:buClr>
                <a:schemeClr val="lt1"/>
              </a:buClr>
              <a:buSzPts val="1100"/>
              <a:buNone/>
              <a:defRPr sz="1467">
                <a:solidFill>
                  <a:schemeClr val="lt1"/>
                </a:solidFill>
              </a:defRPr>
            </a:lvl3pPr>
            <a:lvl4pPr lvl="3" algn="ctr" rtl="0">
              <a:lnSpc>
                <a:spcPct val="100000"/>
              </a:lnSpc>
              <a:spcBef>
                <a:spcPts val="0"/>
              </a:spcBef>
              <a:spcAft>
                <a:spcPts val="0"/>
              </a:spcAft>
              <a:buClr>
                <a:schemeClr val="lt1"/>
              </a:buClr>
              <a:buSzPts val="1100"/>
              <a:buNone/>
              <a:defRPr sz="1467">
                <a:solidFill>
                  <a:schemeClr val="lt1"/>
                </a:solidFill>
              </a:defRPr>
            </a:lvl4pPr>
            <a:lvl5pPr lvl="4" algn="ctr" rtl="0">
              <a:lnSpc>
                <a:spcPct val="100000"/>
              </a:lnSpc>
              <a:spcBef>
                <a:spcPts val="0"/>
              </a:spcBef>
              <a:spcAft>
                <a:spcPts val="0"/>
              </a:spcAft>
              <a:buClr>
                <a:schemeClr val="lt1"/>
              </a:buClr>
              <a:buSzPts val="1100"/>
              <a:buNone/>
              <a:defRPr sz="1467">
                <a:solidFill>
                  <a:schemeClr val="lt1"/>
                </a:solidFill>
              </a:defRPr>
            </a:lvl5pPr>
            <a:lvl6pPr lvl="5" algn="ctr" rtl="0">
              <a:lnSpc>
                <a:spcPct val="100000"/>
              </a:lnSpc>
              <a:spcBef>
                <a:spcPts val="0"/>
              </a:spcBef>
              <a:spcAft>
                <a:spcPts val="0"/>
              </a:spcAft>
              <a:buClr>
                <a:schemeClr val="lt1"/>
              </a:buClr>
              <a:buSzPts val="1100"/>
              <a:buNone/>
              <a:defRPr sz="1467">
                <a:solidFill>
                  <a:schemeClr val="lt1"/>
                </a:solidFill>
              </a:defRPr>
            </a:lvl6pPr>
            <a:lvl7pPr lvl="6" algn="ctr" rtl="0">
              <a:lnSpc>
                <a:spcPct val="100000"/>
              </a:lnSpc>
              <a:spcBef>
                <a:spcPts val="0"/>
              </a:spcBef>
              <a:spcAft>
                <a:spcPts val="0"/>
              </a:spcAft>
              <a:buClr>
                <a:schemeClr val="lt1"/>
              </a:buClr>
              <a:buSzPts val="1100"/>
              <a:buNone/>
              <a:defRPr sz="1467">
                <a:solidFill>
                  <a:schemeClr val="lt1"/>
                </a:solidFill>
              </a:defRPr>
            </a:lvl7pPr>
            <a:lvl8pPr lvl="7" algn="ctr" rtl="0">
              <a:lnSpc>
                <a:spcPct val="100000"/>
              </a:lnSpc>
              <a:spcBef>
                <a:spcPts val="0"/>
              </a:spcBef>
              <a:spcAft>
                <a:spcPts val="0"/>
              </a:spcAft>
              <a:buClr>
                <a:schemeClr val="lt1"/>
              </a:buClr>
              <a:buSzPts val="1100"/>
              <a:buNone/>
              <a:defRPr sz="1467">
                <a:solidFill>
                  <a:schemeClr val="lt1"/>
                </a:solidFill>
              </a:defRPr>
            </a:lvl8pPr>
            <a:lvl9pPr lvl="8" algn="ctr" rtl="0">
              <a:lnSpc>
                <a:spcPct val="100000"/>
              </a:lnSpc>
              <a:spcBef>
                <a:spcPts val="0"/>
              </a:spcBef>
              <a:spcAft>
                <a:spcPts val="0"/>
              </a:spcAft>
              <a:buClr>
                <a:schemeClr val="lt1"/>
              </a:buClr>
              <a:buSzPts val="1100"/>
              <a:buNone/>
              <a:defRPr sz="1467">
                <a:solidFill>
                  <a:schemeClr val="lt1"/>
                </a:solidFill>
              </a:defRPr>
            </a:lvl9pPr>
          </a:lstStyle>
          <a:p>
            <a:endParaRPr/>
          </a:p>
        </p:txBody>
      </p:sp>
      <p:sp>
        <p:nvSpPr>
          <p:cNvPr id="378" name="Google Shape;378;p38"/>
          <p:cNvSpPr txBox="1">
            <a:spLocks noGrp="1"/>
          </p:cNvSpPr>
          <p:nvPr>
            <p:ph type="ctrTitle"/>
          </p:nvPr>
        </p:nvSpPr>
        <p:spPr>
          <a:xfrm>
            <a:off x="3264133" y="899900"/>
            <a:ext cx="5802800" cy="124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5200"/>
              <a:buNone/>
              <a:defRPr sz="12000">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79" name="Google Shape;379;p38"/>
          <p:cNvSpPr/>
          <p:nvPr/>
        </p:nvSpPr>
        <p:spPr>
          <a:xfrm>
            <a:off x="11052362" y="17"/>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38"/>
          <p:cNvSpPr/>
          <p:nvPr/>
        </p:nvSpPr>
        <p:spPr>
          <a:xfrm flipH="1">
            <a:off x="7" y="0"/>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38"/>
          <p:cNvSpPr txBox="1"/>
          <p:nvPr/>
        </p:nvSpPr>
        <p:spPr>
          <a:xfrm>
            <a:off x="2868633" y="5440234"/>
            <a:ext cx="6825600" cy="749011"/>
          </a:xfrm>
          <a:prstGeom prst="rect">
            <a:avLst/>
          </a:prstGeom>
          <a:noFill/>
          <a:ln>
            <a:noFill/>
          </a:ln>
        </p:spPr>
        <p:txBody>
          <a:bodyPr spcFirstLastPara="1" wrap="square" lIns="121900" tIns="121900" rIns="121900" bIns="121900" anchor="t" anchorCtr="0">
            <a:spAutoFit/>
          </a:bodyPr>
          <a:lstStyle/>
          <a:p>
            <a:pPr marL="0" lvl="0" indent="0" algn="ctr" rtl="0">
              <a:spcBef>
                <a:spcPts val="400"/>
              </a:spcBef>
              <a:spcAft>
                <a:spcPts val="0"/>
              </a:spcAft>
              <a:buNone/>
            </a:pPr>
            <a:r>
              <a:rPr lang="en" sz="1467" b="1">
                <a:solidFill>
                  <a:schemeClr val="accent3"/>
                </a:solidFill>
                <a:latin typeface="Comfortaa"/>
                <a:ea typeface="Comfortaa"/>
                <a:cs typeface="Comfortaa"/>
                <a:sym typeface="Comfortaa"/>
              </a:rPr>
              <a:t>CREDITS: </a:t>
            </a:r>
            <a:r>
              <a:rPr lang="en" sz="1467">
                <a:solidFill>
                  <a:schemeClr val="dk1"/>
                </a:solidFill>
                <a:latin typeface="Comfortaa SemiBold"/>
                <a:ea typeface="Comfortaa SemiBold"/>
                <a:cs typeface="Comfortaa SemiBold"/>
                <a:sym typeface="Comfortaa SemiBold"/>
              </a:rPr>
              <a:t>This presentation template was created by </a:t>
            </a:r>
            <a:r>
              <a:rPr lang="en" sz="1467" b="1">
                <a:solidFill>
                  <a:schemeClr val="accent3"/>
                </a:solidFill>
                <a:uFill>
                  <a:noFill/>
                </a:uFill>
                <a:latin typeface="Comfortaa"/>
                <a:ea typeface="Comfortaa"/>
                <a:cs typeface="Comfortaa"/>
                <a:sym typeface="Comfortaa"/>
                <a:hlinkClick r:id="rId3">
                  <a:extLst>
                    <a:ext uri="{A12FA001-AC4F-418D-AE19-62706E023703}">
                      <ahyp:hlinkClr xmlns:ahyp="http://schemas.microsoft.com/office/drawing/2018/hyperlinkcolor" xmlns="" val="tx"/>
                    </a:ext>
                  </a:extLst>
                </a:hlinkClick>
              </a:rPr>
              <a:t>Slidesgo</a:t>
            </a:r>
            <a:r>
              <a:rPr lang="en" sz="1467">
                <a:solidFill>
                  <a:schemeClr val="dk1"/>
                </a:solidFill>
                <a:latin typeface="Comfortaa SemiBold"/>
                <a:ea typeface="Comfortaa SemiBold"/>
                <a:cs typeface="Comfortaa SemiBold"/>
                <a:sym typeface="Comfortaa SemiBold"/>
              </a:rPr>
              <a:t>, and includes icons by </a:t>
            </a:r>
            <a:r>
              <a:rPr lang="en" sz="1467" b="1">
                <a:solidFill>
                  <a:schemeClr val="accent3"/>
                </a:solidFill>
                <a:uFill>
                  <a:noFill/>
                </a:uFill>
                <a:latin typeface="Comfortaa"/>
                <a:ea typeface="Comfortaa"/>
                <a:cs typeface="Comfortaa"/>
                <a:sym typeface="Comfortaa"/>
                <a:hlinkClick r:id="rId4">
                  <a:extLst>
                    <a:ext uri="{A12FA001-AC4F-418D-AE19-62706E023703}">
                      <ahyp:hlinkClr xmlns:ahyp="http://schemas.microsoft.com/office/drawing/2018/hyperlinkcolor" xmlns="" val="tx"/>
                    </a:ext>
                  </a:extLst>
                </a:hlinkClick>
              </a:rPr>
              <a:t>Flaticon</a:t>
            </a:r>
            <a:r>
              <a:rPr lang="en" sz="1467">
                <a:solidFill>
                  <a:schemeClr val="dk1"/>
                </a:solidFill>
                <a:latin typeface="Comfortaa SemiBold"/>
                <a:ea typeface="Comfortaa SemiBold"/>
                <a:cs typeface="Comfortaa SemiBold"/>
                <a:sym typeface="Comfortaa SemiBold"/>
              </a:rPr>
              <a:t>, and infographics &amp; images by </a:t>
            </a:r>
            <a:r>
              <a:rPr lang="en" sz="1467" b="1">
                <a:solidFill>
                  <a:schemeClr val="accent3"/>
                </a:solidFill>
                <a:uFill>
                  <a:noFill/>
                </a:uFill>
                <a:latin typeface="Comfortaa"/>
                <a:ea typeface="Comfortaa"/>
                <a:cs typeface="Comfortaa"/>
                <a:sym typeface="Comfortaa"/>
                <a:hlinkClick r:id="rId5">
                  <a:extLst>
                    <a:ext uri="{A12FA001-AC4F-418D-AE19-62706E023703}">
                      <ahyp:hlinkClr xmlns:ahyp="http://schemas.microsoft.com/office/drawing/2018/hyperlinkcolor" xmlns="" val="tx"/>
                    </a:ext>
                  </a:extLst>
                </a:hlinkClick>
              </a:rPr>
              <a:t>Freepik</a:t>
            </a:r>
            <a:endParaRPr sz="1467" b="1">
              <a:solidFill>
                <a:schemeClr val="accent3"/>
              </a:solidFill>
              <a:latin typeface="Comfortaa"/>
              <a:ea typeface="Comfortaa"/>
              <a:cs typeface="Comfortaa"/>
              <a:sym typeface="Comfortaa"/>
            </a:endParaRPr>
          </a:p>
        </p:txBody>
      </p:sp>
    </p:spTree>
    <p:extLst>
      <p:ext uri="{BB962C8B-B14F-4D97-AF65-F5344CB8AC3E}">
        <p14:creationId xmlns:p14="http://schemas.microsoft.com/office/powerpoint/2010/main" val="25127694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84" name="Google Shape;384;p39"/>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39"/>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39"/>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39"/>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39"/>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284902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91" name="Google Shape;391;p40"/>
          <p:cNvSpPr/>
          <p:nvPr/>
        </p:nvSpPr>
        <p:spPr>
          <a:xfrm>
            <a:off x="-182240" y="4714833"/>
            <a:ext cx="12374200" cy="244796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40"/>
          <p:cNvSpPr/>
          <p:nvPr/>
        </p:nvSpPr>
        <p:spPr>
          <a:xfrm>
            <a:off x="-182240" y="-127001"/>
            <a:ext cx="5744591" cy="130034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40"/>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37991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15" name="Google Shape;115;p11"/>
          <p:cNvSpPr/>
          <p:nvPr/>
        </p:nvSpPr>
        <p:spPr>
          <a:xfrm>
            <a:off x="3" y="0"/>
            <a:ext cx="12191949" cy="1115189"/>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1"/>
          <p:cNvSpPr/>
          <p:nvPr/>
        </p:nvSpPr>
        <p:spPr>
          <a:xfrm rot="5400000">
            <a:off x="5476224" y="40607"/>
            <a:ext cx="1193784" cy="12440971"/>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1"/>
          <p:cNvSpPr txBox="1">
            <a:spLocks noGrp="1"/>
          </p:cNvSpPr>
          <p:nvPr>
            <p:ph type="title" hasCustomPrompt="1"/>
          </p:nvPr>
        </p:nvSpPr>
        <p:spPr>
          <a:xfrm rot="159">
            <a:off x="1778200" y="2328132"/>
            <a:ext cx="8635600" cy="1418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4933">
                <a:solidFill>
                  <a:schemeClr val="l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18" name="Google Shape;118;p11"/>
          <p:cNvSpPr txBox="1">
            <a:spLocks noGrp="1"/>
          </p:cNvSpPr>
          <p:nvPr>
            <p:ph type="subTitle" idx="1"/>
          </p:nvPr>
        </p:nvSpPr>
        <p:spPr>
          <a:xfrm>
            <a:off x="3836700" y="4524000"/>
            <a:ext cx="4518400" cy="111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158287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2964389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slideLayout" Target="../slideLayouts/slideLayout72.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theme" Target="../theme/theme2.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44400"/>
          </a:xfrm>
          <a:prstGeom prst="rect">
            <a:avLst/>
          </a:prstGeom>
          <a:noFill/>
          <a:ln>
            <a:noFill/>
          </a:ln>
        </p:spPr>
        <p:txBody>
          <a:bodyPr spcFirstLastPara="1" wrap="square" lIns="91425" tIns="91425" rIns="91425" bIns="91425" anchor="t" anchorCtr="0">
            <a:noAutofit/>
          </a:bodyPr>
          <a:lstStyle>
            <a:lvl1pPr lvl="0" algn="ctr" rtl="0">
              <a:lnSpc>
                <a:spcPct val="70000"/>
              </a:lnSpc>
              <a:spcBef>
                <a:spcPts val="0"/>
              </a:spcBef>
              <a:spcAft>
                <a:spcPts val="0"/>
              </a:spcAft>
              <a:buClr>
                <a:schemeClr val="dk1"/>
              </a:buClr>
              <a:buSzPts val="3200"/>
              <a:buFont typeface="Mali Medium"/>
              <a:buNone/>
              <a:defRPr sz="3200">
                <a:solidFill>
                  <a:schemeClr val="dk1"/>
                </a:solidFill>
                <a:latin typeface="Mali Medium"/>
                <a:ea typeface="Mali Medium"/>
                <a:cs typeface="Mali Medium"/>
                <a:sym typeface="Mali Medium"/>
              </a:defRPr>
            </a:lvl1pPr>
            <a:lvl2pPr lvl="1"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2pPr>
            <a:lvl3pPr lvl="2"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3pPr>
            <a:lvl4pPr lvl="3"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4pPr>
            <a:lvl5pPr lvl="4"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5pPr>
            <a:lvl6pPr lvl="5"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6pPr>
            <a:lvl7pPr lvl="6"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7pPr>
            <a:lvl8pPr lvl="7"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8pPr>
            <a:lvl9pPr lvl="8"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1150">
              <a:lnSpc>
                <a:spcPct val="100000"/>
              </a:lnSpc>
              <a:spcBef>
                <a:spcPts val="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1pPr>
            <a:lvl2pPr marL="914400" lvl="1"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2pPr>
            <a:lvl3pPr marL="1371600" lvl="2"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3pPr>
            <a:lvl4pPr marL="1828800" lvl="3"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4pPr>
            <a:lvl5pPr marL="2286000" lvl="4"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5pPr>
            <a:lvl6pPr marL="2743200" lvl="5"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6pPr>
            <a:lvl7pPr marL="3200400" lvl="6"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7pPr>
            <a:lvl8pPr marL="3657600" lvl="7"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8pPr>
            <a:lvl9pPr marL="4114800" lvl="8" indent="-311150">
              <a:lnSpc>
                <a:spcPct val="100000"/>
              </a:lnSpc>
              <a:spcBef>
                <a:spcPts val="1600"/>
              </a:spcBef>
              <a:spcAft>
                <a:spcPts val="160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9pPr>
          </a:lstStyle>
          <a:p>
            <a:endParaRPr/>
          </a:p>
        </p:txBody>
      </p:sp>
    </p:spTree>
    <p:extLst>
      <p:ext uri="{BB962C8B-B14F-4D97-AF65-F5344CB8AC3E}">
        <p14:creationId xmlns:p14="http://schemas.microsoft.com/office/powerpoint/2010/main" val="381598980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7" r:id="rId5"/>
    <p:sldLayoutId id="2147483668" r:id="rId6"/>
    <p:sldLayoutId id="2147483669" r:id="rId7"/>
    <p:sldLayoutId id="2147483670" r:id="rId8"/>
    <p:sldLayoutId id="2147483671" r:id="rId9"/>
    <p:sldLayoutId id="2147483673" r:id="rId10"/>
    <p:sldLayoutId id="2147483674"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8" r:id="rId32"/>
    <p:sldLayoutId id="2147483699" r:id="rId3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44400"/>
          </a:xfrm>
          <a:prstGeom prst="rect">
            <a:avLst/>
          </a:prstGeom>
          <a:noFill/>
          <a:ln>
            <a:noFill/>
          </a:ln>
        </p:spPr>
        <p:txBody>
          <a:bodyPr spcFirstLastPara="1" wrap="square" lIns="91425" tIns="91425" rIns="91425" bIns="91425" anchor="t" anchorCtr="0">
            <a:noAutofit/>
          </a:bodyPr>
          <a:lstStyle>
            <a:lvl1pPr lvl="0" algn="ctr" rtl="0">
              <a:lnSpc>
                <a:spcPct val="70000"/>
              </a:lnSpc>
              <a:spcBef>
                <a:spcPts val="0"/>
              </a:spcBef>
              <a:spcAft>
                <a:spcPts val="0"/>
              </a:spcAft>
              <a:buClr>
                <a:schemeClr val="dk1"/>
              </a:buClr>
              <a:buSzPts val="3200"/>
              <a:buFont typeface="Mali Medium"/>
              <a:buNone/>
              <a:defRPr sz="3200">
                <a:solidFill>
                  <a:schemeClr val="dk1"/>
                </a:solidFill>
                <a:latin typeface="Mali Medium"/>
                <a:ea typeface="Mali Medium"/>
                <a:cs typeface="Mali Medium"/>
                <a:sym typeface="Mali Medium"/>
              </a:defRPr>
            </a:lvl1pPr>
            <a:lvl2pPr lvl="1"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2pPr>
            <a:lvl3pPr lvl="2"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3pPr>
            <a:lvl4pPr lvl="3"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4pPr>
            <a:lvl5pPr lvl="4"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5pPr>
            <a:lvl6pPr lvl="5"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6pPr>
            <a:lvl7pPr lvl="6"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7pPr>
            <a:lvl8pPr lvl="7"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8pPr>
            <a:lvl9pPr lvl="8"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1150">
              <a:lnSpc>
                <a:spcPct val="100000"/>
              </a:lnSpc>
              <a:spcBef>
                <a:spcPts val="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1pPr>
            <a:lvl2pPr marL="914400" lvl="1"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2pPr>
            <a:lvl3pPr marL="1371600" lvl="2"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3pPr>
            <a:lvl4pPr marL="1828800" lvl="3"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4pPr>
            <a:lvl5pPr marL="2286000" lvl="4"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5pPr>
            <a:lvl6pPr marL="2743200" lvl="5"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6pPr>
            <a:lvl7pPr marL="3200400" lvl="6"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7pPr>
            <a:lvl8pPr marL="3657600" lvl="7"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8pPr>
            <a:lvl9pPr marL="4114800" lvl="8" indent="-311150">
              <a:lnSpc>
                <a:spcPct val="100000"/>
              </a:lnSpc>
              <a:spcBef>
                <a:spcPts val="1600"/>
              </a:spcBef>
              <a:spcAft>
                <a:spcPts val="160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9pPr>
          </a:lstStyle>
          <a:p>
            <a:endParaRPr/>
          </a:p>
        </p:txBody>
      </p:sp>
    </p:spTree>
    <p:extLst>
      <p:ext uri="{BB962C8B-B14F-4D97-AF65-F5344CB8AC3E}">
        <p14:creationId xmlns:p14="http://schemas.microsoft.com/office/powerpoint/2010/main" val="2413380767"/>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 id="2147483737" r:id="rId37"/>
    <p:sldLayoutId id="2147483738" r:id="rId38"/>
    <p:sldLayoutId id="2147483739" r:id="rId3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6975" y="2588654"/>
            <a:ext cx="10869769" cy="1446550"/>
          </a:xfrm>
          <a:prstGeom prst="rect">
            <a:avLst/>
          </a:prstGeom>
          <a:noFill/>
        </p:spPr>
        <p:txBody>
          <a:bodyPr wrap="square" rtlCol="0">
            <a:spAutoFit/>
          </a:bodyPr>
          <a:lstStyle/>
          <a:p>
            <a:r>
              <a:rPr lang="en-US" sz="4400" b="1" dirty="0" smtClean="0">
                <a:solidFill>
                  <a:srgbClr val="FF0000"/>
                </a:solidFill>
                <a:latin typeface="Times New Roman" pitchFamily="18" charset="0"/>
                <a:cs typeface="Times New Roman" pitchFamily="18" charset="0"/>
              </a:rPr>
              <a:t>	CHÀO MỪNG QUÝ THẦY CÔ </a:t>
            </a:r>
          </a:p>
          <a:p>
            <a:r>
              <a:rPr lang="en-US" sz="4400" b="1" dirty="0" smtClean="0">
                <a:solidFill>
                  <a:srgbClr val="FF0000"/>
                </a:solidFill>
                <a:latin typeface="Times New Roman" pitchFamily="18" charset="0"/>
                <a:cs typeface="Times New Roman" pitchFamily="18" charset="0"/>
              </a:rPr>
              <a:t>VỀ DỰ GIỜ TIẾT HỌC NGÀY HÔM NAY</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0149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3" name="Rectangle 2">
            <a:extLst>
              <a:ext uri="{FF2B5EF4-FFF2-40B4-BE49-F238E27FC236}">
                <a16:creationId xmlns:a16="http://schemas.microsoft.com/office/drawing/2014/main" xmlns="" id="{E3641818-C0DB-4B5B-ABFE-224073C468D4}"/>
              </a:ext>
            </a:extLst>
          </p:cNvPr>
          <p:cNvSpPr/>
          <p:nvPr/>
        </p:nvSpPr>
        <p:spPr>
          <a:xfrm>
            <a:off x="1917873" y="1463105"/>
            <a:ext cx="7059235" cy="2990562"/>
          </a:xfrm>
          <a:prstGeom prst="rect">
            <a:avLst/>
          </a:prstGeom>
        </p:spPr>
        <p:txBody>
          <a:bodyPr wrap="square">
            <a:spAutoFit/>
          </a:bodyPr>
          <a:lstStyle/>
          <a:p>
            <a:pPr indent="330200" algn="just">
              <a:lnSpc>
                <a:spcPct val="125000"/>
              </a:lnSpc>
              <a:spcAft>
                <a:spcPts val="500"/>
              </a:spcAft>
            </a:pPr>
            <a:r>
              <a:rPr lang="vi-VN" sz="3600" b="1" dirty="0">
                <a:latin typeface="+mj-lt"/>
                <a:ea typeface="Segoe UI" panose="020B0502040204020203" pitchFamily="34" charset="0"/>
                <a:cs typeface="Calibri" panose="020F0502020204030204" pitchFamily="34" charset="0"/>
              </a:rPr>
              <a:t>Hãy mô tả một số phân tử được tạo thành từ </a:t>
            </a:r>
          </a:p>
          <a:p>
            <a:pPr indent="330200" algn="just">
              <a:lnSpc>
                <a:spcPct val="125000"/>
              </a:lnSpc>
              <a:spcAft>
                <a:spcPts val="500"/>
              </a:spcAft>
            </a:pPr>
            <a:r>
              <a:rPr lang="vi-VN" sz="3600" b="1" dirty="0">
                <a:latin typeface="+mj-lt"/>
                <a:ea typeface="Segoe UI" panose="020B0502040204020203" pitchFamily="34" charset="0"/>
                <a:cs typeface="Calibri" panose="020F0502020204030204" pitchFamily="34" charset="0"/>
              </a:rPr>
              <a:t>a) 1 nguyên tố hoá học</a:t>
            </a:r>
          </a:p>
          <a:p>
            <a:pPr indent="330200" algn="just">
              <a:lnSpc>
                <a:spcPct val="125000"/>
              </a:lnSpc>
              <a:spcAft>
                <a:spcPts val="500"/>
              </a:spcAft>
            </a:pPr>
            <a:r>
              <a:rPr lang="vi-VN" sz="3600" b="1" dirty="0">
                <a:latin typeface="+mj-lt"/>
                <a:ea typeface="Segoe UI" panose="020B0502040204020203" pitchFamily="34" charset="0"/>
                <a:cs typeface="Calibri" panose="020F0502020204030204" pitchFamily="34" charset="0"/>
              </a:rPr>
              <a:t>b) 2 nguyên tố hoá học</a:t>
            </a: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52"/>
          <p:cNvSpPr/>
          <p:nvPr/>
        </p:nvSpPr>
        <p:spPr>
          <a:xfrm>
            <a:off x="928734" y="2168022"/>
            <a:ext cx="3114897" cy="3971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4" name="Google Shape;874;p52"/>
          <p:cNvSpPr/>
          <p:nvPr/>
        </p:nvSpPr>
        <p:spPr>
          <a:xfrm>
            <a:off x="4538549" y="2175600"/>
            <a:ext cx="3114897" cy="3971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6" name="Google Shape;876;p52"/>
          <p:cNvSpPr txBox="1">
            <a:spLocks noGrp="1"/>
          </p:cNvSpPr>
          <p:nvPr>
            <p:ph type="title"/>
          </p:nvPr>
        </p:nvSpPr>
        <p:spPr>
          <a:xfrm>
            <a:off x="1127448" y="4725467"/>
            <a:ext cx="3115200" cy="550800"/>
          </a:xfrm>
          <a:prstGeom prst="rect">
            <a:avLst/>
          </a:prstGeom>
        </p:spPr>
        <p:txBody>
          <a:bodyPr spcFirstLastPara="1" wrap="square" lIns="121900" tIns="121900" rIns="121900" bIns="121900" anchor="t" anchorCtr="0">
            <a:noAutofit/>
          </a:bodyPr>
          <a:lstStyle/>
          <a:p>
            <a:r>
              <a:rPr lang="vi-VN" sz="2800" b="1" dirty="0">
                <a:latin typeface="Bahnschrift Condensed" panose="020B0502040204020203" pitchFamily="34" charset="0"/>
                <a:cs typeface="Calibri" panose="020F0502020204030204" pitchFamily="34" charset="0"/>
              </a:rPr>
              <a:t>Phân tử nitrogen</a:t>
            </a:r>
            <a:endParaRPr sz="2800" b="1" dirty="0">
              <a:latin typeface="Bahnschrift Condensed" panose="020B0502040204020203" pitchFamily="34" charset="0"/>
              <a:cs typeface="Calibri" panose="020F0502020204030204" pitchFamily="34" charset="0"/>
            </a:endParaRPr>
          </a:p>
        </p:txBody>
      </p:sp>
      <p:sp>
        <p:nvSpPr>
          <p:cNvPr id="878" name="Google Shape;878;p52"/>
          <p:cNvSpPr txBox="1">
            <a:spLocks noGrp="1"/>
          </p:cNvSpPr>
          <p:nvPr>
            <p:ph type="title" idx="2"/>
          </p:nvPr>
        </p:nvSpPr>
        <p:spPr>
          <a:xfrm>
            <a:off x="4613051" y="4725467"/>
            <a:ext cx="3115200" cy="550800"/>
          </a:xfrm>
          <a:prstGeom prst="rect">
            <a:avLst/>
          </a:prstGeom>
        </p:spPr>
        <p:txBody>
          <a:bodyPr spcFirstLastPara="1" wrap="square" lIns="121900" tIns="121900" rIns="121900" bIns="121900" anchor="t" anchorCtr="0">
            <a:noAutofit/>
          </a:bodyPr>
          <a:lstStyle/>
          <a:p>
            <a:r>
              <a:rPr lang="vi-VN" sz="2800" b="1" dirty="0">
                <a:latin typeface="Bahnschrift Condensed" panose="020B0502040204020203" pitchFamily="34" charset="0"/>
                <a:cs typeface="Calibri" panose="020F0502020204030204" pitchFamily="34" charset="0"/>
              </a:rPr>
              <a:t>Phân tử oxygen</a:t>
            </a:r>
            <a:endParaRPr sz="2800" b="1" dirty="0">
              <a:latin typeface="Bahnschrift Condensed" panose="020B0502040204020203" pitchFamily="34" charset="0"/>
              <a:cs typeface="Calibri" panose="020F0502020204030204" pitchFamily="34" charset="0"/>
            </a:endParaRPr>
          </a:p>
        </p:txBody>
      </p:sp>
      <p:sp>
        <p:nvSpPr>
          <p:cNvPr id="880" name="Google Shape;880;p52"/>
          <p:cNvSpPr txBox="1">
            <a:spLocks noGrp="1"/>
          </p:cNvSpPr>
          <p:nvPr>
            <p:ph type="title" idx="4"/>
          </p:nvPr>
        </p:nvSpPr>
        <p:spPr>
          <a:xfrm>
            <a:off x="8256906" y="4725467"/>
            <a:ext cx="3115200" cy="550800"/>
          </a:xfrm>
          <a:prstGeom prst="rect">
            <a:avLst/>
          </a:prstGeom>
        </p:spPr>
        <p:txBody>
          <a:bodyPr spcFirstLastPara="1" wrap="square" lIns="121900" tIns="121900" rIns="121900" bIns="121900" anchor="t" anchorCtr="0">
            <a:noAutofit/>
          </a:bodyPr>
          <a:lstStyle/>
          <a:p>
            <a:r>
              <a:rPr lang="vi-VN" sz="2800" b="1" dirty="0">
                <a:latin typeface="Bahnschrift Condensed" panose="020B0502040204020203" pitchFamily="34" charset="0"/>
                <a:cs typeface="Calibri" panose="020F0502020204030204" pitchFamily="34" charset="0"/>
              </a:rPr>
              <a:t>Phân tử bromine</a:t>
            </a:r>
            <a:endParaRPr sz="2800" b="1" dirty="0">
              <a:latin typeface="Bahnschrift Condensed" panose="020B0502040204020203" pitchFamily="34" charset="0"/>
              <a:cs typeface="Calibri" panose="020F0502020204030204" pitchFamily="34" charset="0"/>
            </a:endParaRPr>
          </a:p>
        </p:txBody>
      </p:sp>
      <p:sp>
        <p:nvSpPr>
          <p:cNvPr id="883" name="Google Shape;883;p52"/>
          <p:cNvSpPr txBox="1">
            <a:spLocks noGrp="1"/>
          </p:cNvSpPr>
          <p:nvPr>
            <p:ph type="title" idx="7"/>
          </p:nvPr>
        </p:nvSpPr>
        <p:spPr>
          <a:xfrm>
            <a:off x="831902" y="808252"/>
            <a:ext cx="10272000" cy="560800"/>
          </a:xfrm>
          <a:prstGeom prst="rect">
            <a:avLst/>
          </a:prstGeom>
        </p:spPr>
        <p:txBody>
          <a:bodyPr spcFirstLastPara="1" wrap="square" lIns="121900" tIns="121900" rIns="121900" bIns="121900" anchor="t" anchorCtr="0">
            <a:noAutofit/>
          </a:bodyPr>
          <a:lstStyle/>
          <a:p>
            <a:r>
              <a:rPr lang="vi-VN" b="1" dirty="0">
                <a:latin typeface="Calibri" panose="020F0502020204030204" pitchFamily="34" charset="0"/>
                <a:cs typeface="Calibri" panose="020F0502020204030204" pitchFamily="34" charset="0"/>
              </a:rPr>
              <a:t>	</a:t>
            </a:r>
            <a:r>
              <a:rPr lang="vi-VN" b="1" dirty="0">
                <a:latin typeface="+mj-lt"/>
                <a:cs typeface="Calibri" panose="020F0502020204030204" pitchFamily="34" charset="0"/>
              </a:rPr>
              <a:t>Phân tử được tạo thành từ </a:t>
            </a:r>
            <a:r>
              <a:rPr lang="vi-VN" sz="4000" b="1" dirty="0">
                <a:solidFill>
                  <a:schemeClr val="tx2">
                    <a:lumMod val="75000"/>
                  </a:schemeClr>
                </a:solidFill>
                <a:effectLst>
                  <a:outerShdw blurRad="38100" dist="38100" dir="2700000" algn="tl">
                    <a:srgbClr val="000000">
                      <a:alpha val="43137"/>
                    </a:srgbClr>
                  </a:outerShdw>
                </a:effectLst>
                <a:latin typeface="+mj-lt"/>
                <a:cs typeface="Calibri" panose="020F0502020204030204" pitchFamily="34" charset="0"/>
              </a:rPr>
              <a:t>1</a:t>
            </a:r>
            <a:r>
              <a:rPr lang="vi-VN" b="1" dirty="0">
                <a:solidFill>
                  <a:schemeClr val="tx2">
                    <a:lumMod val="75000"/>
                  </a:schemeClr>
                </a:solidFill>
                <a:effectLst>
                  <a:outerShdw blurRad="38100" dist="38100" dir="2700000" algn="tl">
                    <a:srgbClr val="000000">
                      <a:alpha val="43137"/>
                    </a:srgbClr>
                  </a:outerShdw>
                </a:effectLst>
                <a:latin typeface="+mj-lt"/>
                <a:cs typeface="Calibri" panose="020F0502020204030204" pitchFamily="34" charset="0"/>
              </a:rPr>
              <a:t> nguyên tố hoá học</a:t>
            </a:r>
            <a:endParaRPr b="1" dirty="0">
              <a:solidFill>
                <a:schemeClr val="tx2">
                  <a:lumMod val="75000"/>
                </a:schemeClr>
              </a:solidFill>
              <a:effectLst>
                <a:outerShdw blurRad="38100" dist="38100" dir="2700000" algn="tl">
                  <a:srgbClr val="000000">
                    <a:alpha val="43137"/>
                  </a:srgbClr>
                </a:outerShdw>
              </a:effectLst>
              <a:latin typeface="+mj-lt"/>
              <a:cs typeface="Calibri" panose="020F0502020204030204" pitchFamily="34" charset="0"/>
            </a:endParaRPr>
          </a:p>
        </p:txBody>
      </p:sp>
      <p:pic>
        <p:nvPicPr>
          <p:cNvPr id="94" name="Shape 219">
            <a:extLst>
              <a:ext uri="{FF2B5EF4-FFF2-40B4-BE49-F238E27FC236}">
                <a16:creationId xmlns:a16="http://schemas.microsoft.com/office/drawing/2014/main" xmlns="" id="{C86748A9-03A4-40CE-ABEC-5D7719B915B0}"/>
              </a:ext>
            </a:extLst>
          </p:cNvPr>
          <p:cNvPicPr/>
          <p:nvPr/>
        </p:nvPicPr>
        <p:blipFill rotWithShape="1">
          <a:blip r:embed="rId3"/>
          <a:srcRect r="67455" b="2813"/>
          <a:stretch/>
        </p:blipFill>
        <p:spPr>
          <a:xfrm>
            <a:off x="1329554" y="2860838"/>
            <a:ext cx="2286562" cy="1227955"/>
          </a:xfrm>
          <a:prstGeom prst="rect">
            <a:avLst/>
          </a:prstGeom>
        </p:spPr>
      </p:pic>
      <p:pic>
        <p:nvPicPr>
          <p:cNvPr id="95" name="Shape 221">
            <a:extLst>
              <a:ext uri="{FF2B5EF4-FFF2-40B4-BE49-F238E27FC236}">
                <a16:creationId xmlns:a16="http://schemas.microsoft.com/office/drawing/2014/main" xmlns="" id="{A0F720E5-7A96-4670-90B2-F13C53DB6554}"/>
              </a:ext>
            </a:extLst>
          </p:cNvPr>
          <p:cNvPicPr/>
          <p:nvPr/>
        </p:nvPicPr>
        <p:blipFill>
          <a:blip r:embed="rId4"/>
          <a:stretch/>
        </p:blipFill>
        <p:spPr>
          <a:xfrm>
            <a:off x="8473497" y="2829220"/>
            <a:ext cx="2379575" cy="1280877"/>
          </a:xfrm>
          <a:prstGeom prst="rect">
            <a:avLst/>
          </a:prstGeom>
        </p:spPr>
      </p:pic>
      <p:pic>
        <p:nvPicPr>
          <p:cNvPr id="96" name="Shape 219">
            <a:extLst>
              <a:ext uri="{FF2B5EF4-FFF2-40B4-BE49-F238E27FC236}">
                <a16:creationId xmlns:a16="http://schemas.microsoft.com/office/drawing/2014/main" xmlns="" id="{4F97711A-3A74-48AA-8673-885DBC81E41F}"/>
              </a:ext>
            </a:extLst>
          </p:cNvPr>
          <p:cNvPicPr/>
          <p:nvPr/>
        </p:nvPicPr>
        <p:blipFill rotWithShape="1">
          <a:blip r:embed="rId3"/>
          <a:srcRect l="65187" t="259"/>
          <a:stretch/>
        </p:blipFill>
        <p:spPr>
          <a:xfrm>
            <a:off x="4958014" y="2806300"/>
            <a:ext cx="2304489" cy="1238579"/>
          </a:xfrm>
          <a:prstGeom prst="rect">
            <a:avLst/>
          </a:prstGeom>
        </p:spPr>
      </p:pic>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52"/>
          <p:cNvSpPr/>
          <p:nvPr/>
        </p:nvSpPr>
        <p:spPr>
          <a:xfrm>
            <a:off x="2979390" y="1972625"/>
            <a:ext cx="3114897" cy="3971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6" name="Google Shape;876;p52"/>
          <p:cNvSpPr txBox="1">
            <a:spLocks noGrp="1"/>
          </p:cNvSpPr>
          <p:nvPr>
            <p:ph type="title"/>
          </p:nvPr>
        </p:nvSpPr>
        <p:spPr>
          <a:xfrm>
            <a:off x="3191204" y="4521718"/>
            <a:ext cx="3115200" cy="550800"/>
          </a:xfrm>
          <a:prstGeom prst="rect">
            <a:avLst/>
          </a:prstGeom>
        </p:spPr>
        <p:txBody>
          <a:bodyPr spcFirstLastPara="1" wrap="square" lIns="121900" tIns="121900" rIns="121900" bIns="121900" anchor="t" anchorCtr="0">
            <a:noAutofit/>
          </a:bodyPr>
          <a:lstStyle/>
          <a:p>
            <a:r>
              <a:rPr lang="vi-VN" sz="2800" b="1" dirty="0">
                <a:latin typeface="Bahnschrift Condensed" panose="020B0502040204020203" pitchFamily="34" charset="0"/>
                <a:cs typeface="Calibri" panose="020F0502020204030204" pitchFamily="34" charset="0"/>
              </a:rPr>
              <a:t>Phân tử ammonia</a:t>
            </a:r>
            <a:endParaRPr sz="2800" b="1" dirty="0">
              <a:latin typeface="Bahnschrift Condensed" panose="020B0502040204020203" pitchFamily="34" charset="0"/>
              <a:cs typeface="Calibri" panose="020F0502020204030204" pitchFamily="34" charset="0"/>
            </a:endParaRPr>
          </a:p>
        </p:txBody>
      </p:sp>
      <p:sp>
        <p:nvSpPr>
          <p:cNvPr id="878" name="Google Shape;878;p52"/>
          <p:cNvSpPr txBox="1">
            <a:spLocks noGrp="1"/>
          </p:cNvSpPr>
          <p:nvPr>
            <p:ph type="title" idx="2"/>
          </p:nvPr>
        </p:nvSpPr>
        <p:spPr>
          <a:xfrm>
            <a:off x="6786011" y="4521718"/>
            <a:ext cx="3115200" cy="550800"/>
          </a:xfrm>
          <a:prstGeom prst="rect">
            <a:avLst/>
          </a:prstGeom>
        </p:spPr>
        <p:txBody>
          <a:bodyPr spcFirstLastPara="1" wrap="square" lIns="121900" tIns="121900" rIns="121900" bIns="121900" anchor="t" anchorCtr="0">
            <a:noAutofit/>
          </a:bodyPr>
          <a:lstStyle/>
          <a:p>
            <a:r>
              <a:rPr lang="vi-VN" sz="2800" b="1" dirty="0">
                <a:latin typeface="Bahnschrift Condensed" panose="020B0502040204020203" pitchFamily="34" charset="0"/>
                <a:cs typeface="Calibri" panose="020F0502020204030204" pitchFamily="34" charset="0"/>
              </a:rPr>
              <a:t>Phân tử sodium oxide</a:t>
            </a:r>
            <a:endParaRPr sz="2800" b="1" dirty="0">
              <a:latin typeface="Bahnschrift Condensed" panose="020B0502040204020203" pitchFamily="34" charset="0"/>
              <a:cs typeface="Calibri" panose="020F0502020204030204" pitchFamily="34" charset="0"/>
            </a:endParaRPr>
          </a:p>
        </p:txBody>
      </p:sp>
      <p:sp>
        <p:nvSpPr>
          <p:cNvPr id="883" name="Google Shape;883;p52"/>
          <p:cNvSpPr txBox="1">
            <a:spLocks noGrp="1"/>
          </p:cNvSpPr>
          <p:nvPr>
            <p:ph type="title" idx="7"/>
          </p:nvPr>
        </p:nvSpPr>
        <p:spPr>
          <a:xfrm>
            <a:off x="831902" y="808252"/>
            <a:ext cx="10272000" cy="560800"/>
          </a:xfrm>
          <a:prstGeom prst="rect">
            <a:avLst/>
          </a:prstGeom>
        </p:spPr>
        <p:txBody>
          <a:bodyPr spcFirstLastPara="1" wrap="square" lIns="121900" tIns="121900" rIns="121900" bIns="121900" anchor="t" anchorCtr="0">
            <a:noAutofit/>
          </a:bodyPr>
          <a:lstStyle/>
          <a:p>
            <a:r>
              <a:rPr lang="vi-VN" b="1" dirty="0">
                <a:latin typeface="Calibri" panose="020F0502020204030204" pitchFamily="34" charset="0"/>
                <a:cs typeface="Calibri" panose="020F0502020204030204" pitchFamily="34" charset="0"/>
              </a:rPr>
              <a:t>	</a:t>
            </a:r>
            <a:r>
              <a:rPr lang="vi-VN" b="1" dirty="0">
                <a:latin typeface="+mj-lt"/>
                <a:cs typeface="Calibri" panose="020F0502020204030204" pitchFamily="34" charset="0"/>
              </a:rPr>
              <a:t>Phân tử được tạo thành từ </a:t>
            </a:r>
            <a:r>
              <a:rPr lang="vi-VN" sz="4000" b="1" dirty="0">
                <a:solidFill>
                  <a:srgbClr val="7030A0"/>
                </a:solidFill>
                <a:effectLst>
                  <a:outerShdw blurRad="38100" dist="38100" dir="2700000" algn="tl">
                    <a:srgbClr val="000000">
                      <a:alpha val="43137"/>
                    </a:srgbClr>
                  </a:outerShdw>
                </a:effectLst>
                <a:latin typeface="+mj-lt"/>
                <a:cs typeface="Calibri" panose="020F0502020204030204" pitchFamily="34" charset="0"/>
              </a:rPr>
              <a:t>2 </a:t>
            </a:r>
            <a:r>
              <a:rPr lang="vi-VN" b="1" dirty="0">
                <a:solidFill>
                  <a:srgbClr val="7030A0"/>
                </a:solidFill>
                <a:effectLst>
                  <a:outerShdw blurRad="38100" dist="38100" dir="2700000" algn="tl">
                    <a:srgbClr val="000000">
                      <a:alpha val="43137"/>
                    </a:srgbClr>
                  </a:outerShdw>
                </a:effectLst>
                <a:latin typeface="+mj-lt"/>
                <a:cs typeface="Calibri" panose="020F0502020204030204" pitchFamily="34" charset="0"/>
              </a:rPr>
              <a:t>nguyên tố hoá học</a:t>
            </a:r>
            <a:endParaRPr b="1" dirty="0">
              <a:solidFill>
                <a:srgbClr val="7030A0"/>
              </a:solidFill>
              <a:effectLst>
                <a:outerShdw blurRad="38100" dist="38100" dir="2700000" algn="tl">
                  <a:srgbClr val="000000">
                    <a:alpha val="43137"/>
                  </a:srgbClr>
                </a:outerShdw>
              </a:effectLst>
              <a:latin typeface="+mj-lt"/>
              <a:cs typeface="Calibri" panose="020F0502020204030204" pitchFamily="34" charset="0"/>
            </a:endParaRPr>
          </a:p>
        </p:txBody>
      </p:sp>
      <p:pic>
        <p:nvPicPr>
          <p:cNvPr id="93" name="Shape 227">
            <a:extLst>
              <a:ext uri="{FF2B5EF4-FFF2-40B4-BE49-F238E27FC236}">
                <a16:creationId xmlns:a16="http://schemas.microsoft.com/office/drawing/2014/main" xmlns="" id="{727403BC-7476-4FB6-8EE1-58AF1906A1D9}"/>
              </a:ext>
            </a:extLst>
          </p:cNvPr>
          <p:cNvPicPr/>
          <p:nvPr/>
        </p:nvPicPr>
        <p:blipFill rotWithShape="1">
          <a:blip r:embed="rId3"/>
          <a:srcRect b="18242"/>
          <a:stretch/>
        </p:blipFill>
        <p:spPr>
          <a:xfrm>
            <a:off x="3235998" y="2349774"/>
            <a:ext cx="2565503" cy="1810491"/>
          </a:xfrm>
          <a:prstGeom prst="rect">
            <a:avLst/>
          </a:prstGeom>
        </p:spPr>
      </p:pic>
      <p:pic>
        <p:nvPicPr>
          <p:cNvPr id="97" name="Shape 229">
            <a:extLst>
              <a:ext uri="{FF2B5EF4-FFF2-40B4-BE49-F238E27FC236}">
                <a16:creationId xmlns:a16="http://schemas.microsoft.com/office/drawing/2014/main" xmlns="" id="{162052C2-ACC0-4A4F-8FFF-A376AEDB969E}"/>
              </a:ext>
            </a:extLst>
          </p:cNvPr>
          <p:cNvPicPr/>
          <p:nvPr/>
        </p:nvPicPr>
        <p:blipFill rotWithShape="1">
          <a:blip r:embed="rId4"/>
          <a:srcRect l="-10300"/>
          <a:stretch/>
        </p:blipFill>
        <p:spPr>
          <a:xfrm>
            <a:off x="6666796" y="2435515"/>
            <a:ext cx="2821495" cy="1622540"/>
          </a:xfrm>
          <a:prstGeom prst="rect">
            <a:avLst/>
          </a:prstGeom>
        </p:spPr>
      </p:pic>
    </p:spTree>
    <p:extLst>
      <p:ext uri="{BB962C8B-B14F-4D97-AF65-F5344CB8AC3E}">
        <p14:creationId xmlns:p14="http://schemas.microsoft.com/office/powerpoint/2010/main" val="157690869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11" name="TextBox 10">
            <a:extLst>
              <a:ext uri="{FF2B5EF4-FFF2-40B4-BE49-F238E27FC236}">
                <a16:creationId xmlns:a16="http://schemas.microsoft.com/office/drawing/2014/main" xmlns="" id="{2D94E7FF-AA31-4C0D-8EE7-BACBCEA3F671}"/>
              </a:ext>
            </a:extLst>
          </p:cNvPr>
          <p:cNvSpPr txBox="1"/>
          <p:nvPr/>
        </p:nvSpPr>
        <p:spPr>
          <a:xfrm>
            <a:off x="2000400" y="41112"/>
            <a:ext cx="7831567" cy="707886"/>
          </a:xfrm>
          <a:prstGeom prst="rect">
            <a:avLst/>
          </a:prstGeom>
          <a:noFill/>
        </p:spPr>
        <p:txBody>
          <a:bodyPr wrap="none" rtlCol="0">
            <a:spAutoFit/>
          </a:bodyPr>
          <a:lstStyle/>
          <a:p>
            <a:r>
              <a:rPr lang="vi-VN" sz="4000" b="1" dirty="0">
                <a:solidFill>
                  <a:srgbClr val="FF0000"/>
                </a:solidFill>
                <a:latin typeface="+mj-lt"/>
                <a:cs typeface="Calibri" panose="020F0502020204030204" pitchFamily="34" charset="0"/>
              </a:rPr>
              <a:t>VẬN DỤNG: BÌNH CHỮA CHÁY</a:t>
            </a:r>
          </a:p>
        </p:txBody>
      </p:sp>
      <p:sp>
        <p:nvSpPr>
          <p:cNvPr id="13" name="Rectangle 12">
            <a:extLst>
              <a:ext uri="{FF2B5EF4-FFF2-40B4-BE49-F238E27FC236}">
                <a16:creationId xmlns:a16="http://schemas.microsoft.com/office/drawing/2014/main" xmlns="" id="{31842AB7-EED0-456C-90A4-597753D6AB42}"/>
              </a:ext>
            </a:extLst>
          </p:cNvPr>
          <p:cNvSpPr/>
          <p:nvPr/>
        </p:nvSpPr>
        <p:spPr>
          <a:xfrm>
            <a:off x="586854" y="1021333"/>
            <a:ext cx="7820167" cy="5718489"/>
          </a:xfrm>
          <a:prstGeom prst="rect">
            <a:avLst/>
          </a:prstGeom>
        </p:spPr>
        <p:txBody>
          <a:bodyPr wrap="square">
            <a:spAutoFit/>
          </a:bodyPr>
          <a:lstStyle/>
          <a:p>
            <a:pPr marL="742950" indent="-742950" algn="just">
              <a:lnSpc>
                <a:spcPct val="127000"/>
              </a:lnSpc>
              <a:spcAft>
                <a:spcPts val="600"/>
              </a:spcAft>
              <a:buAutoNum type="arabicPeriod"/>
            </a:pPr>
            <a:r>
              <a:rPr lang="vi-VN" sz="4000" b="1" dirty="0" smtClean="0">
                <a:solidFill>
                  <a:schemeClr val="tx2">
                    <a:lumMod val="75000"/>
                  </a:schemeClr>
                </a:solidFill>
                <a:latin typeface="+mj-lt"/>
                <a:ea typeface="Segoe UI" panose="020B0502040204020203" pitchFamily="34" charset="0"/>
                <a:cs typeface="Calibri" panose="020F0502020204030204" pitchFamily="34" charset="0"/>
              </a:rPr>
              <a:t>Trong </a:t>
            </a:r>
            <a:r>
              <a:rPr lang="vi-VN" sz="4000" b="1" dirty="0">
                <a:solidFill>
                  <a:schemeClr val="tx2">
                    <a:lumMod val="75000"/>
                  </a:schemeClr>
                </a:solidFill>
                <a:latin typeface="+mj-lt"/>
                <a:ea typeface="Segoe UI" panose="020B0502040204020203" pitchFamily="34" charset="0"/>
                <a:cs typeface="Calibri" panose="020F0502020204030204" pitchFamily="34" charset="0"/>
              </a:rPr>
              <a:t>bình có chứa phân tử chất khí gì? </a:t>
            </a:r>
            <a:endParaRPr lang="en-US" sz="4000" b="1" dirty="0" smtClean="0">
              <a:solidFill>
                <a:schemeClr val="tx2">
                  <a:lumMod val="75000"/>
                </a:schemeClr>
              </a:solidFill>
              <a:latin typeface="+mj-lt"/>
              <a:ea typeface="Segoe UI" panose="020B0502040204020203" pitchFamily="34" charset="0"/>
              <a:cs typeface="Calibri" panose="020F0502020204030204" pitchFamily="34" charset="0"/>
            </a:endParaRPr>
          </a:p>
          <a:p>
            <a:pPr algn="just">
              <a:lnSpc>
                <a:spcPct val="127000"/>
              </a:lnSpc>
              <a:spcAft>
                <a:spcPts val="600"/>
              </a:spcAft>
            </a:pPr>
            <a:r>
              <a:rPr lang="vi-VN" sz="4000" b="1" dirty="0" smtClean="0">
                <a:solidFill>
                  <a:schemeClr val="tx2">
                    <a:lumMod val="75000"/>
                  </a:schemeClr>
                </a:solidFill>
                <a:latin typeface="+mj-lt"/>
                <a:ea typeface="Segoe UI" panose="020B0502040204020203" pitchFamily="34" charset="0"/>
                <a:cs typeface="Calibri" panose="020F0502020204030204" pitchFamily="34" charset="0"/>
              </a:rPr>
              <a:t>2</a:t>
            </a:r>
            <a:r>
              <a:rPr lang="vi-VN" sz="4000" b="1" dirty="0">
                <a:solidFill>
                  <a:schemeClr val="tx2">
                    <a:lumMod val="75000"/>
                  </a:schemeClr>
                </a:solidFill>
                <a:latin typeface="+mj-lt"/>
                <a:ea typeface="Segoe UI" panose="020B0502040204020203" pitchFamily="34" charset="0"/>
                <a:cs typeface="Calibri" panose="020F0502020204030204" pitchFamily="34" charset="0"/>
              </a:rPr>
              <a:t>. Phân tử đó gồm những nguyên tố nào? </a:t>
            </a:r>
            <a:endParaRPr lang="en-US" sz="4000" b="1" dirty="0" smtClean="0">
              <a:solidFill>
                <a:schemeClr val="tx2">
                  <a:lumMod val="75000"/>
                </a:schemeClr>
              </a:solidFill>
              <a:latin typeface="+mj-lt"/>
              <a:ea typeface="Segoe UI" panose="020B0502040204020203" pitchFamily="34" charset="0"/>
              <a:cs typeface="Calibri" panose="020F0502020204030204" pitchFamily="34" charset="0"/>
            </a:endParaRPr>
          </a:p>
          <a:p>
            <a:pPr algn="just">
              <a:lnSpc>
                <a:spcPct val="127000"/>
              </a:lnSpc>
              <a:spcAft>
                <a:spcPts val="600"/>
              </a:spcAft>
            </a:pPr>
            <a:r>
              <a:rPr lang="vi-VN" sz="4000" b="1" dirty="0" smtClean="0">
                <a:solidFill>
                  <a:schemeClr val="tx2">
                    <a:lumMod val="75000"/>
                  </a:schemeClr>
                </a:solidFill>
                <a:latin typeface="+mj-lt"/>
                <a:ea typeface="Segoe UI" panose="020B0502040204020203" pitchFamily="34" charset="0"/>
                <a:cs typeface="Calibri" panose="020F0502020204030204" pitchFamily="34" charset="0"/>
              </a:rPr>
              <a:t>3</a:t>
            </a:r>
            <a:r>
              <a:rPr lang="vi-VN" sz="4000" b="1" dirty="0">
                <a:solidFill>
                  <a:schemeClr val="tx2">
                    <a:lumMod val="75000"/>
                  </a:schemeClr>
                </a:solidFill>
                <a:latin typeface="+mj-lt"/>
                <a:ea typeface="Segoe UI" panose="020B0502040204020203" pitchFamily="34" charset="0"/>
                <a:cs typeface="Calibri" panose="020F0502020204030204" pitchFamily="34" charset="0"/>
              </a:rPr>
              <a:t>. Số lượng nguyên tử của mỗi nguyên tố có trong phân tử chất khí này là bao nhiêu?</a:t>
            </a:r>
          </a:p>
        </p:txBody>
      </p:sp>
      <p:pic>
        <p:nvPicPr>
          <p:cNvPr id="2" name="Picture 2" descr="Giải Khoa học tự nhiên 7 Bài 5 (Chân trời sáng tạo): Phân tử - Đơn chất –  Hợp chất | Giải KHTN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2342" y="1275009"/>
            <a:ext cx="2658796" cy="490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30119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13" name="Rectangle 12">
            <a:extLst>
              <a:ext uri="{FF2B5EF4-FFF2-40B4-BE49-F238E27FC236}">
                <a16:creationId xmlns:a16="http://schemas.microsoft.com/office/drawing/2014/main" xmlns="" id="{31842AB7-EED0-456C-90A4-597753D6AB42}"/>
              </a:ext>
            </a:extLst>
          </p:cNvPr>
          <p:cNvSpPr/>
          <p:nvPr/>
        </p:nvSpPr>
        <p:spPr>
          <a:xfrm>
            <a:off x="163773" y="758408"/>
            <a:ext cx="8147715" cy="5718489"/>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pPr marL="514350" indent="-514350" algn="just">
              <a:lnSpc>
                <a:spcPct val="127000"/>
              </a:lnSpc>
              <a:spcAft>
                <a:spcPts val="600"/>
              </a:spcAft>
              <a:buAutoNum type="arabicPeriod"/>
            </a:pPr>
            <a:r>
              <a:rPr lang="vi-VN" sz="4000" b="1" dirty="0" smtClean="0">
                <a:solidFill>
                  <a:schemeClr val="accent4">
                    <a:lumMod val="25000"/>
                  </a:schemeClr>
                </a:solidFill>
                <a:latin typeface="Times New Roman" pitchFamily="18" charset="0"/>
                <a:ea typeface="Segoe UI" panose="020B0502040204020203" pitchFamily="34" charset="0"/>
                <a:cs typeface="Times New Roman" pitchFamily="18" charset="0"/>
              </a:rPr>
              <a:t>Trong </a:t>
            </a:r>
            <a:r>
              <a:rPr lang="vi-VN" sz="4000" b="1" dirty="0">
                <a:solidFill>
                  <a:schemeClr val="accent4">
                    <a:lumMod val="25000"/>
                  </a:schemeClr>
                </a:solidFill>
                <a:latin typeface="Times New Roman" pitchFamily="18" charset="0"/>
                <a:ea typeface="Segoe UI" panose="020B0502040204020203" pitchFamily="34" charset="0"/>
                <a:cs typeface="Times New Roman" pitchFamily="18" charset="0"/>
              </a:rPr>
              <a:t>bình có chứa phân tử chất khí </a:t>
            </a:r>
            <a:r>
              <a:rPr lang="vi-VN" sz="4000" b="1" dirty="0" smtClean="0">
                <a:solidFill>
                  <a:srgbClr val="FF0000"/>
                </a:solidFill>
                <a:latin typeface="Times New Roman" pitchFamily="18" charset="0"/>
                <a:ea typeface="Segoe UI" panose="020B0502040204020203" pitchFamily="34" charset="0"/>
                <a:cs typeface="Times New Roman" pitchFamily="18" charset="0"/>
              </a:rPr>
              <a:t>carbon dioxide</a:t>
            </a:r>
          </a:p>
          <a:p>
            <a:pPr algn="just">
              <a:lnSpc>
                <a:spcPct val="127000"/>
              </a:lnSpc>
              <a:spcAft>
                <a:spcPts val="600"/>
              </a:spcAft>
            </a:pPr>
            <a:r>
              <a:rPr lang="vi-VN" sz="4000" b="1" dirty="0" smtClean="0">
                <a:solidFill>
                  <a:schemeClr val="accent4">
                    <a:lumMod val="25000"/>
                  </a:schemeClr>
                </a:solidFill>
                <a:latin typeface="Times New Roman" pitchFamily="18" charset="0"/>
                <a:ea typeface="Segoe UI" panose="020B0502040204020203" pitchFamily="34" charset="0"/>
                <a:cs typeface="Times New Roman" pitchFamily="18" charset="0"/>
              </a:rPr>
              <a:t>2</a:t>
            </a:r>
            <a:r>
              <a:rPr lang="vi-VN" sz="4000" b="1" dirty="0">
                <a:solidFill>
                  <a:schemeClr val="accent4">
                    <a:lumMod val="25000"/>
                  </a:schemeClr>
                </a:solidFill>
                <a:latin typeface="Times New Roman" pitchFamily="18" charset="0"/>
                <a:ea typeface="Segoe UI" panose="020B0502040204020203" pitchFamily="34" charset="0"/>
                <a:cs typeface="Times New Roman" pitchFamily="18" charset="0"/>
              </a:rPr>
              <a:t>. Phân tử chất khí carbon dioxide gồm có nguyên </a:t>
            </a:r>
            <a:r>
              <a:rPr lang="vi-VN" sz="4000" b="1" dirty="0" smtClean="0">
                <a:solidFill>
                  <a:schemeClr val="accent4">
                    <a:lumMod val="25000"/>
                  </a:schemeClr>
                </a:solidFill>
                <a:latin typeface="Times New Roman" pitchFamily="18" charset="0"/>
                <a:ea typeface="Segoe UI" panose="020B0502040204020203" pitchFamily="34" charset="0"/>
                <a:cs typeface="Times New Roman" pitchFamily="18" charset="0"/>
              </a:rPr>
              <a:t>tố </a:t>
            </a:r>
            <a:r>
              <a:rPr lang="vi-VN" sz="4000" b="1" dirty="0" smtClean="0">
                <a:solidFill>
                  <a:srgbClr val="FF0000"/>
                </a:solidFill>
                <a:latin typeface="Times New Roman" pitchFamily="18" charset="0"/>
                <a:ea typeface="Segoe UI" panose="020B0502040204020203" pitchFamily="34" charset="0"/>
                <a:cs typeface="Times New Roman" pitchFamily="18" charset="0"/>
              </a:rPr>
              <a:t>carbon</a:t>
            </a:r>
            <a:r>
              <a:rPr lang="vi-VN" sz="4000" b="1" dirty="0" smtClean="0">
                <a:solidFill>
                  <a:schemeClr val="accent4">
                    <a:lumMod val="25000"/>
                  </a:schemeClr>
                </a:solidFill>
                <a:latin typeface="Times New Roman" pitchFamily="18" charset="0"/>
                <a:ea typeface="Segoe UI" panose="020B0502040204020203" pitchFamily="34" charset="0"/>
                <a:cs typeface="Times New Roman" pitchFamily="18" charset="0"/>
              </a:rPr>
              <a:t> và </a:t>
            </a:r>
            <a:r>
              <a:rPr lang="vi-VN" sz="4000" b="1" dirty="0">
                <a:solidFill>
                  <a:schemeClr val="accent4">
                    <a:lumMod val="25000"/>
                  </a:schemeClr>
                </a:solidFill>
                <a:latin typeface="Times New Roman" pitchFamily="18" charset="0"/>
                <a:ea typeface="Segoe UI" panose="020B0502040204020203" pitchFamily="34" charset="0"/>
                <a:cs typeface="Times New Roman" pitchFamily="18" charset="0"/>
              </a:rPr>
              <a:t>nguyên </a:t>
            </a:r>
            <a:r>
              <a:rPr lang="vi-VN" sz="4000" b="1" dirty="0" smtClean="0">
                <a:solidFill>
                  <a:schemeClr val="accent4">
                    <a:lumMod val="25000"/>
                  </a:schemeClr>
                </a:solidFill>
                <a:latin typeface="Times New Roman" pitchFamily="18" charset="0"/>
                <a:ea typeface="Segoe UI" panose="020B0502040204020203" pitchFamily="34" charset="0"/>
                <a:cs typeface="Times New Roman" pitchFamily="18" charset="0"/>
              </a:rPr>
              <a:t>tố </a:t>
            </a:r>
            <a:r>
              <a:rPr lang="vi-VN" sz="4000" b="1" dirty="0" smtClean="0">
                <a:solidFill>
                  <a:srgbClr val="FF0000"/>
                </a:solidFill>
                <a:latin typeface="Times New Roman" pitchFamily="18" charset="0"/>
                <a:ea typeface="Segoe UI" panose="020B0502040204020203" pitchFamily="34" charset="0"/>
                <a:cs typeface="Times New Roman" pitchFamily="18" charset="0"/>
              </a:rPr>
              <a:t>oxygen</a:t>
            </a:r>
            <a:endParaRPr lang="vi-VN" sz="4000" b="1" dirty="0">
              <a:solidFill>
                <a:srgbClr val="FF0000"/>
              </a:solidFill>
              <a:latin typeface="Times New Roman" pitchFamily="18" charset="0"/>
              <a:ea typeface="Segoe UI" panose="020B0502040204020203" pitchFamily="34" charset="0"/>
              <a:cs typeface="Times New Roman" pitchFamily="18" charset="0"/>
            </a:endParaRPr>
          </a:p>
          <a:p>
            <a:pPr indent="317500" algn="just">
              <a:lnSpc>
                <a:spcPct val="127000"/>
              </a:lnSpc>
              <a:spcAft>
                <a:spcPts val="600"/>
              </a:spcAft>
            </a:pPr>
            <a:r>
              <a:rPr lang="vi-VN" sz="4000" b="1" dirty="0">
                <a:solidFill>
                  <a:schemeClr val="accent4">
                    <a:lumMod val="25000"/>
                  </a:schemeClr>
                </a:solidFill>
                <a:latin typeface="Times New Roman" pitchFamily="18" charset="0"/>
                <a:ea typeface="Segoe UI" panose="020B0502040204020203" pitchFamily="34" charset="0"/>
                <a:cs typeface="Times New Roman" pitchFamily="18" charset="0"/>
              </a:rPr>
              <a:t>3. Phân tử chất khí carbon dioxide </a:t>
            </a:r>
            <a:r>
              <a:rPr lang="vi-VN" sz="4000" b="1" dirty="0" smtClean="0">
                <a:solidFill>
                  <a:schemeClr val="accent4">
                    <a:lumMod val="25000"/>
                  </a:schemeClr>
                </a:solidFill>
                <a:latin typeface="Times New Roman" pitchFamily="18" charset="0"/>
                <a:ea typeface="Segoe UI" panose="020B0502040204020203" pitchFamily="34" charset="0"/>
                <a:cs typeface="Times New Roman" pitchFamily="18" charset="0"/>
              </a:rPr>
              <a:t>gồm </a:t>
            </a:r>
            <a:r>
              <a:rPr lang="vi-VN" sz="4000" b="1" dirty="0" smtClean="0">
                <a:solidFill>
                  <a:srgbClr val="FF0000"/>
                </a:solidFill>
                <a:latin typeface="Times New Roman" pitchFamily="18" charset="0"/>
                <a:ea typeface="Segoe UI" panose="020B0502040204020203" pitchFamily="34" charset="0"/>
                <a:cs typeface="Times New Roman" pitchFamily="18" charset="0"/>
              </a:rPr>
              <a:t>1 nguyên tử C và 2 nguyên tử O</a:t>
            </a:r>
            <a:endParaRPr lang="vi-VN" sz="40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Times New Roman" pitchFamily="18" charset="0"/>
              <a:ea typeface="Segoe UI" panose="020B0502040204020203" pitchFamily="34" charset="0"/>
              <a:cs typeface="Times New Roman" pitchFamily="18" charset="0"/>
            </a:endParaRPr>
          </a:p>
        </p:txBody>
      </p:sp>
      <p:sp>
        <p:nvSpPr>
          <p:cNvPr id="38" name="TextBox 37">
            <a:extLst>
              <a:ext uri="{FF2B5EF4-FFF2-40B4-BE49-F238E27FC236}">
                <a16:creationId xmlns:a16="http://schemas.microsoft.com/office/drawing/2014/main" xmlns="" id="{EF4D7FC4-8CFE-4323-88C0-1E4B6B8EA9FC}"/>
              </a:ext>
            </a:extLst>
          </p:cNvPr>
          <p:cNvSpPr txBox="1"/>
          <p:nvPr/>
        </p:nvSpPr>
        <p:spPr>
          <a:xfrm>
            <a:off x="2014049" y="102667"/>
            <a:ext cx="7066550" cy="646331"/>
          </a:xfrm>
          <a:prstGeom prst="rect">
            <a:avLst/>
          </a:prstGeom>
          <a:noFill/>
        </p:spPr>
        <p:txBody>
          <a:bodyPr wrap="none" rtlCol="0">
            <a:spAutoFit/>
          </a:bodyPr>
          <a:lstStyle/>
          <a:p>
            <a:r>
              <a:rPr lang="vi-VN" sz="3600" b="1" dirty="0">
                <a:solidFill>
                  <a:srgbClr val="FF0000"/>
                </a:solidFill>
                <a:effectLst>
                  <a:outerShdw blurRad="38100" dist="38100" dir="2700000" algn="tl">
                    <a:srgbClr val="000000">
                      <a:alpha val="43137"/>
                    </a:srgbClr>
                  </a:outerShdw>
                </a:effectLst>
                <a:latin typeface="+mj-lt"/>
                <a:cs typeface="Calibri" panose="020F0502020204030204" pitchFamily="34" charset="0"/>
              </a:rPr>
              <a:t>VẬN DỤNG: BÌNH CHỮA CHÁY</a:t>
            </a:r>
          </a:p>
        </p:txBody>
      </p:sp>
      <p:pic>
        <p:nvPicPr>
          <p:cNvPr id="2050" name="Picture 2" descr="Giải Khoa học tự nhiên 7 Bài 5 (Chân trời sáng tạo): Phân tử - Đơn chất –  Hợp chất | Giải KHTN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8997" y="790284"/>
            <a:ext cx="2794716" cy="5146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10159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itle 3"/>
          <p:cNvSpPr>
            <a:spLocks noGrp="1"/>
          </p:cNvSpPr>
          <p:nvPr>
            <p:ph type="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
        <p:nvSpPr>
          <p:cNvPr id="6" name="Title 5"/>
          <p:cNvSpPr>
            <a:spLocks noGrp="1"/>
          </p:cNvSpPr>
          <p:nvPr>
            <p:ph type="title" idx="4"/>
          </p:nvPr>
        </p:nvSpPr>
        <p:spPr/>
        <p:txBody>
          <a:bodyPr/>
          <a:lstStyle/>
          <a:p>
            <a:endParaRPr lang="en-US"/>
          </a:p>
        </p:txBody>
      </p:sp>
      <p:sp>
        <p:nvSpPr>
          <p:cNvPr id="7" name="Subtitle 6"/>
          <p:cNvSpPr>
            <a:spLocks noGrp="1"/>
          </p:cNvSpPr>
          <p:nvPr>
            <p:ph type="subTitle" idx="5"/>
          </p:nvPr>
        </p:nvSpPr>
        <p:spPr/>
        <p:txBody>
          <a:bodyPr/>
          <a:lstStyle/>
          <a:p>
            <a:endParaRPr lang="en-US"/>
          </a:p>
        </p:txBody>
      </p:sp>
      <p:sp>
        <p:nvSpPr>
          <p:cNvPr id="8" name="Subtitle 7"/>
          <p:cNvSpPr>
            <a:spLocks noGrp="1"/>
          </p:cNvSpPr>
          <p:nvPr>
            <p:ph type="subTitle" idx="6"/>
          </p:nvPr>
        </p:nvSpPr>
        <p:spPr/>
        <p:txBody>
          <a:bodyPr/>
          <a:lstStyle/>
          <a:p>
            <a:endParaRPr lang="en-US"/>
          </a:p>
        </p:txBody>
      </p:sp>
      <p:sp>
        <p:nvSpPr>
          <p:cNvPr id="9" name="Title 8"/>
          <p:cNvSpPr>
            <a:spLocks noGrp="1"/>
          </p:cNvSpPr>
          <p:nvPr>
            <p:ph type="title" idx="7"/>
          </p:nvPr>
        </p:nvSpPr>
        <p:spPr/>
        <p:txBody>
          <a:bodyPr/>
          <a:lstStyle/>
          <a:p>
            <a:endParaRPr lang="en-US"/>
          </a:p>
        </p:txBody>
      </p:sp>
    </p:spTree>
    <p:extLst>
      <p:ext uri="{BB962C8B-B14F-4D97-AF65-F5344CB8AC3E}">
        <p14:creationId xmlns:p14="http://schemas.microsoft.com/office/powerpoint/2010/main" val="2105548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984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1034"/>
        <p:cNvGrpSpPr/>
        <p:nvPr/>
      </p:nvGrpSpPr>
      <p:grpSpPr>
        <a:xfrm>
          <a:off x="0" y="0"/>
          <a:ext cx="0" cy="0"/>
          <a:chOff x="0" y="0"/>
          <a:chExt cx="0" cy="0"/>
        </a:xfrm>
      </p:grpSpPr>
      <p:sp>
        <p:nvSpPr>
          <p:cNvPr id="1035" name="Google Shape;1035;p54"/>
          <p:cNvSpPr/>
          <p:nvPr/>
        </p:nvSpPr>
        <p:spPr>
          <a:xfrm>
            <a:off x="653668" y="1151801"/>
            <a:ext cx="5418273" cy="199804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dk1"/>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54"/>
          <p:cNvSpPr txBox="1">
            <a:spLocks noGrp="1"/>
          </p:cNvSpPr>
          <p:nvPr>
            <p:ph type="title"/>
          </p:nvPr>
        </p:nvSpPr>
        <p:spPr>
          <a:xfrm>
            <a:off x="973786" y="1469837"/>
            <a:ext cx="4805600" cy="1685200"/>
          </a:xfrm>
          <a:prstGeom prst="rect">
            <a:avLst/>
          </a:prstGeom>
        </p:spPr>
        <p:txBody>
          <a:bodyPr spcFirstLastPara="1" wrap="square" lIns="121900" tIns="121900" rIns="121900" bIns="121900" anchor="t" anchorCtr="0">
            <a:noAutofit/>
          </a:bodyPr>
          <a:lstStyle/>
          <a:p>
            <a:pPr>
              <a:lnSpc>
                <a:spcPct val="100000"/>
              </a:lnSpc>
            </a:pPr>
            <a:r>
              <a:rPr lang="vi-VN"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CÁCH TÍNH</a:t>
            </a:r>
            <a:br>
              <a:rPr lang="vi-VN"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vi-VN"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KHỐI LƯỢNG PHÂN TỬ</a:t>
            </a:r>
            <a:endParaRP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6" name="Google Shape;1035;p54">
            <a:extLst>
              <a:ext uri="{FF2B5EF4-FFF2-40B4-BE49-F238E27FC236}">
                <a16:creationId xmlns:a16="http://schemas.microsoft.com/office/drawing/2014/main" xmlns="" id="{F86ED594-2341-40B1-9C26-461EC7807C03}"/>
              </a:ext>
            </a:extLst>
          </p:cNvPr>
          <p:cNvSpPr/>
          <p:nvPr/>
        </p:nvSpPr>
        <p:spPr>
          <a:xfrm>
            <a:off x="653668" y="1216368"/>
            <a:ext cx="5542915" cy="2742889"/>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dk1"/>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Arial"/>
              <a:cs typeface="Arial"/>
              <a:sym typeface="Arial"/>
            </a:endParaRPr>
          </a:p>
        </p:txBody>
      </p:sp>
      <p:sp>
        <p:nvSpPr>
          <p:cNvPr id="37" name="Google Shape;1036;p54">
            <a:extLst>
              <a:ext uri="{FF2B5EF4-FFF2-40B4-BE49-F238E27FC236}">
                <a16:creationId xmlns:a16="http://schemas.microsoft.com/office/drawing/2014/main" xmlns="" id="{645AFD4F-5011-4176-9C95-D2C5D34798DF}"/>
              </a:ext>
            </a:extLst>
          </p:cNvPr>
          <p:cNvSpPr txBox="1">
            <a:spLocks/>
          </p:cNvSpPr>
          <p:nvPr/>
        </p:nvSpPr>
        <p:spPr>
          <a:xfrm>
            <a:off x="973786" y="1534404"/>
            <a:ext cx="4916148" cy="231342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lt1"/>
              </a:buClr>
              <a:buSzPts val="3200"/>
              <a:buFont typeface="Mali Medium"/>
              <a:buNone/>
              <a:defRPr sz="3200" b="0" i="0" u="none" strike="noStrike" cap="none">
                <a:solidFill>
                  <a:schemeClr val="lt1"/>
                </a:solidFill>
                <a:latin typeface="Mali Medium"/>
                <a:ea typeface="Mali Medium"/>
                <a:cs typeface="Mali Medium"/>
                <a:sym typeface="Mali Medium"/>
              </a:defRPr>
            </a:lvl1pPr>
            <a:lvl2pPr marR="0" lvl="1"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2pPr>
            <a:lvl3pPr marR="0" lvl="2"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3pPr>
            <a:lvl4pPr marR="0" lvl="3"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4pPr>
            <a:lvl5pPr marR="0" lvl="4"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5pPr>
            <a:lvl6pPr marR="0" lvl="5"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6pPr>
            <a:lvl7pPr marR="0" lvl="6"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7pPr>
            <a:lvl8pPr marR="0" lvl="7"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8pPr>
            <a:lvl9pPr marR="0" lvl="8"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9pPr>
          </a:lstStyle>
          <a:p>
            <a:pPr>
              <a:lnSpc>
                <a:spcPct val="150000"/>
              </a:lnSpc>
            </a:pPr>
            <a:r>
              <a:rPr lang="vi-VN" sz="36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CÁCH TÍNH</a:t>
            </a:r>
            <a:br>
              <a:rPr lang="vi-VN" sz="36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vi-VN" sz="36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KHỐI LƯỢNG PHÂN TỬ</a:t>
            </a:r>
          </a:p>
        </p:txBody>
      </p:sp>
      <p:sp>
        <p:nvSpPr>
          <p:cNvPr id="58" name="Google Shape;634;p48">
            <a:extLst>
              <a:ext uri="{FF2B5EF4-FFF2-40B4-BE49-F238E27FC236}">
                <a16:creationId xmlns:a16="http://schemas.microsoft.com/office/drawing/2014/main" xmlns="" id="{DAB3C475-5066-417B-AD25-A6F181CBB09F}"/>
              </a:ext>
            </a:extLst>
          </p:cNvPr>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800" kern="0">
              <a:solidFill>
                <a:srgbClr val="000000"/>
              </a:solidFill>
              <a:latin typeface="Arial"/>
              <a:cs typeface="Arial"/>
              <a:sym typeface="Arial"/>
            </a:endParaRPr>
          </a:p>
        </p:txBody>
      </p:sp>
      <p:sp>
        <p:nvSpPr>
          <p:cNvPr id="59" name="Google Shape;637;p48">
            <a:extLst>
              <a:ext uri="{FF2B5EF4-FFF2-40B4-BE49-F238E27FC236}">
                <a16:creationId xmlns:a16="http://schemas.microsoft.com/office/drawing/2014/main" xmlns="" id="{E3856B21-C693-461A-98BA-9E50EF1D1D47}"/>
              </a:ext>
            </a:extLst>
          </p:cNvPr>
          <p:cNvSpPr txBox="1">
            <a:spLocks/>
          </p:cNvSpPr>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5" name="Google Shape;1075;p55"/>
          <p:cNvSpPr txBox="1">
            <a:spLocks noGrp="1"/>
          </p:cNvSpPr>
          <p:nvPr>
            <p:ph type="title"/>
          </p:nvPr>
        </p:nvSpPr>
        <p:spPr>
          <a:xfrm>
            <a:off x="960000" y="780288"/>
            <a:ext cx="10272000" cy="560800"/>
          </a:xfrm>
          <a:prstGeom prst="rect">
            <a:avLst/>
          </a:prstGeom>
        </p:spPr>
        <p:txBody>
          <a:bodyPr spcFirstLastPara="1" wrap="square" lIns="121900" tIns="121900" rIns="121900" bIns="121900" anchor="t" anchorCtr="0">
            <a:noAutofit/>
          </a:bodyPr>
          <a:lstStyle/>
          <a:p>
            <a:r>
              <a:rPr lang="vi-VN" b="1" dirty="0">
                <a:latin typeface="Calibri" panose="020F0502020204030204" pitchFamily="34" charset="0"/>
                <a:cs typeface="Calibri" panose="020F0502020204030204" pitchFamily="34" charset="0"/>
              </a:rPr>
              <a:t>a) Hãy đề xuất cách tính khối lượng phân tử của mỗi chất </a:t>
            </a:r>
            <a:endParaRPr b="1" dirty="0">
              <a:solidFill>
                <a:schemeClr val="accent3"/>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xmlns="" id="{8B4956AD-E533-44D4-9A5D-0394284539CC}"/>
              </a:ext>
            </a:extLst>
          </p:cNvPr>
          <p:cNvPicPr>
            <a:picLocks noChangeAspect="1"/>
          </p:cNvPicPr>
          <p:nvPr/>
        </p:nvPicPr>
        <p:blipFill>
          <a:blip r:embed="rId3"/>
          <a:stretch>
            <a:fillRect/>
          </a:stretch>
        </p:blipFill>
        <p:spPr>
          <a:xfrm>
            <a:off x="2121030" y="1845682"/>
            <a:ext cx="7765375" cy="3078662"/>
          </a:xfrm>
          <a:prstGeom prst="rect">
            <a:avLst/>
          </a:prstGeom>
        </p:spPr>
      </p:pic>
      <p:sp>
        <p:nvSpPr>
          <p:cNvPr id="53" name="Google Shape;634;p48">
            <a:extLst>
              <a:ext uri="{FF2B5EF4-FFF2-40B4-BE49-F238E27FC236}">
                <a16:creationId xmlns:a16="http://schemas.microsoft.com/office/drawing/2014/main" xmlns="" id="{8B017F94-F493-466A-95F7-1189925EC5C1}"/>
              </a:ext>
            </a:extLst>
          </p:cNvPr>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800" kern="0">
              <a:solidFill>
                <a:srgbClr val="000000"/>
              </a:solidFill>
              <a:latin typeface="Arial"/>
              <a:cs typeface="Arial"/>
              <a:sym typeface="Arial"/>
            </a:endParaRPr>
          </a:p>
        </p:txBody>
      </p:sp>
      <p:sp>
        <p:nvSpPr>
          <p:cNvPr id="54" name="Google Shape;637;p48">
            <a:extLst>
              <a:ext uri="{FF2B5EF4-FFF2-40B4-BE49-F238E27FC236}">
                <a16:creationId xmlns:a16="http://schemas.microsoft.com/office/drawing/2014/main" xmlns="" id="{305582AB-5672-4204-9C3C-E2100E22644A}"/>
              </a:ext>
            </a:extLst>
          </p:cNvPr>
          <p:cNvSpPr txBox="1">
            <a:spLocks/>
          </p:cNvSpPr>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p>
        </p:txBody>
      </p:sp>
      <p:sp>
        <p:nvSpPr>
          <p:cNvPr id="6" name="Rectangle 5">
            <a:extLst>
              <a:ext uri="{FF2B5EF4-FFF2-40B4-BE49-F238E27FC236}">
                <a16:creationId xmlns:a16="http://schemas.microsoft.com/office/drawing/2014/main" xmlns="" id="{161641F1-2E9D-42B9-AB21-59ED52837E49}"/>
              </a:ext>
            </a:extLst>
          </p:cNvPr>
          <p:cNvSpPr/>
          <p:nvPr/>
        </p:nvSpPr>
        <p:spPr>
          <a:xfrm>
            <a:off x="970941" y="5078688"/>
            <a:ext cx="10486333" cy="461665"/>
          </a:xfrm>
          <a:prstGeom prst="rect">
            <a:avLst/>
          </a:prstGeom>
        </p:spPr>
        <p:txBody>
          <a:bodyPr wrap="square">
            <a:spAutoFit/>
          </a:bodyPr>
          <a:lstStyle/>
          <a:p>
            <a:r>
              <a:rPr lang="vi-VN" sz="2400" b="1" dirty="0">
                <a:solidFill>
                  <a:srgbClr val="000000"/>
                </a:solidFill>
                <a:latin typeface="Calibri" panose="020F0502020204030204" pitchFamily="34" charset="0"/>
                <a:ea typeface="Courier New" panose="02070309020205020404" pitchFamily="49" charset="0"/>
                <a:cs typeface="Calibri" panose="020F0502020204030204" pitchFamily="34" charset="0"/>
                <a:sym typeface="Symbol" panose="05050102010706020507" pitchFamily="18" charset="2"/>
              </a:rPr>
              <a:t> </a:t>
            </a:r>
            <a:r>
              <a:rPr lang="vi-VN" sz="2400" b="1" dirty="0">
                <a:solidFill>
                  <a:srgbClr val="000000"/>
                </a:solidFill>
                <a:latin typeface="Calibri" panose="020F0502020204030204" pitchFamily="34" charset="0"/>
                <a:ea typeface="Courier New" panose="02070309020205020404" pitchFamily="49" charset="0"/>
                <a:cs typeface="Calibri" panose="020F0502020204030204" pitchFamily="34" charset="0"/>
              </a:rPr>
              <a:t>Khối lượng phân tử sẽ bằng </a:t>
            </a:r>
            <a:r>
              <a:rPr lang="vi-VN" sz="2400" b="1" i="1" dirty="0">
                <a:solidFill>
                  <a:srgbClr val="000000"/>
                </a:solidFill>
                <a:latin typeface="Calibri" panose="020F0502020204030204" pitchFamily="34" charset="0"/>
                <a:ea typeface="Courier New" panose="02070309020205020404" pitchFamily="49" charset="0"/>
                <a:cs typeface="Calibri" panose="020F0502020204030204" pitchFamily="34" charset="0"/>
              </a:rPr>
              <a:t>tổng khối lượng các nguyên tử có trong phân tử. </a:t>
            </a:r>
            <a:endParaRPr lang="vi-VN" sz="2400" b="1" i="1" dirty="0">
              <a:latin typeface="Calibri" panose="020F0502020204030204" pitchFamily="34" charset="0"/>
              <a:cs typeface="Calibri" panose="020F0502020204030204" pitchFamily="34" charset="0"/>
            </a:endParaRPr>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5" name="Google Shape;1075;p55"/>
          <p:cNvSpPr txBox="1">
            <a:spLocks noGrp="1"/>
          </p:cNvSpPr>
          <p:nvPr>
            <p:ph type="title"/>
          </p:nvPr>
        </p:nvSpPr>
        <p:spPr>
          <a:xfrm>
            <a:off x="893527" y="771841"/>
            <a:ext cx="10360803" cy="1537163"/>
          </a:xfrm>
          <a:prstGeom prst="rect">
            <a:avLst/>
          </a:prstGeom>
        </p:spPr>
        <p:txBody>
          <a:bodyPr spcFirstLastPara="1" wrap="square" lIns="121900" tIns="121900" rIns="121900" bIns="121900" anchor="t" anchorCtr="0">
            <a:noAutofit/>
          </a:bodyPr>
          <a:lstStyle/>
          <a:p>
            <a:r>
              <a:rPr lang="vi-VN" b="1" dirty="0">
                <a:latin typeface="Calibri" panose="020F0502020204030204" pitchFamily="34" charset="0"/>
                <a:cs typeface="Calibri" panose="020F0502020204030204" pitchFamily="34" charset="0"/>
              </a:rPr>
              <a:t>b) Phân tử khí oxygen sẽ có KLPT bằng bao nhiêu?</a:t>
            </a:r>
            <a:endParaRPr b="1" dirty="0">
              <a:solidFill>
                <a:schemeClr val="accent3"/>
              </a:solidFill>
              <a:latin typeface="Calibri" panose="020F0502020204030204" pitchFamily="34" charset="0"/>
              <a:cs typeface="Calibri" panose="020F0502020204030204" pitchFamily="34" charset="0"/>
            </a:endParaRPr>
          </a:p>
        </p:txBody>
      </p:sp>
      <p:sp>
        <p:nvSpPr>
          <p:cNvPr id="53" name="Google Shape;634;p48">
            <a:extLst>
              <a:ext uri="{FF2B5EF4-FFF2-40B4-BE49-F238E27FC236}">
                <a16:creationId xmlns:a16="http://schemas.microsoft.com/office/drawing/2014/main" xmlns="" id="{8B017F94-F493-466A-95F7-1189925EC5C1}"/>
              </a:ext>
            </a:extLst>
          </p:cNvPr>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800" kern="0">
              <a:solidFill>
                <a:srgbClr val="000000"/>
              </a:solidFill>
              <a:latin typeface="Arial"/>
              <a:cs typeface="Arial"/>
              <a:sym typeface="Arial"/>
            </a:endParaRPr>
          </a:p>
        </p:txBody>
      </p:sp>
      <p:sp>
        <p:nvSpPr>
          <p:cNvPr id="54" name="Google Shape;637;p48">
            <a:extLst>
              <a:ext uri="{FF2B5EF4-FFF2-40B4-BE49-F238E27FC236}">
                <a16:creationId xmlns:a16="http://schemas.microsoft.com/office/drawing/2014/main" xmlns="" id="{305582AB-5672-4204-9C3C-E2100E22644A}"/>
              </a:ext>
            </a:extLst>
          </p:cNvPr>
          <p:cNvSpPr txBox="1">
            <a:spLocks/>
          </p:cNvSpPr>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p>
        </p:txBody>
      </p:sp>
      <p:sp>
        <p:nvSpPr>
          <p:cNvPr id="32" name="Google Shape;878;p52">
            <a:extLst>
              <a:ext uri="{FF2B5EF4-FFF2-40B4-BE49-F238E27FC236}">
                <a16:creationId xmlns:a16="http://schemas.microsoft.com/office/drawing/2014/main" xmlns="" id="{D166D2AE-54EA-4F9D-9C1A-AA48F0F5E8C3}"/>
              </a:ext>
            </a:extLst>
          </p:cNvPr>
          <p:cNvSpPr txBox="1">
            <a:spLocks/>
          </p:cNvSpPr>
          <p:nvPr/>
        </p:nvSpPr>
        <p:spPr>
          <a:xfrm>
            <a:off x="1352622" y="4293538"/>
            <a:ext cx="3115200" cy="550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vi-VN" sz="2800" b="1" kern="0" dirty="0">
                <a:latin typeface="Bahnschrift Condensed" panose="020B0502040204020203" pitchFamily="34" charset="0"/>
                <a:cs typeface="Calibri" panose="020F0502020204030204" pitchFamily="34" charset="0"/>
              </a:rPr>
              <a:t>Phân tử oxygen</a:t>
            </a:r>
          </a:p>
        </p:txBody>
      </p:sp>
      <p:pic>
        <p:nvPicPr>
          <p:cNvPr id="39" name="Shape 219">
            <a:extLst>
              <a:ext uri="{FF2B5EF4-FFF2-40B4-BE49-F238E27FC236}">
                <a16:creationId xmlns:a16="http://schemas.microsoft.com/office/drawing/2014/main" xmlns="" id="{8A871A11-4A15-44FB-8EDE-801E11926338}"/>
              </a:ext>
            </a:extLst>
          </p:cNvPr>
          <p:cNvPicPr/>
          <p:nvPr/>
        </p:nvPicPr>
        <p:blipFill rotWithShape="1">
          <a:blip r:embed="rId3"/>
          <a:srcRect l="65187" t="259"/>
          <a:stretch/>
        </p:blipFill>
        <p:spPr>
          <a:xfrm>
            <a:off x="1075405" y="2868178"/>
            <a:ext cx="2304489" cy="1238579"/>
          </a:xfrm>
          <a:prstGeom prst="rect">
            <a:avLst/>
          </a:prstGeom>
        </p:spPr>
      </p:pic>
      <p:sp>
        <p:nvSpPr>
          <p:cNvPr id="4" name="Rectangle 3">
            <a:extLst>
              <a:ext uri="{FF2B5EF4-FFF2-40B4-BE49-F238E27FC236}">
                <a16:creationId xmlns:a16="http://schemas.microsoft.com/office/drawing/2014/main" xmlns="" id="{EC6A9E85-8000-415F-B8C8-04567B4028BA}"/>
              </a:ext>
            </a:extLst>
          </p:cNvPr>
          <p:cNvSpPr/>
          <p:nvPr/>
        </p:nvSpPr>
        <p:spPr>
          <a:xfrm>
            <a:off x="3779952" y="4119596"/>
            <a:ext cx="5651355" cy="587853"/>
          </a:xfrm>
          <a:prstGeom prst="rect">
            <a:avLst/>
          </a:prstGeom>
        </p:spPr>
        <p:txBody>
          <a:bodyPr wrap="none">
            <a:spAutoFit/>
          </a:bodyPr>
          <a:lstStyle/>
          <a:p>
            <a:pPr indent="304800" algn="just">
              <a:lnSpc>
                <a:spcPct val="124000"/>
              </a:lnSpc>
              <a:spcAft>
                <a:spcPts val="500"/>
              </a:spcAft>
            </a:pPr>
            <a:r>
              <a:rPr lang="vi-VN" sz="2800" b="1" dirty="0">
                <a:latin typeface="Calibri" panose="020F0502020204030204" pitchFamily="34" charset="0"/>
                <a:ea typeface="Segoe UI" panose="020B0502040204020203" pitchFamily="34" charset="0"/>
                <a:cs typeface="Calibri" panose="020F0502020204030204" pitchFamily="34" charset="0"/>
              </a:rPr>
              <a:t>- KLPT oxygen là 16 X 2 = 32 (amu).</a:t>
            </a:r>
          </a:p>
        </p:txBody>
      </p:sp>
      <p:sp>
        <p:nvSpPr>
          <p:cNvPr id="5" name="Rectangle 4">
            <a:extLst>
              <a:ext uri="{FF2B5EF4-FFF2-40B4-BE49-F238E27FC236}">
                <a16:creationId xmlns:a16="http://schemas.microsoft.com/office/drawing/2014/main" xmlns="" id="{F7BA9FC1-FB8A-4CE0-997F-07CF10C690C8}"/>
              </a:ext>
            </a:extLst>
          </p:cNvPr>
          <p:cNvSpPr/>
          <p:nvPr/>
        </p:nvSpPr>
        <p:spPr>
          <a:xfrm>
            <a:off x="4070651" y="2944488"/>
            <a:ext cx="7088992" cy="523220"/>
          </a:xfrm>
          <a:prstGeom prst="rect">
            <a:avLst/>
          </a:prstGeom>
        </p:spPr>
        <p:txBody>
          <a:bodyPr wrap="none">
            <a:spAutoFit/>
          </a:bodyPr>
          <a:lstStyle/>
          <a:p>
            <a:r>
              <a:rPr lang="vi-VN" sz="2800" b="1" dirty="0">
                <a:latin typeface="Calibri" panose="020F0502020204030204" pitchFamily="34" charset="0"/>
                <a:cs typeface="Calibri" panose="020F0502020204030204" pitchFamily="34" charset="0"/>
              </a:rPr>
              <a:t>- Phân tử khí oxygen gồm 2 nguyên tử oxygen.</a:t>
            </a:r>
          </a:p>
        </p:txBody>
      </p:sp>
      <p:sp>
        <p:nvSpPr>
          <p:cNvPr id="7" name="Rectangle 6">
            <a:extLst>
              <a:ext uri="{FF2B5EF4-FFF2-40B4-BE49-F238E27FC236}">
                <a16:creationId xmlns:a16="http://schemas.microsoft.com/office/drawing/2014/main" xmlns="" id="{404E9D7E-0702-4BFB-A51B-E502103758BF}"/>
              </a:ext>
            </a:extLst>
          </p:cNvPr>
          <p:cNvSpPr/>
          <p:nvPr/>
        </p:nvSpPr>
        <p:spPr>
          <a:xfrm>
            <a:off x="4070651" y="2429708"/>
            <a:ext cx="7578357" cy="523220"/>
          </a:xfrm>
          <a:prstGeom prst="rect">
            <a:avLst/>
          </a:prstGeom>
        </p:spPr>
        <p:txBody>
          <a:bodyPr wrap="none">
            <a:spAutoFit/>
          </a:bodyPr>
          <a:lstStyle/>
          <a:p>
            <a:r>
              <a:rPr lang="vi-VN" sz="2800" b="1" dirty="0">
                <a:latin typeface="Calibri" panose="020F0502020204030204" pitchFamily="34" charset="0"/>
                <a:cs typeface="Calibri" panose="020F0502020204030204" pitchFamily="34" charset="0"/>
              </a:rPr>
              <a:t>- Khối lượng nguyên tử của oxygen bằng 16 amu. </a:t>
            </a:r>
          </a:p>
        </p:txBody>
      </p:sp>
      <p:sp>
        <p:nvSpPr>
          <p:cNvPr id="8" name="TextBox 7">
            <a:extLst>
              <a:ext uri="{FF2B5EF4-FFF2-40B4-BE49-F238E27FC236}">
                <a16:creationId xmlns:a16="http://schemas.microsoft.com/office/drawing/2014/main" xmlns="" id="{8E59837B-1492-483A-A4C0-2CDCE8620B43}"/>
              </a:ext>
            </a:extLst>
          </p:cNvPr>
          <p:cNvSpPr txBox="1"/>
          <p:nvPr/>
        </p:nvSpPr>
        <p:spPr>
          <a:xfrm>
            <a:off x="3568430" y="1916418"/>
            <a:ext cx="959686" cy="523220"/>
          </a:xfrm>
          <a:prstGeom prst="rect">
            <a:avLst/>
          </a:prstGeom>
          <a:noFill/>
        </p:spPr>
        <p:txBody>
          <a:bodyPr wrap="none" rtlCol="0">
            <a:spAutoFit/>
          </a:bodyPr>
          <a:lstStyle/>
          <a:p>
            <a:r>
              <a:rPr lang="vi-VN" sz="2800" b="1" dirty="0">
                <a:latin typeface="Calibri" panose="020F0502020204030204" pitchFamily="34" charset="0"/>
                <a:cs typeface="Calibri" panose="020F0502020204030204" pitchFamily="34" charset="0"/>
              </a:rPr>
              <a:t>Biết: </a:t>
            </a:r>
          </a:p>
        </p:txBody>
      </p:sp>
      <p:sp>
        <p:nvSpPr>
          <p:cNvPr id="9" name="TextBox 8">
            <a:extLst>
              <a:ext uri="{FF2B5EF4-FFF2-40B4-BE49-F238E27FC236}">
                <a16:creationId xmlns:a16="http://schemas.microsoft.com/office/drawing/2014/main" xmlns="" id="{21591443-0817-480A-A663-05419DB3D5E7}"/>
              </a:ext>
            </a:extLst>
          </p:cNvPr>
          <p:cNvSpPr txBox="1"/>
          <p:nvPr/>
        </p:nvSpPr>
        <p:spPr>
          <a:xfrm>
            <a:off x="3568430" y="3584215"/>
            <a:ext cx="898964" cy="523220"/>
          </a:xfrm>
          <a:prstGeom prst="rect">
            <a:avLst/>
          </a:prstGeom>
          <a:noFill/>
        </p:spPr>
        <p:txBody>
          <a:bodyPr wrap="none" rtlCol="0">
            <a:spAutoFit/>
          </a:bodyPr>
          <a:lstStyle/>
          <a:p>
            <a:r>
              <a:rPr lang="vi-VN" sz="2800" b="1" dirty="0">
                <a:latin typeface="Calibri" panose="020F0502020204030204" pitchFamily="34" charset="0"/>
                <a:cs typeface="Calibri" panose="020F0502020204030204" pitchFamily="34" charset="0"/>
              </a:rPr>
              <a:t>Vậy: </a:t>
            </a:r>
          </a:p>
        </p:txBody>
      </p:sp>
    </p:spTree>
    <p:extLst>
      <p:ext uri="{BB962C8B-B14F-4D97-AF65-F5344CB8AC3E}">
        <p14:creationId xmlns:p14="http://schemas.microsoft.com/office/powerpoint/2010/main" val="409222315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309093" y="1442071"/>
            <a:ext cx="6903076" cy="3567812"/>
          </a:xfrm>
          <a:prstGeom prst="rect">
            <a:avLst/>
          </a:prstGeom>
        </p:spPr>
      </p:pic>
      <p:sp>
        <p:nvSpPr>
          <p:cNvPr id="2" name="Rectangle 1"/>
          <p:cNvSpPr/>
          <p:nvPr/>
        </p:nvSpPr>
        <p:spPr>
          <a:xfrm>
            <a:off x="579549" y="294865"/>
            <a:ext cx="10972799" cy="584775"/>
          </a:xfrm>
          <a:prstGeom prst="rect">
            <a:avLst/>
          </a:prstGeom>
        </p:spPr>
        <p:txBody>
          <a:bodyPr wrap="square">
            <a:spAutoFit/>
          </a:bodyPr>
          <a:lstStyle/>
          <a:p>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sinh</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ảnh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mô</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hình</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hạt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một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số</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chất</a:t>
            </a:r>
            <a:r>
              <a:rPr lang="en-US" sz="3200" b="1" dirty="0" smtClean="0">
                <a:latin typeface="Times New Roman" pitchFamily="18" charset="0"/>
                <a:cs typeface="Times New Roman" pitchFamily="18" charset="0"/>
              </a:rPr>
              <a:t>. </a:t>
            </a:r>
            <a:endParaRPr lang="en-US" sz="3200" b="1" dirty="0">
              <a:solidFill>
                <a:srgbClr val="FF0000"/>
              </a:solidFill>
              <a:latin typeface="Times New Roman" pitchFamily="18" charset="0"/>
              <a:cs typeface="Times New Roman" pitchFamily="18" charset="0"/>
            </a:endParaRPr>
          </a:p>
        </p:txBody>
      </p:sp>
      <p:sp>
        <p:nvSpPr>
          <p:cNvPr id="5" name="Rectangle 4"/>
          <p:cNvSpPr/>
          <p:nvPr/>
        </p:nvSpPr>
        <p:spPr>
          <a:xfrm>
            <a:off x="8036414" y="1442070"/>
            <a:ext cx="3464417" cy="3970318"/>
          </a:xfrm>
          <a:prstGeom prst="rect">
            <a:avLst/>
          </a:prstGeom>
        </p:spPr>
        <p:txBody>
          <a:bodyPr wrap="square">
            <a:spAutoFit/>
          </a:bodyPr>
          <a:lstStyle/>
          <a:p>
            <a:pPr lvl="0"/>
            <a:r>
              <a:rPr lang="vi-VN" dirty="0">
                <a:latin typeface="+mj-lt"/>
              </a:rPr>
              <a:t> </a:t>
            </a:r>
            <a:r>
              <a:rPr lang="vi-VN" sz="2800" dirty="0" smtClean="0">
                <a:latin typeface="+mj-lt"/>
              </a:rPr>
              <a:t>- C</a:t>
            </a:r>
            <a:r>
              <a:rPr lang="en-US" sz="2800" dirty="0" err="1" smtClean="0">
                <a:latin typeface="+mj-lt"/>
              </a:rPr>
              <a:t>hất</a:t>
            </a:r>
            <a:r>
              <a:rPr lang="en-US" sz="2800" dirty="0" smtClean="0">
                <a:latin typeface="+mj-lt"/>
              </a:rPr>
              <a:t> </a:t>
            </a:r>
            <a:r>
              <a:rPr lang="en-US" sz="2800" dirty="0" err="1" smtClean="0">
                <a:latin typeface="+mj-lt"/>
              </a:rPr>
              <a:t>được</a:t>
            </a:r>
            <a:r>
              <a:rPr lang="en-US" sz="2800" dirty="0" smtClean="0">
                <a:latin typeface="+mj-lt"/>
              </a:rPr>
              <a:t> </a:t>
            </a:r>
            <a:r>
              <a:rPr lang="en-US" sz="2800" dirty="0" err="1" smtClean="0">
                <a:latin typeface="+mj-lt"/>
              </a:rPr>
              <a:t>tạo</a:t>
            </a:r>
            <a:r>
              <a:rPr lang="en-US" sz="2800" dirty="0" smtClean="0">
                <a:latin typeface="+mj-lt"/>
              </a:rPr>
              <a:t> </a:t>
            </a:r>
            <a:r>
              <a:rPr lang="en-US" sz="2800" dirty="0" err="1" smtClean="0">
                <a:latin typeface="+mj-lt"/>
              </a:rPr>
              <a:t>nên</a:t>
            </a:r>
            <a:r>
              <a:rPr lang="en-US" sz="2800" dirty="0" smtClean="0">
                <a:latin typeface="+mj-lt"/>
              </a:rPr>
              <a:t> </a:t>
            </a:r>
            <a:r>
              <a:rPr lang="en-US" sz="2800" dirty="0" err="1" smtClean="0">
                <a:latin typeface="+mj-lt"/>
              </a:rPr>
              <a:t>từ</a:t>
            </a:r>
            <a:r>
              <a:rPr lang="en-US" sz="2800" dirty="0" smtClean="0">
                <a:latin typeface="+mj-lt"/>
              </a:rPr>
              <a:t> 1 </a:t>
            </a:r>
            <a:r>
              <a:rPr lang="en-US" sz="2800" dirty="0" err="1" smtClean="0">
                <a:latin typeface="+mj-lt"/>
              </a:rPr>
              <a:t>nguyên</a:t>
            </a:r>
            <a:r>
              <a:rPr lang="en-US" sz="2800" dirty="0" smtClean="0">
                <a:latin typeface="+mj-lt"/>
              </a:rPr>
              <a:t> </a:t>
            </a:r>
            <a:r>
              <a:rPr lang="en-US" sz="2800" dirty="0" err="1" smtClean="0">
                <a:latin typeface="+mj-lt"/>
              </a:rPr>
              <a:t>tố</a:t>
            </a:r>
            <a:r>
              <a:rPr lang="en-US" sz="2800" dirty="0" smtClean="0">
                <a:latin typeface="+mj-lt"/>
              </a:rPr>
              <a:t> </a:t>
            </a:r>
            <a:r>
              <a:rPr lang="en-US" sz="2800" dirty="0" err="1" smtClean="0">
                <a:latin typeface="+mj-lt"/>
              </a:rPr>
              <a:t>hóa</a:t>
            </a:r>
            <a:r>
              <a:rPr lang="en-US" sz="2800" dirty="0" smtClean="0">
                <a:latin typeface="+mj-lt"/>
              </a:rPr>
              <a:t> </a:t>
            </a:r>
            <a:r>
              <a:rPr lang="en-US" sz="2800" dirty="0" err="1" smtClean="0">
                <a:latin typeface="+mj-lt"/>
              </a:rPr>
              <a:t>học</a:t>
            </a:r>
            <a:r>
              <a:rPr lang="en-US" sz="2800" dirty="0" smtClean="0">
                <a:latin typeface="+mj-lt"/>
              </a:rPr>
              <a:t>: </a:t>
            </a:r>
            <a:r>
              <a:rPr lang="en-US" sz="2800" dirty="0" err="1" smtClean="0">
                <a:latin typeface="+mj-lt"/>
              </a:rPr>
              <a:t>đồng</a:t>
            </a:r>
            <a:r>
              <a:rPr lang="en-US" sz="2800" dirty="0" smtClean="0">
                <a:latin typeface="+mj-lt"/>
              </a:rPr>
              <a:t>( copper), </a:t>
            </a:r>
            <a:r>
              <a:rPr lang="en-US" sz="2800" dirty="0" err="1" smtClean="0">
                <a:latin typeface="+mj-lt"/>
              </a:rPr>
              <a:t>khí</a:t>
            </a:r>
            <a:r>
              <a:rPr lang="en-US" sz="2800" dirty="0" smtClean="0">
                <a:latin typeface="+mj-lt"/>
              </a:rPr>
              <a:t> oxygen, </a:t>
            </a:r>
            <a:r>
              <a:rPr lang="en-US" sz="2800" dirty="0" err="1" smtClean="0">
                <a:latin typeface="+mj-lt"/>
              </a:rPr>
              <a:t>khí</a:t>
            </a:r>
            <a:r>
              <a:rPr lang="en-US" sz="2800" dirty="0" smtClean="0">
                <a:latin typeface="+mj-lt"/>
              </a:rPr>
              <a:t> helium. </a:t>
            </a:r>
            <a:endParaRPr lang="vi-VN" sz="2800" dirty="0" smtClean="0">
              <a:latin typeface="+mj-lt"/>
            </a:endParaRPr>
          </a:p>
          <a:p>
            <a:pPr lvl="0"/>
            <a:r>
              <a:rPr lang="vi-VN" sz="2800" dirty="0" smtClean="0">
                <a:latin typeface="+mj-lt"/>
              </a:rPr>
              <a:t>- </a:t>
            </a:r>
            <a:r>
              <a:rPr lang="en-US" sz="2800" dirty="0" err="1" smtClean="0">
                <a:latin typeface="+mj-lt"/>
              </a:rPr>
              <a:t>Chất</a:t>
            </a:r>
            <a:r>
              <a:rPr lang="en-US" sz="2800" dirty="0" smtClean="0">
                <a:latin typeface="+mj-lt"/>
              </a:rPr>
              <a:t> </a:t>
            </a:r>
            <a:r>
              <a:rPr lang="en-US" sz="2800" dirty="0" err="1" smtClean="0">
                <a:latin typeface="+mj-lt"/>
              </a:rPr>
              <a:t>được</a:t>
            </a:r>
            <a:r>
              <a:rPr lang="en-US" sz="2800" dirty="0" smtClean="0">
                <a:latin typeface="+mj-lt"/>
              </a:rPr>
              <a:t> </a:t>
            </a:r>
            <a:r>
              <a:rPr lang="en-US" sz="2800" dirty="0" err="1" smtClean="0">
                <a:latin typeface="+mj-lt"/>
              </a:rPr>
              <a:t>tạo</a:t>
            </a:r>
            <a:r>
              <a:rPr lang="en-US" sz="2800" dirty="0" smtClean="0">
                <a:latin typeface="+mj-lt"/>
              </a:rPr>
              <a:t> </a:t>
            </a:r>
            <a:r>
              <a:rPr lang="en-US" sz="2800" dirty="0" err="1" smtClean="0">
                <a:latin typeface="+mj-lt"/>
              </a:rPr>
              <a:t>nên</a:t>
            </a:r>
            <a:r>
              <a:rPr lang="en-US" sz="2800" dirty="0" smtClean="0">
                <a:latin typeface="+mj-lt"/>
              </a:rPr>
              <a:t> </a:t>
            </a:r>
            <a:r>
              <a:rPr lang="en-US" sz="2800" dirty="0" err="1" smtClean="0">
                <a:latin typeface="+mj-lt"/>
              </a:rPr>
              <a:t>từ</a:t>
            </a:r>
            <a:r>
              <a:rPr lang="en-US" sz="2800" dirty="0" smtClean="0">
                <a:latin typeface="+mj-lt"/>
              </a:rPr>
              <a:t> 2 </a:t>
            </a:r>
            <a:r>
              <a:rPr lang="en-US" sz="2800" dirty="0" err="1" smtClean="0">
                <a:latin typeface="+mj-lt"/>
              </a:rPr>
              <a:t>nguyên</a:t>
            </a:r>
            <a:r>
              <a:rPr lang="en-US" sz="2800" dirty="0" smtClean="0">
                <a:latin typeface="+mj-lt"/>
              </a:rPr>
              <a:t> </a:t>
            </a:r>
            <a:r>
              <a:rPr lang="en-US" sz="2800" dirty="0" err="1" smtClean="0">
                <a:latin typeface="+mj-lt"/>
              </a:rPr>
              <a:t>tố</a:t>
            </a:r>
            <a:r>
              <a:rPr lang="en-US" sz="2800" dirty="0" smtClean="0">
                <a:latin typeface="+mj-lt"/>
              </a:rPr>
              <a:t> </a:t>
            </a:r>
            <a:r>
              <a:rPr lang="en-US" sz="2800" dirty="0" err="1" smtClean="0">
                <a:latin typeface="+mj-lt"/>
              </a:rPr>
              <a:t>hóa</a:t>
            </a:r>
            <a:r>
              <a:rPr lang="en-US" sz="2800" dirty="0" smtClean="0">
                <a:latin typeface="+mj-lt"/>
              </a:rPr>
              <a:t> </a:t>
            </a:r>
            <a:r>
              <a:rPr lang="en-US" sz="2800" dirty="0" err="1" smtClean="0">
                <a:latin typeface="+mj-lt"/>
              </a:rPr>
              <a:t>học</a:t>
            </a:r>
            <a:r>
              <a:rPr lang="en-US" sz="2800" dirty="0" smtClean="0">
                <a:latin typeface="+mj-lt"/>
              </a:rPr>
              <a:t>: </a:t>
            </a:r>
            <a:r>
              <a:rPr lang="en-US" sz="2800" dirty="0" err="1" smtClean="0">
                <a:latin typeface="+mj-lt"/>
              </a:rPr>
              <a:t>khí</a:t>
            </a:r>
            <a:r>
              <a:rPr lang="en-US" sz="2800" dirty="0" smtClean="0">
                <a:latin typeface="+mj-lt"/>
              </a:rPr>
              <a:t> carbon dioxide, </a:t>
            </a:r>
            <a:r>
              <a:rPr lang="en-US" sz="2800" dirty="0" err="1" smtClean="0">
                <a:latin typeface="+mj-lt"/>
              </a:rPr>
              <a:t>muối</a:t>
            </a:r>
            <a:r>
              <a:rPr lang="en-US" sz="2800" dirty="0" smtClean="0">
                <a:latin typeface="+mj-lt"/>
              </a:rPr>
              <a:t> </a:t>
            </a:r>
            <a:r>
              <a:rPr lang="en-US" sz="2800" dirty="0" err="1" smtClean="0">
                <a:latin typeface="+mj-lt"/>
              </a:rPr>
              <a:t>ăn</a:t>
            </a:r>
            <a:r>
              <a:rPr lang="en-US" sz="2800" dirty="0" smtClean="0">
                <a:latin typeface="+mj-lt"/>
              </a:rPr>
              <a:t>.</a:t>
            </a:r>
            <a:endParaRPr lang="en-US" sz="2800" dirty="0">
              <a:latin typeface="+mj-lt"/>
            </a:endParaRPr>
          </a:p>
        </p:txBody>
      </p:sp>
      <p:sp>
        <p:nvSpPr>
          <p:cNvPr id="3" name="Rectangle 2"/>
          <p:cNvSpPr/>
          <p:nvPr/>
        </p:nvSpPr>
        <p:spPr>
          <a:xfrm>
            <a:off x="740536" y="2266680"/>
            <a:ext cx="1094704" cy="399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itchFamily="18" charset="0"/>
                <a:cs typeface="Times New Roman" pitchFamily="18" charset="0"/>
              </a:rPr>
              <a:t>copper</a:t>
            </a:r>
            <a:endParaRPr lang="en-US" dirty="0">
              <a:solidFill>
                <a:schemeClr val="tx1"/>
              </a:solidFill>
              <a:latin typeface="Times New Roman" pitchFamily="18" charset="0"/>
              <a:cs typeface="Times New Roman" pitchFamily="18" charset="0"/>
            </a:endParaRPr>
          </a:p>
        </p:txBody>
      </p:sp>
      <p:sp>
        <p:nvSpPr>
          <p:cNvPr id="7" name="Rounded Rectangle 6"/>
          <p:cNvSpPr/>
          <p:nvPr/>
        </p:nvSpPr>
        <p:spPr>
          <a:xfrm>
            <a:off x="77273" y="5009882"/>
            <a:ext cx="7366715" cy="184811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i="1" dirty="0">
                <a:solidFill>
                  <a:srgbClr val="FF0000"/>
                </a:solidFill>
                <a:latin typeface="Times New Roman" pitchFamily="18" charset="0"/>
                <a:cs typeface="Times New Roman" pitchFamily="18" charset="0"/>
              </a:rPr>
              <a:t>C</a:t>
            </a:r>
            <a:r>
              <a:rPr lang="en-US" sz="3600" b="1" i="1" dirty="0" err="1">
                <a:solidFill>
                  <a:srgbClr val="FF0000"/>
                </a:solidFill>
                <a:latin typeface="Times New Roman" pitchFamily="18" charset="0"/>
                <a:cs typeface="Times New Roman" pitchFamily="18" charset="0"/>
              </a:rPr>
              <a:t>hất</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nào</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được</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tạo</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thành</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từ</a:t>
            </a:r>
            <a:r>
              <a:rPr lang="en-US" sz="3600" b="1" i="1" dirty="0">
                <a:solidFill>
                  <a:srgbClr val="FF0000"/>
                </a:solidFill>
                <a:latin typeface="Times New Roman" pitchFamily="18" charset="0"/>
                <a:cs typeface="Times New Roman" pitchFamily="18" charset="0"/>
              </a:rPr>
              <a:t> 1 </a:t>
            </a:r>
            <a:r>
              <a:rPr lang="en-US" sz="3600" b="1" i="1" dirty="0" err="1">
                <a:solidFill>
                  <a:srgbClr val="FF0000"/>
                </a:solidFill>
                <a:latin typeface="Times New Roman" pitchFamily="18" charset="0"/>
                <a:cs typeface="Times New Roman" pitchFamily="18" charset="0"/>
              </a:rPr>
              <a:t>nguyên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tố</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hóa</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học</a:t>
            </a:r>
            <a:r>
              <a:rPr lang="en-US" sz="3600" b="1" i="1" dirty="0">
                <a:solidFill>
                  <a:srgbClr val="FF0000"/>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C</a:t>
            </a:r>
            <a:r>
              <a:rPr lang="en-US" sz="3600" b="1" i="1" dirty="0" err="1">
                <a:solidFill>
                  <a:srgbClr val="FF0000"/>
                </a:solidFill>
                <a:latin typeface="Times New Roman" pitchFamily="18" charset="0"/>
                <a:cs typeface="Times New Roman" pitchFamily="18" charset="0"/>
              </a:rPr>
              <a:t>hất</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nào</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được</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tạo</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thành</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từ</a:t>
            </a:r>
            <a:r>
              <a:rPr lang="en-US" sz="3600" b="1" i="1" dirty="0">
                <a:solidFill>
                  <a:srgbClr val="FF0000"/>
                </a:solidFill>
                <a:latin typeface="Times New Roman" pitchFamily="18" charset="0"/>
                <a:cs typeface="Times New Roman" pitchFamily="18" charset="0"/>
              </a:rPr>
              <a:t> 2 </a:t>
            </a:r>
            <a:r>
              <a:rPr lang="en-US" sz="3600" b="1" i="1" dirty="0" err="1">
                <a:solidFill>
                  <a:srgbClr val="FF0000"/>
                </a:solidFill>
                <a:latin typeface="Times New Roman" pitchFamily="18" charset="0"/>
                <a:cs typeface="Times New Roman" pitchFamily="18" charset="0"/>
              </a:rPr>
              <a:t>nguyên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tố</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hóa</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học</a:t>
            </a:r>
            <a:r>
              <a:rPr lang="en-US" sz="3600" b="1" i="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048764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5" name="Google Shape;1075;p55"/>
          <p:cNvSpPr txBox="1">
            <a:spLocks noGrp="1"/>
          </p:cNvSpPr>
          <p:nvPr>
            <p:ph type="title"/>
          </p:nvPr>
        </p:nvSpPr>
        <p:spPr>
          <a:xfrm>
            <a:off x="893527" y="771841"/>
            <a:ext cx="10360803" cy="1537163"/>
          </a:xfrm>
          <a:prstGeom prst="rect">
            <a:avLst/>
          </a:prstGeom>
        </p:spPr>
        <p:txBody>
          <a:bodyPr spcFirstLastPara="1" wrap="square" lIns="121900" tIns="121900" rIns="121900" bIns="121900" anchor="t" anchorCtr="0">
            <a:noAutofit/>
          </a:bodyPr>
          <a:lstStyle/>
          <a:p>
            <a:r>
              <a:rPr lang="vi-VN"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rPr>
              <a:t>ĐUỔI HÌNH BẮT CHỮ</a:t>
            </a:r>
            <a:endParaRPr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endParaRPr>
          </a:p>
        </p:txBody>
      </p:sp>
      <p:grpSp>
        <p:nvGrpSpPr>
          <p:cNvPr id="1095" name="Google Shape;1095;p55"/>
          <p:cNvGrpSpPr/>
          <p:nvPr/>
        </p:nvGrpSpPr>
        <p:grpSpPr>
          <a:xfrm>
            <a:off x="11494181" y="105566"/>
            <a:ext cx="405159" cy="517361"/>
            <a:chOff x="5905475" y="2032050"/>
            <a:chExt cx="454350" cy="580175"/>
          </a:xfrm>
        </p:grpSpPr>
        <p:sp>
          <p:nvSpPr>
            <p:cNvPr id="1096" name="Google Shape;1096;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7" name="Google Shape;109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8" name="Google Shape;1098;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9" name="Google Shape;1099;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0" name="Google Shape;1100;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1" name="Google Shape;1101;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02" name="Google Shape;1102;p55"/>
          <p:cNvGrpSpPr/>
          <p:nvPr/>
        </p:nvGrpSpPr>
        <p:grpSpPr>
          <a:xfrm flipH="1">
            <a:off x="643196" y="1558722"/>
            <a:ext cx="405159" cy="517361"/>
            <a:chOff x="5905475" y="2032050"/>
            <a:chExt cx="454350" cy="580175"/>
          </a:xfrm>
        </p:grpSpPr>
        <p:sp>
          <p:nvSpPr>
            <p:cNvPr id="1103" name="Google Shape;1103;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4" name="Google Shape;1104;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5" name="Google Shape;1105;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6" name="Google Shape;1106;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7" name="Google Shape;110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8" name="Google Shape;1108;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09" name="Google Shape;1109;p55"/>
          <p:cNvGrpSpPr/>
          <p:nvPr/>
        </p:nvGrpSpPr>
        <p:grpSpPr>
          <a:xfrm rot="5973186">
            <a:off x="7959134" y="5788571"/>
            <a:ext cx="700961" cy="571520"/>
            <a:chOff x="5426900" y="3064075"/>
            <a:chExt cx="281450" cy="229525"/>
          </a:xfrm>
        </p:grpSpPr>
        <p:sp>
          <p:nvSpPr>
            <p:cNvPr id="1110" name="Google Shape;1110;p5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1" name="Google Shape;1111;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2" name="Google Shape;1112;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3" name="Google Shape;1113;p5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4" name="Google Shape;1114;p5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5" name="Google Shape;1115;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6" name="Google Shape;1116;p5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7" name="Google Shape;1117;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8" name="Google Shape;1118;p5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3" name="Google Shape;634;p48">
            <a:extLst>
              <a:ext uri="{FF2B5EF4-FFF2-40B4-BE49-F238E27FC236}">
                <a16:creationId xmlns:a16="http://schemas.microsoft.com/office/drawing/2014/main" xmlns="" id="{8B017F94-F493-466A-95F7-1189925EC5C1}"/>
              </a:ext>
            </a:extLst>
          </p:cNvPr>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800" kern="0">
              <a:solidFill>
                <a:srgbClr val="000000"/>
              </a:solidFill>
              <a:latin typeface="Arial"/>
              <a:cs typeface="Arial"/>
              <a:sym typeface="Arial"/>
            </a:endParaRPr>
          </a:p>
        </p:txBody>
      </p:sp>
      <p:sp>
        <p:nvSpPr>
          <p:cNvPr id="54" name="Google Shape;637;p48">
            <a:extLst>
              <a:ext uri="{FF2B5EF4-FFF2-40B4-BE49-F238E27FC236}">
                <a16:creationId xmlns:a16="http://schemas.microsoft.com/office/drawing/2014/main" xmlns="" id="{305582AB-5672-4204-9C3C-E2100E22644A}"/>
              </a:ext>
            </a:extLst>
          </p:cNvPr>
          <p:cNvSpPr txBox="1">
            <a:spLocks/>
          </p:cNvSpPr>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p>
        </p:txBody>
      </p:sp>
      <p:sp>
        <p:nvSpPr>
          <p:cNvPr id="8" name="TextBox 7">
            <a:extLst>
              <a:ext uri="{FF2B5EF4-FFF2-40B4-BE49-F238E27FC236}">
                <a16:creationId xmlns:a16="http://schemas.microsoft.com/office/drawing/2014/main" xmlns="" id="{8E59837B-1492-483A-A4C0-2CDCE8620B43}"/>
              </a:ext>
            </a:extLst>
          </p:cNvPr>
          <p:cNvSpPr txBox="1"/>
          <p:nvPr/>
        </p:nvSpPr>
        <p:spPr>
          <a:xfrm>
            <a:off x="1485106" y="1908198"/>
            <a:ext cx="8225265" cy="523220"/>
          </a:xfrm>
          <a:prstGeom prst="rect">
            <a:avLst/>
          </a:prstGeom>
          <a:noFill/>
        </p:spPr>
        <p:txBody>
          <a:bodyPr wrap="none" rtlCol="0">
            <a:spAutoFit/>
          </a:bodyPr>
          <a:lstStyle/>
          <a:p>
            <a:r>
              <a:rPr lang="vi-VN" sz="2800" b="1" dirty="0">
                <a:latin typeface="Calibri" panose="020F0502020204030204" pitchFamily="34" charset="0"/>
                <a:cs typeface="Calibri" panose="020F0502020204030204" pitchFamily="34" charset="0"/>
              </a:rPr>
              <a:t>Hãy tính khối lượng phân tử của những phân tử sau:  </a:t>
            </a:r>
          </a:p>
        </p:txBody>
      </p:sp>
      <p:pic>
        <p:nvPicPr>
          <p:cNvPr id="42" name="Picutre 238">
            <a:extLst>
              <a:ext uri="{FF2B5EF4-FFF2-40B4-BE49-F238E27FC236}">
                <a16:creationId xmlns:a16="http://schemas.microsoft.com/office/drawing/2014/main" xmlns="" id="{C6A29817-27D7-4AFF-8AE3-86124ABF8B72}"/>
              </a:ext>
            </a:extLst>
          </p:cNvPr>
          <p:cNvPicPr/>
          <p:nvPr/>
        </p:nvPicPr>
        <p:blipFill rotWithShape="1">
          <a:blip r:embed="rId3"/>
          <a:srcRect r="80029"/>
          <a:stretch/>
        </p:blipFill>
        <p:spPr>
          <a:xfrm>
            <a:off x="1381214" y="2836227"/>
            <a:ext cx="2219825" cy="2329662"/>
          </a:xfrm>
          <a:prstGeom prst="rect">
            <a:avLst/>
          </a:prstGeom>
        </p:spPr>
      </p:pic>
      <p:pic>
        <p:nvPicPr>
          <p:cNvPr id="43" name="Picutre 238">
            <a:extLst>
              <a:ext uri="{FF2B5EF4-FFF2-40B4-BE49-F238E27FC236}">
                <a16:creationId xmlns:a16="http://schemas.microsoft.com/office/drawing/2014/main" xmlns="" id="{3958B321-1784-4F84-8694-B67155A8FE50}"/>
              </a:ext>
            </a:extLst>
          </p:cNvPr>
          <p:cNvPicPr/>
          <p:nvPr/>
        </p:nvPicPr>
        <p:blipFill rotWithShape="1">
          <a:blip r:embed="rId3"/>
          <a:srcRect l="33317" r="42711"/>
          <a:stretch/>
        </p:blipFill>
        <p:spPr>
          <a:xfrm>
            <a:off x="4265467" y="2836227"/>
            <a:ext cx="2664542" cy="2329662"/>
          </a:xfrm>
          <a:prstGeom prst="rect">
            <a:avLst/>
          </a:prstGeom>
        </p:spPr>
      </p:pic>
      <p:pic>
        <p:nvPicPr>
          <p:cNvPr id="44" name="Picutre 238">
            <a:extLst>
              <a:ext uri="{FF2B5EF4-FFF2-40B4-BE49-F238E27FC236}">
                <a16:creationId xmlns:a16="http://schemas.microsoft.com/office/drawing/2014/main" xmlns="" id="{FEB093CD-B441-471F-9123-D5F7C35AFBC8}"/>
              </a:ext>
            </a:extLst>
          </p:cNvPr>
          <p:cNvPicPr/>
          <p:nvPr/>
        </p:nvPicPr>
        <p:blipFill rotWithShape="1">
          <a:blip r:embed="rId3"/>
          <a:srcRect l="68231" r="-518"/>
          <a:stretch/>
        </p:blipFill>
        <p:spPr>
          <a:xfrm>
            <a:off x="7594437" y="2836227"/>
            <a:ext cx="3588774" cy="2329662"/>
          </a:xfrm>
          <a:prstGeom prst="rect">
            <a:avLst/>
          </a:prstGeom>
        </p:spPr>
      </p:pic>
    </p:spTree>
    <p:extLst>
      <p:ext uri="{BB962C8B-B14F-4D97-AF65-F5344CB8AC3E}">
        <p14:creationId xmlns:p14="http://schemas.microsoft.com/office/powerpoint/2010/main" val="566330429"/>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54"/>
          <p:cNvSpPr/>
          <p:nvPr/>
        </p:nvSpPr>
        <p:spPr>
          <a:xfrm>
            <a:off x="452284" y="1151801"/>
            <a:ext cx="5619657" cy="486365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dk1"/>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36" name="Google Shape;1036;p54"/>
          <p:cNvSpPr txBox="1">
            <a:spLocks noGrp="1"/>
          </p:cNvSpPr>
          <p:nvPr>
            <p:ph type="title"/>
          </p:nvPr>
        </p:nvSpPr>
        <p:spPr>
          <a:xfrm>
            <a:off x="973786" y="1469837"/>
            <a:ext cx="4805600" cy="1685200"/>
          </a:xfrm>
          <a:prstGeom prst="rect">
            <a:avLst/>
          </a:prstGeom>
        </p:spPr>
        <p:txBody>
          <a:bodyPr spcFirstLastPara="1" wrap="square" lIns="121900" tIns="121900" rIns="121900" bIns="121900" anchor="t" anchorCtr="0">
            <a:noAutofit/>
          </a:bodyPr>
          <a:lstStyle/>
          <a:p>
            <a:pPr>
              <a:lnSpc>
                <a:spcPct val="100000"/>
              </a:lnSpc>
            </a:pPr>
            <a:r>
              <a:rPr lang="vi-VN"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CÁCH TÍNH</a:t>
            </a:r>
            <a:br>
              <a:rPr lang="vi-VN"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vi-VN"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KHỐI LƯỢNG PHÂN TỬ</a:t>
            </a:r>
            <a:br>
              <a:rPr lang="vi-VN"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vi-VN"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vi-VN"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vi-VN" sz="3600" b="1" dirty="0">
                <a:solidFill>
                  <a:schemeClr val="bg1"/>
                </a:solidFill>
                <a:latin typeface="Calibri" panose="020F0502020204030204" pitchFamily="34" charset="0"/>
                <a:cs typeface="Calibri" panose="020F0502020204030204" pitchFamily="34" charset="0"/>
                <a:sym typeface="Symbol" panose="05050102010706020507" pitchFamily="18" charset="2"/>
              </a:rPr>
              <a:t> </a:t>
            </a:r>
            <a:r>
              <a:rPr lang="vi-VN" sz="3600" b="1" dirty="0">
                <a:solidFill>
                  <a:schemeClr val="bg1"/>
                </a:solidFill>
                <a:latin typeface="Calibri" panose="020F0502020204030204" pitchFamily="34" charset="0"/>
                <a:cs typeface="Calibri" panose="020F0502020204030204" pitchFamily="34" charset="0"/>
                <a:sym typeface="Arial"/>
              </a:rPr>
              <a:t>Khối lượng phân tử bằng tổng khối lượng các nguyên tử có trong phân tử. </a:t>
            </a:r>
            <a:br>
              <a:rPr lang="vi-VN" sz="3600" b="1" dirty="0">
                <a:solidFill>
                  <a:schemeClr val="bg1"/>
                </a:solidFill>
                <a:latin typeface="Calibri" panose="020F0502020204030204" pitchFamily="34" charset="0"/>
                <a:cs typeface="Calibri" panose="020F0502020204030204" pitchFamily="34" charset="0"/>
                <a:sym typeface="Arial"/>
              </a:rPr>
            </a:br>
            <a:endParaRP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8" name="Google Shape;634;p48">
            <a:extLst>
              <a:ext uri="{FF2B5EF4-FFF2-40B4-BE49-F238E27FC236}">
                <a16:creationId xmlns:a16="http://schemas.microsoft.com/office/drawing/2014/main" xmlns="" id="{DAB3C475-5066-417B-AD25-A6F181CBB09F}"/>
              </a:ext>
            </a:extLst>
          </p:cNvPr>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800" kern="0">
              <a:solidFill>
                <a:srgbClr val="000000"/>
              </a:solidFill>
              <a:latin typeface="Arial"/>
              <a:cs typeface="Arial"/>
              <a:sym typeface="Arial"/>
            </a:endParaRPr>
          </a:p>
        </p:txBody>
      </p:sp>
      <p:sp>
        <p:nvSpPr>
          <p:cNvPr id="59" name="Google Shape;637;p48">
            <a:extLst>
              <a:ext uri="{FF2B5EF4-FFF2-40B4-BE49-F238E27FC236}">
                <a16:creationId xmlns:a16="http://schemas.microsoft.com/office/drawing/2014/main" xmlns="" id="{E3856B21-C693-461A-98BA-9E50EF1D1D47}"/>
              </a:ext>
            </a:extLst>
          </p:cNvPr>
          <p:cNvSpPr txBox="1">
            <a:spLocks/>
          </p:cNvSpPr>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p>
        </p:txBody>
      </p:sp>
    </p:spTree>
    <p:extLst>
      <p:ext uri="{BB962C8B-B14F-4D97-AF65-F5344CB8AC3E}">
        <p14:creationId xmlns:p14="http://schemas.microsoft.com/office/powerpoint/2010/main" val="226429461"/>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53" name="Google Shape;634;p48">
            <a:extLst>
              <a:ext uri="{FF2B5EF4-FFF2-40B4-BE49-F238E27FC236}">
                <a16:creationId xmlns:a16="http://schemas.microsoft.com/office/drawing/2014/main" xmlns="" id="{8B017F94-F493-466A-95F7-1189925EC5C1}"/>
              </a:ext>
            </a:extLst>
          </p:cNvPr>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800" kern="0">
              <a:solidFill>
                <a:srgbClr val="000000"/>
              </a:solidFill>
              <a:latin typeface="Arial"/>
              <a:cs typeface="Arial"/>
              <a:sym typeface="Arial"/>
            </a:endParaRPr>
          </a:p>
        </p:txBody>
      </p:sp>
      <p:sp>
        <p:nvSpPr>
          <p:cNvPr id="54" name="Google Shape;637;p48">
            <a:extLst>
              <a:ext uri="{FF2B5EF4-FFF2-40B4-BE49-F238E27FC236}">
                <a16:creationId xmlns:a16="http://schemas.microsoft.com/office/drawing/2014/main" xmlns="" id="{305582AB-5672-4204-9C3C-E2100E22644A}"/>
              </a:ext>
            </a:extLst>
          </p:cNvPr>
          <p:cNvSpPr txBox="1">
            <a:spLocks/>
          </p:cNvSpPr>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p>
        </p:txBody>
      </p:sp>
      <p:sp>
        <p:nvSpPr>
          <p:cNvPr id="6" name="Rectangle 5">
            <a:extLst>
              <a:ext uri="{FF2B5EF4-FFF2-40B4-BE49-F238E27FC236}">
                <a16:creationId xmlns:a16="http://schemas.microsoft.com/office/drawing/2014/main" xmlns="" id="{161641F1-2E9D-42B9-AB21-59ED52837E49}"/>
              </a:ext>
            </a:extLst>
          </p:cNvPr>
          <p:cNvSpPr/>
          <p:nvPr/>
        </p:nvSpPr>
        <p:spPr>
          <a:xfrm>
            <a:off x="1302343" y="3644422"/>
            <a:ext cx="10486333" cy="461665"/>
          </a:xfrm>
          <a:prstGeom prst="rect">
            <a:avLst/>
          </a:prstGeom>
        </p:spPr>
        <p:txBody>
          <a:bodyPr wrap="square">
            <a:spAutoFit/>
          </a:bodyPr>
          <a:lstStyle/>
          <a:p>
            <a:r>
              <a:rPr lang="vi-VN" sz="2400" b="1" dirty="0">
                <a:solidFill>
                  <a:srgbClr val="000000"/>
                </a:solidFill>
                <a:latin typeface="Calibri" panose="020F0502020204030204" pitchFamily="34" charset="0"/>
                <a:ea typeface="Courier New" panose="02070309020205020404" pitchFamily="49" charset="0"/>
                <a:cs typeface="Calibri" panose="020F0502020204030204" pitchFamily="34" charset="0"/>
                <a:sym typeface="Symbol" panose="05050102010706020507" pitchFamily="18" charset="2"/>
              </a:rPr>
              <a:t> </a:t>
            </a:r>
            <a:r>
              <a:rPr lang="vi-VN" sz="2400" b="1" dirty="0">
                <a:solidFill>
                  <a:srgbClr val="000000"/>
                </a:solidFill>
                <a:latin typeface="Calibri" panose="020F0502020204030204" pitchFamily="34" charset="0"/>
                <a:ea typeface="Courier New" panose="02070309020205020404" pitchFamily="49" charset="0"/>
                <a:cs typeface="Calibri" panose="020F0502020204030204" pitchFamily="34" charset="0"/>
              </a:rPr>
              <a:t>KLPT của sodium chloride là 23 + 35,5 = 58,5 amu.</a:t>
            </a:r>
            <a:endParaRPr lang="vi-VN" sz="2400" b="1" i="1" dirty="0">
              <a:latin typeface="Calibri" panose="020F0502020204030204" pitchFamily="34" charset="0"/>
              <a:cs typeface="Calibri" panose="020F0502020204030204" pitchFamily="34" charset="0"/>
            </a:endParaRPr>
          </a:p>
        </p:txBody>
      </p:sp>
      <p:sp>
        <p:nvSpPr>
          <p:cNvPr id="33" name="Google Shape;1075;p55">
            <a:extLst>
              <a:ext uri="{FF2B5EF4-FFF2-40B4-BE49-F238E27FC236}">
                <a16:creationId xmlns:a16="http://schemas.microsoft.com/office/drawing/2014/main" xmlns="" id="{BB864E93-90B5-4DD8-8CF9-BAECF3718967}"/>
              </a:ext>
            </a:extLst>
          </p:cNvPr>
          <p:cNvSpPr txBox="1">
            <a:spLocks noGrp="1"/>
          </p:cNvSpPr>
          <p:nvPr>
            <p:ph type="title"/>
          </p:nvPr>
        </p:nvSpPr>
        <p:spPr>
          <a:xfrm>
            <a:off x="960438" y="781050"/>
            <a:ext cx="10271125" cy="560388"/>
          </a:xfrm>
          <a:prstGeom prst="rect">
            <a:avLst/>
          </a:prstGeom>
        </p:spPr>
        <p:txBody>
          <a:bodyPr spcFirstLastPara="1" wrap="square" lIns="121900" tIns="121900" rIns="121900" bIns="121900" anchor="t" anchorCtr="0">
            <a:noAutofit/>
          </a:bodyPr>
          <a:lstStyle/>
          <a:p>
            <a:r>
              <a:rPr lang="vi-VN"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cs typeface="Calibri" panose="020F0502020204030204" pitchFamily="34" charset="0"/>
              </a:rPr>
              <a:t>VÍ DỤ</a:t>
            </a:r>
            <a:endParaRPr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xmlns="" id="{F1EB2AF3-ED0F-4597-B5B9-8CA0E74AF4BE}"/>
              </a:ext>
            </a:extLst>
          </p:cNvPr>
          <p:cNvSpPr/>
          <p:nvPr/>
        </p:nvSpPr>
        <p:spPr>
          <a:xfrm>
            <a:off x="1310326" y="2076083"/>
            <a:ext cx="9370243" cy="1432956"/>
          </a:xfrm>
          <a:prstGeom prst="rect">
            <a:avLst/>
          </a:prstGeom>
        </p:spPr>
        <p:txBody>
          <a:bodyPr wrap="square">
            <a:spAutoFit/>
          </a:bodyPr>
          <a:lstStyle/>
          <a:p>
            <a:pPr marL="342900" lvl="0" indent="-342900" algn="just">
              <a:lnSpc>
                <a:spcPct val="124000"/>
              </a:lnSpc>
              <a:spcAft>
                <a:spcPts val="500"/>
              </a:spcAft>
              <a:buClr>
                <a:srgbClr val="000000"/>
              </a:buClr>
              <a:buSzPts val="1000"/>
              <a:buFont typeface="Arial" panose="020B0604020202020204" pitchFamily="34" charset="0"/>
              <a:buChar char="*"/>
              <a:tabLst>
                <a:tab pos="478790" algn="l"/>
              </a:tabLst>
            </a:pPr>
            <a:r>
              <a:rPr lang="vi-VN" sz="2400" b="1" dirty="0">
                <a:latin typeface="Calibri" panose="020F0502020204030204" pitchFamily="34" charset="0"/>
                <a:ea typeface="Segoe UI" panose="020B0502040204020203" pitchFamily="34" charset="0"/>
                <a:cs typeface="Calibri" panose="020F0502020204030204" pitchFamily="34" charset="0"/>
              </a:rPr>
              <a:t>Muối ăn có thành phần chính là sodium chloride. Phân tử sodium chloride gồm 1 nguyên tử sodium và 1 nguyên tử chlorine. Em hãy tính khối lượng phân tử của sodium chloride.</a:t>
            </a:r>
          </a:p>
        </p:txBody>
      </p:sp>
    </p:spTree>
    <p:extLst>
      <p:ext uri="{BB962C8B-B14F-4D97-AF65-F5344CB8AC3E}">
        <p14:creationId xmlns:p14="http://schemas.microsoft.com/office/powerpoint/2010/main" val="36258848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53" name="Google Shape;634;p48">
            <a:extLst>
              <a:ext uri="{FF2B5EF4-FFF2-40B4-BE49-F238E27FC236}">
                <a16:creationId xmlns:a16="http://schemas.microsoft.com/office/drawing/2014/main" xmlns="" id="{8B017F94-F493-466A-95F7-1189925EC5C1}"/>
              </a:ext>
            </a:extLst>
          </p:cNvPr>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800" kern="0">
              <a:solidFill>
                <a:srgbClr val="000000"/>
              </a:solidFill>
              <a:latin typeface="Arial"/>
              <a:cs typeface="Arial"/>
              <a:sym typeface="Arial"/>
            </a:endParaRPr>
          </a:p>
        </p:txBody>
      </p:sp>
      <p:sp>
        <p:nvSpPr>
          <p:cNvPr id="54" name="Google Shape;637;p48">
            <a:extLst>
              <a:ext uri="{FF2B5EF4-FFF2-40B4-BE49-F238E27FC236}">
                <a16:creationId xmlns:a16="http://schemas.microsoft.com/office/drawing/2014/main" xmlns="" id="{305582AB-5672-4204-9C3C-E2100E22644A}"/>
              </a:ext>
            </a:extLst>
          </p:cNvPr>
          <p:cNvSpPr txBox="1">
            <a:spLocks/>
          </p:cNvSpPr>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p>
        </p:txBody>
      </p:sp>
      <p:sp>
        <p:nvSpPr>
          <p:cNvPr id="33" name="Google Shape;1075;p55">
            <a:extLst>
              <a:ext uri="{FF2B5EF4-FFF2-40B4-BE49-F238E27FC236}">
                <a16:creationId xmlns:a16="http://schemas.microsoft.com/office/drawing/2014/main" xmlns="" id="{BB864E93-90B5-4DD8-8CF9-BAECF3718967}"/>
              </a:ext>
            </a:extLst>
          </p:cNvPr>
          <p:cNvSpPr txBox="1">
            <a:spLocks noGrp="1"/>
          </p:cNvSpPr>
          <p:nvPr>
            <p:ph type="title"/>
          </p:nvPr>
        </p:nvSpPr>
        <p:spPr>
          <a:xfrm>
            <a:off x="960438" y="781050"/>
            <a:ext cx="10271125" cy="560388"/>
          </a:xfrm>
          <a:prstGeom prst="rect">
            <a:avLst/>
          </a:prstGeom>
        </p:spPr>
        <p:txBody>
          <a:bodyPr spcFirstLastPara="1" wrap="square" lIns="121900" tIns="121900" rIns="121900" bIns="121900" anchor="t" anchorCtr="0">
            <a:noAutofit/>
            <a:scene3d>
              <a:camera prst="orthographicFront"/>
              <a:lightRig rig="harsh" dir="t"/>
            </a:scene3d>
            <a:sp3d extrusionH="57150" prstMaterial="matte">
              <a:bevelT w="63500" h="12700" prst="angle"/>
              <a:contourClr>
                <a:schemeClr val="bg1">
                  <a:lumMod val="65000"/>
                </a:schemeClr>
              </a:contourClr>
            </a:sp3d>
          </a:bodyPr>
          <a:lstStyle/>
          <a:p>
            <a:r>
              <a:rPr lang="vi-VN"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panose="020F0502020204030204" pitchFamily="34" charset="0"/>
                <a:cs typeface="Calibri" panose="020F0502020204030204" pitchFamily="34" charset="0"/>
              </a:rPr>
              <a:t>VẬN DỤNG </a:t>
            </a:r>
            <a:endParaRPr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xmlns="" id="{F1EB2AF3-ED0F-4597-B5B9-8CA0E74AF4BE}"/>
              </a:ext>
            </a:extLst>
          </p:cNvPr>
          <p:cNvSpPr/>
          <p:nvPr/>
        </p:nvSpPr>
        <p:spPr>
          <a:xfrm>
            <a:off x="1072334" y="2311756"/>
            <a:ext cx="5477925" cy="3264740"/>
          </a:xfrm>
          <a:prstGeom prst="rect">
            <a:avLst/>
          </a:prstGeom>
        </p:spPr>
        <p:txBody>
          <a:bodyPr wrap="square">
            <a:spAutoFit/>
          </a:bodyPr>
          <a:lstStyle/>
          <a:p>
            <a:pPr marL="342900" lvl="0" indent="-342900" algn="just">
              <a:lnSpc>
                <a:spcPct val="124000"/>
              </a:lnSpc>
              <a:spcAft>
                <a:spcPts val="500"/>
              </a:spcAft>
              <a:buClr>
                <a:srgbClr val="000000"/>
              </a:buClr>
              <a:buSzPts val="1000"/>
              <a:buFont typeface="Arial" panose="020B0604020202020204" pitchFamily="34" charset="0"/>
              <a:buChar char="*"/>
              <a:tabLst>
                <a:tab pos="478790" algn="l"/>
              </a:tabLst>
            </a:pPr>
            <a:r>
              <a:rPr lang="vi-VN" sz="2400" b="1" dirty="0">
                <a:latin typeface="Calibri" panose="020F0502020204030204" pitchFamily="34" charset="0"/>
                <a:ea typeface="Segoe UI" panose="020B0502040204020203" pitchFamily="34" charset="0"/>
                <a:cs typeface="Calibri" panose="020F0502020204030204" pitchFamily="34" charset="0"/>
              </a:rPr>
              <a:t>Đá vôi có thành phần chính là calcium carbonate. Phân tử calcium carbonate gồm 1 nguyên tử calcium, 1 nguyên tử carbon và 3 nguyên tử oxygen. Tính khối lượng phân tử của calcium carbonate. Hãy nêu một số ứng dụng của đá vôi.</a:t>
            </a:r>
          </a:p>
        </p:txBody>
      </p:sp>
      <p:pic>
        <p:nvPicPr>
          <p:cNvPr id="2050" name="Picture 2" descr="Thắng cảnh Hòn Chông- Đến không muốn về">
            <a:extLst>
              <a:ext uri="{FF2B5EF4-FFF2-40B4-BE49-F238E27FC236}">
                <a16:creationId xmlns:a16="http://schemas.microsoft.com/office/drawing/2014/main" xmlns="" id="{8C819FFC-8A6D-4B6A-9C70-6F54E6CDBA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3967" y="2076083"/>
            <a:ext cx="4325699" cy="3785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028440"/>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grpSp>
        <p:nvGrpSpPr>
          <p:cNvPr id="1109" name="Google Shape;1109;p55"/>
          <p:cNvGrpSpPr/>
          <p:nvPr/>
        </p:nvGrpSpPr>
        <p:grpSpPr>
          <a:xfrm rot="5973186">
            <a:off x="7737295" y="5303986"/>
            <a:ext cx="700961" cy="1881782"/>
            <a:chOff x="5426900" y="3064075"/>
            <a:chExt cx="281450" cy="755732"/>
          </a:xfrm>
        </p:grpSpPr>
        <p:sp>
          <p:nvSpPr>
            <p:cNvPr id="1110" name="Google Shape;1110;p55"/>
            <p:cNvSpPr/>
            <p:nvPr/>
          </p:nvSpPr>
          <p:spPr>
            <a:xfrm>
              <a:off x="5562239" y="3738132"/>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1" name="Google Shape;1111;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2" name="Google Shape;1112;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3" name="Google Shape;1113;p5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4" name="Google Shape;1114;p5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5" name="Google Shape;1115;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6" name="Google Shape;1116;p5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7" name="Google Shape;1117;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118" name="Google Shape;1118;p5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3" name="Google Shape;634;p48">
            <a:extLst>
              <a:ext uri="{FF2B5EF4-FFF2-40B4-BE49-F238E27FC236}">
                <a16:creationId xmlns:a16="http://schemas.microsoft.com/office/drawing/2014/main" xmlns="" id="{8B017F94-F493-466A-95F7-1189925EC5C1}"/>
              </a:ext>
            </a:extLst>
          </p:cNvPr>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800" kern="0">
              <a:solidFill>
                <a:srgbClr val="000000"/>
              </a:solidFill>
              <a:latin typeface="Arial"/>
              <a:cs typeface="Arial"/>
              <a:sym typeface="Arial"/>
            </a:endParaRPr>
          </a:p>
        </p:txBody>
      </p:sp>
      <p:sp>
        <p:nvSpPr>
          <p:cNvPr id="54" name="Google Shape;637;p48">
            <a:extLst>
              <a:ext uri="{FF2B5EF4-FFF2-40B4-BE49-F238E27FC236}">
                <a16:creationId xmlns:a16="http://schemas.microsoft.com/office/drawing/2014/main" xmlns="" id="{305582AB-5672-4204-9C3C-E2100E22644A}"/>
              </a:ext>
            </a:extLst>
          </p:cNvPr>
          <p:cNvSpPr txBox="1">
            <a:spLocks/>
          </p:cNvSpPr>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p>
        </p:txBody>
      </p:sp>
      <p:sp>
        <p:nvSpPr>
          <p:cNvPr id="33" name="Google Shape;1075;p55">
            <a:extLst>
              <a:ext uri="{FF2B5EF4-FFF2-40B4-BE49-F238E27FC236}">
                <a16:creationId xmlns:a16="http://schemas.microsoft.com/office/drawing/2014/main" xmlns="" id="{BB864E93-90B5-4DD8-8CF9-BAECF3718967}"/>
              </a:ext>
            </a:extLst>
          </p:cNvPr>
          <p:cNvSpPr txBox="1">
            <a:spLocks noGrp="1"/>
          </p:cNvSpPr>
          <p:nvPr>
            <p:ph type="title"/>
          </p:nvPr>
        </p:nvSpPr>
        <p:spPr>
          <a:xfrm>
            <a:off x="960438" y="781050"/>
            <a:ext cx="10271125" cy="560388"/>
          </a:xfrm>
          <a:prstGeom prst="rect">
            <a:avLst/>
          </a:prstGeom>
        </p:spPr>
        <p:txBody>
          <a:bodyPr spcFirstLastPara="1" wrap="square" lIns="121900" tIns="121900" rIns="121900" bIns="121900" anchor="t" anchorCtr="0">
            <a:noAutofit/>
            <a:scene3d>
              <a:camera prst="orthographicFront"/>
              <a:lightRig rig="harsh" dir="t"/>
            </a:scene3d>
            <a:sp3d extrusionH="57150" prstMaterial="matte">
              <a:bevelT w="63500" h="12700" prst="angle"/>
              <a:contourClr>
                <a:schemeClr val="bg1">
                  <a:lumMod val="65000"/>
                </a:schemeClr>
              </a:contourClr>
            </a:sp3d>
          </a:bodyPr>
          <a:lstStyle/>
          <a:p>
            <a:r>
              <a:rPr lang="vi-VN"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panose="020F0502020204030204" pitchFamily="34" charset="0"/>
                <a:cs typeface="Calibri" panose="020F0502020204030204" pitchFamily="34" charset="0"/>
              </a:rPr>
              <a:t>VẬN DỤNG </a:t>
            </a:r>
            <a:endParaRPr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panose="020F0502020204030204" pitchFamily="34" charset="0"/>
              <a:cs typeface="Calibri" panose="020F0502020204030204" pitchFamily="34" charset="0"/>
            </a:endParaRPr>
          </a:p>
        </p:txBody>
      </p:sp>
      <p:sp>
        <p:nvSpPr>
          <p:cNvPr id="31" name="Rectangle 30">
            <a:extLst>
              <a:ext uri="{FF2B5EF4-FFF2-40B4-BE49-F238E27FC236}">
                <a16:creationId xmlns:a16="http://schemas.microsoft.com/office/drawing/2014/main" xmlns="" id="{578A0E3B-D076-4273-8740-8BC08FCA3D84}"/>
              </a:ext>
            </a:extLst>
          </p:cNvPr>
          <p:cNvSpPr/>
          <p:nvPr/>
        </p:nvSpPr>
        <p:spPr>
          <a:xfrm>
            <a:off x="1148191" y="1916418"/>
            <a:ext cx="9975437" cy="4798493"/>
          </a:xfrm>
          <a:prstGeom prst="rect">
            <a:avLst/>
          </a:prstGeom>
        </p:spPr>
        <p:txBody>
          <a:bodyPr wrap="square">
            <a:spAutoFit/>
          </a:bodyPr>
          <a:lstStyle/>
          <a:p>
            <a:pPr marL="342900" lvl="0" indent="-342900">
              <a:lnSpc>
                <a:spcPct val="127000"/>
              </a:lnSpc>
              <a:spcAft>
                <a:spcPts val="500"/>
              </a:spcAft>
              <a:buClr>
                <a:srgbClr val="000000"/>
              </a:buClr>
              <a:buSzPts val="1000"/>
              <a:buFont typeface="Symbol" panose="05050102010706020507" pitchFamily="18" charset="2"/>
              <a:buChar char="-"/>
              <a:tabLst>
                <a:tab pos="672465" algn="l"/>
              </a:tabLst>
            </a:pPr>
            <a:r>
              <a:rPr lang="vi-VN" sz="20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rPr>
              <a:t>KLPT của </a:t>
            </a:r>
            <a:r>
              <a:rPr lang="fr-FR" sz="20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rPr>
              <a:t>calcium carbonate </a:t>
            </a:r>
            <a:r>
              <a:rPr lang="vi-VN" sz="20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rPr>
              <a:t>là: 40 + 12 + 16 X 3 = 100 (amu).</a:t>
            </a:r>
          </a:p>
          <a:p>
            <a:pPr marL="342900" lvl="0" indent="-342900">
              <a:lnSpc>
                <a:spcPct val="127000"/>
              </a:lnSpc>
              <a:spcAft>
                <a:spcPts val="500"/>
              </a:spcAft>
              <a:buClr>
                <a:srgbClr val="000000"/>
              </a:buClr>
              <a:buSzPts val="1000"/>
              <a:buFont typeface="Symbol" panose="05050102010706020507" pitchFamily="18" charset="2"/>
              <a:buChar char="-"/>
              <a:tabLst>
                <a:tab pos="672465" algn="l"/>
              </a:tabLst>
            </a:pPr>
            <a:r>
              <a:rPr lang="vi-VN" sz="20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rPr>
              <a:t>Một số ứng dụng của đá vôi: </a:t>
            </a:r>
          </a:p>
          <a:p>
            <a:pPr marL="165100" indent="317500" algn="just">
              <a:lnSpc>
                <a:spcPct val="125000"/>
              </a:lnSpc>
              <a:spcAft>
                <a:spcPts val="500"/>
              </a:spcAft>
            </a:pPr>
            <a:r>
              <a:rPr lang="vi-VN"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Trong ngành công nghiệp xây dựng như sản xuất xi măng, vôi, son,...</a:t>
            </a:r>
          </a:p>
          <a:p>
            <a:pPr marL="165100" indent="317500" algn="just">
              <a:lnSpc>
                <a:spcPct val="127000"/>
              </a:lnSpc>
              <a:spcAft>
                <a:spcPts val="500"/>
              </a:spcAft>
            </a:pPr>
            <a:r>
              <a:rPr lang="vi-VN"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Trong nông nghiệp, nó được dùng để xử lí độ chua của đất, hấp thu các khí độc tích tụ ở đáy ao như: NH</a:t>
            </a:r>
            <a:r>
              <a:rPr lang="vi-VN" sz="2000" b="1" baseline="-25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vi-VN"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t>
            </a:r>
            <a:r>
              <a:rPr lang="vi-VN" sz="2000" b="1" baseline="-25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 CO</a:t>
            </a:r>
            <a:r>
              <a:rPr lang="vi-VN" sz="2000" b="1" baseline="-25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và acid trong nước; hạn chế mầm bệnh, vi khuẩn có hại trong nước, vi khuẩn trong ao nuôi,...</a:t>
            </a:r>
          </a:p>
          <a:p>
            <a:pPr marL="165100" indent="317500" algn="just">
              <a:lnSpc>
                <a:spcPct val="129000"/>
              </a:lnSpc>
              <a:spcAft>
                <a:spcPts val="500"/>
              </a:spcAft>
            </a:pPr>
            <a:r>
              <a:rPr lang="vi-VN"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Trong y tế, nó có vai trò làm thuốc bổ sung calcium giá rẻ, làm chất nền thuóc viên,...</a:t>
            </a:r>
          </a:p>
          <a:p>
            <a:pPr marL="165100" indent="317500" algn="just">
              <a:lnSpc>
                <a:spcPct val="125000"/>
              </a:lnSpc>
              <a:spcAft>
                <a:spcPts val="500"/>
              </a:spcAft>
            </a:pPr>
            <a:r>
              <a:rPr lang="vi-VN"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Một số ứng dụng khác của đá vôi như làm phân viết bảng, chất làm trắng men và gốm sứ,...</a:t>
            </a:r>
          </a:p>
          <a:p>
            <a:pPr marL="342900" lvl="0" indent="-342900">
              <a:lnSpc>
                <a:spcPct val="127000"/>
              </a:lnSpc>
              <a:spcAft>
                <a:spcPts val="500"/>
              </a:spcAft>
              <a:buClr>
                <a:srgbClr val="000000"/>
              </a:buClr>
              <a:buSzPts val="1000"/>
              <a:buFont typeface="Symbol" panose="05050102010706020507" pitchFamily="18" charset="2"/>
              <a:buChar char="-"/>
              <a:tabLst>
                <a:tab pos="672465" algn="l"/>
              </a:tabLst>
            </a:pPr>
            <a:endParaRPr lang="vi-VN" sz="20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endParaRPr>
          </a:p>
          <a:p>
            <a:pPr lvl="0">
              <a:lnSpc>
                <a:spcPct val="127000"/>
              </a:lnSpc>
              <a:spcAft>
                <a:spcPts val="500"/>
              </a:spcAft>
              <a:buClr>
                <a:srgbClr val="000000"/>
              </a:buClr>
              <a:buSzPts val="1000"/>
              <a:tabLst>
                <a:tab pos="672465" algn="l"/>
              </a:tabLst>
            </a:pPr>
            <a:endParaRPr lang="vi-VN" sz="20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endParaRPr>
          </a:p>
        </p:txBody>
      </p:sp>
    </p:spTree>
    <p:extLst>
      <p:ext uri="{BB962C8B-B14F-4D97-AF65-F5344CB8AC3E}">
        <p14:creationId xmlns:p14="http://schemas.microsoft.com/office/powerpoint/2010/main" val="1353263060"/>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grpSp>
        <p:nvGrpSpPr>
          <p:cNvPr id="1095" name="Google Shape;1095;p55"/>
          <p:cNvGrpSpPr/>
          <p:nvPr/>
        </p:nvGrpSpPr>
        <p:grpSpPr>
          <a:xfrm>
            <a:off x="11494181" y="105566"/>
            <a:ext cx="405159" cy="517361"/>
            <a:chOff x="5905475" y="2032050"/>
            <a:chExt cx="454350" cy="580175"/>
          </a:xfrm>
        </p:grpSpPr>
        <p:sp>
          <p:nvSpPr>
            <p:cNvPr id="1096" name="Google Shape;1096;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7" name="Google Shape;109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8" name="Google Shape;1098;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9" name="Google Shape;1099;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0" name="Google Shape;1100;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1" name="Google Shape;1101;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02" name="Google Shape;1102;p55"/>
          <p:cNvGrpSpPr/>
          <p:nvPr/>
        </p:nvGrpSpPr>
        <p:grpSpPr>
          <a:xfrm flipH="1">
            <a:off x="643196" y="1558722"/>
            <a:ext cx="405159" cy="517361"/>
            <a:chOff x="5905475" y="2032050"/>
            <a:chExt cx="454350" cy="580175"/>
          </a:xfrm>
        </p:grpSpPr>
        <p:sp>
          <p:nvSpPr>
            <p:cNvPr id="1103" name="Google Shape;1103;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4" name="Google Shape;1104;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5" name="Google Shape;1105;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6" name="Google Shape;1106;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7" name="Google Shape;110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8" name="Google Shape;1108;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09" name="Google Shape;1109;p55"/>
          <p:cNvGrpSpPr/>
          <p:nvPr/>
        </p:nvGrpSpPr>
        <p:grpSpPr>
          <a:xfrm rot="5973186">
            <a:off x="7737295" y="5303986"/>
            <a:ext cx="700961" cy="1881782"/>
            <a:chOff x="5426900" y="3064075"/>
            <a:chExt cx="281450" cy="755732"/>
          </a:xfrm>
        </p:grpSpPr>
        <p:sp>
          <p:nvSpPr>
            <p:cNvPr id="1110" name="Google Shape;1110;p55"/>
            <p:cNvSpPr/>
            <p:nvPr/>
          </p:nvSpPr>
          <p:spPr>
            <a:xfrm>
              <a:off x="5562239" y="3738132"/>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1" name="Google Shape;1111;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2" name="Google Shape;1112;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3" name="Google Shape;1113;p5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4" name="Google Shape;1114;p5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5" name="Google Shape;1115;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6" name="Google Shape;1116;p5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7" name="Google Shape;1117;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118" name="Google Shape;1118;p5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3" name="Google Shape;634;p48">
            <a:extLst>
              <a:ext uri="{FF2B5EF4-FFF2-40B4-BE49-F238E27FC236}">
                <a16:creationId xmlns:a16="http://schemas.microsoft.com/office/drawing/2014/main" xmlns="" id="{8B017F94-F493-466A-95F7-1189925EC5C1}"/>
              </a:ext>
            </a:extLst>
          </p:cNvPr>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800" kern="0">
              <a:solidFill>
                <a:srgbClr val="000000"/>
              </a:solidFill>
              <a:latin typeface="Arial"/>
              <a:cs typeface="Arial"/>
              <a:sym typeface="Arial"/>
            </a:endParaRPr>
          </a:p>
        </p:txBody>
      </p:sp>
      <p:sp>
        <p:nvSpPr>
          <p:cNvPr id="54" name="Google Shape;637;p48">
            <a:extLst>
              <a:ext uri="{FF2B5EF4-FFF2-40B4-BE49-F238E27FC236}">
                <a16:creationId xmlns:a16="http://schemas.microsoft.com/office/drawing/2014/main" xmlns="" id="{305582AB-5672-4204-9C3C-E2100E22644A}"/>
              </a:ext>
            </a:extLst>
          </p:cNvPr>
          <p:cNvSpPr txBox="1">
            <a:spLocks/>
          </p:cNvSpPr>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p>
        </p:txBody>
      </p:sp>
      <p:sp>
        <p:nvSpPr>
          <p:cNvPr id="33" name="Google Shape;1075;p55">
            <a:extLst>
              <a:ext uri="{FF2B5EF4-FFF2-40B4-BE49-F238E27FC236}">
                <a16:creationId xmlns:a16="http://schemas.microsoft.com/office/drawing/2014/main" xmlns="" id="{BB864E93-90B5-4DD8-8CF9-BAECF3718967}"/>
              </a:ext>
            </a:extLst>
          </p:cNvPr>
          <p:cNvSpPr txBox="1">
            <a:spLocks noGrp="1"/>
          </p:cNvSpPr>
          <p:nvPr>
            <p:ph type="title"/>
          </p:nvPr>
        </p:nvSpPr>
        <p:spPr>
          <a:xfrm>
            <a:off x="960438" y="781050"/>
            <a:ext cx="10271125" cy="560388"/>
          </a:xfrm>
          <a:prstGeom prst="rect">
            <a:avLst/>
          </a:prstGeom>
        </p:spPr>
        <p:txBody>
          <a:bodyPr spcFirstLastPara="1" wrap="square" lIns="121900" tIns="121900" rIns="121900" bIns="121900" anchor="t" anchorCtr="0">
            <a:noAutofit/>
          </a:bodyPr>
          <a:lstStyle/>
          <a:p>
            <a:r>
              <a:rPr lang="vi-VN" sz="4800" b="1">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cs typeface="Calibri" panose="020F0502020204030204" pitchFamily="34" charset="0"/>
              </a:rPr>
              <a:t>ĐỐ EM </a:t>
            </a:r>
            <a:endParaRPr sz="48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cs typeface="Calibri" panose="020F0502020204030204" pitchFamily="34" charset="0"/>
            </a:endParaRPr>
          </a:p>
        </p:txBody>
      </p:sp>
      <p:sp>
        <p:nvSpPr>
          <p:cNvPr id="31" name="Rectangle 30">
            <a:extLst>
              <a:ext uri="{FF2B5EF4-FFF2-40B4-BE49-F238E27FC236}">
                <a16:creationId xmlns:a16="http://schemas.microsoft.com/office/drawing/2014/main" xmlns="" id="{578A0E3B-D076-4273-8740-8BC08FCA3D84}"/>
              </a:ext>
            </a:extLst>
          </p:cNvPr>
          <p:cNvSpPr/>
          <p:nvPr/>
        </p:nvSpPr>
        <p:spPr>
          <a:xfrm>
            <a:off x="1148191" y="1916418"/>
            <a:ext cx="9975437" cy="908197"/>
          </a:xfrm>
          <a:prstGeom prst="rect">
            <a:avLst/>
          </a:prstGeom>
        </p:spPr>
        <p:txBody>
          <a:bodyPr wrap="square">
            <a:spAutoFit/>
          </a:bodyPr>
          <a:lstStyle/>
          <a:p>
            <a:pPr marL="342900" lvl="0" indent="-342900">
              <a:lnSpc>
                <a:spcPct val="127000"/>
              </a:lnSpc>
              <a:spcAft>
                <a:spcPts val="500"/>
              </a:spcAft>
              <a:buClr>
                <a:srgbClr val="000000"/>
              </a:buClr>
              <a:buSzPts val="1000"/>
              <a:buFont typeface="Symbol" panose="05050102010706020507" pitchFamily="18" charset="2"/>
              <a:buChar char="-"/>
              <a:tabLst>
                <a:tab pos="672465" algn="l"/>
              </a:tabLst>
            </a:pPr>
            <a:endParaRPr lang="vi-VN" sz="20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endParaRPr>
          </a:p>
          <a:p>
            <a:pPr marL="342900" lvl="0" indent="-342900">
              <a:lnSpc>
                <a:spcPct val="127000"/>
              </a:lnSpc>
              <a:spcAft>
                <a:spcPts val="500"/>
              </a:spcAft>
              <a:buClr>
                <a:srgbClr val="000000"/>
              </a:buClr>
              <a:buSzPts val="1000"/>
              <a:buFont typeface="Symbol" panose="05050102010706020507" pitchFamily="18" charset="2"/>
              <a:buChar char="-"/>
              <a:tabLst>
                <a:tab pos="672465" algn="l"/>
              </a:tabLst>
            </a:pPr>
            <a:endParaRPr lang="vi-VN" sz="20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endParaRPr>
          </a:p>
        </p:txBody>
      </p:sp>
      <p:sp>
        <p:nvSpPr>
          <p:cNvPr id="3" name="Rectangle 2">
            <a:extLst>
              <a:ext uri="{FF2B5EF4-FFF2-40B4-BE49-F238E27FC236}">
                <a16:creationId xmlns:a16="http://schemas.microsoft.com/office/drawing/2014/main" xmlns="" id="{57B2CCCA-8C5C-42F9-AC63-C36D46CEE8AB}"/>
              </a:ext>
            </a:extLst>
          </p:cNvPr>
          <p:cNvSpPr/>
          <p:nvPr/>
        </p:nvSpPr>
        <p:spPr>
          <a:xfrm>
            <a:off x="893528" y="2370516"/>
            <a:ext cx="5463763" cy="2582887"/>
          </a:xfrm>
          <a:prstGeom prst="rect">
            <a:avLst/>
          </a:prstGeom>
        </p:spPr>
        <p:txBody>
          <a:bodyPr wrap="square">
            <a:spAutoFit/>
          </a:bodyPr>
          <a:lstStyle/>
          <a:p>
            <a:pPr marL="165100" indent="317500" algn="just">
              <a:lnSpc>
                <a:spcPct val="129000"/>
              </a:lnSpc>
              <a:spcAft>
                <a:spcPts val="500"/>
              </a:spcAft>
            </a:pPr>
            <a:r>
              <a:rPr lang="vi-VN" sz="32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rPr>
              <a:t>* Trong nước rửa tay khô có thành phần chính là chất gì? Khối lượng phân tử là bao nhiêu?</a:t>
            </a:r>
          </a:p>
        </p:txBody>
      </p:sp>
      <p:pic>
        <p:nvPicPr>
          <p:cNvPr id="10242" name="Picture 2" descr="Nước rửa tay khô có tác dụng diệt khuẩn thế nào? | Vinmec">
            <a:extLst>
              <a:ext uri="{FF2B5EF4-FFF2-40B4-BE49-F238E27FC236}">
                <a16:creationId xmlns:a16="http://schemas.microsoft.com/office/drawing/2014/main" xmlns="" id="{BA3E3B1E-BD49-43D1-ADF7-456F5C7343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4971" y="2053778"/>
            <a:ext cx="4400703" cy="2808130"/>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81017"/>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53" name="Google Shape;634;p48">
            <a:extLst>
              <a:ext uri="{FF2B5EF4-FFF2-40B4-BE49-F238E27FC236}">
                <a16:creationId xmlns:a16="http://schemas.microsoft.com/office/drawing/2014/main" xmlns="" id="{8B017F94-F493-466A-95F7-1189925EC5C1}"/>
              </a:ext>
            </a:extLst>
          </p:cNvPr>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800" kern="0">
              <a:solidFill>
                <a:srgbClr val="000000"/>
              </a:solidFill>
              <a:latin typeface="Arial"/>
              <a:cs typeface="Arial"/>
              <a:sym typeface="Arial"/>
            </a:endParaRPr>
          </a:p>
        </p:txBody>
      </p:sp>
      <p:sp>
        <p:nvSpPr>
          <p:cNvPr id="54" name="Google Shape;637;p48">
            <a:extLst>
              <a:ext uri="{FF2B5EF4-FFF2-40B4-BE49-F238E27FC236}">
                <a16:creationId xmlns:a16="http://schemas.microsoft.com/office/drawing/2014/main" xmlns="" id="{305582AB-5672-4204-9C3C-E2100E22644A}"/>
              </a:ext>
            </a:extLst>
          </p:cNvPr>
          <p:cNvSpPr txBox="1">
            <a:spLocks/>
          </p:cNvSpPr>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p>
        </p:txBody>
      </p:sp>
      <p:sp>
        <p:nvSpPr>
          <p:cNvPr id="33" name="Google Shape;1075;p55">
            <a:extLst>
              <a:ext uri="{FF2B5EF4-FFF2-40B4-BE49-F238E27FC236}">
                <a16:creationId xmlns:a16="http://schemas.microsoft.com/office/drawing/2014/main" xmlns="" id="{BB864E93-90B5-4DD8-8CF9-BAECF3718967}"/>
              </a:ext>
            </a:extLst>
          </p:cNvPr>
          <p:cNvSpPr txBox="1">
            <a:spLocks noGrp="1"/>
          </p:cNvSpPr>
          <p:nvPr>
            <p:ph type="title"/>
          </p:nvPr>
        </p:nvSpPr>
        <p:spPr>
          <a:xfrm>
            <a:off x="960438" y="781050"/>
            <a:ext cx="10271125" cy="560388"/>
          </a:xfrm>
          <a:prstGeom prst="rect">
            <a:avLst/>
          </a:prstGeom>
        </p:spPr>
        <p:txBody>
          <a:bodyPr spcFirstLastPara="1" wrap="square" lIns="121900" tIns="121900" rIns="121900" bIns="121900" anchor="t" anchorCtr="0">
            <a:noAutofit/>
          </a:bodyPr>
          <a:lstStyle/>
          <a:p>
            <a:r>
              <a:rPr lang="vi-VN" sz="4800" b="1">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cs typeface="Calibri" panose="020F0502020204030204" pitchFamily="34" charset="0"/>
              </a:rPr>
              <a:t>ĐỐ EM </a:t>
            </a:r>
            <a:endParaRPr sz="48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cs typeface="Calibri" panose="020F0502020204030204" pitchFamily="34" charset="0"/>
            </a:endParaRPr>
          </a:p>
        </p:txBody>
      </p:sp>
      <p:sp>
        <p:nvSpPr>
          <p:cNvPr id="31" name="Rectangle 30">
            <a:extLst>
              <a:ext uri="{FF2B5EF4-FFF2-40B4-BE49-F238E27FC236}">
                <a16:creationId xmlns:a16="http://schemas.microsoft.com/office/drawing/2014/main" xmlns="" id="{578A0E3B-D076-4273-8740-8BC08FCA3D84}"/>
              </a:ext>
            </a:extLst>
          </p:cNvPr>
          <p:cNvSpPr/>
          <p:nvPr/>
        </p:nvSpPr>
        <p:spPr>
          <a:xfrm>
            <a:off x="1148191" y="1916418"/>
            <a:ext cx="9975437" cy="908197"/>
          </a:xfrm>
          <a:prstGeom prst="rect">
            <a:avLst/>
          </a:prstGeom>
        </p:spPr>
        <p:txBody>
          <a:bodyPr wrap="square">
            <a:spAutoFit/>
          </a:bodyPr>
          <a:lstStyle/>
          <a:p>
            <a:pPr marL="342900" lvl="0" indent="-342900">
              <a:lnSpc>
                <a:spcPct val="127000"/>
              </a:lnSpc>
              <a:spcAft>
                <a:spcPts val="500"/>
              </a:spcAft>
              <a:buClr>
                <a:srgbClr val="000000"/>
              </a:buClr>
              <a:buSzPts val="1000"/>
              <a:buFont typeface="Symbol" panose="05050102010706020507" pitchFamily="18" charset="2"/>
              <a:buChar char="-"/>
              <a:tabLst>
                <a:tab pos="672465" algn="l"/>
              </a:tabLst>
            </a:pPr>
            <a:endParaRPr lang="vi-VN" sz="20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endParaRPr>
          </a:p>
          <a:p>
            <a:pPr marL="342900" lvl="0" indent="-342900">
              <a:lnSpc>
                <a:spcPct val="127000"/>
              </a:lnSpc>
              <a:spcAft>
                <a:spcPts val="500"/>
              </a:spcAft>
              <a:buClr>
                <a:srgbClr val="000000"/>
              </a:buClr>
              <a:buSzPts val="1000"/>
              <a:buFont typeface="Symbol" panose="05050102010706020507" pitchFamily="18" charset="2"/>
              <a:buChar char="-"/>
              <a:tabLst>
                <a:tab pos="672465" algn="l"/>
              </a:tabLst>
            </a:pPr>
            <a:endParaRPr lang="vi-VN" sz="20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endParaRPr>
          </a:p>
        </p:txBody>
      </p:sp>
      <p:sp>
        <p:nvSpPr>
          <p:cNvPr id="3" name="Rectangle 2">
            <a:extLst>
              <a:ext uri="{FF2B5EF4-FFF2-40B4-BE49-F238E27FC236}">
                <a16:creationId xmlns:a16="http://schemas.microsoft.com/office/drawing/2014/main" xmlns="" id="{57B2CCCA-8C5C-42F9-AC63-C36D46CEE8AB}"/>
              </a:ext>
            </a:extLst>
          </p:cNvPr>
          <p:cNvSpPr/>
          <p:nvPr/>
        </p:nvSpPr>
        <p:spPr>
          <a:xfrm>
            <a:off x="1248121" y="1916418"/>
            <a:ext cx="5573120" cy="1483740"/>
          </a:xfrm>
          <a:prstGeom prst="rect">
            <a:avLst/>
          </a:prstGeom>
        </p:spPr>
        <p:txBody>
          <a:bodyPr wrap="square">
            <a:spAutoFit/>
          </a:bodyPr>
          <a:lstStyle/>
          <a:p>
            <a:pPr marL="165100" indent="317500" algn="just">
              <a:lnSpc>
                <a:spcPct val="129000"/>
              </a:lnSpc>
              <a:spcAft>
                <a:spcPts val="500"/>
              </a:spcAft>
            </a:pPr>
            <a:r>
              <a:rPr lang="vi-VN" sz="24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rPr>
              <a:t>* Trong nước rửa tay khô có thành phần chính là chất gì? Khối lượng phân tử là bao nhiêu?</a:t>
            </a:r>
          </a:p>
        </p:txBody>
      </p:sp>
      <p:pic>
        <p:nvPicPr>
          <p:cNvPr id="32" name="Picutre 242">
            <a:extLst>
              <a:ext uri="{FF2B5EF4-FFF2-40B4-BE49-F238E27FC236}">
                <a16:creationId xmlns:a16="http://schemas.microsoft.com/office/drawing/2014/main" xmlns="" id="{7DB9DCAF-96B2-48E3-8C5C-51EF5DE2FFA0}"/>
              </a:ext>
            </a:extLst>
          </p:cNvPr>
          <p:cNvPicPr/>
          <p:nvPr/>
        </p:nvPicPr>
        <p:blipFill>
          <a:blip r:embed="rId3"/>
          <a:stretch/>
        </p:blipFill>
        <p:spPr>
          <a:xfrm>
            <a:off x="7362711" y="2370516"/>
            <a:ext cx="3581168" cy="2890855"/>
          </a:xfrm>
          <a:prstGeom prst="rect">
            <a:avLst/>
          </a:prstGeom>
        </p:spPr>
      </p:pic>
      <p:sp>
        <p:nvSpPr>
          <p:cNvPr id="4" name="Rectangle 3">
            <a:extLst>
              <a:ext uri="{FF2B5EF4-FFF2-40B4-BE49-F238E27FC236}">
                <a16:creationId xmlns:a16="http://schemas.microsoft.com/office/drawing/2014/main" xmlns="" id="{B8C04E38-89AC-4A7E-9213-7788A7816D41}"/>
              </a:ext>
            </a:extLst>
          </p:cNvPr>
          <p:cNvSpPr/>
          <p:nvPr/>
        </p:nvSpPr>
        <p:spPr>
          <a:xfrm>
            <a:off x="1625826" y="3546713"/>
            <a:ext cx="6096000" cy="1045607"/>
          </a:xfrm>
          <a:prstGeom prst="rect">
            <a:avLst/>
          </a:prstGeom>
        </p:spPr>
        <p:txBody>
          <a:bodyPr>
            <a:spAutoFit/>
          </a:bodyPr>
          <a:lstStyle/>
          <a:p>
            <a:pPr marL="342900" indent="-342900" algn="just">
              <a:lnSpc>
                <a:spcPct val="125000"/>
              </a:lnSpc>
              <a:spcAft>
                <a:spcPts val="500"/>
              </a:spcAft>
              <a:buFont typeface="Symbol" panose="05050102010706020507" pitchFamily="18" charset="2"/>
              <a:buChar char="®"/>
            </a:pPr>
            <a:r>
              <a:rPr lang="vi-VN" sz="2400" b="1" i="1" dirty="0">
                <a:latin typeface="Calibri" panose="020F0502020204030204" pitchFamily="34" charset="0"/>
                <a:ea typeface="Segoe UI" panose="020B0502040204020203" pitchFamily="34" charset="0"/>
                <a:cs typeface="Calibri" panose="020F0502020204030204" pitchFamily="34" charset="0"/>
              </a:rPr>
              <a:t>KLPT của ethanol là: </a:t>
            </a:r>
          </a:p>
          <a:p>
            <a:pPr algn="just">
              <a:lnSpc>
                <a:spcPct val="125000"/>
              </a:lnSpc>
              <a:spcAft>
                <a:spcPts val="500"/>
              </a:spcAft>
            </a:pPr>
            <a:r>
              <a:rPr lang="vi-VN" sz="2400" b="1" dirty="0">
                <a:latin typeface="Calibri" panose="020F0502020204030204" pitchFamily="34" charset="0"/>
                <a:ea typeface="Segoe UI" panose="020B0502040204020203" pitchFamily="34" charset="0"/>
                <a:cs typeface="Calibri" panose="020F0502020204030204" pitchFamily="34" charset="0"/>
              </a:rPr>
              <a:t>                  12x2 + 16+1 x6 = 46(amu).</a:t>
            </a:r>
          </a:p>
        </p:txBody>
      </p:sp>
    </p:spTree>
    <p:extLst>
      <p:ext uri="{BB962C8B-B14F-4D97-AF65-F5344CB8AC3E}">
        <p14:creationId xmlns:p14="http://schemas.microsoft.com/office/powerpoint/2010/main" val="2285841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936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6975" y="2588654"/>
            <a:ext cx="10869769" cy="1446550"/>
          </a:xfrm>
          <a:prstGeom prst="rect">
            <a:avLst/>
          </a:prstGeom>
          <a:noFill/>
        </p:spPr>
        <p:txBody>
          <a:bodyPr wrap="square" rtlCol="0">
            <a:spAutoFit/>
          </a:bodyPr>
          <a:lstStyle/>
          <a:p>
            <a:r>
              <a:rPr lang="en-US" sz="4400" b="1" dirty="0" smtClean="0">
                <a:solidFill>
                  <a:srgbClr val="FF0000"/>
                </a:solidFill>
                <a:latin typeface="Times New Roman" pitchFamily="18" charset="0"/>
                <a:cs typeface="Times New Roman" pitchFamily="18" charset="0"/>
              </a:rPr>
              <a:t>	CHÀO MỪNG QUÝ THẦY CÔ </a:t>
            </a:r>
          </a:p>
          <a:p>
            <a:r>
              <a:rPr lang="en-US" sz="4400" b="1" dirty="0" smtClean="0">
                <a:solidFill>
                  <a:srgbClr val="FF0000"/>
                </a:solidFill>
                <a:latin typeface="Times New Roman" pitchFamily="18" charset="0"/>
                <a:cs typeface="Times New Roman" pitchFamily="18" charset="0"/>
              </a:rPr>
              <a:t>VỀ DỰ GIỜ TIẾT HỌC NGÀY HÔM NAY</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371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FB44F305-414F-4351-94AE-79C2E7DBEFDF}"/>
              </a:ext>
            </a:extLst>
          </p:cNvPr>
          <p:cNvSpPr/>
          <p:nvPr/>
        </p:nvSpPr>
        <p:spPr>
          <a:xfrm>
            <a:off x="3010462" y="188174"/>
            <a:ext cx="5742662" cy="1107996"/>
          </a:xfrm>
          <a:prstGeom prst="rect">
            <a:avLst/>
          </a:prstGeom>
        </p:spPr>
        <p:txBody>
          <a:bodyPr wrap="none">
            <a:spAutoFit/>
          </a:bodyPr>
          <a:lstStyle/>
          <a:p>
            <a:pPr marL="36195" marR="36195" algn="ctr">
              <a:lnSpc>
                <a:spcPct val="150000"/>
              </a:lnSpc>
              <a:spcAft>
                <a:spcPts val="0"/>
              </a:spcAft>
            </a:pPr>
            <a:r>
              <a:rPr lang="en-US" sz="4400" b="1" dirty="0">
                <a:solidFill>
                  <a:schemeClr val="tx1">
                    <a:lumMod val="60000"/>
                    <a:lumOff val="40000"/>
                  </a:schemeClr>
                </a:solidFill>
                <a:latin typeface="Times New Roman" pitchFamily="18" charset="0"/>
                <a:ea typeface="Times New Roman" panose="02020603050405020304" pitchFamily="18" charset="0"/>
                <a:cs typeface="Times New Roman" pitchFamily="18" charset="0"/>
              </a:rPr>
              <a:t>CH</a:t>
            </a:r>
            <a:r>
              <a:rPr lang="vi-VN" sz="4400" b="1" dirty="0">
                <a:solidFill>
                  <a:schemeClr val="tx1">
                    <a:lumMod val="60000"/>
                    <a:lumOff val="40000"/>
                  </a:schemeClr>
                </a:solidFill>
                <a:latin typeface="Times New Roman" pitchFamily="18" charset="0"/>
                <a:ea typeface="Times New Roman" panose="02020603050405020304" pitchFamily="18" charset="0"/>
                <a:cs typeface="Times New Roman" pitchFamily="18" charset="0"/>
              </a:rPr>
              <a:t>Ủ ĐỀ 2: PHÂN TỬ</a:t>
            </a:r>
            <a:endParaRPr lang="vi-VN" sz="4400" dirty="0">
              <a:solidFill>
                <a:schemeClr val="tx1">
                  <a:lumMod val="60000"/>
                  <a:lumOff val="40000"/>
                </a:schemeClr>
              </a:solidFill>
              <a:latin typeface="Times New Roman" pitchFamily="18" charset="0"/>
              <a:ea typeface="Calibri" panose="020F0502020204030204" pitchFamily="34" charset="0"/>
              <a:cs typeface="Times New Roman" pitchFamily="18" charset="0"/>
            </a:endParaRPr>
          </a:p>
        </p:txBody>
      </p:sp>
      <p:sp>
        <p:nvSpPr>
          <p:cNvPr id="6" name="Rectangle 5">
            <a:extLst>
              <a:ext uri="{FF2B5EF4-FFF2-40B4-BE49-F238E27FC236}">
                <a16:creationId xmlns:a16="http://schemas.microsoft.com/office/drawing/2014/main" xmlns="" id="{48AF8372-441F-463A-BAB4-4D0FE5FAF55F}"/>
              </a:ext>
            </a:extLst>
          </p:cNvPr>
          <p:cNvSpPr/>
          <p:nvPr/>
        </p:nvSpPr>
        <p:spPr>
          <a:xfrm>
            <a:off x="257577" y="1154767"/>
            <a:ext cx="11706896" cy="1569660"/>
          </a:xfrm>
          <a:prstGeom prst="rect">
            <a:avLst/>
          </a:prstGeom>
        </p:spPr>
        <p:txBody>
          <a:bodyPr wrap="square">
            <a:spAutoFit/>
          </a:bodyPr>
          <a:lstStyle/>
          <a:p>
            <a:pPr marL="36195" marR="36195" algn="ctr">
              <a:spcAft>
                <a:spcPts val="0"/>
              </a:spcAft>
            </a:pPr>
            <a:r>
              <a:rPr lang="en-US" sz="3600" b="1" dirty="0">
                <a:solidFill>
                  <a:srgbClr val="000000"/>
                </a:solidFill>
                <a:effectLst>
                  <a:outerShdw blurRad="38100" dist="38100" dir="2700000" algn="tl">
                    <a:srgbClr val="000000">
                      <a:alpha val="43137"/>
                    </a:srgbClr>
                  </a:outerShdw>
                </a:effectLst>
                <a:latin typeface="Times New Roman" pitchFamily="18" charset="0"/>
                <a:ea typeface="Times New Roman" panose="02020603050405020304" pitchFamily="18" charset="0"/>
                <a:cs typeface="Times New Roman" pitchFamily="18" charset="0"/>
              </a:rPr>
              <a:t>BÀI 5: </a:t>
            </a:r>
            <a:r>
              <a:rPr lang="en-US" sz="4800" b="1" dirty="0">
                <a:solidFill>
                  <a:schemeClr val="accent1">
                    <a:lumMod val="50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PHÂN TỬ - ĐƠN CHẤT </a:t>
            </a:r>
            <a:endParaRPr lang="vi-VN" sz="4800" b="1" dirty="0">
              <a:solidFill>
                <a:schemeClr val="accent1">
                  <a:lumMod val="50000"/>
                </a:schemeClr>
              </a:solidFill>
              <a:effectLst>
                <a:outerShdw blurRad="38100" dist="38100" dir="2700000" algn="tl">
                  <a:srgbClr val="000000">
                    <a:alpha val="43137"/>
                  </a:srgbClr>
                </a:outerShdw>
              </a:effectLst>
              <a:latin typeface="Times New Roman" pitchFamily="18" charset="0"/>
              <a:ea typeface="Times New Roman" panose="02020603050405020304" pitchFamily="18" charset="0"/>
              <a:cs typeface="Times New Roman" pitchFamily="18" charset="0"/>
            </a:endParaRPr>
          </a:p>
          <a:p>
            <a:pPr marL="36195" marR="36195" algn="ctr">
              <a:spcAft>
                <a:spcPts val="0"/>
              </a:spcAft>
            </a:pPr>
            <a:r>
              <a:rPr lang="vi-VN" sz="4800" b="1" dirty="0">
                <a:solidFill>
                  <a:schemeClr val="accent1">
                    <a:lumMod val="50000"/>
                  </a:schemeClr>
                </a:solidFill>
                <a:effectLst>
                  <a:outerShdw blurRad="38100" dist="38100" dir="2700000" algn="tl">
                    <a:srgbClr val="000000">
                      <a:alpha val="43137"/>
                    </a:srgbClr>
                  </a:outerShdw>
                </a:effectLst>
                <a:latin typeface="Times New Roman" pitchFamily="18" charset="0"/>
                <a:ea typeface="Times New Roman" panose="02020603050405020304" pitchFamily="18" charset="0"/>
                <a:cs typeface="Times New Roman" pitchFamily="18" charset="0"/>
              </a:rPr>
              <a:t>-</a:t>
            </a:r>
            <a:r>
              <a:rPr lang="en-US" sz="4800" b="1" dirty="0">
                <a:solidFill>
                  <a:schemeClr val="accent1">
                    <a:lumMod val="50000"/>
                  </a:schemeClr>
                </a:solidFill>
                <a:effectLst>
                  <a:outerShdw blurRad="38100" dist="38100" dir="2700000" algn="tl">
                    <a:srgbClr val="000000">
                      <a:alpha val="43137"/>
                    </a:srgbClr>
                  </a:outerShdw>
                </a:effectLst>
                <a:latin typeface="Times New Roman" pitchFamily="18" charset="0"/>
                <a:ea typeface="Times New Roman" panose="02020603050405020304" pitchFamily="18" charset="0"/>
                <a:cs typeface="Times New Roman" pitchFamily="18" charset="0"/>
              </a:rPr>
              <a:t>HỢP </a:t>
            </a:r>
            <a:r>
              <a:rPr lang="vi-VN" sz="4800" b="1" dirty="0">
                <a:solidFill>
                  <a:schemeClr val="accent1">
                    <a:lumMod val="50000"/>
                  </a:schemeClr>
                </a:solidFill>
                <a:effectLst>
                  <a:outerShdw blurRad="38100" dist="38100" dir="2700000" algn="tl">
                    <a:srgbClr val="000000">
                      <a:alpha val="43137"/>
                    </a:srgbClr>
                  </a:outerShdw>
                </a:effectLst>
                <a:latin typeface="Times New Roman" pitchFamily="18" charset="0"/>
                <a:ea typeface="Times New Roman" panose="02020603050405020304" pitchFamily="18" charset="0"/>
                <a:cs typeface="Times New Roman" pitchFamily="18" charset="0"/>
              </a:rPr>
              <a:t>CHẤT- </a:t>
            </a:r>
          </a:p>
        </p:txBody>
      </p:sp>
    </p:spTree>
    <p:extLst>
      <p:ext uri="{BB962C8B-B14F-4D97-AF65-F5344CB8AC3E}">
        <p14:creationId xmlns:p14="http://schemas.microsoft.com/office/powerpoint/2010/main" val="1062613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FB44F305-414F-4351-94AE-79C2E7DBEFDF}"/>
              </a:ext>
            </a:extLst>
          </p:cNvPr>
          <p:cNvSpPr/>
          <p:nvPr/>
        </p:nvSpPr>
        <p:spPr>
          <a:xfrm>
            <a:off x="3010462" y="188174"/>
            <a:ext cx="5742662" cy="1107996"/>
          </a:xfrm>
          <a:prstGeom prst="rect">
            <a:avLst/>
          </a:prstGeom>
        </p:spPr>
        <p:txBody>
          <a:bodyPr wrap="none">
            <a:spAutoFit/>
          </a:bodyPr>
          <a:lstStyle/>
          <a:p>
            <a:pPr marL="36195" marR="36195" algn="ctr">
              <a:lnSpc>
                <a:spcPct val="150000"/>
              </a:lnSpc>
              <a:spcAft>
                <a:spcPts val="0"/>
              </a:spcAft>
            </a:pPr>
            <a:r>
              <a:rPr lang="en-US" sz="4400" b="1" dirty="0">
                <a:solidFill>
                  <a:schemeClr val="tx1">
                    <a:lumMod val="60000"/>
                    <a:lumOff val="40000"/>
                  </a:schemeClr>
                </a:solidFill>
                <a:latin typeface="Times New Roman" pitchFamily="18" charset="0"/>
                <a:ea typeface="Times New Roman" panose="02020603050405020304" pitchFamily="18" charset="0"/>
                <a:cs typeface="Times New Roman" pitchFamily="18" charset="0"/>
              </a:rPr>
              <a:t>CH</a:t>
            </a:r>
            <a:r>
              <a:rPr lang="vi-VN" sz="4400" b="1" dirty="0">
                <a:solidFill>
                  <a:schemeClr val="tx1">
                    <a:lumMod val="60000"/>
                    <a:lumOff val="40000"/>
                  </a:schemeClr>
                </a:solidFill>
                <a:latin typeface="Times New Roman" pitchFamily="18" charset="0"/>
                <a:ea typeface="Times New Roman" panose="02020603050405020304" pitchFamily="18" charset="0"/>
                <a:cs typeface="Times New Roman" pitchFamily="18" charset="0"/>
              </a:rPr>
              <a:t>Ủ ĐỀ 2: PHÂN TỬ</a:t>
            </a:r>
            <a:endParaRPr lang="vi-VN" sz="4400" dirty="0">
              <a:solidFill>
                <a:schemeClr val="tx1">
                  <a:lumMod val="60000"/>
                  <a:lumOff val="40000"/>
                </a:schemeClr>
              </a:solidFill>
              <a:latin typeface="Times New Roman" pitchFamily="18" charset="0"/>
              <a:ea typeface="Calibri" panose="020F0502020204030204" pitchFamily="34" charset="0"/>
              <a:cs typeface="Times New Roman" pitchFamily="18" charset="0"/>
            </a:endParaRPr>
          </a:p>
        </p:txBody>
      </p:sp>
      <p:sp>
        <p:nvSpPr>
          <p:cNvPr id="6" name="Rectangle 5">
            <a:extLst>
              <a:ext uri="{FF2B5EF4-FFF2-40B4-BE49-F238E27FC236}">
                <a16:creationId xmlns:a16="http://schemas.microsoft.com/office/drawing/2014/main" xmlns="" id="{48AF8372-441F-463A-BAB4-4D0FE5FAF55F}"/>
              </a:ext>
            </a:extLst>
          </p:cNvPr>
          <p:cNvSpPr/>
          <p:nvPr/>
        </p:nvSpPr>
        <p:spPr>
          <a:xfrm>
            <a:off x="1379419" y="1154767"/>
            <a:ext cx="9004745" cy="1569660"/>
          </a:xfrm>
          <a:prstGeom prst="rect">
            <a:avLst/>
          </a:prstGeom>
        </p:spPr>
        <p:txBody>
          <a:bodyPr wrap="square">
            <a:spAutoFit/>
          </a:bodyPr>
          <a:lstStyle/>
          <a:p>
            <a:pPr marL="36195" marR="36195" algn="ctr">
              <a:spcAft>
                <a:spcPts val="0"/>
              </a:spcAft>
            </a:pPr>
            <a:r>
              <a:rPr lang="en-US" sz="3600" b="1" dirty="0">
                <a:solidFill>
                  <a:srgbClr val="000000"/>
                </a:solidFill>
                <a:effectLst>
                  <a:outerShdw blurRad="38100" dist="38100" dir="2700000" algn="tl">
                    <a:srgbClr val="000000">
                      <a:alpha val="43137"/>
                    </a:srgbClr>
                  </a:outerShdw>
                </a:effectLst>
                <a:latin typeface="Times New Roman" pitchFamily="18" charset="0"/>
                <a:ea typeface="Times New Roman" panose="02020603050405020304" pitchFamily="18" charset="0"/>
                <a:cs typeface="Times New Roman" pitchFamily="18" charset="0"/>
              </a:rPr>
              <a:t>BÀI 5: </a:t>
            </a:r>
            <a:r>
              <a:rPr lang="en-US" sz="4800" b="1" dirty="0">
                <a:solidFill>
                  <a:schemeClr val="accent1">
                    <a:lumMod val="50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PHÂN TỬ - ĐƠN CHẤT </a:t>
            </a:r>
            <a:endParaRPr lang="vi-VN" sz="4800" b="1" dirty="0">
              <a:solidFill>
                <a:schemeClr val="accent1">
                  <a:lumMod val="50000"/>
                </a:schemeClr>
              </a:solidFill>
              <a:effectLst>
                <a:outerShdw blurRad="38100" dist="38100" dir="2700000" algn="tl">
                  <a:srgbClr val="000000">
                    <a:alpha val="43137"/>
                  </a:srgbClr>
                </a:outerShdw>
              </a:effectLst>
              <a:latin typeface="Times New Roman" pitchFamily="18" charset="0"/>
              <a:ea typeface="Times New Roman" panose="02020603050405020304" pitchFamily="18" charset="0"/>
              <a:cs typeface="Times New Roman" pitchFamily="18" charset="0"/>
            </a:endParaRPr>
          </a:p>
          <a:p>
            <a:pPr marL="36195" marR="36195" algn="ctr">
              <a:spcAft>
                <a:spcPts val="0"/>
              </a:spcAft>
            </a:pPr>
            <a:r>
              <a:rPr lang="vi-VN" sz="4800" b="1" dirty="0">
                <a:solidFill>
                  <a:schemeClr val="accent1">
                    <a:lumMod val="50000"/>
                  </a:schemeClr>
                </a:solidFill>
                <a:effectLst>
                  <a:outerShdw blurRad="38100" dist="38100" dir="2700000" algn="tl">
                    <a:srgbClr val="000000">
                      <a:alpha val="43137"/>
                    </a:srgbClr>
                  </a:outerShdw>
                </a:effectLst>
                <a:latin typeface="Times New Roman" pitchFamily="18" charset="0"/>
                <a:ea typeface="Times New Roman" panose="02020603050405020304" pitchFamily="18" charset="0"/>
                <a:cs typeface="Times New Roman" pitchFamily="18" charset="0"/>
              </a:rPr>
              <a:t>-</a:t>
            </a:r>
            <a:r>
              <a:rPr lang="en-US" sz="4800" b="1" dirty="0">
                <a:solidFill>
                  <a:schemeClr val="accent1">
                    <a:lumMod val="50000"/>
                  </a:schemeClr>
                </a:solidFill>
                <a:effectLst>
                  <a:outerShdw blurRad="38100" dist="38100" dir="2700000" algn="tl">
                    <a:srgbClr val="000000">
                      <a:alpha val="43137"/>
                    </a:srgbClr>
                  </a:outerShdw>
                </a:effectLst>
                <a:latin typeface="Times New Roman" pitchFamily="18" charset="0"/>
                <a:ea typeface="Times New Roman" panose="02020603050405020304" pitchFamily="18" charset="0"/>
                <a:cs typeface="Times New Roman" pitchFamily="18" charset="0"/>
              </a:rPr>
              <a:t>HỢP </a:t>
            </a:r>
            <a:r>
              <a:rPr lang="vi-VN" sz="4800" b="1" dirty="0">
                <a:solidFill>
                  <a:schemeClr val="accent1">
                    <a:lumMod val="50000"/>
                  </a:schemeClr>
                </a:solidFill>
                <a:effectLst>
                  <a:outerShdw blurRad="38100" dist="38100" dir="2700000" algn="tl">
                    <a:srgbClr val="000000">
                      <a:alpha val="43137"/>
                    </a:srgbClr>
                  </a:outerShdw>
                </a:effectLst>
                <a:latin typeface="Times New Roman" pitchFamily="18" charset="0"/>
                <a:ea typeface="Times New Roman" panose="02020603050405020304" pitchFamily="18" charset="0"/>
                <a:cs typeface="Times New Roman" pitchFamily="18" charset="0"/>
              </a:rPr>
              <a:t>CHẤT- </a:t>
            </a:r>
          </a:p>
        </p:txBody>
      </p:sp>
    </p:spTree>
    <p:extLst>
      <p:ext uri="{BB962C8B-B14F-4D97-AF65-F5344CB8AC3E}">
        <p14:creationId xmlns:p14="http://schemas.microsoft.com/office/powerpoint/2010/main" val="15841648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9" name="Google Shape;1289;p59"/>
          <p:cNvSpPr/>
          <p:nvPr/>
        </p:nvSpPr>
        <p:spPr>
          <a:xfrm>
            <a:off x="4957190" y="1622502"/>
            <a:ext cx="6534084" cy="4855504"/>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7" name="Picture 6">
            <a:extLst>
              <a:ext uri="{FF2B5EF4-FFF2-40B4-BE49-F238E27FC236}">
                <a16:creationId xmlns:a16="http://schemas.microsoft.com/office/drawing/2014/main" xmlns="" id="{9A6711DE-83E7-4484-B701-B02454BCAD04}"/>
              </a:ext>
            </a:extLst>
          </p:cNvPr>
          <p:cNvPicPr>
            <a:picLocks noChangeAspect="1"/>
          </p:cNvPicPr>
          <p:nvPr/>
        </p:nvPicPr>
        <p:blipFill>
          <a:blip r:embed="rId3"/>
          <a:stretch>
            <a:fillRect/>
          </a:stretch>
        </p:blipFill>
        <p:spPr>
          <a:xfrm>
            <a:off x="1606371" y="1554723"/>
            <a:ext cx="2975056" cy="5046425"/>
          </a:xfrm>
          <a:prstGeom prst="rect">
            <a:avLst/>
          </a:prstGeom>
        </p:spPr>
      </p:pic>
      <p:grpSp>
        <p:nvGrpSpPr>
          <p:cNvPr id="1325" name="Google Shape;1325;p59"/>
          <p:cNvGrpSpPr/>
          <p:nvPr/>
        </p:nvGrpSpPr>
        <p:grpSpPr>
          <a:xfrm rot="5973186">
            <a:off x="1007834" y="5647471"/>
            <a:ext cx="700961" cy="571520"/>
            <a:chOff x="5426900" y="3064075"/>
            <a:chExt cx="281450" cy="229525"/>
          </a:xfrm>
        </p:grpSpPr>
        <p:sp>
          <p:nvSpPr>
            <p:cNvPr id="1326" name="Google Shape;1326;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7" name="Google Shape;1327;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8" name="Google Shape;1328;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9" name="Google Shape;1329;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0" name="Google Shape;1330;p59"/>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1" name="Google Shape;1331;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2" name="Google Shape;1332;p59"/>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3" name="Google Shape;1333;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4" name="Google Shape;1334;p59"/>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9" name="Rectangle 18">
            <a:extLst>
              <a:ext uri="{FF2B5EF4-FFF2-40B4-BE49-F238E27FC236}">
                <a16:creationId xmlns:a16="http://schemas.microsoft.com/office/drawing/2014/main" xmlns="" id="{425A6D83-F24E-4396-9CF0-15F4B9698E67}"/>
              </a:ext>
            </a:extLst>
          </p:cNvPr>
          <p:cNvSpPr/>
          <p:nvPr/>
        </p:nvSpPr>
        <p:spPr>
          <a:xfrm>
            <a:off x="5182604" y="2726731"/>
            <a:ext cx="6096000" cy="2892458"/>
          </a:xfrm>
          <a:prstGeom prst="rect">
            <a:avLst/>
          </a:prstGeom>
        </p:spPr>
        <p:txBody>
          <a:bodyPr>
            <a:spAutoFit/>
          </a:bodyPr>
          <a:lstStyle/>
          <a:p>
            <a:pPr lvl="0" algn="just">
              <a:lnSpc>
                <a:spcPct val="127000"/>
              </a:lnSpc>
              <a:spcAft>
                <a:spcPts val="500"/>
              </a:spcAft>
              <a:buClr>
                <a:srgbClr val="000000"/>
              </a:buClr>
              <a:buSzPts val="1100"/>
              <a:tabLst>
                <a:tab pos="556895" algn="l"/>
              </a:tabLst>
            </a:pPr>
            <a:r>
              <a:rPr lang="vi-VN" sz="2800" dirty="0">
                <a:latin typeface="+mj-lt"/>
                <a:ea typeface="Segoe UI" panose="020B0502040204020203" pitchFamily="34" charset="0"/>
                <a:cs typeface="Calibri" panose="020F0502020204030204" pitchFamily="34" charset="0"/>
              </a:rPr>
              <a:t>1. Cho biết tên các đơn chất được tạo nên từ nguyên tố hoá học tương ứng.</a:t>
            </a:r>
          </a:p>
          <a:p>
            <a:pPr lvl="0" algn="just">
              <a:lnSpc>
                <a:spcPct val="127000"/>
              </a:lnSpc>
              <a:spcAft>
                <a:spcPts val="500"/>
              </a:spcAft>
              <a:buClr>
                <a:srgbClr val="000000"/>
              </a:buClr>
              <a:buSzPts val="1100"/>
              <a:tabLst>
                <a:tab pos="561340" algn="l"/>
              </a:tabLst>
            </a:pPr>
            <a:r>
              <a:rPr lang="vi-VN" sz="2800" dirty="0">
                <a:latin typeface="+mj-lt"/>
                <a:ea typeface="Segoe UI" panose="020B0502040204020203" pitchFamily="34" charset="0"/>
                <a:cs typeface="Calibri" panose="020F0502020204030204" pitchFamily="34" charset="0"/>
              </a:rPr>
              <a:t>2. Hãy liệt kê thêm 2 đơn chất tạo thành từ nguyên </a:t>
            </a:r>
            <a:r>
              <a:rPr lang="vi-VN" sz="2800" dirty="0" smtClean="0">
                <a:latin typeface="+mj-lt"/>
                <a:ea typeface="Segoe UI" panose="020B0502040204020203" pitchFamily="34" charset="0"/>
                <a:cs typeface="Calibri" panose="020F0502020204030204" pitchFamily="34" charset="0"/>
              </a:rPr>
              <a:t>t</a:t>
            </a:r>
            <a:r>
              <a:rPr lang="en-US" sz="2800" dirty="0" smtClean="0">
                <a:latin typeface="+mj-lt"/>
                <a:ea typeface="Segoe UI" panose="020B0502040204020203" pitchFamily="34" charset="0"/>
                <a:cs typeface="Calibri" panose="020F0502020204030204" pitchFamily="34" charset="0"/>
              </a:rPr>
              <a:t>ố</a:t>
            </a:r>
            <a:r>
              <a:rPr lang="vi-VN" sz="2800" dirty="0" smtClean="0">
                <a:latin typeface="+mj-lt"/>
                <a:ea typeface="Segoe UI" panose="020B0502040204020203" pitchFamily="34" charset="0"/>
                <a:cs typeface="Calibri" panose="020F0502020204030204" pitchFamily="34" charset="0"/>
              </a:rPr>
              <a:t> </a:t>
            </a:r>
            <a:r>
              <a:rPr lang="vi-VN" sz="2800" dirty="0">
                <a:latin typeface="+mj-lt"/>
                <a:ea typeface="Segoe UI" panose="020B0502040204020203" pitchFamily="34" charset="0"/>
                <a:cs typeface="Calibri" panose="020F0502020204030204" pitchFamily="34" charset="0"/>
              </a:rPr>
              <a:t>kim loại và 2 đơn chất tạo thành từ nguyên tố phi kim khác.</a:t>
            </a:r>
          </a:p>
        </p:txBody>
      </p:sp>
      <p:sp>
        <p:nvSpPr>
          <p:cNvPr id="28" name="Rectangle 27"/>
          <p:cNvSpPr/>
          <p:nvPr/>
        </p:nvSpPr>
        <p:spPr>
          <a:xfrm>
            <a:off x="0" y="0"/>
            <a:ext cx="5563673" cy="682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accent1">
                    <a:lumMod val="75000"/>
                  </a:schemeClr>
                </a:solidFill>
                <a:latin typeface="Times New Roman" pitchFamily="18" charset="0"/>
                <a:cs typeface="Times New Roman" pitchFamily="18" charset="0"/>
              </a:rPr>
              <a:t>2</a:t>
            </a:r>
            <a:r>
              <a:rPr lang="vi-VN" sz="4000" b="1" dirty="0" smtClean="0">
                <a:solidFill>
                  <a:schemeClr val="accent1">
                    <a:lumMod val="75000"/>
                  </a:schemeClr>
                </a:solidFill>
                <a:latin typeface="Times New Roman" pitchFamily="18" charset="0"/>
                <a:cs typeface="Times New Roman" pitchFamily="18" charset="0"/>
              </a:rPr>
              <a:t>. </a:t>
            </a:r>
            <a:r>
              <a:rPr lang="en-US" sz="4000" b="1" dirty="0" smtClean="0">
                <a:solidFill>
                  <a:schemeClr val="accent1">
                    <a:lumMod val="75000"/>
                  </a:schemeClr>
                </a:solidFill>
                <a:latin typeface="Times New Roman" pitchFamily="18" charset="0"/>
                <a:cs typeface="Times New Roman" pitchFamily="18" charset="0"/>
              </a:rPr>
              <a:t>ĐƠN CHẤT</a:t>
            </a:r>
            <a:endParaRPr lang="en-US" sz="4000" b="1" dirty="0">
              <a:solidFill>
                <a:schemeClr val="accent1">
                  <a:lumMod val="75000"/>
                </a:schemeClr>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04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9" name="Google Shape;1289;p59"/>
          <p:cNvSpPr/>
          <p:nvPr/>
        </p:nvSpPr>
        <p:spPr>
          <a:xfrm>
            <a:off x="2982389" y="1622501"/>
            <a:ext cx="8508885" cy="5070529"/>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3" name="Google Shape;1293;p59"/>
          <p:cNvSpPr txBox="1">
            <a:spLocks noGrp="1"/>
          </p:cNvSpPr>
          <p:nvPr>
            <p:ph type="title"/>
          </p:nvPr>
        </p:nvSpPr>
        <p:spPr>
          <a:xfrm>
            <a:off x="960000" y="784167"/>
            <a:ext cx="10272000" cy="560800"/>
          </a:xfrm>
          <a:prstGeom prst="rect">
            <a:avLst/>
          </a:prstGeom>
        </p:spPr>
        <p:txBody>
          <a:bodyPr spcFirstLastPara="1" wrap="square" lIns="121900" tIns="121900" rIns="121900" bIns="121900" anchor="t" anchorCtr="0">
            <a:noAutofit/>
          </a:bodyPr>
          <a:lstStyle/>
          <a:p>
            <a:r>
              <a:rPr lang="vi-VN" b="1">
                <a:solidFill>
                  <a:schemeClr val="dk1"/>
                </a:solidFill>
                <a:effectLst>
                  <a:outerShdw blurRad="38100" dist="38100" dir="2700000" algn="tl">
                    <a:srgbClr val="000000">
                      <a:alpha val="43137"/>
                    </a:srgbClr>
                  </a:outerShdw>
                </a:effectLst>
              </a:rPr>
              <a:t>QUAN SÁT VÀ TRẢ LỜI CÂU HỎI</a:t>
            </a:r>
            <a:endParaRPr b="1" dirty="0">
              <a:solidFill>
                <a:schemeClr val="accent3"/>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xmlns="" id="{9A6711DE-83E7-4484-B701-B02454BCAD04}"/>
              </a:ext>
            </a:extLst>
          </p:cNvPr>
          <p:cNvPicPr>
            <a:picLocks noChangeAspect="1"/>
          </p:cNvPicPr>
          <p:nvPr/>
        </p:nvPicPr>
        <p:blipFill>
          <a:blip r:embed="rId3"/>
          <a:stretch>
            <a:fillRect/>
          </a:stretch>
        </p:blipFill>
        <p:spPr>
          <a:xfrm>
            <a:off x="495859" y="2020031"/>
            <a:ext cx="2268045" cy="3847161"/>
          </a:xfrm>
          <a:prstGeom prst="rect">
            <a:avLst/>
          </a:prstGeom>
        </p:spPr>
      </p:pic>
      <p:graphicFrame>
        <p:nvGraphicFramePr>
          <p:cNvPr id="3" name="Table 2">
            <a:extLst>
              <a:ext uri="{FF2B5EF4-FFF2-40B4-BE49-F238E27FC236}">
                <a16:creationId xmlns:a16="http://schemas.microsoft.com/office/drawing/2014/main" xmlns="" id="{9BCDB084-6E73-4537-8857-BEF0F27EA150}"/>
              </a:ext>
            </a:extLst>
          </p:cNvPr>
          <p:cNvGraphicFramePr>
            <a:graphicFrameLocks noGrp="1"/>
          </p:cNvGraphicFramePr>
          <p:nvPr>
            <p:extLst>
              <p:ext uri="{D42A27DB-BD31-4B8C-83A1-F6EECF244321}">
                <p14:modId xmlns:p14="http://schemas.microsoft.com/office/powerpoint/2010/main" val="4071043500"/>
              </p:ext>
            </p:extLst>
          </p:nvPr>
        </p:nvGraphicFramePr>
        <p:xfrm>
          <a:off x="3610467" y="1866507"/>
          <a:ext cx="7117236" cy="2883848"/>
        </p:xfrm>
        <a:graphic>
          <a:graphicData uri="http://schemas.openxmlformats.org/drawingml/2006/table">
            <a:tbl>
              <a:tblPr firstRow="1" firstCol="1" bandRow="1">
                <a:tableStyleId>{5C22544A-7EE6-4342-B048-85BDC9FD1C3A}</a:tableStyleId>
              </a:tblPr>
              <a:tblGrid>
                <a:gridCol w="1329178">
                  <a:extLst>
                    <a:ext uri="{9D8B030D-6E8A-4147-A177-3AD203B41FA5}">
                      <a16:colId xmlns:a16="http://schemas.microsoft.com/office/drawing/2014/main" xmlns="" val="3355543309"/>
                    </a:ext>
                  </a:extLst>
                </a:gridCol>
                <a:gridCol w="2102178">
                  <a:extLst>
                    <a:ext uri="{9D8B030D-6E8A-4147-A177-3AD203B41FA5}">
                      <a16:colId xmlns:a16="http://schemas.microsoft.com/office/drawing/2014/main" xmlns="" val="2381029612"/>
                    </a:ext>
                  </a:extLst>
                </a:gridCol>
                <a:gridCol w="1308714">
                  <a:extLst>
                    <a:ext uri="{9D8B030D-6E8A-4147-A177-3AD203B41FA5}">
                      <a16:colId xmlns:a16="http://schemas.microsoft.com/office/drawing/2014/main" xmlns="" val="1031345263"/>
                    </a:ext>
                  </a:extLst>
                </a:gridCol>
                <a:gridCol w="2377166">
                  <a:extLst>
                    <a:ext uri="{9D8B030D-6E8A-4147-A177-3AD203B41FA5}">
                      <a16:colId xmlns:a16="http://schemas.microsoft.com/office/drawing/2014/main" xmlns="" val="2499723030"/>
                    </a:ext>
                  </a:extLst>
                </a:gridCol>
              </a:tblGrid>
              <a:tr h="741166">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1800" dirty="0">
                          <a:effectLst/>
                          <a:latin typeface="Calibri" panose="020F0502020204030204" pitchFamily="34" charset="0"/>
                          <a:cs typeface="Calibri" panose="020F0502020204030204" pitchFamily="34" charset="0"/>
                        </a:rPr>
                        <a:t> Nguyên tố</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ctr"/>
                </a:tc>
                <a:tc>
                  <a:txBody>
                    <a:bodyPr/>
                    <a:lstStyle/>
                    <a:p>
                      <a:pPr indent="254000" algn="ctr">
                        <a:lnSpc>
                          <a:spcPct val="130000"/>
                        </a:lnSpc>
                        <a:spcAft>
                          <a:spcPts val="0"/>
                        </a:spcAft>
                      </a:pPr>
                      <a:r>
                        <a:rPr lang="vi-VN" sz="1800" dirty="0">
                          <a:effectLst/>
                          <a:latin typeface="Calibri" panose="020F0502020204030204" pitchFamily="34" charset="0"/>
                          <a:cs typeface="Calibri" panose="020F0502020204030204" pitchFamily="34" charset="0"/>
                        </a:rPr>
                        <a:t>Đơn chất</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ctr"/>
                </a:tc>
                <a:tc>
                  <a:txBody>
                    <a:bodyPr/>
                    <a:lstStyle/>
                    <a:p>
                      <a:pPr indent="254000" algn="ctr">
                        <a:lnSpc>
                          <a:spcPct val="130000"/>
                        </a:lnSpc>
                        <a:spcAft>
                          <a:spcPts val="0"/>
                        </a:spcAft>
                      </a:pPr>
                      <a:r>
                        <a:rPr lang="vi-VN" sz="1800" dirty="0">
                          <a:effectLst/>
                          <a:latin typeface="Calibri" panose="020F0502020204030204" pitchFamily="34" charset="0"/>
                          <a:cs typeface="Calibri" panose="020F0502020204030204" pitchFamily="34" charset="0"/>
                        </a:rPr>
                        <a:t>Nguyên tố</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1800" dirty="0">
                          <a:effectLst/>
                          <a:latin typeface="Calibri" panose="020F0502020204030204" pitchFamily="34" charset="0"/>
                          <a:cs typeface="Calibri" panose="020F0502020204030204" pitchFamily="34" charset="0"/>
                        </a:rPr>
                        <a:t> Đơn chất</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ctr"/>
                </a:tc>
                <a:extLst>
                  <a:ext uri="{0D108BD9-81ED-4DB2-BD59-A6C34878D82A}">
                    <a16:rowId xmlns:a16="http://schemas.microsoft.com/office/drawing/2014/main" xmlns="" val="4250962040"/>
                  </a:ext>
                </a:extLst>
              </a:tr>
              <a:tr h="324675">
                <a:tc>
                  <a:txBody>
                    <a:bodyPr/>
                    <a:lstStyle/>
                    <a:p>
                      <a:pPr indent="254000" algn="l">
                        <a:lnSpc>
                          <a:spcPct val="130000"/>
                        </a:lnSpc>
                        <a:spcAft>
                          <a:spcPts val="0"/>
                        </a:spcAft>
                      </a:pPr>
                      <a:r>
                        <a:rPr lang="en-US" sz="1800">
                          <a:effectLst/>
                          <a:latin typeface="Calibri" panose="020F0502020204030204" pitchFamily="34" charset="0"/>
                          <a:cs typeface="Calibri" panose="020F0502020204030204" pitchFamily="34" charset="0"/>
                        </a:rPr>
                        <a:t>H</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dirty="0">
                          <a:effectLst/>
                          <a:latin typeface="Calibri" panose="020F0502020204030204" pitchFamily="34" charset="0"/>
                          <a:cs typeface="Calibri" panose="020F0502020204030204" pitchFamily="34" charset="0"/>
                        </a:rPr>
                        <a:t>H</a:t>
                      </a:r>
                      <a:r>
                        <a:rPr lang="vi-VN" sz="1800" baseline="-25000" dirty="0">
                          <a:effectLst/>
                          <a:latin typeface="Calibri" panose="020F0502020204030204" pitchFamily="34" charset="0"/>
                          <a:cs typeface="Calibri" panose="020F0502020204030204" pitchFamily="34" charset="0"/>
                        </a:rPr>
                        <a:t>2</a:t>
                      </a:r>
                      <a:r>
                        <a:rPr lang="vi-VN" sz="1800" dirty="0">
                          <a:effectLst/>
                          <a:latin typeface="Calibri" panose="020F0502020204030204" pitchFamily="34" charset="0"/>
                          <a:cs typeface="Calibri" panose="020F0502020204030204" pitchFamily="34" charset="0"/>
                        </a:rPr>
                        <a:t> - Khí </a:t>
                      </a:r>
                      <a:r>
                        <a:rPr lang="en-US" sz="1800" dirty="0">
                          <a:effectLst/>
                          <a:latin typeface="Calibri" panose="020F0502020204030204" pitchFamily="34" charset="0"/>
                          <a:cs typeface="Calibri" panose="020F0502020204030204" pitchFamily="34" charset="0"/>
                        </a:rPr>
                        <a:t>hydrogen</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dirty="0">
                          <a:effectLst/>
                          <a:latin typeface="Calibri" panose="020F0502020204030204" pitchFamily="34" charset="0"/>
                          <a:cs typeface="Calibri" panose="020F0502020204030204" pitchFamily="34" charset="0"/>
                        </a:rPr>
                        <a:t>P</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dirty="0">
                          <a:effectLst/>
                          <a:latin typeface="Calibri" panose="020F0502020204030204" pitchFamily="34" charset="0"/>
                          <a:cs typeface="Calibri" panose="020F0502020204030204" pitchFamily="34" charset="0"/>
                        </a:rPr>
                        <a:t>P-</a:t>
                      </a:r>
                      <a:r>
                        <a:rPr lang="en-US" sz="1800" dirty="0">
                          <a:effectLst/>
                          <a:latin typeface="Calibri" panose="020F0502020204030204" pitchFamily="34" charset="0"/>
                          <a:cs typeface="Calibri" panose="020F0502020204030204" pitchFamily="34" charset="0"/>
                        </a:rPr>
                        <a:t>Phosphorus</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extLst>
                  <a:ext uri="{0D108BD9-81ED-4DB2-BD59-A6C34878D82A}">
                    <a16:rowId xmlns:a16="http://schemas.microsoft.com/office/drawing/2014/main" xmlns="" val="1872093278"/>
                  </a:ext>
                </a:extLst>
              </a:tr>
              <a:tr h="359602">
                <a:tc>
                  <a:txBody>
                    <a:bodyPr/>
                    <a:lstStyle/>
                    <a:p>
                      <a:pPr indent="254000" algn="l">
                        <a:lnSpc>
                          <a:spcPct val="130000"/>
                        </a:lnSpc>
                        <a:spcAft>
                          <a:spcPts val="0"/>
                        </a:spcAft>
                      </a:pPr>
                      <a:r>
                        <a:rPr lang="en-US" sz="1800">
                          <a:effectLst/>
                          <a:latin typeface="Calibri" panose="020F0502020204030204" pitchFamily="34" charset="0"/>
                          <a:cs typeface="Calibri" panose="020F0502020204030204" pitchFamily="34" charset="0"/>
                        </a:rPr>
                        <a:t>He</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dirty="0">
                          <a:effectLst/>
                          <a:latin typeface="Calibri" panose="020F0502020204030204" pitchFamily="34" charset="0"/>
                          <a:cs typeface="Calibri" panose="020F0502020204030204" pitchFamily="34" charset="0"/>
                        </a:rPr>
                        <a:t>He - Khí </a:t>
                      </a:r>
                      <a:r>
                        <a:rPr lang="en-US" sz="1800" dirty="0">
                          <a:effectLst/>
                          <a:latin typeface="Calibri" panose="020F0502020204030204" pitchFamily="34" charset="0"/>
                          <a:cs typeface="Calibri" panose="020F0502020204030204" pitchFamily="34" charset="0"/>
                        </a:rPr>
                        <a:t>helium</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dirty="0">
                          <a:effectLst/>
                          <a:latin typeface="Calibri" panose="020F0502020204030204" pitchFamily="34" charset="0"/>
                          <a:cs typeface="Calibri" panose="020F0502020204030204" pitchFamily="34" charset="0"/>
                        </a:rPr>
                        <a:t>S</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dirty="0">
                          <a:effectLst/>
                          <a:latin typeface="Calibri" panose="020F0502020204030204" pitchFamily="34" charset="0"/>
                          <a:cs typeface="Calibri" panose="020F0502020204030204" pitchFamily="34" charset="0"/>
                        </a:rPr>
                        <a:t>S-</a:t>
                      </a:r>
                      <a:r>
                        <a:rPr lang="en-US" sz="1800" dirty="0">
                          <a:effectLst/>
                          <a:latin typeface="Calibri" panose="020F0502020204030204" pitchFamily="34" charset="0"/>
                          <a:cs typeface="Calibri" panose="020F0502020204030204" pitchFamily="34" charset="0"/>
                        </a:rPr>
                        <a:t>Sulfur</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extLst>
                  <a:ext uri="{0D108BD9-81ED-4DB2-BD59-A6C34878D82A}">
                    <a16:rowId xmlns:a16="http://schemas.microsoft.com/office/drawing/2014/main" xmlns="" val="656702678"/>
                  </a:ext>
                </a:extLst>
              </a:tr>
              <a:tr h="324675">
                <a:tc>
                  <a:txBody>
                    <a:bodyPr/>
                    <a:lstStyle/>
                    <a:p>
                      <a:pPr indent="254000" algn="l">
                        <a:lnSpc>
                          <a:spcPct val="130000"/>
                        </a:lnSpc>
                        <a:spcAft>
                          <a:spcPts val="0"/>
                        </a:spcAft>
                      </a:pPr>
                      <a:r>
                        <a:rPr lang="en-US" sz="1800">
                          <a:effectLst/>
                          <a:latin typeface="Calibri" panose="020F0502020204030204" pitchFamily="34" charset="0"/>
                          <a:cs typeface="Calibri" panose="020F0502020204030204" pitchFamily="34" charset="0"/>
                        </a:rPr>
                        <a:t>N</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a:effectLst/>
                          <a:latin typeface="Calibri" panose="020F0502020204030204" pitchFamily="34" charset="0"/>
                          <a:cs typeface="Calibri" panose="020F0502020204030204" pitchFamily="34" charset="0"/>
                        </a:rPr>
                        <a:t>N</a:t>
                      </a:r>
                      <a:r>
                        <a:rPr lang="vi-VN" sz="1800" baseline="-25000">
                          <a:effectLst/>
                          <a:latin typeface="Calibri" panose="020F0502020204030204" pitchFamily="34" charset="0"/>
                          <a:cs typeface="Calibri" panose="020F0502020204030204" pitchFamily="34" charset="0"/>
                        </a:rPr>
                        <a:t>2</a:t>
                      </a:r>
                      <a:r>
                        <a:rPr lang="vi-VN" sz="1800">
                          <a:effectLst/>
                          <a:latin typeface="Calibri" panose="020F0502020204030204" pitchFamily="34" charset="0"/>
                          <a:cs typeface="Calibri" panose="020F0502020204030204" pitchFamily="34" charset="0"/>
                        </a:rPr>
                        <a:t>- Khí </a:t>
                      </a:r>
                      <a:r>
                        <a:rPr lang="en-US" sz="1800">
                          <a:effectLst/>
                          <a:latin typeface="Calibri" panose="020F0502020204030204" pitchFamily="34" charset="0"/>
                          <a:cs typeface="Calibri" panose="020F0502020204030204" pitchFamily="34" charset="0"/>
                        </a:rPr>
                        <a:t>nitrogen</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dirty="0">
                          <a:effectLst/>
                          <a:latin typeface="Calibri" panose="020F0502020204030204" pitchFamily="34" charset="0"/>
                          <a:cs typeface="Calibri" panose="020F0502020204030204" pitchFamily="34" charset="0"/>
                        </a:rPr>
                        <a:t>Cl</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a:effectLst/>
                          <a:latin typeface="Calibri" panose="020F0502020204030204" pitchFamily="34" charset="0"/>
                          <a:cs typeface="Calibri" panose="020F0502020204030204" pitchFamily="34" charset="0"/>
                        </a:rPr>
                        <a:t>Cl</a:t>
                      </a:r>
                      <a:r>
                        <a:rPr lang="vi-VN" sz="1800" baseline="-25000">
                          <a:effectLst/>
                          <a:latin typeface="Calibri" panose="020F0502020204030204" pitchFamily="34" charset="0"/>
                          <a:cs typeface="Calibri" panose="020F0502020204030204" pitchFamily="34" charset="0"/>
                        </a:rPr>
                        <a:t>2</a:t>
                      </a:r>
                      <a:r>
                        <a:rPr lang="vi-VN" sz="1800">
                          <a:effectLst/>
                          <a:latin typeface="Calibri" panose="020F0502020204030204" pitchFamily="34" charset="0"/>
                          <a:cs typeface="Calibri" panose="020F0502020204030204" pitchFamily="34" charset="0"/>
                        </a:rPr>
                        <a:t>-Khí </a:t>
                      </a:r>
                      <a:r>
                        <a:rPr lang="en-US" sz="1800">
                          <a:effectLst/>
                          <a:latin typeface="Calibri" panose="020F0502020204030204" pitchFamily="34" charset="0"/>
                          <a:cs typeface="Calibri" panose="020F0502020204030204" pitchFamily="34" charset="0"/>
                        </a:rPr>
                        <a:t>chlorine</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extLst>
                  <a:ext uri="{0D108BD9-81ED-4DB2-BD59-A6C34878D82A}">
                    <a16:rowId xmlns:a16="http://schemas.microsoft.com/office/drawing/2014/main" xmlns="" val="3129030170"/>
                  </a:ext>
                </a:extLst>
              </a:tr>
              <a:tr h="324675">
                <a:tc>
                  <a:txBody>
                    <a:bodyPr/>
                    <a:lstStyle/>
                    <a:p>
                      <a:pPr indent="254000" algn="l">
                        <a:lnSpc>
                          <a:spcPct val="130000"/>
                        </a:lnSpc>
                        <a:spcAft>
                          <a:spcPts val="0"/>
                        </a:spcAft>
                      </a:pPr>
                      <a:r>
                        <a:rPr lang="en-US" sz="1800">
                          <a:effectLst/>
                          <a:latin typeface="Calibri" panose="020F0502020204030204" pitchFamily="34" charset="0"/>
                          <a:cs typeface="Calibri" panose="020F0502020204030204" pitchFamily="34" charset="0"/>
                        </a:rPr>
                        <a:t>F</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dirty="0">
                          <a:effectLst/>
                          <a:latin typeface="Calibri" panose="020F0502020204030204" pitchFamily="34" charset="0"/>
                          <a:cs typeface="Calibri" panose="020F0502020204030204" pitchFamily="34" charset="0"/>
                        </a:rPr>
                        <a:t>F</a:t>
                      </a:r>
                      <a:r>
                        <a:rPr lang="vi-VN" sz="1800" baseline="-25000" dirty="0">
                          <a:effectLst/>
                          <a:latin typeface="Calibri" panose="020F0502020204030204" pitchFamily="34" charset="0"/>
                          <a:cs typeface="Calibri" panose="020F0502020204030204" pitchFamily="34" charset="0"/>
                        </a:rPr>
                        <a:t>2</a:t>
                      </a:r>
                      <a:r>
                        <a:rPr lang="vi-VN" sz="1800" dirty="0">
                          <a:effectLst/>
                          <a:latin typeface="Calibri" panose="020F0502020204030204" pitchFamily="34" charset="0"/>
                          <a:cs typeface="Calibri" panose="020F0502020204030204" pitchFamily="34" charset="0"/>
                        </a:rPr>
                        <a:t> - Khí </a:t>
                      </a:r>
                      <a:r>
                        <a:rPr lang="en-US" sz="1800" dirty="0">
                          <a:effectLst/>
                          <a:latin typeface="Calibri" panose="020F0502020204030204" pitchFamily="34" charset="0"/>
                          <a:cs typeface="Calibri" panose="020F0502020204030204" pitchFamily="34" charset="0"/>
                        </a:rPr>
                        <a:t>fluorine</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a:effectLst/>
                          <a:latin typeface="Calibri" panose="020F0502020204030204" pitchFamily="34" charset="0"/>
                          <a:cs typeface="Calibri" panose="020F0502020204030204" pitchFamily="34" charset="0"/>
                        </a:rPr>
                        <a:t>Ar</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a:effectLst/>
                          <a:latin typeface="Calibri" panose="020F0502020204030204" pitchFamily="34" charset="0"/>
                          <a:cs typeface="Calibri" panose="020F0502020204030204" pitchFamily="34" charset="0"/>
                        </a:rPr>
                        <a:t>Ar - Khí </a:t>
                      </a:r>
                      <a:r>
                        <a:rPr lang="en-US" sz="1800">
                          <a:effectLst/>
                          <a:latin typeface="Calibri" panose="020F0502020204030204" pitchFamily="34" charset="0"/>
                          <a:cs typeface="Calibri" panose="020F0502020204030204" pitchFamily="34" charset="0"/>
                        </a:rPr>
                        <a:t>argon</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extLst>
                  <a:ext uri="{0D108BD9-81ED-4DB2-BD59-A6C34878D82A}">
                    <a16:rowId xmlns:a16="http://schemas.microsoft.com/office/drawing/2014/main" xmlns="" val="2336093113"/>
                  </a:ext>
                </a:extLst>
              </a:tr>
              <a:tr h="324675">
                <a:tc>
                  <a:txBody>
                    <a:bodyPr/>
                    <a:lstStyle/>
                    <a:p>
                      <a:pPr indent="254000" algn="l">
                        <a:lnSpc>
                          <a:spcPct val="130000"/>
                        </a:lnSpc>
                        <a:spcAft>
                          <a:spcPts val="0"/>
                        </a:spcAft>
                      </a:pPr>
                      <a:r>
                        <a:rPr lang="en-US" sz="1800">
                          <a:effectLst/>
                          <a:latin typeface="Calibri" panose="020F0502020204030204" pitchFamily="34" charset="0"/>
                          <a:cs typeface="Calibri" panose="020F0502020204030204" pitchFamily="34" charset="0"/>
                        </a:rPr>
                        <a:t>Nd</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dirty="0">
                          <a:effectLst/>
                          <a:latin typeface="Calibri" panose="020F0502020204030204" pitchFamily="34" charset="0"/>
                          <a:cs typeface="Calibri" panose="020F0502020204030204" pitchFamily="34" charset="0"/>
                        </a:rPr>
                        <a:t>Na </a:t>
                      </a:r>
                      <a:r>
                        <a:rPr lang="en-US" sz="1800" dirty="0">
                          <a:effectLst/>
                          <a:latin typeface="Calibri" panose="020F0502020204030204" pitchFamily="34" charset="0"/>
                          <a:cs typeface="Calibri" panose="020F0502020204030204" pitchFamily="34" charset="0"/>
                        </a:rPr>
                        <a:t>- Sodium</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a:effectLst/>
                          <a:latin typeface="Calibri" panose="020F0502020204030204" pitchFamily="34" charset="0"/>
                          <a:cs typeface="Calibri" panose="020F0502020204030204" pitchFamily="34" charset="0"/>
                        </a:rPr>
                        <a:t>K</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a:effectLst/>
                          <a:latin typeface="Calibri" panose="020F0502020204030204" pitchFamily="34" charset="0"/>
                          <a:cs typeface="Calibri" panose="020F0502020204030204" pitchFamily="34" charset="0"/>
                        </a:rPr>
                        <a:t>K- </a:t>
                      </a:r>
                      <a:r>
                        <a:rPr lang="en-US" sz="1800">
                          <a:effectLst/>
                          <a:latin typeface="Calibri" panose="020F0502020204030204" pitchFamily="34" charset="0"/>
                          <a:cs typeface="Calibri" panose="020F0502020204030204" pitchFamily="34" charset="0"/>
                        </a:rPr>
                        <a:t>Potassium</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extLst>
                  <a:ext uri="{0D108BD9-81ED-4DB2-BD59-A6C34878D82A}">
                    <a16:rowId xmlns:a16="http://schemas.microsoft.com/office/drawing/2014/main" xmlns="" val="177115738"/>
                  </a:ext>
                </a:extLst>
              </a:tr>
              <a:tr h="324675">
                <a:tc>
                  <a:txBody>
                    <a:bodyPr/>
                    <a:lstStyle/>
                    <a:p>
                      <a:pPr indent="254000" algn="l">
                        <a:lnSpc>
                          <a:spcPct val="130000"/>
                        </a:lnSpc>
                        <a:spcAft>
                          <a:spcPts val="0"/>
                        </a:spcAft>
                      </a:pPr>
                      <a:r>
                        <a:rPr lang="en-US" sz="1800">
                          <a:effectLst/>
                          <a:latin typeface="Calibri" panose="020F0502020204030204" pitchFamily="34" charset="0"/>
                          <a:cs typeface="Calibri" panose="020F0502020204030204" pitchFamily="34" charset="0"/>
                        </a:rPr>
                        <a:t>Mg</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en-US" sz="1800">
                          <a:effectLst/>
                          <a:latin typeface="Calibri" panose="020F0502020204030204" pitchFamily="34" charset="0"/>
                          <a:cs typeface="Calibri" panose="020F0502020204030204" pitchFamily="34" charset="0"/>
                        </a:rPr>
                        <a:t>Mg-Magnesium</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a:effectLst/>
                          <a:latin typeface="Calibri" panose="020F0502020204030204" pitchFamily="34" charset="0"/>
                          <a:cs typeface="Calibri" panose="020F0502020204030204" pitchFamily="34" charset="0"/>
                        </a:rPr>
                        <a:t>Ca</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dirty="0">
                          <a:effectLst/>
                          <a:latin typeface="Calibri" panose="020F0502020204030204" pitchFamily="34" charset="0"/>
                          <a:cs typeface="Calibri" panose="020F0502020204030204" pitchFamily="34" charset="0"/>
                        </a:rPr>
                        <a:t>Ca</a:t>
                      </a:r>
                      <a:r>
                        <a:rPr lang="en-US" sz="1800" dirty="0">
                          <a:effectLst/>
                          <a:latin typeface="Calibri" panose="020F0502020204030204" pitchFamily="34" charset="0"/>
                          <a:cs typeface="Calibri" panose="020F0502020204030204" pitchFamily="34" charset="0"/>
                        </a:rPr>
                        <a:t>-Calcium</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extLst>
                  <a:ext uri="{0D108BD9-81ED-4DB2-BD59-A6C34878D82A}">
                    <a16:rowId xmlns:a16="http://schemas.microsoft.com/office/drawing/2014/main" xmlns="" val="1517513463"/>
                  </a:ext>
                </a:extLst>
              </a:tr>
            </a:tbl>
          </a:graphicData>
        </a:graphic>
      </p:graphicFrame>
      <p:sp>
        <p:nvSpPr>
          <p:cNvPr id="5" name="Rectangle 4">
            <a:extLst>
              <a:ext uri="{FF2B5EF4-FFF2-40B4-BE49-F238E27FC236}">
                <a16:creationId xmlns:a16="http://schemas.microsoft.com/office/drawing/2014/main" xmlns="" id="{8A884088-CD88-4253-A360-135D7F2D8FF0}"/>
              </a:ext>
            </a:extLst>
          </p:cNvPr>
          <p:cNvSpPr/>
          <p:nvPr/>
        </p:nvSpPr>
        <p:spPr>
          <a:xfrm>
            <a:off x="3472206" y="4881433"/>
            <a:ext cx="7860481" cy="935128"/>
          </a:xfrm>
          <a:prstGeom prst="rect">
            <a:avLst/>
          </a:prstGeom>
        </p:spPr>
        <p:txBody>
          <a:bodyPr wrap="square">
            <a:spAutoFit/>
          </a:bodyPr>
          <a:lstStyle/>
          <a:p>
            <a:pPr marL="342900" lvl="0" indent="-342900" algn="just">
              <a:lnSpc>
                <a:spcPct val="132000"/>
              </a:lnSpc>
              <a:spcAft>
                <a:spcPts val="500"/>
              </a:spcAft>
              <a:buClr>
                <a:srgbClr val="000000"/>
              </a:buClr>
              <a:buSzPts val="1000"/>
              <a:buFont typeface="Symbol" panose="05050102010706020507" pitchFamily="18" charset="2"/>
              <a:buChar char="-"/>
              <a:tabLst>
                <a:tab pos="541655" algn="l"/>
              </a:tabLst>
            </a:pPr>
            <a:r>
              <a:rPr lang="vi-VN" sz="2000" i="1" dirty="0">
                <a:latin typeface="Calibri" panose="020F0502020204030204" pitchFamily="34" charset="0"/>
                <a:ea typeface="Segoe UI" panose="020B0502040204020203" pitchFamily="34" charset="0"/>
                <a:cs typeface="Calibri" panose="020F0502020204030204" pitchFamily="34" charset="0"/>
              </a:rPr>
              <a:t>2 đơn chất tạo bởi nguyên tố kim loại: Al (aluminium), Fe (iron).</a:t>
            </a:r>
          </a:p>
          <a:p>
            <a:pPr marL="342900" lvl="0" indent="-342900" algn="just">
              <a:lnSpc>
                <a:spcPct val="132000"/>
              </a:lnSpc>
              <a:spcAft>
                <a:spcPts val="500"/>
              </a:spcAft>
              <a:buClr>
                <a:srgbClr val="000000"/>
              </a:buClr>
              <a:buSzPts val="1000"/>
              <a:buFont typeface="Symbol" panose="05050102010706020507" pitchFamily="18" charset="2"/>
              <a:buChar char="-"/>
              <a:tabLst>
                <a:tab pos="541655" algn="l"/>
              </a:tabLst>
            </a:pPr>
            <a:r>
              <a:rPr lang="vi-VN" sz="2000" i="1" dirty="0">
                <a:latin typeface="Calibri" panose="020F0502020204030204" pitchFamily="34" charset="0"/>
                <a:ea typeface="Segoe UI" panose="020B0502040204020203" pitchFamily="34" charset="0"/>
                <a:cs typeface="Calibri" panose="020F0502020204030204" pitchFamily="34" charset="0"/>
              </a:rPr>
              <a:t>2 đơn chất tạo bởi nguyên tố phi kim: c (carbon), O</a:t>
            </a:r>
            <a:r>
              <a:rPr lang="vi-VN" sz="2000" i="1" baseline="-25000" dirty="0">
                <a:latin typeface="Calibri" panose="020F0502020204030204" pitchFamily="34" charset="0"/>
                <a:ea typeface="Segoe UI" panose="020B0502040204020203" pitchFamily="34" charset="0"/>
                <a:cs typeface="Calibri" panose="020F0502020204030204" pitchFamily="34" charset="0"/>
              </a:rPr>
              <a:t>2</a:t>
            </a:r>
            <a:r>
              <a:rPr lang="vi-VN" sz="2000" i="1" dirty="0">
                <a:latin typeface="Calibri" panose="020F0502020204030204" pitchFamily="34" charset="0"/>
                <a:ea typeface="Segoe UI" panose="020B0502040204020203" pitchFamily="34" charset="0"/>
                <a:cs typeface="Calibri" panose="020F0502020204030204" pitchFamily="34" charset="0"/>
              </a:rPr>
              <a:t> (khí oxygen).</a:t>
            </a:r>
          </a:p>
        </p:txBody>
      </p:sp>
    </p:spTree>
    <p:extLst>
      <p:ext uri="{BB962C8B-B14F-4D97-AF65-F5344CB8AC3E}">
        <p14:creationId xmlns:p14="http://schemas.microsoft.com/office/powerpoint/2010/main" val="128384337"/>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93" name="Google Shape;1293;p59"/>
          <p:cNvSpPr txBox="1">
            <a:spLocks noGrp="1"/>
          </p:cNvSpPr>
          <p:nvPr>
            <p:ph type="title"/>
          </p:nvPr>
        </p:nvSpPr>
        <p:spPr>
          <a:xfrm>
            <a:off x="960000" y="784167"/>
            <a:ext cx="10272000" cy="560800"/>
          </a:xfrm>
          <a:prstGeom prst="rect">
            <a:avLst/>
          </a:prstGeom>
        </p:spPr>
        <p:txBody>
          <a:bodyPr spcFirstLastPara="1" wrap="square" lIns="121900" tIns="121900" rIns="121900" bIns="121900" anchor="t" anchorCtr="0">
            <a:noAutofit/>
          </a:bodyPr>
          <a:lstStyle/>
          <a:p>
            <a:r>
              <a:rPr lang="vi-VN" b="1" dirty="0">
                <a:solidFill>
                  <a:schemeClr val="tx2"/>
                </a:solidFill>
                <a:effectLst>
                  <a:outerShdw blurRad="38100" dist="38100" dir="2700000" algn="tl">
                    <a:srgbClr val="000000">
                      <a:alpha val="43137"/>
                    </a:srgbClr>
                  </a:outerShdw>
                </a:effectLst>
              </a:rPr>
              <a:t>QUAN SÁT VÀ TRẢ LỜI CÂU HỎI</a:t>
            </a:r>
            <a:endParaRPr b="1" dirty="0">
              <a:solidFill>
                <a:schemeClr val="tx2"/>
              </a:solidFill>
              <a:effectLst>
                <a:outerShdw blurRad="38100" dist="38100" dir="2700000" algn="tl">
                  <a:srgbClr val="000000">
                    <a:alpha val="43137"/>
                  </a:srgbClr>
                </a:outerShdw>
              </a:effectLst>
            </a:endParaRPr>
          </a:p>
        </p:txBody>
      </p:sp>
      <p:grpSp>
        <p:nvGrpSpPr>
          <p:cNvPr id="1315" name="Google Shape;1315;p59"/>
          <p:cNvGrpSpPr/>
          <p:nvPr/>
        </p:nvGrpSpPr>
        <p:grpSpPr>
          <a:xfrm>
            <a:off x="991775" y="1859734"/>
            <a:ext cx="591400" cy="752369"/>
            <a:chOff x="5074260" y="1425632"/>
            <a:chExt cx="383428" cy="487834"/>
          </a:xfrm>
        </p:grpSpPr>
        <p:sp>
          <p:nvSpPr>
            <p:cNvPr id="1316" name="Google Shape;1316;p59"/>
            <p:cNvSpPr/>
            <p:nvPr/>
          </p:nvSpPr>
          <p:spPr>
            <a:xfrm>
              <a:off x="5089299" y="1494492"/>
              <a:ext cx="351691" cy="418973"/>
            </a:xfrm>
            <a:custGeom>
              <a:avLst/>
              <a:gdLst/>
              <a:ahLst/>
              <a:cxnLst/>
              <a:rect l="l" t="t" r="r" b="b"/>
              <a:pathLst>
                <a:path w="26428" h="31484" extrusionOk="0">
                  <a:moveTo>
                    <a:pt x="3674" y="1"/>
                  </a:moveTo>
                  <a:cubicBezTo>
                    <a:pt x="3101" y="1"/>
                    <a:pt x="2624" y="478"/>
                    <a:pt x="2624" y="1098"/>
                  </a:cubicBezTo>
                  <a:lnTo>
                    <a:pt x="2624" y="3578"/>
                  </a:lnTo>
                  <a:lnTo>
                    <a:pt x="859" y="5010"/>
                  </a:lnTo>
                  <a:cubicBezTo>
                    <a:pt x="335" y="5439"/>
                    <a:pt x="1" y="6107"/>
                    <a:pt x="1" y="6870"/>
                  </a:cubicBezTo>
                  <a:lnTo>
                    <a:pt x="1" y="26523"/>
                  </a:lnTo>
                  <a:cubicBezTo>
                    <a:pt x="1" y="29242"/>
                    <a:pt x="2195" y="31483"/>
                    <a:pt x="4962" y="31483"/>
                  </a:cubicBezTo>
                  <a:lnTo>
                    <a:pt x="21466" y="31483"/>
                  </a:lnTo>
                  <a:cubicBezTo>
                    <a:pt x="24233" y="31483"/>
                    <a:pt x="26427" y="29242"/>
                    <a:pt x="26427" y="26523"/>
                  </a:cubicBezTo>
                  <a:lnTo>
                    <a:pt x="26427" y="6584"/>
                  </a:lnTo>
                  <a:cubicBezTo>
                    <a:pt x="26427" y="5820"/>
                    <a:pt x="26045" y="5105"/>
                    <a:pt x="25425" y="4628"/>
                  </a:cubicBezTo>
                  <a:lnTo>
                    <a:pt x="23804" y="3435"/>
                  </a:lnTo>
                  <a:lnTo>
                    <a:pt x="23804" y="1241"/>
                  </a:lnTo>
                  <a:cubicBezTo>
                    <a:pt x="23804" y="621"/>
                    <a:pt x="23327" y="144"/>
                    <a:pt x="22706" y="144"/>
                  </a:cubicBezTo>
                  <a:lnTo>
                    <a:pt x="13357" y="96"/>
                  </a:lnTo>
                  <a:lnTo>
                    <a:pt x="3674"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7" name="Google Shape;1317;p59"/>
            <p:cNvSpPr/>
            <p:nvPr/>
          </p:nvSpPr>
          <p:spPr>
            <a:xfrm>
              <a:off x="5109619" y="1425945"/>
              <a:ext cx="314230" cy="96493"/>
            </a:xfrm>
            <a:custGeom>
              <a:avLst/>
              <a:gdLst/>
              <a:ahLst/>
              <a:cxnLst/>
              <a:rect l="l" t="t" r="r" b="b"/>
              <a:pathLst>
                <a:path w="23613" h="7251" extrusionOk="0">
                  <a:moveTo>
                    <a:pt x="2528" y="0"/>
                  </a:moveTo>
                  <a:cubicBezTo>
                    <a:pt x="1145" y="0"/>
                    <a:pt x="0" y="1145"/>
                    <a:pt x="0" y="2528"/>
                  </a:cubicBezTo>
                  <a:lnTo>
                    <a:pt x="0" y="6201"/>
                  </a:lnTo>
                  <a:cubicBezTo>
                    <a:pt x="0" y="6774"/>
                    <a:pt x="477" y="7251"/>
                    <a:pt x="1050" y="7251"/>
                  </a:cubicBezTo>
                  <a:lnTo>
                    <a:pt x="22515" y="7251"/>
                  </a:lnTo>
                  <a:cubicBezTo>
                    <a:pt x="23135" y="7251"/>
                    <a:pt x="23612" y="6774"/>
                    <a:pt x="23612" y="6201"/>
                  </a:cubicBezTo>
                  <a:lnTo>
                    <a:pt x="23612" y="2528"/>
                  </a:lnTo>
                  <a:cubicBezTo>
                    <a:pt x="23612" y="1145"/>
                    <a:pt x="22467" y="0"/>
                    <a:pt x="21084"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8" name="Google Shape;1318;p59"/>
            <p:cNvSpPr/>
            <p:nvPr/>
          </p:nvSpPr>
          <p:spPr>
            <a:xfrm>
              <a:off x="5186615" y="1679853"/>
              <a:ext cx="193624" cy="111091"/>
            </a:xfrm>
            <a:custGeom>
              <a:avLst/>
              <a:gdLst/>
              <a:ahLst/>
              <a:cxnLst/>
              <a:rect l="l" t="t" r="r" b="b"/>
              <a:pathLst>
                <a:path w="14550" h="8348" extrusionOk="0">
                  <a:moveTo>
                    <a:pt x="4199" y="0"/>
                  </a:moveTo>
                  <a:cubicBezTo>
                    <a:pt x="1861" y="0"/>
                    <a:pt x="1" y="1860"/>
                    <a:pt x="1" y="4150"/>
                  </a:cubicBezTo>
                  <a:cubicBezTo>
                    <a:pt x="1" y="6487"/>
                    <a:pt x="1861" y="8348"/>
                    <a:pt x="4199" y="8348"/>
                  </a:cubicBezTo>
                  <a:lnTo>
                    <a:pt x="10400" y="8348"/>
                  </a:lnTo>
                  <a:cubicBezTo>
                    <a:pt x="12689" y="8348"/>
                    <a:pt x="14550" y="6487"/>
                    <a:pt x="14550" y="4150"/>
                  </a:cubicBezTo>
                  <a:cubicBezTo>
                    <a:pt x="14550" y="1860"/>
                    <a:pt x="12689" y="0"/>
                    <a:pt x="1040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9" name="Google Shape;1319;p59"/>
            <p:cNvSpPr/>
            <p:nvPr/>
          </p:nvSpPr>
          <p:spPr>
            <a:xfrm>
              <a:off x="5090135" y="1494192"/>
              <a:ext cx="351691" cy="418960"/>
            </a:xfrm>
            <a:custGeom>
              <a:avLst/>
              <a:gdLst/>
              <a:ahLst/>
              <a:cxnLst/>
              <a:rect l="l" t="t" r="r" b="b"/>
              <a:pathLst>
                <a:path w="26428" h="31483" extrusionOk="0">
                  <a:moveTo>
                    <a:pt x="3674" y="0"/>
                  </a:moveTo>
                  <a:cubicBezTo>
                    <a:pt x="3101" y="0"/>
                    <a:pt x="2624" y="477"/>
                    <a:pt x="2624" y="1098"/>
                  </a:cubicBezTo>
                  <a:lnTo>
                    <a:pt x="2624" y="3578"/>
                  </a:lnTo>
                  <a:lnTo>
                    <a:pt x="859" y="5009"/>
                  </a:lnTo>
                  <a:cubicBezTo>
                    <a:pt x="335" y="5438"/>
                    <a:pt x="1" y="6106"/>
                    <a:pt x="1" y="6869"/>
                  </a:cubicBezTo>
                  <a:lnTo>
                    <a:pt x="1" y="26522"/>
                  </a:lnTo>
                  <a:cubicBezTo>
                    <a:pt x="1" y="29241"/>
                    <a:pt x="2195" y="31483"/>
                    <a:pt x="4962" y="31483"/>
                  </a:cubicBezTo>
                  <a:lnTo>
                    <a:pt x="21466" y="31483"/>
                  </a:lnTo>
                  <a:cubicBezTo>
                    <a:pt x="24233" y="31483"/>
                    <a:pt x="26427" y="29241"/>
                    <a:pt x="26427" y="26522"/>
                  </a:cubicBezTo>
                  <a:lnTo>
                    <a:pt x="26427" y="6583"/>
                  </a:lnTo>
                  <a:cubicBezTo>
                    <a:pt x="26427" y="5820"/>
                    <a:pt x="26045" y="5104"/>
                    <a:pt x="25425" y="4627"/>
                  </a:cubicBezTo>
                  <a:lnTo>
                    <a:pt x="23804" y="3435"/>
                  </a:lnTo>
                  <a:lnTo>
                    <a:pt x="23804" y="1241"/>
                  </a:lnTo>
                  <a:cubicBezTo>
                    <a:pt x="23804" y="621"/>
                    <a:pt x="23327" y="143"/>
                    <a:pt x="22706" y="143"/>
                  </a:cubicBezTo>
                  <a:lnTo>
                    <a:pt x="13357" y="96"/>
                  </a:lnTo>
                  <a:lnTo>
                    <a:pt x="3674"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0" name="Google Shape;1320;p59"/>
            <p:cNvSpPr/>
            <p:nvPr/>
          </p:nvSpPr>
          <p:spPr>
            <a:xfrm>
              <a:off x="5074260" y="1486242"/>
              <a:ext cx="177762" cy="418960"/>
            </a:xfrm>
            <a:custGeom>
              <a:avLst/>
              <a:gdLst/>
              <a:ahLst/>
              <a:cxnLst/>
              <a:rect l="l" t="t" r="r" b="b"/>
              <a:pathLst>
                <a:path w="13358" h="31483" extrusionOk="0">
                  <a:moveTo>
                    <a:pt x="3674" y="0"/>
                  </a:moveTo>
                  <a:cubicBezTo>
                    <a:pt x="3101" y="0"/>
                    <a:pt x="2624" y="477"/>
                    <a:pt x="2624" y="1098"/>
                  </a:cubicBezTo>
                  <a:lnTo>
                    <a:pt x="2624" y="3578"/>
                  </a:lnTo>
                  <a:lnTo>
                    <a:pt x="859" y="5009"/>
                  </a:lnTo>
                  <a:cubicBezTo>
                    <a:pt x="335" y="5438"/>
                    <a:pt x="1" y="6106"/>
                    <a:pt x="1" y="6822"/>
                  </a:cubicBezTo>
                  <a:lnTo>
                    <a:pt x="1" y="26522"/>
                  </a:lnTo>
                  <a:cubicBezTo>
                    <a:pt x="1" y="29241"/>
                    <a:pt x="2195" y="31483"/>
                    <a:pt x="4962" y="31483"/>
                  </a:cubicBezTo>
                  <a:lnTo>
                    <a:pt x="13357" y="31483"/>
                  </a:lnTo>
                  <a:lnTo>
                    <a:pt x="13357" y="96"/>
                  </a:lnTo>
                  <a:lnTo>
                    <a:pt x="3674"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1" name="Google Shape;1321;p59"/>
            <p:cNvSpPr/>
            <p:nvPr/>
          </p:nvSpPr>
          <p:spPr>
            <a:xfrm>
              <a:off x="5090135" y="1613534"/>
              <a:ext cx="351691" cy="227891"/>
            </a:xfrm>
            <a:custGeom>
              <a:avLst/>
              <a:gdLst/>
              <a:ahLst/>
              <a:cxnLst/>
              <a:rect l="l" t="t" r="r" b="b"/>
              <a:pathLst>
                <a:path w="26428" h="17125" extrusionOk="0">
                  <a:moveTo>
                    <a:pt x="1" y="0"/>
                  </a:moveTo>
                  <a:lnTo>
                    <a:pt x="1" y="17125"/>
                  </a:lnTo>
                  <a:lnTo>
                    <a:pt x="26427" y="17125"/>
                  </a:lnTo>
                  <a:lnTo>
                    <a:pt x="2642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2" name="Google Shape;1322;p59"/>
            <p:cNvSpPr/>
            <p:nvPr/>
          </p:nvSpPr>
          <p:spPr>
            <a:xfrm>
              <a:off x="5170752" y="1671927"/>
              <a:ext cx="193624" cy="111104"/>
            </a:xfrm>
            <a:custGeom>
              <a:avLst/>
              <a:gdLst/>
              <a:ahLst/>
              <a:cxnLst/>
              <a:rect l="l" t="t" r="r" b="b"/>
              <a:pathLst>
                <a:path w="14550" h="8349" extrusionOk="0">
                  <a:moveTo>
                    <a:pt x="4198" y="1"/>
                  </a:moveTo>
                  <a:cubicBezTo>
                    <a:pt x="1861" y="1"/>
                    <a:pt x="1" y="1861"/>
                    <a:pt x="1" y="4151"/>
                  </a:cubicBezTo>
                  <a:cubicBezTo>
                    <a:pt x="1" y="6488"/>
                    <a:pt x="1861" y="8348"/>
                    <a:pt x="4198" y="8348"/>
                  </a:cubicBezTo>
                  <a:lnTo>
                    <a:pt x="10400" y="8348"/>
                  </a:lnTo>
                  <a:cubicBezTo>
                    <a:pt x="12689" y="8348"/>
                    <a:pt x="14550" y="6488"/>
                    <a:pt x="14550" y="4151"/>
                  </a:cubicBezTo>
                  <a:cubicBezTo>
                    <a:pt x="14550" y="1861"/>
                    <a:pt x="12689" y="1"/>
                    <a:pt x="10400" y="1"/>
                  </a:cubicBezTo>
                  <a:close/>
                </a:path>
              </a:pathLst>
            </a:custGeom>
            <a:solidFill>
              <a:srgbClr val="EBBA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3" name="Google Shape;1323;p59"/>
            <p:cNvSpPr/>
            <p:nvPr/>
          </p:nvSpPr>
          <p:spPr>
            <a:xfrm>
              <a:off x="5110456" y="1425632"/>
              <a:ext cx="314230" cy="96506"/>
            </a:xfrm>
            <a:custGeom>
              <a:avLst/>
              <a:gdLst/>
              <a:ahLst/>
              <a:cxnLst/>
              <a:rect l="l" t="t" r="r" b="b"/>
              <a:pathLst>
                <a:path w="23613" h="7252" extrusionOk="0">
                  <a:moveTo>
                    <a:pt x="2528" y="1"/>
                  </a:moveTo>
                  <a:cubicBezTo>
                    <a:pt x="1145" y="1"/>
                    <a:pt x="0" y="1146"/>
                    <a:pt x="0" y="2529"/>
                  </a:cubicBezTo>
                  <a:lnTo>
                    <a:pt x="0" y="6202"/>
                  </a:lnTo>
                  <a:cubicBezTo>
                    <a:pt x="0" y="6774"/>
                    <a:pt x="477" y="7251"/>
                    <a:pt x="1050" y="7251"/>
                  </a:cubicBezTo>
                  <a:lnTo>
                    <a:pt x="22515" y="7251"/>
                  </a:lnTo>
                  <a:cubicBezTo>
                    <a:pt x="23135" y="7251"/>
                    <a:pt x="23612" y="6774"/>
                    <a:pt x="23612" y="6202"/>
                  </a:cubicBezTo>
                  <a:lnTo>
                    <a:pt x="23612" y="2529"/>
                  </a:lnTo>
                  <a:cubicBezTo>
                    <a:pt x="23612" y="1146"/>
                    <a:pt x="22467" y="1"/>
                    <a:pt x="2108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4" name="Google Shape;1324;p59"/>
            <p:cNvSpPr/>
            <p:nvPr/>
          </p:nvSpPr>
          <p:spPr>
            <a:xfrm>
              <a:off x="5082523" y="1494192"/>
              <a:ext cx="375165" cy="28571"/>
            </a:xfrm>
            <a:custGeom>
              <a:avLst/>
              <a:gdLst/>
              <a:ahLst/>
              <a:cxnLst/>
              <a:rect l="l" t="t" r="r" b="b"/>
              <a:pathLst>
                <a:path w="28192" h="2147" extrusionOk="0">
                  <a:moveTo>
                    <a:pt x="1050" y="0"/>
                  </a:moveTo>
                  <a:cubicBezTo>
                    <a:pt x="477" y="0"/>
                    <a:pt x="0" y="477"/>
                    <a:pt x="0" y="1050"/>
                  </a:cubicBezTo>
                  <a:cubicBezTo>
                    <a:pt x="0" y="1670"/>
                    <a:pt x="477" y="2147"/>
                    <a:pt x="1050" y="2147"/>
                  </a:cubicBezTo>
                  <a:lnTo>
                    <a:pt x="26761" y="2147"/>
                  </a:lnTo>
                  <a:cubicBezTo>
                    <a:pt x="28192" y="2147"/>
                    <a:pt x="28192" y="0"/>
                    <a:pt x="267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9" name="Google Shape;1289;p59">
            <a:extLst>
              <a:ext uri="{FF2B5EF4-FFF2-40B4-BE49-F238E27FC236}">
                <a16:creationId xmlns:a16="http://schemas.microsoft.com/office/drawing/2014/main" xmlns="" id="{A6CAA817-D6B9-4676-B020-2982ADC1C02B}"/>
              </a:ext>
            </a:extLst>
          </p:cNvPr>
          <p:cNvSpPr/>
          <p:nvPr/>
        </p:nvSpPr>
        <p:spPr>
          <a:xfrm>
            <a:off x="536018" y="1603648"/>
            <a:ext cx="5006944" cy="4658452"/>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40" name="Picture 39">
            <a:extLst>
              <a:ext uri="{FF2B5EF4-FFF2-40B4-BE49-F238E27FC236}">
                <a16:creationId xmlns:a16="http://schemas.microsoft.com/office/drawing/2014/main" xmlns="" id="{9311B425-E5B7-4511-9F8A-4FC2537D71A3}"/>
              </a:ext>
            </a:extLst>
          </p:cNvPr>
          <p:cNvPicPr>
            <a:picLocks noChangeAspect="1"/>
          </p:cNvPicPr>
          <p:nvPr/>
        </p:nvPicPr>
        <p:blipFill>
          <a:blip r:embed="rId3"/>
          <a:stretch>
            <a:fillRect/>
          </a:stretch>
        </p:blipFill>
        <p:spPr>
          <a:xfrm>
            <a:off x="5761447" y="1685222"/>
            <a:ext cx="6182588" cy="4467849"/>
          </a:xfrm>
          <a:prstGeom prst="rect">
            <a:avLst/>
          </a:prstGeom>
        </p:spPr>
      </p:pic>
      <p:sp>
        <p:nvSpPr>
          <p:cNvPr id="4" name="Rectangle 3">
            <a:extLst>
              <a:ext uri="{FF2B5EF4-FFF2-40B4-BE49-F238E27FC236}">
                <a16:creationId xmlns:a16="http://schemas.microsoft.com/office/drawing/2014/main" xmlns="" id="{457BEDFA-2D28-4DF1-8313-5F838D754C6E}"/>
              </a:ext>
            </a:extLst>
          </p:cNvPr>
          <p:cNvSpPr/>
          <p:nvPr/>
        </p:nvSpPr>
        <p:spPr>
          <a:xfrm>
            <a:off x="956426" y="2781394"/>
            <a:ext cx="4190610" cy="1463478"/>
          </a:xfrm>
          <a:prstGeom prst="rect">
            <a:avLst/>
          </a:prstGeom>
        </p:spPr>
        <p:txBody>
          <a:bodyPr wrap="square">
            <a:spAutoFit/>
          </a:bodyPr>
          <a:lstStyle/>
          <a:p>
            <a:pPr lvl="0" algn="just">
              <a:lnSpc>
                <a:spcPct val="127000"/>
              </a:lnSpc>
              <a:spcAft>
                <a:spcPts val="500"/>
              </a:spcAft>
              <a:buClr>
                <a:srgbClr val="000000"/>
              </a:buClr>
              <a:buSzPts val="1100"/>
              <a:tabLst>
                <a:tab pos="565785" algn="l"/>
              </a:tabLst>
            </a:pPr>
            <a:r>
              <a:rPr lang="vi-VN" sz="2400" b="1" dirty="0">
                <a:latin typeface="Calibri" panose="020F0502020204030204" pitchFamily="34" charset="0"/>
                <a:ea typeface="Segoe UI" panose="020B0502040204020203" pitchFamily="34" charset="0"/>
                <a:cs typeface="Calibri" panose="020F0502020204030204" pitchFamily="34" charset="0"/>
              </a:rPr>
              <a:t>3. Hãy cho biết số nguyên tử và thành phần nguyên tố có trong mỗi phân tử đơn chất.</a:t>
            </a:r>
          </a:p>
        </p:txBody>
      </p:sp>
    </p:spTree>
    <p:extLst>
      <p:ext uri="{BB962C8B-B14F-4D97-AF65-F5344CB8AC3E}">
        <p14:creationId xmlns:p14="http://schemas.microsoft.com/office/powerpoint/2010/main" val="3252210936"/>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9" name="Google Shape;1289;p59"/>
          <p:cNvSpPr/>
          <p:nvPr/>
        </p:nvSpPr>
        <p:spPr>
          <a:xfrm>
            <a:off x="536018" y="1603648"/>
            <a:ext cx="5006944" cy="4658452"/>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3" name="Google Shape;1293;p59"/>
          <p:cNvSpPr txBox="1">
            <a:spLocks noGrp="1"/>
          </p:cNvSpPr>
          <p:nvPr>
            <p:ph type="title"/>
          </p:nvPr>
        </p:nvSpPr>
        <p:spPr>
          <a:xfrm>
            <a:off x="960000" y="784167"/>
            <a:ext cx="10272000" cy="560800"/>
          </a:xfrm>
          <a:prstGeom prst="rect">
            <a:avLst/>
          </a:prstGeom>
        </p:spPr>
        <p:txBody>
          <a:bodyPr spcFirstLastPara="1" wrap="square" lIns="121900" tIns="121900" rIns="121900" bIns="121900" anchor="t" anchorCtr="0">
            <a:noAutofit/>
          </a:bodyPr>
          <a:lstStyle/>
          <a:p>
            <a:r>
              <a:rPr lang="vi-VN" b="1" dirty="0">
                <a:solidFill>
                  <a:schemeClr val="tx2"/>
                </a:solidFill>
                <a:effectLst>
                  <a:outerShdw blurRad="38100" dist="38100" dir="2700000" algn="tl">
                    <a:srgbClr val="000000">
                      <a:alpha val="43137"/>
                    </a:srgbClr>
                  </a:outerShdw>
                </a:effectLst>
              </a:rPr>
              <a:t>QUAN SÁT VÀ TRẢ LỜI CÂU HỎI</a:t>
            </a:r>
            <a:endParaRPr b="1" dirty="0">
              <a:solidFill>
                <a:schemeClr val="tx2"/>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xmlns="" id="{52A59A6F-B796-4587-BDFE-73B0D41CE32A}"/>
              </a:ext>
            </a:extLst>
          </p:cNvPr>
          <p:cNvSpPr/>
          <p:nvPr/>
        </p:nvSpPr>
        <p:spPr>
          <a:xfrm>
            <a:off x="823274" y="2870300"/>
            <a:ext cx="4304907" cy="2617511"/>
          </a:xfrm>
          <a:prstGeom prst="rect">
            <a:avLst/>
          </a:prstGeom>
        </p:spPr>
        <p:txBody>
          <a:bodyPr wrap="square">
            <a:spAutoFit/>
          </a:bodyPr>
          <a:lstStyle/>
          <a:p>
            <a:pPr marL="342900" lvl="0" indent="-342900" algn="just">
              <a:lnSpc>
                <a:spcPct val="132000"/>
              </a:lnSpc>
              <a:spcAft>
                <a:spcPts val="500"/>
              </a:spcAft>
              <a:buClr>
                <a:srgbClr val="000000"/>
              </a:buClr>
              <a:buSzPts val="1000"/>
              <a:buFont typeface="Symbol" panose="05050102010706020507" pitchFamily="18" charset="2"/>
              <a:buChar char="-"/>
              <a:tabLst>
                <a:tab pos="541655" algn="l"/>
              </a:tabLst>
            </a:pPr>
            <a:r>
              <a:rPr lang="vi-VN" sz="2400" dirty="0">
                <a:latin typeface="Calibri" panose="020F0502020204030204" pitchFamily="34" charset="0"/>
                <a:ea typeface="Segoe UI" panose="020B0502040204020203" pitchFamily="34" charset="0"/>
                <a:cs typeface="Calibri" panose="020F0502020204030204" pitchFamily="34" charset="0"/>
              </a:rPr>
              <a:t>(a): gồm 2 nguyên tử Br.</a:t>
            </a:r>
          </a:p>
          <a:p>
            <a:pPr marL="342900" lvl="0" indent="-342900" algn="just">
              <a:lnSpc>
                <a:spcPct val="132000"/>
              </a:lnSpc>
              <a:spcAft>
                <a:spcPts val="500"/>
              </a:spcAft>
              <a:buClr>
                <a:srgbClr val="000000"/>
              </a:buClr>
              <a:buSzPts val="1000"/>
              <a:buFont typeface="Symbol" panose="05050102010706020507" pitchFamily="18" charset="2"/>
              <a:buChar char="-"/>
              <a:tabLst>
                <a:tab pos="541655" algn="l"/>
              </a:tabLst>
            </a:pPr>
            <a:r>
              <a:rPr lang="vi-VN" sz="2400" dirty="0">
                <a:latin typeface="Calibri" panose="020F0502020204030204" pitchFamily="34" charset="0"/>
                <a:ea typeface="Segoe UI" panose="020B0502040204020203" pitchFamily="34" charset="0"/>
                <a:cs typeface="Calibri" panose="020F0502020204030204" pitchFamily="34" charset="0"/>
              </a:rPr>
              <a:t>(b): gồm 3 nguyên tử 0.</a:t>
            </a:r>
          </a:p>
          <a:p>
            <a:pPr marL="342900" lvl="0" indent="-342900" algn="just">
              <a:lnSpc>
                <a:spcPct val="132000"/>
              </a:lnSpc>
              <a:spcAft>
                <a:spcPts val="500"/>
              </a:spcAft>
              <a:buClr>
                <a:srgbClr val="000000"/>
              </a:buClr>
              <a:buSzPts val="1000"/>
              <a:buFont typeface="Symbol" panose="05050102010706020507" pitchFamily="18" charset="2"/>
              <a:buChar char="-"/>
              <a:tabLst>
                <a:tab pos="541655" algn="l"/>
              </a:tabLst>
            </a:pPr>
            <a:r>
              <a:rPr lang="vi-VN" sz="2400" dirty="0">
                <a:latin typeface="Calibri" panose="020F0502020204030204" pitchFamily="34" charset="0"/>
                <a:ea typeface="Segoe UI" panose="020B0502040204020203" pitchFamily="34" charset="0"/>
                <a:cs typeface="Calibri" panose="020F0502020204030204" pitchFamily="34" charset="0"/>
              </a:rPr>
              <a:t>Các phân tử đơn chất này đều chỉ tạo từ một nguyên tố hoá học.</a:t>
            </a:r>
          </a:p>
        </p:txBody>
      </p:sp>
      <p:pic>
        <p:nvPicPr>
          <p:cNvPr id="29" name="Picture 28">
            <a:extLst>
              <a:ext uri="{FF2B5EF4-FFF2-40B4-BE49-F238E27FC236}">
                <a16:creationId xmlns:a16="http://schemas.microsoft.com/office/drawing/2014/main" xmlns="" id="{C7D99676-37BC-4203-A113-0E149B2EF1F1}"/>
              </a:ext>
            </a:extLst>
          </p:cNvPr>
          <p:cNvPicPr>
            <a:picLocks noChangeAspect="1"/>
          </p:cNvPicPr>
          <p:nvPr/>
        </p:nvPicPr>
        <p:blipFill>
          <a:blip r:embed="rId3"/>
          <a:stretch>
            <a:fillRect/>
          </a:stretch>
        </p:blipFill>
        <p:spPr>
          <a:xfrm>
            <a:off x="5761447" y="1685222"/>
            <a:ext cx="6182588" cy="4467849"/>
          </a:xfrm>
          <a:prstGeom prst="rect">
            <a:avLst/>
          </a:prstGeom>
        </p:spPr>
      </p:pic>
    </p:spTree>
    <p:extLst>
      <p:ext uri="{BB962C8B-B14F-4D97-AF65-F5344CB8AC3E}">
        <p14:creationId xmlns:p14="http://schemas.microsoft.com/office/powerpoint/2010/main" val="1243255779"/>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7" name="Google Shape;1187;p57"/>
          <p:cNvSpPr/>
          <p:nvPr/>
        </p:nvSpPr>
        <p:spPr>
          <a:xfrm>
            <a:off x="909671" y="2072211"/>
            <a:ext cx="10370212" cy="1405086"/>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algn="ctr"/>
            <a:r>
              <a:rPr lang="vi-VN" sz="3200" b="1" dirty="0">
                <a:latin typeface="+mj-lt"/>
                <a:cs typeface="Calibri" panose="020F0502020204030204" pitchFamily="34" charset="0"/>
              </a:rPr>
              <a:t>Đơn chất là chất được tạo nên từ</a:t>
            </a:r>
            <a:r>
              <a:rPr lang="vi-VN" sz="2800" b="1" dirty="0">
                <a:latin typeface="+mj-lt"/>
                <a:cs typeface="Calibri" panose="020F0502020204030204" pitchFamily="34" charset="0"/>
              </a:rPr>
              <a:t> 1 </a:t>
            </a:r>
            <a:r>
              <a:rPr lang="vi-VN" sz="3200" b="1" dirty="0">
                <a:latin typeface="+mj-lt"/>
                <a:cs typeface="Calibri" panose="020F0502020204030204" pitchFamily="34" charset="0"/>
              </a:rPr>
              <a:t>nguyên tố hóa học.</a:t>
            </a:r>
            <a:endParaRPr sz="3200" b="1" dirty="0">
              <a:latin typeface="+mj-lt"/>
              <a:cs typeface="Calibri" panose="020F0502020204030204" pitchFamily="34" charset="0"/>
            </a:endParaRPr>
          </a:p>
        </p:txBody>
      </p:sp>
      <p:sp>
        <p:nvSpPr>
          <p:cNvPr id="66" name="Google Shape;775;p50">
            <a:extLst>
              <a:ext uri="{FF2B5EF4-FFF2-40B4-BE49-F238E27FC236}">
                <a16:creationId xmlns:a16="http://schemas.microsoft.com/office/drawing/2014/main" xmlns="" id="{7F3AC48B-6FD6-4364-9912-A0BD71D0C46D}"/>
              </a:ext>
            </a:extLst>
          </p:cNvPr>
          <p:cNvSpPr txBox="1">
            <a:spLocks noGrp="1"/>
          </p:cNvSpPr>
          <p:nvPr>
            <p:ph type="title"/>
          </p:nvPr>
        </p:nvSpPr>
        <p:spPr>
          <a:xfrm>
            <a:off x="169135" y="209628"/>
            <a:ext cx="4523889" cy="560800"/>
          </a:xfrm>
          <a:prstGeom prst="rect">
            <a:avLst/>
          </a:prstGeom>
        </p:spPr>
        <p:txBody>
          <a:bodyPr spcFirstLastPara="1" wrap="square" lIns="121900" tIns="121900" rIns="121900" bIns="121900" anchor="t" anchorCtr="0">
            <a:noAutofit/>
          </a:bodyPr>
          <a:lstStyle/>
          <a:p>
            <a:pPr algn="l"/>
            <a:r>
              <a:rPr lang="vi-VN" sz="4800" b="1" dirty="0">
                <a:solidFill>
                  <a:schemeClr val="accent1">
                    <a:lumMod val="50000"/>
                  </a:schemeClr>
                </a:solidFill>
                <a:effectLst>
                  <a:outerShdw blurRad="38100" dist="38100" dir="2700000" algn="tl">
                    <a:srgbClr val="000000">
                      <a:alpha val="43137"/>
                    </a:srgbClr>
                  </a:outerShdw>
                </a:effectLst>
                <a:latin typeface="+mj-lt"/>
                <a:cs typeface="Calibri" panose="020F0502020204030204" pitchFamily="34" charset="0"/>
              </a:rPr>
              <a:t>2. Đơn chất</a:t>
            </a:r>
            <a:endParaRPr sz="4800" b="1" dirty="0">
              <a:solidFill>
                <a:schemeClr val="accent1">
                  <a:lumMod val="50000"/>
                </a:schemeClr>
              </a:solidFill>
              <a:effectLst>
                <a:outerShdw blurRad="38100" dist="38100" dir="2700000" algn="tl">
                  <a:srgbClr val="000000">
                    <a:alpha val="43137"/>
                  </a:srgbClr>
                </a:outerShdw>
              </a:effectLst>
              <a:latin typeface="+mj-lt"/>
              <a:cs typeface="Calibri" panose="020F0502020204030204" pitchFamily="34" charset="0"/>
            </a:endParaRPr>
          </a:p>
        </p:txBody>
      </p:sp>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4" name="Rectangle 3">
            <a:extLst>
              <a:ext uri="{FF2B5EF4-FFF2-40B4-BE49-F238E27FC236}">
                <a16:creationId xmlns:a16="http://schemas.microsoft.com/office/drawing/2014/main" xmlns="" id="{181CAE71-8CA3-4AC6-9701-B0F4DDBE5534}"/>
              </a:ext>
            </a:extLst>
          </p:cNvPr>
          <p:cNvSpPr/>
          <p:nvPr/>
        </p:nvSpPr>
        <p:spPr>
          <a:xfrm>
            <a:off x="376518" y="325734"/>
            <a:ext cx="11524129" cy="1521699"/>
          </a:xfrm>
          <a:prstGeom prst="rect">
            <a:avLst/>
          </a:prstGeom>
        </p:spPr>
        <p:txBody>
          <a:bodyPr wrap="square">
            <a:spAutoFit/>
          </a:bodyPr>
          <a:lstStyle/>
          <a:p>
            <a:pPr lvl="0" algn="just">
              <a:lnSpc>
                <a:spcPct val="129000"/>
              </a:lnSpc>
              <a:spcAft>
                <a:spcPts val="500"/>
              </a:spcAft>
              <a:buClr>
                <a:srgbClr val="000000"/>
              </a:buClr>
              <a:buSzPts val="1000"/>
              <a:tabLst>
                <a:tab pos="497205" algn="l"/>
              </a:tabLst>
            </a:pPr>
            <a:r>
              <a:rPr lang="vi-VN" sz="3600" b="1" dirty="0">
                <a:latin typeface="+mj-lt"/>
                <a:ea typeface="Segoe UI" panose="020B0502040204020203" pitchFamily="34" charset="0"/>
                <a:cs typeface="Calibri" panose="020F0502020204030204" pitchFamily="34" charset="0"/>
              </a:rPr>
              <a:t>Mẫu vật nào được tạo ra từ phân tử đơn chất trong hình dưới đây? Cho biết nguyên tố tạo ra mỗi đơn chất đó.</a:t>
            </a:r>
          </a:p>
        </p:txBody>
      </p:sp>
      <p:pic>
        <p:nvPicPr>
          <p:cNvPr id="5" name="Picture 4">
            <a:extLst>
              <a:ext uri="{FF2B5EF4-FFF2-40B4-BE49-F238E27FC236}">
                <a16:creationId xmlns:a16="http://schemas.microsoft.com/office/drawing/2014/main" xmlns="" id="{5B696929-0758-4F1A-AD84-5C0BE74816E7}"/>
              </a:ext>
            </a:extLst>
          </p:cNvPr>
          <p:cNvPicPr>
            <a:picLocks noChangeAspect="1"/>
          </p:cNvPicPr>
          <p:nvPr/>
        </p:nvPicPr>
        <p:blipFill>
          <a:blip r:embed="rId3"/>
          <a:stretch>
            <a:fillRect/>
          </a:stretch>
        </p:blipFill>
        <p:spPr>
          <a:xfrm>
            <a:off x="738423" y="2034994"/>
            <a:ext cx="1794154" cy="2053425"/>
          </a:xfrm>
          <a:prstGeom prst="rect">
            <a:avLst/>
          </a:prstGeom>
        </p:spPr>
      </p:pic>
      <p:pic>
        <p:nvPicPr>
          <p:cNvPr id="6" name="Picture 5">
            <a:extLst>
              <a:ext uri="{FF2B5EF4-FFF2-40B4-BE49-F238E27FC236}">
                <a16:creationId xmlns:a16="http://schemas.microsoft.com/office/drawing/2014/main" xmlns="" id="{78CBA575-C756-4116-9894-250FC65DF35C}"/>
              </a:ext>
            </a:extLst>
          </p:cNvPr>
          <p:cNvPicPr>
            <a:picLocks noChangeAspect="1"/>
          </p:cNvPicPr>
          <p:nvPr/>
        </p:nvPicPr>
        <p:blipFill>
          <a:blip r:embed="rId4"/>
          <a:stretch>
            <a:fillRect/>
          </a:stretch>
        </p:blipFill>
        <p:spPr>
          <a:xfrm>
            <a:off x="3278552" y="2034994"/>
            <a:ext cx="1711186" cy="1960086"/>
          </a:xfrm>
          <a:prstGeom prst="rect">
            <a:avLst/>
          </a:prstGeom>
        </p:spPr>
      </p:pic>
      <p:pic>
        <p:nvPicPr>
          <p:cNvPr id="7" name="Picture 6">
            <a:extLst>
              <a:ext uri="{FF2B5EF4-FFF2-40B4-BE49-F238E27FC236}">
                <a16:creationId xmlns:a16="http://schemas.microsoft.com/office/drawing/2014/main" xmlns="" id="{D07D50DA-1DFC-4F30-8CA4-65F2B31424C5}"/>
              </a:ext>
            </a:extLst>
          </p:cNvPr>
          <p:cNvPicPr>
            <a:picLocks noChangeAspect="1"/>
          </p:cNvPicPr>
          <p:nvPr/>
        </p:nvPicPr>
        <p:blipFill>
          <a:blip r:embed="rId5"/>
          <a:stretch>
            <a:fillRect/>
          </a:stretch>
        </p:blipFill>
        <p:spPr>
          <a:xfrm>
            <a:off x="5590852" y="2076476"/>
            <a:ext cx="1731929" cy="1970459"/>
          </a:xfrm>
          <a:prstGeom prst="rect">
            <a:avLst/>
          </a:prstGeom>
        </p:spPr>
      </p:pic>
      <p:pic>
        <p:nvPicPr>
          <p:cNvPr id="8" name="Picture 7">
            <a:extLst>
              <a:ext uri="{FF2B5EF4-FFF2-40B4-BE49-F238E27FC236}">
                <a16:creationId xmlns:a16="http://schemas.microsoft.com/office/drawing/2014/main" xmlns="" id="{3F8FEF11-0050-4487-9540-88A1E7A5E39C}"/>
              </a:ext>
            </a:extLst>
          </p:cNvPr>
          <p:cNvPicPr>
            <a:picLocks noChangeAspect="1"/>
          </p:cNvPicPr>
          <p:nvPr/>
        </p:nvPicPr>
        <p:blipFill>
          <a:blip r:embed="rId6"/>
          <a:stretch>
            <a:fillRect/>
          </a:stretch>
        </p:blipFill>
        <p:spPr>
          <a:xfrm>
            <a:off x="8413448" y="2076476"/>
            <a:ext cx="1638591" cy="1960086"/>
          </a:xfrm>
          <a:prstGeom prst="rect">
            <a:avLst/>
          </a:prstGeom>
        </p:spPr>
      </p:pic>
      <p:sp>
        <p:nvSpPr>
          <p:cNvPr id="10" name="Rectangle 9">
            <a:extLst>
              <a:ext uri="{FF2B5EF4-FFF2-40B4-BE49-F238E27FC236}">
                <a16:creationId xmlns:a16="http://schemas.microsoft.com/office/drawing/2014/main" xmlns="" id="{88A8447C-4089-41E6-986E-7FE41CCAA92D}"/>
              </a:ext>
            </a:extLst>
          </p:cNvPr>
          <p:cNvSpPr/>
          <p:nvPr/>
        </p:nvSpPr>
        <p:spPr>
          <a:xfrm>
            <a:off x="738423" y="4088419"/>
            <a:ext cx="10991531" cy="2756652"/>
          </a:xfrm>
          <a:prstGeom prst="rect">
            <a:avLst/>
          </a:prstGeom>
        </p:spPr>
        <p:txBody>
          <a:bodyPr wrap="square">
            <a:spAutoFit/>
          </a:bodyPr>
          <a:lstStyle/>
          <a:p>
            <a:pPr marL="342900" indent="-342900" algn="just">
              <a:lnSpc>
                <a:spcPct val="132000"/>
              </a:lnSpc>
              <a:spcAft>
                <a:spcPts val="500"/>
              </a:spcAft>
              <a:buClr>
                <a:srgbClr val="000000"/>
              </a:buClr>
              <a:buSzPts val="1000"/>
              <a:buFont typeface="Symbol" panose="05050102010706020507" pitchFamily="18" charset="2"/>
              <a:buChar char="-"/>
              <a:tabLst>
                <a:tab pos="541655" algn="l"/>
              </a:tabLst>
            </a:pPr>
            <a:r>
              <a:rPr lang="vi-VN" sz="3200" b="1" dirty="0">
                <a:latin typeface="+mj-lt"/>
                <a:ea typeface="Segoe UI" panose="020B0502040204020203" pitchFamily="34" charset="0"/>
                <a:cs typeface="Segoe UI" panose="020B0502040204020203" pitchFamily="34" charset="0"/>
              </a:rPr>
              <a:t>Các đơn chất là (a), (b), (c): (a) tạo từ nguyên tố nhòm (aluminium); (b) tạo từ nguyên tố lưu huỳnh (sulfur); (c) tạo từ nguyên tố carbon.</a:t>
            </a:r>
          </a:p>
          <a:p>
            <a:pPr marL="342900" lvl="0" indent="-342900" algn="just">
              <a:lnSpc>
                <a:spcPct val="132000"/>
              </a:lnSpc>
              <a:spcAft>
                <a:spcPts val="500"/>
              </a:spcAft>
              <a:buClr>
                <a:srgbClr val="000000"/>
              </a:buClr>
              <a:buSzPts val="1000"/>
              <a:buFont typeface="Symbol" panose="05050102010706020507" pitchFamily="18" charset="2"/>
              <a:buChar char="-"/>
              <a:tabLst>
                <a:tab pos="541655" algn="l"/>
              </a:tabLst>
            </a:pPr>
            <a:r>
              <a:rPr lang="vi-VN" sz="3200" b="1" dirty="0">
                <a:latin typeface="+mj-lt"/>
                <a:ea typeface="Segoe UI" panose="020B0502040204020203" pitchFamily="34" charset="0"/>
                <a:cs typeface="Segoe UI" panose="020B0502040204020203" pitchFamily="34" charset="0"/>
              </a:rPr>
              <a:t>(d) không phải là đơn chất (vì (d) tạo bởi nhiều nguyên tố).</a:t>
            </a:r>
          </a:p>
        </p:txBody>
      </p:sp>
    </p:spTree>
    <p:extLst>
      <p:ext uri="{BB962C8B-B14F-4D97-AF65-F5344CB8AC3E}">
        <p14:creationId xmlns:p14="http://schemas.microsoft.com/office/powerpoint/2010/main" val="16743484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7" name="Google Shape;1187;p57"/>
          <p:cNvSpPr/>
          <p:nvPr/>
        </p:nvSpPr>
        <p:spPr>
          <a:xfrm>
            <a:off x="5701553" y="1102524"/>
            <a:ext cx="6078071" cy="2155030"/>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algn="just"/>
            <a:r>
              <a:rPr lang="vi-VN" sz="3200" b="1" dirty="0">
                <a:latin typeface="+mj-lt"/>
                <a:ea typeface="Segoe UI" panose="020B0502040204020203" pitchFamily="34" charset="0"/>
                <a:cs typeface="Calibri" panose="020F0502020204030204" pitchFamily="34" charset="0"/>
              </a:rPr>
              <a:t>Hãy liệt kê các đơn chất có trong khí quyển. Tìm hiểu và cho biết đơn chất nào được dùng để bơm vào lốp ô tô thay cho không khí.</a:t>
            </a:r>
          </a:p>
        </p:txBody>
      </p:sp>
      <p:sp>
        <p:nvSpPr>
          <p:cNvPr id="66" name="Google Shape;775;p50">
            <a:extLst>
              <a:ext uri="{FF2B5EF4-FFF2-40B4-BE49-F238E27FC236}">
                <a16:creationId xmlns:a16="http://schemas.microsoft.com/office/drawing/2014/main" xmlns="" id="{7F3AC48B-6FD6-4364-9912-A0BD71D0C46D}"/>
              </a:ext>
            </a:extLst>
          </p:cNvPr>
          <p:cNvSpPr txBox="1">
            <a:spLocks noGrp="1"/>
          </p:cNvSpPr>
          <p:nvPr>
            <p:ph type="title"/>
          </p:nvPr>
        </p:nvSpPr>
        <p:spPr>
          <a:xfrm>
            <a:off x="3504478" y="161584"/>
            <a:ext cx="3797843" cy="560800"/>
          </a:xfrm>
          <a:prstGeom prst="rect">
            <a:avLst/>
          </a:prstGeom>
        </p:spPr>
        <p:txBody>
          <a:bodyPr spcFirstLastPara="1" wrap="square" lIns="121900" tIns="121900" rIns="121900" bIns="121900" anchor="t" anchorCtr="0">
            <a:noAutofit/>
          </a:bodyPr>
          <a:lstStyle/>
          <a:p>
            <a:pPr algn="l"/>
            <a:r>
              <a:rPr lang="vi-VN" sz="4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cs typeface="Calibri" panose="020F0502020204030204" pitchFamily="34" charset="0"/>
              </a:rPr>
              <a:t>VẬN DỤNG</a:t>
            </a:r>
            <a:endParaRPr sz="4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cs typeface="Calibri" panose="020F0502020204030204" pitchFamily="34" charset="0"/>
            </a:endParaRPr>
          </a:p>
        </p:txBody>
      </p:sp>
      <p:pic>
        <p:nvPicPr>
          <p:cNvPr id="14338" name="Picture 2" descr="Tại sao Trái Đất có khí quyển? | Báo Dân trí">
            <a:extLst>
              <a:ext uri="{FF2B5EF4-FFF2-40B4-BE49-F238E27FC236}">
                <a16:creationId xmlns:a16="http://schemas.microsoft.com/office/drawing/2014/main" xmlns="" id="{8CAE281B-5807-44CC-A536-2BCEA66B5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419" y="1144508"/>
            <a:ext cx="5077003" cy="42260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ED08C6D6-F29F-4BFA-95A3-D30A3274244B}"/>
              </a:ext>
            </a:extLst>
          </p:cNvPr>
          <p:cNvSpPr/>
          <p:nvPr/>
        </p:nvSpPr>
        <p:spPr>
          <a:xfrm>
            <a:off x="5775511" y="3446421"/>
            <a:ext cx="5930153" cy="3345468"/>
          </a:xfrm>
          <a:prstGeom prst="rect">
            <a:avLst/>
          </a:prstGeom>
        </p:spPr>
        <p:txBody>
          <a:bodyPr wrap="square">
            <a:spAutoFit/>
          </a:bodyPr>
          <a:lstStyle/>
          <a:p>
            <a:pPr marL="342900" lvl="0" indent="-342900">
              <a:lnSpc>
                <a:spcPct val="129000"/>
              </a:lnSpc>
              <a:spcAft>
                <a:spcPts val="600"/>
              </a:spcAft>
              <a:buClr>
                <a:srgbClr val="000000"/>
              </a:buClr>
              <a:buSzPts val="1000"/>
              <a:buFont typeface="Symbol" panose="05050102010706020507" pitchFamily="18" charset="2"/>
              <a:buChar char="-"/>
              <a:tabLst>
                <a:tab pos="539750" algn="l"/>
              </a:tabLst>
            </a:pPr>
            <a:r>
              <a:rPr lang="vi-VN" sz="3200" dirty="0">
                <a:latin typeface="+mj-lt"/>
                <a:ea typeface="Segoe UI" panose="020B0502040204020203" pitchFamily="34" charset="0"/>
                <a:cs typeface="Calibri" panose="020F0502020204030204" pitchFamily="34" charset="0"/>
              </a:rPr>
              <a:t>Các đơn chất: </a:t>
            </a:r>
            <a:r>
              <a:rPr lang="en-US" sz="3200" dirty="0">
                <a:latin typeface="Times New Roman" pitchFamily="18" charset="0"/>
                <a:ea typeface="Segoe UI" panose="020B0502040204020203" pitchFamily="34" charset="0"/>
                <a:cs typeface="Times New Roman" pitchFamily="18" charset="0"/>
              </a:rPr>
              <a:t>Nitrogen, oxygen, argon, helium, neon, hydrogen</a:t>
            </a:r>
            <a:r>
              <a:rPr lang="en-US" sz="3200" dirty="0">
                <a:latin typeface="+mj-lt"/>
                <a:ea typeface="Segoe UI" panose="020B0502040204020203" pitchFamily="34" charset="0"/>
                <a:cs typeface="Calibri" panose="020F0502020204030204" pitchFamily="34" charset="0"/>
              </a:rPr>
              <a:t>.</a:t>
            </a:r>
            <a:endParaRPr lang="vi-VN" sz="3200" dirty="0">
              <a:latin typeface="+mj-lt"/>
              <a:ea typeface="Segoe UI" panose="020B0502040204020203" pitchFamily="34" charset="0"/>
              <a:cs typeface="Calibri" panose="020F0502020204030204" pitchFamily="34" charset="0"/>
            </a:endParaRPr>
          </a:p>
          <a:p>
            <a:pPr marL="342900" lvl="0" indent="-342900">
              <a:lnSpc>
                <a:spcPct val="129000"/>
              </a:lnSpc>
              <a:spcAft>
                <a:spcPts val="600"/>
              </a:spcAft>
              <a:buClr>
                <a:srgbClr val="000000"/>
              </a:buClr>
              <a:buSzPts val="1000"/>
              <a:buFont typeface="Symbol" panose="05050102010706020507" pitchFamily="18" charset="2"/>
              <a:buChar char="-"/>
              <a:tabLst>
                <a:tab pos="539750" algn="l"/>
              </a:tabLst>
            </a:pPr>
            <a:r>
              <a:rPr lang="vi-VN" sz="3200" dirty="0">
                <a:latin typeface="+mj-lt"/>
                <a:ea typeface="Segoe UI" panose="020B0502040204020203" pitchFamily="34" charset="0"/>
                <a:cs typeface="Calibri" panose="020F0502020204030204" pitchFamily="34" charset="0"/>
              </a:rPr>
              <a:t>Đơn chất được dùng để bơm vào lốp ô tô thay cho không khí là nitrogen.</a:t>
            </a:r>
          </a:p>
        </p:txBody>
      </p:sp>
    </p:spTree>
    <p:extLst>
      <p:ext uri="{BB962C8B-B14F-4D97-AF65-F5344CB8AC3E}">
        <p14:creationId xmlns:p14="http://schemas.microsoft.com/office/powerpoint/2010/main" val="2183773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5" name="Google Shape;1445;p62"/>
          <p:cNvSpPr/>
          <p:nvPr/>
        </p:nvSpPr>
        <p:spPr>
          <a:xfrm>
            <a:off x="1023446" y="1654406"/>
            <a:ext cx="1669397" cy="1631585"/>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FFFFFF"/>
              </a:solidFill>
              <a:latin typeface="Calibri" panose="020F0502020204030204" pitchFamily="34" charset="0"/>
              <a:ea typeface="Comfortaa"/>
              <a:cs typeface="Calibri" panose="020F0502020204030204" pitchFamily="34" charset="0"/>
              <a:sym typeface="Comfortaa"/>
            </a:endParaRPr>
          </a:p>
        </p:txBody>
      </p:sp>
      <p:sp>
        <p:nvSpPr>
          <p:cNvPr id="1446" name="Google Shape;1446;p62"/>
          <p:cNvSpPr/>
          <p:nvPr/>
        </p:nvSpPr>
        <p:spPr>
          <a:xfrm>
            <a:off x="839168" y="3481968"/>
            <a:ext cx="5484359" cy="138989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47" name="Google Shape;1447;p62"/>
          <p:cNvSpPr txBox="1">
            <a:spLocks noGrp="1"/>
          </p:cNvSpPr>
          <p:nvPr>
            <p:ph type="title"/>
          </p:nvPr>
        </p:nvSpPr>
        <p:spPr>
          <a:xfrm>
            <a:off x="1035416" y="1951600"/>
            <a:ext cx="1797200" cy="1037200"/>
          </a:xfrm>
          <a:prstGeom prst="rect">
            <a:avLst/>
          </a:prstGeom>
        </p:spPr>
        <p:txBody>
          <a:bodyPr spcFirstLastPara="1" wrap="square" lIns="121900" tIns="121900" rIns="121900" bIns="121900" anchor="t" anchorCtr="0">
            <a:noAutofit/>
          </a:bodyPr>
          <a:lstStyle/>
          <a:p>
            <a:r>
              <a:rPr lang="en" dirty="0">
                <a:latin typeface="Times New Roman" pitchFamily="18" charset="0"/>
                <a:cs typeface="Times New Roman" pitchFamily="18" charset="0"/>
              </a:rPr>
              <a:t>03</a:t>
            </a:r>
            <a:endParaRPr dirty="0">
              <a:latin typeface="Times New Roman" pitchFamily="18" charset="0"/>
              <a:cs typeface="Times New Roman" pitchFamily="18" charset="0"/>
            </a:endParaRPr>
          </a:p>
        </p:txBody>
      </p:sp>
      <p:sp>
        <p:nvSpPr>
          <p:cNvPr id="1449" name="Google Shape;1449;p62"/>
          <p:cNvSpPr txBox="1">
            <a:spLocks noGrp="1"/>
          </p:cNvSpPr>
          <p:nvPr>
            <p:ph type="title" idx="2"/>
          </p:nvPr>
        </p:nvSpPr>
        <p:spPr>
          <a:xfrm>
            <a:off x="972900" y="3734667"/>
            <a:ext cx="5234000" cy="773600"/>
          </a:xfrm>
          <a:prstGeom prst="rect">
            <a:avLst/>
          </a:prstGeom>
        </p:spPr>
        <p:txBody>
          <a:bodyPr spcFirstLastPara="1" wrap="square" lIns="121900" tIns="121900" rIns="121900" bIns="121900" anchor="t" anchorCtr="0">
            <a:noAutofit/>
          </a:bodyPr>
          <a:lstStyle/>
          <a:p>
            <a:r>
              <a:rPr lang="vi-VN" sz="6600" b="1" dirty="0">
                <a:effectLst>
                  <a:outerShdw blurRad="38100" dist="38100" dir="2700000" algn="tl">
                    <a:srgbClr val="000000">
                      <a:alpha val="43137"/>
                    </a:srgbClr>
                  </a:outerShdw>
                </a:effectLst>
                <a:latin typeface="+mj-lt"/>
                <a:cs typeface="Calibri" panose="020F0502020204030204" pitchFamily="34" charset="0"/>
              </a:rPr>
              <a:t>HỢP CHẤT</a:t>
            </a:r>
            <a:endParaRPr sz="6600" b="1" dirty="0">
              <a:effectLst>
                <a:outerShdw blurRad="38100" dist="38100" dir="2700000" algn="tl">
                  <a:srgbClr val="000000">
                    <a:alpha val="43137"/>
                  </a:srgbClr>
                </a:outerShdw>
              </a:effectLst>
              <a:latin typeface="+mj-lt"/>
              <a:cs typeface="Calibri" panose="020F0502020204030204" pitchFamily="34" charset="0"/>
            </a:endParaRPr>
          </a:p>
        </p:txBody>
      </p:sp>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pic>
        <p:nvPicPr>
          <p:cNvPr id="2" name="Picture 1">
            <a:extLst>
              <a:ext uri="{FF2B5EF4-FFF2-40B4-BE49-F238E27FC236}">
                <a16:creationId xmlns:a16="http://schemas.microsoft.com/office/drawing/2014/main" xmlns="" id="{7CB273BB-A01D-4733-A79D-3A2A96C2A6EF}"/>
              </a:ext>
            </a:extLst>
          </p:cNvPr>
          <p:cNvPicPr>
            <a:picLocks noChangeAspect="1"/>
          </p:cNvPicPr>
          <p:nvPr/>
        </p:nvPicPr>
        <p:blipFill>
          <a:blip r:embed="rId3"/>
          <a:stretch>
            <a:fillRect/>
          </a:stretch>
        </p:blipFill>
        <p:spPr>
          <a:xfrm>
            <a:off x="5948628" y="3271212"/>
            <a:ext cx="4801270" cy="1571844"/>
          </a:xfrm>
          <a:prstGeom prst="rect">
            <a:avLst/>
          </a:prstGeom>
        </p:spPr>
      </p:pic>
      <p:sp>
        <p:nvSpPr>
          <p:cNvPr id="7" name="Rectangle 6">
            <a:extLst>
              <a:ext uri="{FF2B5EF4-FFF2-40B4-BE49-F238E27FC236}">
                <a16:creationId xmlns:a16="http://schemas.microsoft.com/office/drawing/2014/main" xmlns="" id="{AD9BE17B-8D94-4660-9276-C3437E82C891}"/>
              </a:ext>
            </a:extLst>
          </p:cNvPr>
          <p:cNvSpPr/>
          <p:nvPr/>
        </p:nvSpPr>
        <p:spPr>
          <a:xfrm>
            <a:off x="893217" y="2221567"/>
            <a:ext cx="4248743" cy="1835567"/>
          </a:xfrm>
          <a:prstGeom prst="rect">
            <a:avLst/>
          </a:prstGeom>
        </p:spPr>
        <p:txBody>
          <a:bodyPr wrap="square">
            <a:spAutoFit/>
          </a:bodyPr>
          <a:lstStyle/>
          <a:p>
            <a:pPr lvl="0" algn="just">
              <a:lnSpc>
                <a:spcPct val="120000"/>
              </a:lnSpc>
              <a:spcAft>
                <a:spcPts val="600"/>
              </a:spcAft>
              <a:buClr>
                <a:srgbClr val="000000"/>
              </a:buClr>
              <a:buSzPts val="1100"/>
              <a:tabLst>
                <a:tab pos="561340" algn="l"/>
              </a:tabLst>
            </a:pPr>
            <a:r>
              <a:rPr lang="vi-VN" sz="2400" b="1" dirty="0">
                <a:latin typeface="+mj-lt"/>
                <a:ea typeface="Segoe UI" panose="020B0502040204020203" pitchFamily="34" charset="0"/>
                <a:cs typeface="Calibri" panose="020F0502020204030204" pitchFamily="34" charset="0"/>
              </a:rPr>
              <a:t>1. Hãy cho biết phân tử chất nào là phân tử đơn chất, phân tử chất nào là phân tử hợp chất? Giải thích.</a:t>
            </a: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875763"/>
          </a:xfrm>
          <a:prstGeom prst="rect">
            <a:avLst/>
          </a:prstGeom>
          <a:solidFill>
            <a:schemeClr val="accent4">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solidFill>
                  <a:srgbClr val="FF0000"/>
                </a:solidFill>
                <a:latin typeface="+mj-lt"/>
              </a:rPr>
              <a:t>BÀI 5: PHÂN TỬ - ĐƠN CHẤT – HỢP CHẤT</a:t>
            </a:r>
            <a:endParaRPr lang="en-US" sz="4400" b="1" dirty="0">
              <a:solidFill>
                <a:srgbClr val="FF0000"/>
              </a:solidFill>
              <a:latin typeface="+mj-lt"/>
            </a:endParaRPr>
          </a:p>
        </p:txBody>
      </p:sp>
      <p:sp>
        <p:nvSpPr>
          <p:cNvPr id="6" name="Rectangle 5"/>
          <p:cNvSpPr/>
          <p:nvPr/>
        </p:nvSpPr>
        <p:spPr>
          <a:xfrm>
            <a:off x="152400" y="921285"/>
            <a:ext cx="5563673" cy="682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b="1" dirty="0" smtClean="0">
                <a:solidFill>
                  <a:schemeClr val="accent1">
                    <a:lumMod val="75000"/>
                  </a:schemeClr>
                </a:solidFill>
                <a:latin typeface="+mj-lt"/>
              </a:rPr>
              <a:t>1. PHÂN TỬ</a:t>
            </a:r>
            <a:endParaRPr lang="en-US" sz="4000" b="1" dirty="0">
              <a:solidFill>
                <a:schemeClr val="accent1">
                  <a:lumMod val="75000"/>
                </a:schemeClr>
              </a:solidFill>
              <a:latin typeface="+mj-lt"/>
            </a:endParaRPr>
          </a:p>
        </p:txBody>
      </p:sp>
      <p:pic>
        <p:nvPicPr>
          <p:cNvPr id="9" name="Picture 8">
            <a:extLst>
              <a:ext uri="{FF2B5EF4-FFF2-40B4-BE49-F238E27FC236}">
                <a16:creationId xmlns:a16="http://schemas.microsoft.com/office/drawing/2014/main" xmlns="" id="{2180FB94-DEAA-4E0B-A9E3-18C3FC291DAB}"/>
              </a:ext>
            </a:extLst>
          </p:cNvPr>
          <p:cNvPicPr>
            <a:picLocks noChangeAspect="1"/>
          </p:cNvPicPr>
          <p:nvPr/>
        </p:nvPicPr>
        <p:blipFill rotWithShape="1">
          <a:blip r:embed="rId2"/>
          <a:srcRect l="8069" r="11210"/>
          <a:stretch/>
        </p:blipFill>
        <p:spPr>
          <a:xfrm>
            <a:off x="2306473" y="2399948"/>
            <a:ext cx="7465324" cy="3598012"/>
          </a:xfrm>
          <a:prstGeom prst="rect">
            <a:avLst/>
          </a:prstGeom>
          <a:ln>
            <a:noFill/>
          </a:ln>
          <a:effectLst>
            <a:softEdge rad="112500"/>
          </a:effectLst>
        </p:spPr>
      </p:pic>
    </p:spTree>
    <p:extLst>
      <p:ext uri="{BB962C8B-B14F-4D97-AF65-F5344CB8AC3E}">
        <p14:creationId xmlns:p14="http://schemas.microsoft.com/office/powerpoint/2010/main" val="190626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pic>
        <p:nvPicPr>
          <p:cNvPr id="2" name="Picture 1">
            <a:extLst>
              <a:ext uri="{FF2B5EF4-FFF2-40B4-BE49-F238E27FC236}">
                <a16:creationId xmlns:a16="http://schemas.microsoft.com/office/drawing/2014/main" xmlns="" id="{7CB273BB-A01D-4733-A79D-3A2A96C2A6EF}"/>
              </a:ext>
            </a:extLst>
          </p:cNvPr>
          <p:cNvPicPr>
            <a:picLocks noChangeAspect="1"/>
          </p:cNvPicPr>
          <p:nvPr/>
        </p:nvPicPr>
        <p:blipFill>
          <a:blip r:embed="rId3"/>
          <a:stretch>
            <a:fillRect/>
          </a:stretch>
        </p:blipFill>
        <p:spPr>
          <a:xfrm>
            <a:off x="5948627" y="991673"/>
            <a:ext cx="4985535" cy="2936383"/>
          </a:xfrm>
          <a:prstGeom prst="rect">
            <a:avLst/>
          </a:prstGeom>
        </p:spPr>
      </p:pic>
      <p:sp>
        <p:nvSpPr>
          <p:cNvPr id="4" name="Rectangle 3">
            <a:extLst>
              <a:ext uri="{FF2B5EF4-FFF2-40B4-BE49-F238E27FC236}">
                <a16:creationId xmlns:a16="http://schemas.microsoft.com/office/drawing/2014/main" xmlns="" id="{5A199EDD-89B8-410C-9D87-A8792379DC95}"/>
              </a:ext>
            </a:extLst>
          </p:cNvPr>
          <p:cNvSpPr/>
          <p:nvPr/>
        </p:nvSpPr>
        <p:spPr>
          <a:xfrm>
            <a:off x="1009127" y="500669"/>
            <a:ext cx="4553203" cy="5251181"/>
          </a:xfrm>
          <a:prstGeom prst="rect">
            <a:avLst/>
          </a:prstGeom>
        </p:spPr>
        <p:txBody>
          <a:bodyPr wrap="square">
            <a:spAutoFit/>
          </a:bodyPr>
          <a:lstStyle/>
          <a:p>
            <a:pPr marL="342900" lvl="0" indent="-342900">
              <a:lnSpc>
                <a:spcPct val="129000"/>
              </a:lnSpc>
              <a:spcAft>
                <a:spcPts val="600"/>
              </a:spcAft>
              <a:buClr>
                <a:srgbClr val="000000"/>
              </a:buClr>
              <a:buSzPts val="1000"/>
              <a:buFont typeface="Symbol" panose="05050102010706020507" pitchFamily="18" charset="2"/>
              <a:buChar char="-"/>
              <a:tabLst>
                <a:tab pos="539750" algn="l"/>
              </a:tabLst>
            </a:pPr>
            <a:r>
              <a:rPr lang="vi-VN" sz="3200" b="1" dirty="0">
                <a:latin typeface="+mj-lt"/>
                <a:ea typeface="Segoe UI" panose="020B0502040204020203" pitchFamily="34" charset="0"/>
                <a:cs typeface="Calibri" panose="020F0502020204030204" pitchFamily="34" charset="0"/>
              </a:rPr>
              <a:t>Phân tử Hình 5.7 (a), (b) là đơn chất vì được tạo thành từ 1 nguyên tố.</a:t>
            </a:r>
          </a:p>
          <a:p>
            <a:pPr marL="342900" lvl="0" indent="-342900">
              <a:lnSpc>
                <a:spcPct val="129000"/>
              </a:lnSpc>
              <a:spcAft>
                <a:spcPts val="600"/>
              </a:spcAft>
              <a:buClr>
                <a:srgbClr val="000000"/>
              </a:buClr>
              <a:buSzPts val="1000"/>
              <a:buFont typeface="Symbol" panose="05050102010706020507" pitchFamily="18" charset="2"/>
              <a:buChar char="-"/>
              <a:tabLst>
                <a:tab pos="541655" algn="l"/>
              </a:tabLst>
            </a:pPr>
            <a:r>
              <a:rPr lang="vi-VN" sz="3200" b="1" dirty="0">
                <a:latin typeface="+mj-lt"/>
                <a:ea typeface="Segoe UI" panose="020B0502040204020203" pitchFamily="34" charset="0"/>
                <a:cs typeface="Calibri" panose="020F0502020204030204" pitchFamily="34" charset="0"/>
              </a:rPr>
              <a:t>Phân tử Hình 5.7 (c) là hợp chất vì được tạo thành từ nhiều nguyên tố.</a:t>
            </a:r>
          </a:p>
        </p:txBody>
      </p:sp>
    </p:spTree>
    <p:extLst>
      <p:ext uri="{BB962C8B-B14F-4D97-AF65-F5344CB8AC3E}">
        <p14:creationId xmlns:p14="http://schemas.microsoft.com/office/powerpoint/2010/main" val="3708747515"/>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pic>
        <p:nvPicPr>
          <p:cNvPr id="3" name="Picture 2">
            <a:extLst>
              <a:ext uri="{FF2B5EF4-FFF2-40B4-BE49-F238E27FC236}">
                <a16:creationId xmlns:a16="http://schemas.microsoft.com/office/drawing/2014/main" xmlns="" id="{C641FDA0-2EBA-412C-A347-42B12EE2A4C3}"/>
              </a:ext>
            </a:extLst>
          </p:cNvPr>
          <p:cNvPicPr>
            <a:picLocks noChangeAspect="1"/>
          </p:cNvPicPr>
          <p:nvPr/>
        </p:nvPicPr>
        <p:blipFill>
          <a:blip r:embed="rId3"/>
          <a:stretch>
            <a:fillRect/>
          </a:stretch>
        </p:blipFill>
        <p:spPr>
          <a:xfrm>
            <a:off x="6416315" y="3134204"/>
            <a:ext cx="4248743" cy="2772162"/>
          </a:xfrm>
          <a:prstGeom prst="rect">
            <a:avLst/>
          </a:prstGeom>
        </p:spPr>
      </p:pic>
      <p:sp>
        <p:nvSpPr>
          <p:cNvPr id="5" name="Rectangle 4">
            <a:extLst>
              <a:ext uri="{FF2B5EF4-FFF2-40B4-BE49-F238E27FC236}">
                <a16:creationId xmlns:a16="http://schemas.microsoft.com/office/drawing/2014/main" xmlns="" id="{DE35882F-55CE-41D3-A68A-D08897AA9685}"/>
              </a:ext>
            </a:extLst>
          </p:cNvPr>
          <p:cNvSpPr/>
          <p:nvPr/>
        </p:nvSpPr>
        <p:spPr>
          <a:xfrm>
            <a:off x="1665983" y="3818233"/>
            <a:ext cx="3765192" cy="916854"/>
          </a:xfrm>
          <a:prstGeom prst="rect">
            <a:avLst/>
          </a:prstGeom>
        </p:spPr>
        <p:txBody>
          <a:bodyPr wrap="square">
            <a:spAutoFit/>
          </a:bodyPr>
          <a:lstStyle/>
          <a:p>
            <a:pPr lvl="0">
              <a:lnSpc>
                <a:spcPct val="115000"/>
              </a:lnSpc>
              <a:spcAft>
                <a:spcPts val="600"/>
              </a:spcAft>
              <a:buClr>
                <a:srgbClr val="000000"/>
              </a:buClr>
              <a:buSzPts val="1100"/>
              <a:tabLst>
                <a:tab pos="578485" algn="l"/>
              </a:tabLst>
            </a:pPr>
            <a:r>
              <a:rPr lang="vi-VN" sz="2400" b="1" dirty="0">
                <a:latin typeface="Calibri" panose="020F0502020204030204" pitchFamily="34" charset="0"/>
                <a:ea typeface="Segoe UI" panose="020B0502040204020203" pitchFamily="34" charset="0"/>
                <a:cs typeface="Calibri" panose="020F0502020204030204" pitchFamily="34" charset="0"/>
              </a:rPr>
              <a:t>2. Muối ăn (Hình 5.8) là đơn chất hay hợp chất? Vì sao?</a:t>
            </a:r>
          </a:p>
        </p:txBody>
      </p:sp>
    </p:spTree>
    <p:extLst>
      <p:ext uri="{BB962C8B-B14F-4D97-AF65-F5344CB8AC3E}">
        <p14:creationId xmlns:p14="http://schemas.microsoft.com/office/powerpoint/2010/main" val="2554640622"/>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74"/>
          <p:cNvSpPr txBox="1">
            <a:spLocks noGrp="1"/>
          </p:cNvSpPr>
          <p:nvPr>
            <p:ph type="title"/>
          </p:nvPr>
        </p:nvSpPr>
        <p:spPr>
          <a:xfrm>
            <a:off x="960000" y="780288"/>
            <a:ext cx="10272000" cy="560800"/>
          </a:xfrm>
          <a:prstGeom prst="rect">
            <a:avLst/>
          </a:prstGeom>
        </p:spPr>
        <p:txBody>
          <a:bodyPr spcFirstLastPara="1" wrap="square" lIns="121900" tIns="121900" rIns="121900" bIns="121900" anchor="t" anchorCtr="0">
            <a:noAutofit/>
          </a:bodyPr>
          <a:lstStyle/>
          <a:p>
            <a:r>
              <a:rPr lang="vi-VN" sz="3600" b="1" dirty="0">
                <a:latin typeface="Calibri" panose="020F0502020204030204" pitchFamily="34" charset="0"/>
                <a:cs typeface="Calibri" panose="020F0502020204030204" pitchFamily="34" charset="0"/>
              </a:rPr>
              <a:t>QUAN SÁT VÀ TRẢ LỜI CÂU HỎI</a:t>
            </a:r>
            <a:endParaRPr sz="3600" b="1" dirty="0">
              <a:solidFill>
                <a:schemeClr val="accent3"/>
              </a:solidFill>
              <a:latin typeface="Calibri" panose="020F0502020204030204" pitchFamily="34" charset="0"/>
              <a:cs typeface="Calibri" panose="020F0502020204030204" pitchFamily="34" charset="0"/>
            </a:endParaRPr>
          </a:p>
        </p:txBody>
      </p:sp>
      <p:grpSp>
        <p:nvGrpSpPr>
          <p:cNvPr id="2224" name="Google Shape;2224;p74"/>
          <p:cNvGrpSpPr/>
          <p:nvPr/>
        </p:nvGrpSpPr>
        <p:grpSpPr>
          <a:xfrm>
            <a:off x="2341653" y="787852"/>
            <a:ext cx="427271" cy="545673"/>
            <a:chOff x="5905475" y="2032050"/>
            <a:chExt cx="454350" cy="580175"/>
          </a:xfrm>
        </p:grpSpPr>
        <p:sp>
          <p:nvSpPr>
            <p:cNvPr id="2225" name="Google Shape;2225;p7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7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7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7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7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7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31" name="Google Shape;2231;p74"/>
          <p:cNvGrpSpPr/>
          <p:nvPr/>
        </p:nvGrpSpPr>
        <p:grpSpPr>
          <a:xfrm rot="5973186">
            <a:off x="10881520" y="1271747"/>
            <a:ext cx="700961" cy="571520"/>
            <a:chOff x="5426900" y="3064075"/>
            <a:chExt cx="281450" cy="229525"/>
          </a:xfrm>
        </p:grpSpPr>
        <p:sp>
          <p:nvSpPr>
            <p:cNvPr id="2232" name="Google Shape;2232;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7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7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7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41" name="Google Shape;2241;p74"/>
          <p:cNvGrpSpPr/>
          <p:nvPr/>
        </p:nvGrpSpPr>
        <p:grpSpPr>
          <a:xfrm rot="5973186">
            <a:off x="1184001" y="5459004"/>
            <a:ext cx="700961" cy="571520"/>
            <a:chOff x="5426900" y="3064075"/>
            <a:chExt cx="281450" cy="229525"/>
          </a:xfrm>
        </p:grpSpPr>
        <p:sp>
          <p:nvSpPr>
            <p:cNvPr id="2242" name="Google Shape;2242;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7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7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7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 name="Picture 2">
            <a:extLst>
              <a:ext uri="{FF2B5EF4-FFF2-40B4-BE49-F238E27FC236}">
                <a16:creationId xmlns:a16="http://schemas.microsoft.com/office/drawing/2014/main" xmlns="" id="{C641FDA0-2EBA-412C-A347-42B12EE2A4C3}"/>
              </a:ext>
            </a:extLst>
          </p:cNvPr>
          <p:cNvPicPr>
            <a:picLocks noChangeAspect="1"/>
          </p:cNvPicPr>
          <p:nvPr/>
        </p:nvPicPr>
        <p:blipFill>
          <a:blip r:embed="rId3"/>
          <a:stretch>
            <a:fillRect/>
          </a:stretch>
        </p:blipFill>
        <p:spPr>
          <a:xfrm>
            <a:off x="6416315" y="3134204"/>
            <a:ext cx="4248743" cy="2772162"/>
          </a:xfrm>
          <a:prstGeom prst="rect">
            <a:avLst/>
          </a:prstGeom>
        </p:spPr>
      </p:pic>
      <p:sp>
        <p:nvSpPr>
          <p:cNvPr id="5" name="Rectangle 4">
            <a:extLst>
              <a:ext uri="{FF2B5EF4-FFF2-40B4-BE49-F238E27FC236}">
                <a16:creationId xmlns:a16="http://schemas.microsoft.com/office/drawing/2014/main" xmlns="" id="{DE35882F-55CE-41D3-A68A-D08897AA9685}"/>
              </a:ext>
            </a:extLst>
          </p:cNvPr>
          <p:cNvSpPr/>
          <p:nvPr/>
        </p:nvSpPr>
        <p:spPr>
          <a:xfrm>
            <a:off x="1625260" y="3208916"/>
            <a:ext cx="4309985" cy="2401555"/>
          </a:xfrm>
          <a:prstGeom prst="rect">
            <a:avLst/>
          </a:prstGeom>
        </p:spPr>
        <p:txBody>
          <a:bodyPr wrap="square">
            <a:spAutoFit/>
          </a:bodyPr>
          <a:lstStyle/>
          <a:p>
            <a:pPr marL="342900" lvl="0" indent="-342900" algn="just">
              <a:lnSpc>
                <a:spcPct val="127000"/>
              </a:lnSpc>
              <a:spcAft>
                <a:spcPts val="600"/>
              </a:spcAft>
              <a:buClr>
                <a:srgbClr val="000000"/>
              </a:buClr>
              <a:buSzPts val="1000"/>
              <a:buFont typeface="Symbol" panose="05050102010706020507" pitchFamily="18" charset="2"/>
              <a:buChar char="-"/>
              <a:tabLst>
                <a:tab pos="513080" algn="l"/>
              </a:tabLst>
            </a:pPr>
            <a:r>
              <a:rPr lang="vi-VN" sz="2400" b="1" dirty="0">
                <a:latin typeface="Calibri" panose="020F0502020204030204" pitchFamily="34" charset="0"/>
                <a:ea typeface="Segoe UI" panose="020B0502040204020203" pitchFamily="34" charset="0"/>
                <a:cs typeface="Calibri" panose="020F0502020204030204" pitchFamily="34" charset="0"/>
              </a:rPr>
              <a:t>Muối ăn là hợp chất vì nó được tạo bởi từ nhiều nguyên tố hoá học (gồm nguyên tố Na và nguyên tố Cl).</a:t>
            </a:r>
          </a:p>
        </p:txBody>
      </p:sp>
    </p:spTree>
    <p:extLst>
      <p:ext uri="{BB962C8B-B14F-4D97-AF65-F5344CB8AC3E}">
        <p14:creationId xmlns:p14="http://schemas.microsoft.com/office/powerpoint/2010/main" val="3656013421"/>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74"/>
          <p:cNvSpPr txBox="1">
            <a:spLocks noGrp="1"/>
          </p:cNvSpPr>
          <p:nvPr>
            <p:ph type="title"/>
          </p:nvPr>
        </p:nvSpPr>
        <p:spPr>
          <a:xfrm>
            <a:off x="960000" y="780288"/>
            <a:ext cx="10272000" cy="560800"/>
          </a:xfrm>
          <a:prstGeom prst="rect">
            <a:avLst/>
          </a:prstGeom>
        </p:spPr>
        <p:txBody>
          <a:bodyPr spcFirstLastPara="1" wrap="square" lIns="121900" tIns="121900" rIns="121900" bIns="121900" anchor="t" anchorCtr="0">
            <a:noAutofit/>
          </a:bodyPr>
          <a:lstStyle/>
          <a:p>
            <a:r>
              <a:rPr lang="vi-VN" sz="3600" b="1" dirty="0">
                <a:latin typeface="Calibri" panose="020F0502020204030204" pitchFamily="34" charset="0"/>
                <a:cs typeface="Calibri" panose="020F0502020204030204" pitchFamily="34" charset="0"/>
              </a:rPr>
              <a:t>QUAN SÁT VÀ TRẢ LỜI CÂU HỎI</a:t>
            </a:r>
            <a:endParaRPr sz="3600" b="1" dirty="0">
              <a:solidFill>
                <a:schemeClr val="accent3"/>
              </a:solidFill>
              <a:latin typeface="Calibri" panose="020F0502020204030204" pitchFamily="34" charset="0"/>
              <a:cs typeface="Calibri" panose="020F0502020204030204" pitchFamily="34" charset="0"/>
            </a:endParaRPr>
          </a:p>
        </p:txBody>
      </p:sp>
      <p:grpSp>
        <p:nvGrpSpPr>
          <p:cNvPr id="2224" name="Google Shape;2224;p74"/>
          <p:cNvGrpSpPr/>
          <p:nvPr/>
        </p:nvGrpSpPr>
        <p:grpSpPr>
          <a:xfrm>
            <a:off x="2341653" y="787852"/>
            <a:ext cx="427271" cy="545673"/>
            <a:chOff x="5905475" y="2032050"/>
            <a:chExt cx="454350" cy="580175"/>
          </a:xfrm>
        </p:grpSpPr>
        <p:sp>
          <p:nvSpPr>
            <p:cNvPr id="2225" name="Google Shape;2225;p7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7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7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7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7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7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31" name="Google Shape;2231;p74"/>
          <p:cNvGrpSpPr/>
          <p:nvPr/>
        </p:nvGrpSpPr>
        <p:grpSpPr>
          <a:xfrm rot="5973186">
            <a:off x="10881520" y="1271747"/>
            <a:ext cx="700961" cy="571520"/>
            <a:chOff x="5426900" y="3064075"/>
            <a:chExt cx="281450" cy="229525"/>
          </a:xfrm>
        </p:grpSpPr>
        <p:sp>
          <p:nvSpPr>
            <p:cNvPr id="2232" name="Google Shape;2232;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7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7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7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41" name="Google Shape;2241;p74"/>
          <p:cNvGrpSpPr/>
          <p:nvPr/>
        </p:nvGrpSpPr>
        <p:grpSpPr>
          <a:xfrm rot="5973186">
            <a:off x="1184001" y="5459004"/>
            <a:ext cx="700961" cy="571520"/>
            <a:chOff x="5426900" y="3064075"/>
            <a:chExt cx="281450" cy="229525"/>
          </a:xfrm>
        </p:grpSpPr>
        <p:sp>
          <p:nvSpPr>
            <p:cNvPr id="2242" name="Google Shape;2242;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7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7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7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Rectangle 3">
            <a:extLst>
              <a:ext uri="{FF2B5EF4-FFF2-40B4-BE49-F238E27FC236}">
                <a16:creationId xmlns:a16="http://schemas.microsoft.com/office/drawing/2014/main" xmlns="" id="{EB7CB4C5-F01B-42F8-863F-0AF0D8C6FA47}"/>
              </a:ext>
            </a:extLst>
          </p:cNvPr>
          <p:cNvSpPr/>
          <p:nvPr/>
        </p:nvSpPr>
        <p:spPr>
          <a:xfrm>
            <a:off x="1806049" y="1639539"/>
            <a:ext cx="8167510" cy="833305"/>
          </a:xfrm>
          <a:prstGeom prst="rect">
            <a:avLst/>
          </a:prstGeom>
        </p:spPr>
        <p:txBody>
          <a:bodyPr wrap="square">
            <a:spAutoFit/>
          </a:bodyPr>
          <a:lstStyle/>
          <a:p>
            <a:pPr lvl="0" algn="just">
              <a:lnSpc>
                <a:spcPct val="125000"/>
              </a:lnSpc>
              <a:spcAft>
                <a:spcPts val="600"/>
              </a:spcAft>
              <a:buClr>
                <a:srgbClr val="000000"/>
              </a:buClr>
              <a:buSzPts val="1100"/>
              <a:tabLst>
                <a:tab pos="558800" algn="l"/>
              </a:tabLst>
            </a:pPr>
            <a:r>
              <a:rPr lang="vi-VN" sz="2000" b="1" dirty="0">
                <a:latin typeface="Calibri" panose="020F0502020204030204" pitchFamily="34" charset="0"/>
                <a:ea typeface="Segoe UI" panose="020B0502040204020203" pitchFamily="34" charset="0"/>
                <a:cs typeface="Calibri" panose="020F0502020204030204" pitchFamily="34" charset="0"/>
              </a:rPr>
              <a:t>3. Hãy nêu một số ví dụ về phân tử hợp chất mà em biết và cho biết phân tử đó được tạo thành từ các nguyên tử của nguyên tố nào.</a:t>
            </a:r>
          </a:p>
        </p:txBody>
      </p:sp>
      <p:graphicFrame>
        <p:nvGraphicFramePr>
          <p:cNvPr id="7" name="Table 6">
            <a:extLst>
              <a:ext uri="{FF2B5EF4-FFF2-40B4-BE49-F238E27FC236}">
                <a16:creationId xmlns:a16="http://schemas.microsoft.com/office/drawing/2014/main" xmlns="" id="{C73C7BD1-913F-4DF9-A0C3-A92CF537B68C}"/>
              </a:ext>
            </a:extLst>
          </p:cNvPr>
          <p:cNvGraphicFramePr>
            <a:graphicFrameLocks noGrp="1"/>
          </p:cNvGraphicFramePr>
          <p:nvPr>
            <p:extLst>
              <p:ext uri="{D42A27DB-BD31-4B8C-83A1-F6EECF244321}">
                <p14:modId xmlns:p14="http://schemas.microsoft.com/office/powerpoint/2010/main" val="3223568422"/>
              </p:ext>
            </p:extLst>
          </p:nvPr>
        </p:nvGraphicFramePr>
        <p:xfrm>
          <a:off x="1806049" y="2926401"/>
          <a:ext cx="8167510" cy="2773680"/>
        </p:xfrm>
        <a:graphic>
          <a:graphicData uri="http://schemas.openxmlformats.org/drawingml/2006/table">
            <a:tbl>
              <a:tblPr firstRow="1" firstCol="1" bandRow="1">
                <a:tableStyleId>{5C22544A-7EE6-4342-B048-85BDC9FD1C3A}</a:tableStyleId>
              </a:tblPr>
              <a:tblGrid>
                <a:gridCol w="3328276">
                  <a:extLst>
                    <a:ext uri="{9D8B030D-6E8A-4147-A177-3AD203B41FA5}">
                      <a16:colId xmlns:a16="http://schemas.microsoft.com/office/drawing/2014/main" xmlns="" val="3859267514"/>
                    </a:ext>
                  </a:extLst>
                </a:gridCol>
                <a:gridCol w="4839234">
                  <a:extLst>
                    <a:ext uri="{9D8B030D-6E8A-4147-A177-3AD203B41FA5}">
                      <a16:colId xmlns:a16="http://schemas.microsoft.com/office/drawing/2014/main" xmlns="" val="1866636512"/>
                    </a:ext>
                  </a:extLst>
                </a:gridCol>
              </a:tblGrid>
              <a:tr h="244475">
                <a:tc>
                  <a:txBody>
                    <a:bodyPr/>
                    <a:lstStyle/>
                    <a:p>
                      <a:pPr indent="254000" algn="ctr">
                        <a:lnSpc>
                          <a:spcPct val="130000"/>
                        </a:lnSpc>
                        <a:spcAft>
                          <a:spcPts val="0"/>
                        </a:spcAft>
                      </a:pPr>
                      <a:r>
                        <a:rPr lang="vi-VN" sz="2000">
                          <a:effectLst/>
                          <a:latin typeface="Calibri" panose="020F0502020204030204" pitchFamily="34" charset="0"/>
                          <a:cs typeface="Calibri" panose="020F0502020204030204" pitchFamily="34" charset="0"/>
                        </a:rPr>
                        <a:t>Phân tử hợp chất</a:t>
                      </a:r>
                      <a:endParaRPr lang="vi-VN" sz="16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ctr">
                        <a:lnSpc>
                          <a:spcPct val="130000"/>
                        </a:lnSpc>
                        <a:spcAft>
                          <a:spcPts val="0"/>
                        </a:spcAft>
                      </a:pPr>
                      <a:r>
                        <a:rPr lang="vi-VN" sz="2000" dirty="0">
                          <a:effectLst/>
                          <a:latin typeface="Calibri" panose="020F0502020204030204" pitchFamily="34" charset="0"/>
                          <a:cs typeface="Calibri" panose="020F0502020204030204" pitchFamily="34" charset="0"/>
                        </a:rPr>
                        <a:t>Đặc điểm cấu tạo</a:t>
                      </a:r>
                      <a:endParaRPr lang="vi-VN" sz="16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extLst>
                  <a:ext uri="{0D108BD9-81ED-4DB2-BD59-A6C34878D82A}">
                    <a16:rowId xmlns:a16="http://schemas.microsoft.com/office/drawing/2014/main" xmlns="" val="2121459724"/>
                  </a:ext>
                </a:extLst>
              </a:tr>
              <a:tr h="228600">
                <a:tc>
                  <a:txBody>
                    <a:bodyPr/>
                    <a:lstStyle/>
                    <a:p>
                      <a:pPr indent="254000" algn="l">
                        <a:lnSpc>
                          <a:spcPct val="130000"/>
                        </a:lnSpc>
                        <a:spcAft>
                          <a:spcPts val="0"/>
                        </a:spcAft>
                      </a:pPr>
                      <a:r>
                        <a:rPr lang="vi-VN" sz="2000" dirty="0">
                          <a:effectLst/>
                          <a:latin typeface="Calibri" panose="020F0502020204030204" pitchFamily="34" charset="0"/>
                          <a:cs typeface="Calibri" panose="020F0502020204030204" pitchFamily="34" charset="0"/>
                        </a:rPr>
                        <a:t>Phân tử khí </a:t>
                      </a:r>
                      <a:r>
                        <a:rPr lang="en-US" sz="2000" dirty="0">
                          <a:effectLst/>
                          <a:latin typeface="Calibri" panose="020F0502020204030204" pitchFamily="34" charset="0"/>
                          <a:cs typeface="Calibri" panose="020F0502020204030204" pitchFamily="34" charset="0"/>
                        </a:rPr>
                        <a:t>ammonia</a:t>
                      </a:r>
                      <a:endParaRPr lang="vi-VN" sz="16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ctr"/>
                </a:tc>
                <a:tc>
                  <a:txBody>
                    <a:bodyPr/>
                    <a:lstStyle/>
                    <a:p>
                      <a:pPr indent="254000" algn="l">
                        <a:lnSpc>
                          <a:spcPct val="130000"/>
                        </a:lnSpc>
                        <a:spcAft>
                          <a:spcPts val="0"/>
                        </a:spcAft>
                      </a:pPr>
                      <a:r>
                        <a:rPr lang="vi-VN" sz="2000" dirty="0">
                          <a:effectLst/>
                          <a:latin typeface="Calibri" panose="020F0502020204030204" pitchFamily="34" charset="0"/>
                          <a:cs typeface="Calibri" panose="020F0502020204030204" pitchFamily="34" charset="0"/>
                        </a:rPr>
                        <a:t>1 nguyên tử nitrogen và 3 nguyên tử hydrogen</a:t>
                      </a:r>
                      <a:endParaRPr lang="vi-VN" sz="16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ctr"/>
                </a:tc>
                <a:extLst>
                  <a:ext uri="{0D108BD9-81ED-4DB2-BD59-A6C34878D82A}">
                    <a16:rowId xmlns:a16="http://schemas.microsoft.com/office/drawing/2014/main" xmlns="" val="2412566788"/>
                  </a:ext>
                </a:extLst>
              </a:tr>
              <a:tr h="237490">
                <a:tc>
                  <a:txBody>
                    <a:bodyPr/>
                    <a:lstStyle/>
                    <a:p>
                      <a:pPr indent="254000" algn="l">
                        <a:lnSpc>
                          <a:spcPct val="130000"/>
                        </a:lnSpc>
                        <a:spcAft>
                          <a:spcPts val="0"/>
                        </a:spcAft>
                      </a:pPr>
                      <a:r>
                        <a:rPr lang="vi-VN" sz="2000" dirty="0">
                          <a:effectLst/>
                          <a:latin typeface="Calibri" panose="020F0502020204030204" pitchFamily="34" charset="0"/>
                          <a:cs typeface="Calibri" panose="020F0502020204030204" pitchFamily="34" charset="0"/>
                        </a:rPr>
                        <a:t>Phân tử ethanol (có trong cón sát khuẩn)</a:t>
                      </a:r>
                      <a:endParaRPr lang="vi-VN" sz="16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ctr"/>
                </a:tc>
                <a:tc>
                  <a:txBody>
                    <a:bodyPr/>
                    <a:lstStyle/>
                    <a:p>
                      <a:pPr indent="254000" algn="l">
                        <a:lnSpc>
                          <a:spcPct val="130000"/>
                        </a:lnSpc>
                        <a:spcAft>
                          <a:spcPts val="0"/>
                        </a:spcAft>
                      </a:pPr>
                      <a:r>
                        <a:rPr lang="vi-VN" sz="2000" dirty="0">
                          <a:effectLst/>
                          <a:latin typeface="Calibri" panose="020F0502020204030204" pitchFamily="34" charset="0"/>
                          <a:cs typeface="Calibri" panose="020F0502020204030204" pitchFamily="34" charset="0"/>
                        </a:rPr>
                        <a:t>2 nguyên tửcarbon, 6 nguyên tử hydrogen và 1 nguyên tửoxygen</a:t>
                      </a:r>
                      <a:endParaRPr lang="vi-VN" sz="16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ctr"/>
                </a:tc>
                <a:extLst>
                  <a:ext uri="{0D108BD9-81ED-4DB2-BD59-A6C34878D82A}">
                    <a16:rowId xmlns:a16="http://schemas.microsoft.com/office/drawing/2014/main" xmlns="" val="2884441449"/>
                  </a:ext>
                </a:extLst>
              </a:tr>
              <a:tr h="237490">
                <a:tc>
                  <a:txBody>
                    <a:bodyPr/>
                    <a:lstStyle/>
                    <a:p>
                      <a:pPr indent="254000" algn="l">
                        <a:lnSpc>
                          <a:spcPct val="130000"/>
                        </a:lnSpc>
                        <a:spcAft>
                          <a:spcPts val="0"/>
                        </a:spcAft>
                      </a:pPr>
                      <a:r>
                        <a:rPr lang="vi-VN" sz="2000" dirty="0">
                          <a:effectLst/>
                          <a:latin typeface="Calibri" panose="020F0502020204030204" pitchFamily="34" charset="0"/>
                          <a:cs typeface="Calibri" panose="020F0502020204030204" pitchFamily="34" charset="0"/>
                        </a:rPr>
                        <a:t>Phân tử glucose (có trong quả nho chín)</a:t>
                      </a:r>
                      <a:endParaRPr lang="vi-VN" sz="16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ctr"/>
                </a:tc>
                <a:tc>
                  <a:txBody>
                    <a:bodyPr/>
                    <a:lstStyle/>
                    <a:p>
                      <a:pPr indent="254000" algn="l">
                        <a:lnSpc>
                          <a:spcPct val="130000"/>
                        </a:lnSpc>
                        <a:spcAft>
                          <a:spcPts val="0"/>
                        </a:spcAft>
                      </a:pPr>
                      <a:r>
                        <a:rPr lang="vi-VN" sz="2000" dirty="0">
                          <a:effectLst/>
                          <a:latin typeface="Calibri" panose="020F0502020204030204" pitchFamily="34" charset="0"/>
                          <a:cs typeface="Calibri" panose="020F0502020204030204" pitchFamily="34" charset="0"/>
                        </a:rPr>
                        <a:t>6 nguyên tửcarbon, 12 nguyên tử hydrogen và 6 nguyên tửoxygen</a:t>
                      </a:r>
                      <a:endParaRPr lang="vi-VN" sz="16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ctr"/>
                </a:tc>
                <a:extLst>
                  <a:ext uri="{0D108BD9-81ED-4DB2-BD59-A6C34878D82A}">
                    <a16:rowId xmlns:a16="http://schemas.microsoft.com/office/drawing/2014/main" xmlns="" val="2306622300"/>
                  </a:ext>
                </a:extLst>
              </a:tr>
            </a:tbl>
          </a:graphicData>
        </a:graphic>
      </p:graphicFrame>
    </p:spTree>
    <p:extLst>
      <p:ext uri="{BB962C8B-B14F-4D97-AF65-F5344CB8AC3E}">
        <p14:creationId xmlns:p14="http://schemas.microsoft.com/office/powerpoint/2010/main" val="40465698"/>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7" name="Google Shape;1187;p57"/>
          <p:cNvSpPr/>
          <p:nvPr/>
        </p:nvSpPr>
        <p:spPr>
          <a:xfrm>
            <a:off x="909671" y="2072210"/>
            <a:ext cx="10111004" cy="193517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algn="ctr"/>
            <a:r>
              <a:rPr lang="vi-VN" sz="3200" b="1" dirty="0">
                <a:latin typeface="Calibri" panose="020F0502020204030204" pitchFamily="34" charset="0"/>
                <a:cs typeface="Calibri" panose="020F0502020204030204" pitchFamily="34" charset="0"/>
              </a:rPr>
              <a:t>Hợp chất là chất được tạo nên từ </a:t>
            </a:r>
            <a:r>
              <a:rPr lang="vi-VN" sz="2800" b="1" dirty="0">
                <a:latin typeface="Calibri" panose="020F0502020204030204" pitchFamily="34" charset="0"/>
                <a:cs typeface="Calibri" panose="020F0502020204030204" pitchFamily="34" charset="0"/>
              </a:rPr>
              <a:t>2 hay nhiều nguyên tố hóa học.</a:t>
            </a:r>
            <a:endParaRPr sz="2800" b="1" dirty="0">
              <a:latin typeface="Calibri" panose="020F0502020204030204" pitchFamily="34" charset="0"/>
              <a:cs typeface="Calibri" panose="020F0502020204030204" pitchFamily="34" charset="0"/>
            </a:endParaRPr>
          </a:p>
        </p:txBody>
      </p:sp>
      <p:grpSp>
        <p:nvGrpSpPr>
          <p:cNvPr id="1212" name="Google Shape;1212;p57"/>
          <p:cNvGrpSpPr/>
          <p:nvPr/>
        </p:nvGrpSpPr>
        <p:grpSpPr>
          <a:xfrm rot="5973186">
            <a:off x="10797901" y="5627271"/>
            <a:ext cx="700961" cy="571520"/>
            <a:chOff x="5426900" y="3064075"/>
            <a:chExt cx="281450" cy="229525"/>
          </a:xfrm>
        </p:grpSpPr>
        <p:sp>
          <p:nvSpPr>
            <p:cNvPr id="1213" name="Google Shape;1213;p5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4" name="Google Shape;1214;p5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5" name="Google Shape;1215;p5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6" name="Google Shape;1216;p5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17" name="Google Shape;1217;p57"/>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218" name="Google Shape;1218;p5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19" name="Google Shape;1219;p57"/>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220" name="Google Shape;1220;p5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21" name="Google Shape;1221;p57"/>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sp>
        <p:nvSpPr>
          <p:cNvPr id="66" name="Google Shape;775;p50">
            <a:extLst>
              <a:ext uri="{FF2B5EF4-FFF2-40B4-BE49-F238E27FC236}">
                <a16:creationId xmlns:a16="http://schemas.microsoft.com/office/drawing/2014/main" xmlns="" id="{7F3AC48B-6FD6-4364-9912-A0BD71D0C46D}"/>
              </a:ext>
            </a:extLst>
          </p:cNvPr>
          <p:cNvSpPr txBox="1">
            <a:spLocks noGrp="1"/>
          </p:cNvSpPr>
          <p:nvPr>
            <p:ph type="title"/>
          </p:nvPr>
        </p:nvSpPr>
        <p:spPr>
          <a:xfrm>
            <a:off x="2966123" y="787852"/>
            <a:ext cx="10278000" cy="560800"/>
          </a:xfrm>
          <a:prstGeom prst="rect">
            <a:avLst/>
          </a:prstGeom>
        </p:spPr>
        <p:txBody>
          <a:bodyPr spcFirstLastPara="1" wrap="square" lIns="121900" tIns="121900" rIns="121900" bIns="121900" anchor="t" anchorCtr="0">
            <a:noAutofit/>
          </a:bodyPr>
          <a:lstStyle/>
          <a:p>
            <a:pPr algn="l"/>
            <a:r>
              <a:rPr lang="vi-VN" sz="4800" b="1" dirty="0">
                <a:solidFill>
                  <a:schemeClr val="bg2">
                    <a:lumMod val="50000"/>
                  </a:schemeClr>
                </a:solidFill>
                <a:effectLst>
                  <a:outerShdw blurRad="38100" dist="38100" dir="2700000" algn="tl">
                    <a:srgbClr val="000000">
                      <a:alpha val="43137"/>
                    </a:srgbClr>
                  </a:outerShdw>
                </a:effectLst>
                <a:latin typeface="+mj-lt"/>
                <a:cs typeface="Calibri" panose="020F0502020204030204" pitchFamily="34" charset="0"/>
              </a:rPr>
              <a:t>3. Hợp chất</a:t>
            </a:r>
            <a:endParaRPr sz="4800" b="1" dirty="0">
              <a:solidFill>
                <a:schemeClr val="bg2">
                  <a:lumMod val="50000"/>
                </a:schemeClr>
              </a:solidFill>
              <a:effectLst>
                <a:outerShdw blurRad="38100" dist="38100" dir="2700000" algn="tl">
                  <a:srgbClr val="000000">
                    <a:alpha val="43137"/>
                  </a:srgbClr>
                </a:outerShdw>
              </a:effectLst>
              <a:latin typeface="+mj-lt"/>
              <a:cs typeface="Calibri" panose="020F0502020204030204" pitchFamily="34" charset="0"/>
            </a:endParaRPr>
          </a:p>
        </p:txBody>
      </p:sp>
    </p:spTree>
    <p:extLst>
      <p:ext uri="{BB962C8B-B14F-4D97-AF65-F5344CB8AC3E}">
        <p14:creationId xmlns:p14="http://schemas.microsoft.com/office/powerpoint/2010/main" val="3343999213"/>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61"/>
        <p:cNvGrpSpPr/>
        <p:nvPr/>
      </p:nvGrpSpPr>
      <p:grpSpPr>
        <a:xfrm>
          <a:off x="0" y="0"/>
          <a:ext cx="0" cy="0"/>
          <a:chOff x="0" y="0"/>
          <a:chExt cx="0" cy="0"/>
        </a:xfrm>
      </p:grpSpPr>
      <p:sp>
        <p:nvSpPr>
          <p:cNvPr id="3" name="Rectangle 2">
            <a:extLst>
              <a:ext uri="{FF2B5EF4-FFF2-40B4-BE49-F238E27FC236}">
                <a16:creationId xmlns:a16="http://schemas.microsoft.com/office/drawing/2014/main" xmlns="" id="{8CFB7DDB-3F47-453C-AC65-B380E38FC1D1}"/>
              </a:ext>
            </a:extLst>
          </p:cNvPr>
          <p:cNvSpPr/>
          <p:nvPr/>
        </p:nvSpPr>
        <p:spPr>
          <a:xfrm>
            <a:off x="495661" y="312516"/>
            <a:ext cx="11443053" cy="1998047"/>
          </a:xfrm>
          <a:prstGeom prst="rect">
            <a:avLst/>
          </a:prstGeom>
        </p:spPr>
        <p:txBody>
          <a:bodyPr wrap="square">
            <a:spAutoFit/>
          </a:bodyPr>
          <a:lstStyle/>
          <a:p>
            <a:pPr marL="342900" lvl="0" indent="-342900" algn="just">
              <a:lnSpc>
                <a:spcPct val="129000"/>
              </a:lnSpc>
              <a:spcAft>
                <a:spcPts val="600"/>
              </a:spcAft>
              <a:buClr>
                <a:srgbClr val="000000"/>
              </a:buClr>
              <a:buSzPts val="1000"/>
              <a:buFont typeface="Arial" panose="020B0604020202020204" pitchFamily="34" charset="0"/>
              <a:buChar char="*"/>
              <a:tabLst>
                <a:tab pos="497205" algn="l"/>
              </a:tabLst>
            </a:pPr>
            <a:r>
              <a:rPr lang="vi-VN" sz="3200" b="1" dirty="0">
                <a:latin typeface="+mj-lt"/>
                <a:ea typeface="Segoe UI" panose="020B0502040204020203" pitchFamily="34" charset="0"/>
                <a:cs typeface="Calibri" panose="020F0502020204030204" pitchFamily="34" charset="0"/>
              </a:rPr>
              <a:t>Carbon dioxide là thành phần tạo ra bọt khí trong nước giải khát có gas. Theo em, carbon dioxide là đơn chất hay hợp chất?</a:t>
            </a:r>
          </a:p>
        </p:txBody>
      </p:sp>
      <p:sp>
        <p:nvSpPr>
          <p:cNvPr id="7" name="Rectangle 6">
            <a:extLst>
              <a:ext uri="{FF2B5EF4-FFF2-40B4-BE49-F238E27FC236}">
                <a16:creationId xmlns:a16="http://schemas.microsoft.com/office/drawing/2014/main" xmlns="" id="{4E16406D-F960-48B6-AAB4-F1367C13B2B1}"/>
              </a:ext>
            </a:extLst>
          </p:cNvPr>
          <p:cNvSpPr/>
          <p:nvPr/>
        </p:nvSpPr>
        <p:spPr>
          <a:xfrm>
            <a:off x="495661" y="2310563"/>
            <a:ext cx="4549958" cy="3268523"/>
          </a:xfrm>
          <a:prstGeom prst="rect">
            <a:avLst/>
          </a:prstGeom>
        </p:spPr>
        <p:txBody>
          <a:bodyPr wrap="square">
            <a:spAutoFit/>
          </a:bodyPr>
          <a:lstStyle/>
          <a:p>
            <a:pPr marL="342900" lvl="0" indent="-342900" algn="just">
              <a:lnSpc>
                <a:spcPct val="129000"/>
              </a:lnSpc>
              <a:spcAft>
                <a:spcPts val="600"/>
              </a:spcAft>
              <a:buClr>
                <a:srgbClr val="000000"/>
              </a:buClr>
              <a:buSzPts val="1000"/>
              <a:buFont typeface="Symbol" panose="05050102010706020507" pitchFamily="18" charset="2"/>
              <a:buChar char="-"/>
              <a:tabLst>
                <a:tab pos="527050" algn="l"/>
              </a:tabLst>
            </a:pPr>
            <a:r>
              <a:rPr lang="vi-VN" sz="3200" b="1" dirty="0">
                <a:solidFill>
                  <a:schemeClr val="bg2">
                    <a:lumMod val="50000"/>
                  </a:schemeClr>
                </a:solidFill>
                <a:latin typeface="+mj-lt"/>
                <a:ea typeface="Segoe UI" panose="020B0502040204020203" pitchFamily="34" charset="0"/>
                <a:cs typeface="Calibri" panose="020F0502020204030204" pitchFamily="34" charset="0"/>
              </a:rPr>
              <a:t>Carbon dioxide là hợp chất vì nó được tạo bởi nhiều nguyên tố hoá học (carbon và oxygen).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64" name="Google Shape;2264;p75"/>
          <p:cNvSpPr txBox="1">
            <a:spLocks noGrp="1"/>
          </p:cNvSpPr>
          <p:nvPr>
            <p:ph type="title" idx="6"/>
          </p:nvPr>
        </p:nvSpPr>
        <p:spPr>
          <a:xfrm>
            <a:off x="380451" y="0"/>
            <a:ext cx="10272000" cy="560800"/>
          </a:xfrm>
          <a:prstGeom prst="rect">
            <a:avLst/>
          </a:prstGeom>
        </p:spPr>
        <p:txBody>
          <a:bodyPr spcFirstLastPara="1" wrap="square" lIns="121900" tIns="121900" rIns="121900" bIns="121900" anchor="t" anchorCtr="0">
            <a:noAutofit/>
          </a:bodyPr>
          <a:lstStyle/>
          <a:p>
            <a:r>
              <a:rPr lang="vi-VN" sz="4400" b="1" dirty="0">
                <a:effectLst>
                  <a:outerShdw blurRad="38100" dist="38100" dir="2700000" algn="tl">
                    <a:srgbClr val="000000">
                      <a:alpha val="43137"/>
                    </a:srgbClr>
                  </a:outerShdw>
                </a:effectLst>
                <a:latin typeface="+mj-lt"/>
                <a:cs typeface="Calibri" panose="020F0502020204030204" pitchFamily="34" charset="0"/>
              </a:rPr>
              <a:t>VẬN DỤNG</a:t>
            </a:r>
            <a:endParaRPr sz="4400" b="1" dirty="0">
              <a:effectLst>
                <a:outerShdw blurRad="38100" dist="38100" dir="2700000" algn="tl">
                  <a:srgbClr val="000000">
                    <a:alpha val="43137"/>
                  </a:srgbClr>
                </a:outerShdw>
              </a:effectLst>
              <a:latin typeface="+mj-lt"/>
              <a:cs typeface="Calibri" panose="020F0502020204030204" pitchFamily="34" charset="0"/>
            </a:endParaRPr>
          </a:p>
        </p:txBody>
      </p:sp>
      <p:sp>
        <p:nvSpPr>
          <p:cNvPr id="17" name="Rectangle 16">
            <a:extLst>
              <a:ext uri="{FF2B5EF4-FFF2-40B4-BE49-F238E27FC236}">
                <a16:creationId xmlns:a16="http://schemas.microsoft.com/office/drawing/2014/main" xmlns="" id="{B4D9C7A5-E92D-4771-8C9E-867369DBAFAE}"/>
              </a:ext>
            </a:extLst>
          </p:cNvPr>
          <p:cNvSpPr/>
          <p:nvPr/>
        </p:nvSpPr>
        <p:spPr>
          <a:xfrm>
            <a:off x="5653309" y="1956073"/>
            <a:ext cx="5195324" cy="3268523"/>
          </a:xfrm>
          <a:prstGeom prst="rect">
            <a:avLst/>
          </a:prstGeom>
        </p:spPr>
        <p:txBody>
          <a:bodyPr wrap="square">
            <a:spAutoFit/>
          </a:bodyPr>
          <a:lstStyle/>
          <a:p>
            <a:pPr marL="342900" lvl="0" indent="-342900" algn="just">
              <a:lnSpc>
                <a:spcPct val="129000"/>
              </a:lnSpc>
              <a:spcAft>
                <a:spcPts val="600"/>
              </a:spcAft>
              <a:buClr>
                <a:srgbClr val="000000"/>
              </a:buClr>
              <a:buSzPts val="1000"/>
              <a:buFont typeface="Symbol" panose="05050102010706020507" pitchFamily="18" charset="2"/>
              <a:buChar char="-"/>
              <a:tabLst>
                <a:tab pos="524510" algn="l"/>
              </a:tabLst>
            </a:pPr>
            <a:r>
              <a:rPr lang="vi-VN" sz="3200" b="1" dirty="0">
                <a:solidFill>
                  <a:schemeClr val="bg2">
                    <a:lumMod val="50000"/>
                  </a:schemeClr>
                </a:solidFill>
                <a:latin typeface="+mj-lt"/>
                <a:ea typeface="Segoe UI" panose="020B0502040204020203" pitchFamily="34" charset="0"/>
                <a:cs typeface="Calibri" panose="020F0502020204030204" pitchFamily="34" charset="0"/>
              </a:rPr>
              <a:t>Các mẫu chất potassium và iodine đều được tạo bởi phân tử </a:t>
            </a:r>
            <a:r>
              <a:rPr lang="en-US" sz="3200" b="1" dirty="0" err="1" smtClean="0">
                <a:solidFill>
                  <a:schemeClr val="bg2">
                    <a:lumMod val="50000"/>
                  </a:schemeClr>
                </a:solidFill>
                <a:latin typeface="Times New Roman" pitchFamily="18" charset="0"/>
                <a:ea typeface="Segoe UI" panose="020B0502040204020203" pitchFamily="34" charset="0"/>
                <a:cs typeface="Times New Roman" pitchFamily="18" charset="0"/>
              </a:rPr>
              <a:t>đơn</a:t>
            </a:r>
            <a:r>
              <a:rPr lang="vi-VN" sz="3200" b="1" dirty="0" smtClean="0">
                <a:solidFill>
                  <a:schemeClr val="bg2">
                    <a:lumMod val="50000"/>
                  </a:schemeClr>
                </a:solidFill>
                <a:latin typeface="+mj-lt"/>
                <a:ea typeface="Segoe UI" panose="020B0502040204020203" pitchFamily="34" charset="0"/>
                <a:cs typeface="Calibri" panose="020F0502020204030204" pitchFamily="34" charset="0"/>
              </a:rPr>
              <a:t> </a:t>
            </a:r>
            <a:r>
              <a:rPr lang="vi-VN" sz="3200" b="1" dirty="0">
                <a:solidFill>
                  <a:schemeClr val="bg2">
                    <a:lumMod val="50000"/>
                  </a:schemeClr>
                </a:solidFill>
                <a:latin typeface="+mj-lt"/>
                <a:ea typeface="Segoe UI" panose="020B0502040204020203" pitchFamily="34" charset="0"/>
                <a:cs typeface="Calibri" panose="020F0502020204030204" pitchFamily="34" charset="0"/>
              </a:rPr>
              <a:t>chất, </a:t>
            </a:r>
            <a:endParaRPr lang="en-US" sz="3200" b="1" dirty="0" smtClean="0">
              <a:solidFill>
                <a:schemeClr val="bg2">
                  <a:lumMod val="50000"/>
                </a:schemeClr>
              </a:solidFill>
              <a:latin typeface="+mj-lt"/>
              <a:ea typeface="Segoe UI" panose="020B0502040204020203" pitchFamily="34" charset="0"/>
              <a:cs typeface="Calibri" panose="020F0502020204030204" pitchFamily="34" charset="0"/>
            </a:endParaRPr>
          </a:p>
          <a:p>
            <a:pPr lvl="0" algn="just">
              <a:lnSpc>
                <a:spcPct val="129000"/>
              </a:lnSpc>
              <a:spcAft>
                <a:spcPts val="600"/>
              </a:spcAft>
              <a:buClr>
                <a:srgbClr val="000000"/>
              </a:buClr>
              <a:buSzPts val="1000"/>
              <a:tabLst>
                <a:tab pos="524510" algn="l"/>
              </a:tabLst>
            </a:pPr>
            <a:r>
              <a:rPr lang="vi-VN" sz="3200" b="1" dirty="0" smtClean="0">
                <a:solidFill>
                  <a:schemeClr val="bg2">
                    <a:lumMod val="50000"/>
                  </a:schemeClr>
                </a:solidFill>
                <a:latin typeface="+mj-lt"/>
                <a:ea typeface="Segoe UI" panose="020B0502040204020203" pitchFamily="34" charset="0"/>
                <a:cs typeface="Calibri" panose="020F0502020204030204" pitchFamily="34" charset="0"/>
              </a:rPr>
              <a:t>potas­sium </a:t>
            </a:r>
            <a:r>
              <a:rPr lang="vi-VN" sz="3200" b="1" dirty="0">
                <a:solidFill>
                  <a:schemeClr val="bg2">
                    <a:lumMod val="50000"/>
                  </a:schemeClr>
                </a:solidFill>
                <a:latin typeface="+mj-lt"/>
                <a:ea typeface="Segoe UI" panose="020B0502040204020203" pitchFamily="34" charset="0"/>
                <a:cs typeface="Calibri" panose="020F0502020204030204" pitchFamily="34" charset="0"/>
              </a:rPr>
              <a:t>iodide tạo bởi phân tử hợp chất.</a:t>
            </a:r>
          </a:p>
        </p:txBody>
      </p:sp>
      <p:sp>
        <p:nvSpPr>
          <p:cNvPr id="2" name="Rectangle 1"/>
          <p:cNvSpPr/>
          <p:nvPr/>
        </p:nvSpPr>
        <p:spPr>
          <a:xfrm>
            <a:off x="382073" y="1129910"/>
            <a:ext cx="4914636" cy="5213735"/>
          </a:xfrm>
          <a:prstGeom prst="rect">
            <a:avLst/>
          </a:prstGeom>
        </p:spPr>
        <p:txBody>
          <a:bodyPr wrap="square">
            <a:spAutoFit/>
          </a:bodyPr>
          <a:lstStyle/>
          <a:p>
            <a:pPr indent="330200" algn="just">
              <a:lnSpc>
                <a:spcPct val="130000"/>
              </a:lnSpc>
              <a:spcAft>
                <a:spcPts val="600"/>
              </a:spcAft>
            </a:pPr>
            <a:r>
              <a:rPr lang="vi-VN" sz="3200" b="1" dirty="0">
                <a:effectLst>
                  <a:outerShdw blurRad="38100" dist="38100" dir="2700000" algn="tl">
                    <a:srgbClr val="000000">
                      <a:alpha val="43137"/>
                    </a:srgbClr>
                  </a:outerShdw>
                </a:effectLst>
                <a:latin typeface="Times New Roman" pitchFamily="18" charset="0"/>
                <a:ea typeface="Segoe UI" panose="020B0502040204020203" pitchFamily="34" charset="0"/>
                <a:cs typeface="Times New Roman" pitchFamily="18" charset="0"/>
              </a:rPr>
              <a:t>Hãy cho biết mỗi chất trên được tạo bởi loại phân tử gì? Iodine và potassium iodide có nhiều ứng dụng trong đời sống. Tìm hiểu qua sách báo và internet, em hãy cho biết một số ứng dụng của các chất này.</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55" name="Google Shape;2255;p75"/>
          <p:cNvSpPr/>
          <p:nvPr/>
        </p:nvSpPr>
        <p:spPr>
          <a:xfrm>
            <a:off x="634971" y="1937008"/>
            <a:ext cx="4526100" cy="3971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endParaRPr sz="2400" dirty="0">
              <a:latin typeface="Calibri" panose="020F0502020204030204" pitchFamily="34" charset="0"/>
              <a:cs typeface="Calibri" panose="020F0502020204030204" pitchFamily="34" charset="0"/>
            </a:endParaRPr>
          </a:p>
        </p:txBody>
      </p:sp>
      <p:sp>
        <p:nvSpPr>
          <p:cNvPr id="2264" name="Google Shape;2264;p75"/>
          <p:cNvSpPr txBox="1">
            <a:spLocks noGrp="1"/>
          </p:cNvSpPr>
          <p:nvPr>
            <p:ph type="title" idx="6"/>
          </p:nvPr>
        </p:nvSpPr>
        <p:spPr>
          <a:xfrm>
            <a:off x="872770" y="166209"/>
            <a:ext cx="10272000" cy="560800"/>
          </a:xfrm>
          <a:prstGeom prst="rect">
            <a:avLst/>
          </a:prstGeom>
        </p:spPr>
        <p:txBody>
          <a:bodyPr spcFirstLastPara="1" wrap="square" lIns="121900" tIns="121900" rIns="121900" bIns="121900" anchor="t" anchorCtr="0">
            <a:noAutofit/>
          </a:bodyPr>
          <a:lstStyle/>
          <a:p>
            <a:r>
              <a:rPr lang="vi-VN" sz="4400" b="1" dirty="0">
                <a:effectLst>
                  <a:outerShdw blurRad="38100" dist="38100" dir="2700000" algn="tl">
                    <a:srgbClr val="000000">
                      <a:alpha val="43137"/>
                    </a:srgbClr>
                  </a:outerShdw>
                </a:effectLst>
                <a:latin typeface="+mj-lt"/>
                <a:cs typeface="Calibri" panose="020F0502020204030204" pitchFamily="34" charset="0"/>
              </a:rPr>
              <a:t>VẬN DỤNG</a:t>
            </a:r>
            <a:endParaRPr sz="4400" b="1" dirty="0">
              <a:effectLst>
                <a:outerShdw blurRad="38100" dist="38100" dir="2700000" algn="tl">
                  <a:srgbClr val="000000">
                    <a:alpha val="43137"/>
                  </a:srgbClr>
                </a:outerShdw>
              </a:effectLst>
              <a:latin typeface="+mj-lt"/>
              <a:cs typeface="Calibri" panose="020F0502020204030204" pitchFamily="34" charset="0"/>
            </a:endParaRPr>
          </a:p>
        </p:txBody>
      </p:sp>
      <p:sp>
        <p:nvSpPr>
          <p:cNvPr id="3" name="Rectangle 2">
            <a:extLst>
              <a:ext uri="{FF2B5EF4-FFF2-40B4-BE49-F238E27FC236}">
                <a16:creationId xmlns:a16="http://schemas.microsoft.com/office/drawing/2014/main" xmlns="" id="{459B0203-4E7A-4ABD-9C0D-65D9F6CD54CD}"/>
              </a:ext>
            </a:extLst>
          </p:cNvPr>
          <p:cNvSpPr/>
          <p:nvPr/>
        </p:nvSpPr>
        <p:spPr>
          <a:xfrm>
            <a:off x="1339403" y="1138517"/>
            <a:ext cx="9749307" cy="5290679"/>
          </a:xfrm>
          <a:prstGeom prst="rect">
            <a:avLst/>
          </a:prstGeom>
        </p:spPr>
        <p:txBody>
          <a:bodyPr wrap="square">
            <a:spAutoFit/>
          </a:bodyPr>
          <a:lstStyle/>
          <a:p>
            <a:pPr marL="342900" lvl="0" indent="-342900" algn="just">
              <a:lnSpc>
                <a:spcPct val="130000"/>
              </a:lnSpc>
              <a:spcAft>
                <a:spcPts val="600"/>
              </a:spcAft>
              <a:buClr>
                <a:srgbClr val="000000"/>
              </a:buClr>
              <a:buSzPts val="1000"/>
              <a:buFont typeface="Symbol" panose="05050102010706020507" pitchFamily="18" charset="2"/>
              <a:buChar char="-"/>
              <a:tabLst>
                <a:tab pos="539750" algn="l"/>
              </a:tabLst>
            </a:pPr>
            <a:r>
              <a:rPr lang="vi-VN" sz="3200" b="1" dirty="0">
                <a:solidFill>
                  <a:srgbClr val="FF0000"/>
                </a:solidFill>
                <a:latin typeface="+mj-lt"/>
                <a:ea typeface="Segoe UI" panose="020B0502040204020203" pitchFamily="34" charset="0"/>
                <a:cs typeface="Segoe UI" panose="020B0502040204020203" pitchFamily="34" charset="0"/>
              </a:rPr>
              <a:t>Một số ứng dụng của potassium:</a:t>
            </a:r>
          </a:p>
          <a:p>
            <a:pPr indent="330200" algn="just">
              <a:lnSpc>
                <a:spcPct val="130000"/>
              </a:lnSpc>
              <a:spcAft>
                <a:spcPts val="600"/>
              </a:spcAft>
            </a:pPr>
            <a:r>
              <a:rPr lang="vi-VN" sz="3200" b="1" dirty="0">
                <a:solidFill>
                  <a:srgbClr val="FF0000"/>
                </a:solidFill>
                <a:latin typeface="+mj-lt"/>
                <a:ea typeface="Segoe UI" panose="020B0502040204020203" pitchFamily="34" charset="0"/>
              </a:rPr>
              <a:t>Potassium là dưỡng chất thiết yếu cho con người và thực vật, được cung cấp dưới dạng ion potassium (K+). Trong </a:t>
            </a:r>
            <a:r>
              <a:rPr lang="en-US" sz="3200" b="1" dirty="0" err="1" smtClean="0">
                <a:solidFill>
                  <a:srgbClr val="FF0000"/>
                </a:solidFill>
                <a:latin typeface="Times New Roman" pitchFamily="18" charset="0"/>
                <a:ea typeface="Segoe UI" panose="020B0502040204020203" pitchFamily="34" charset="0"/>
                <a:cs typeface="Times New Roman" pitchFamily="18" charset="0"/>
              </a:rPr>
              <a:t>nông</a:t>
            </a:r>
            <a:r>
              <a:rPr lang="vi-VN" sz="3200" b="1" dirty="0" smtClean="0">
                <a:solidFill>
                  <a:srgbClr val="FF0000"/>
                </a:solidFill>
                <a:latin typeface="+mj-lt"/>
                <a:ea typeface="Segoe UI" panose="020B0502040204020203" pitchFamily="34" charset="0"/>
              </a:rPr>
              <a:t> </a:t>
            </a:r>
            <a:r>
              <a:rPr lang="vi-VN" sz="3200" b="1" dirty="0">
                <a:solidFill>
                  <a:srgbClr val="FF0000"/>
                </a:solidFill>
                <a:latin typeface="+mj-lt"/>
                <a:ea typeface="Segoe UI" panose="020B0502040204020203" pitchFamily="34" charset="0"/>
              </a:rPr>
              <a:t>nghiệp, nó được dùng làm phân bón (phân kali). Trong công nghiệp, các hợp chất của potassium dùng sản xuất thuỷ tinh, xử lí nước thải,... Trong y học, potassium được dùng bào chế thuốc chữa bệnh thiếu kali trong máu.</a:t>
            </a:r>
          </a:p>
        </p:txBody>
      </p:sp>
    </p:spTree>
    <p:extLst>
      <p:ext uri="{BB962C8B-B14F-4D97-AF65-F5344CB8AC3E}">
        <p14:creationId xmlns:p14="http://schemas.microsoft.com/office/powerpoint/2010/main" val="1357269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55" name="Google Shape;2255;p75"/>
          <p:cNvSpPr/>
          <p:nvPr/>
        </p:nvSpPr>
        <p:spPr>
          <a:xfrm>
            <a:off x="634971" y="1937008"/>
            <a:ext cx="4526100" cy="3971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endParaRPr sz="2400" dirty="0">
              <a:latin typeface="Calibri" panose="020F0502020204030204" pitchFamily="34" charset="0"/>
              <a:cs typeface="Calibri" panose="020F0502020204030204" pitchFamily="34" charset="0"/>
            </a:endParaRPr>
          </a:p>
        </p:txBody>
      </p:sp>
      <p:sp>
        <p:nvSpPr>
          <p:cNvPr id="2264" name="Google Shape;2264;p75"/>
          <p:cNvSpPr txBox="1">
            <a:spLocks noGrp="1"/>
          </p:cNvSpPr>
          <p:nvPr>
            <p:ph type="title" idx="6"/>
          </p:nvPr>
        </p:nvSpPr>
        <p:spPr>
          <a:xfrm>
            <a:off x="1167416" y="307876"/>
            <a:ext cx="10272000" cy="560800"/>
          </a:xfrm>
          <a:prstGeom prst="rect">
            <a:avLst/>
          </a:prstGeom>
        </p:spPr>
        <p:txBody>
          <a:bodyPr spcFirstLastPara="1" wrap="square" lIns="121900" tIns="121900" rIns="121900" bIns="121900" anchor="t" anchorCtr="0">
            <a:noAutofit/>
          </a:bodyPr>
          <a:lstStyle/>
          <a:p>
            <a:r>
              <a:rPr lang="vi-VN" sz="4400" b="1" dirty="0">
                <a:effectLst>
                  <a:outerShdw blurRad="38100" dist="38100" dir="2700000" algn="tl">
                    <a:srgbClr val="000000">
                      <a:alpha val="43137"/>
                    </a:srgbClr>
                  </a:outerShdw>
                </a:effectLst>
                <a:latin typeface="+mj-lt"/>
                <a:cs typeface="Calibri" panose="020F0502020204030204" pitchFamily="34" charset="0"/>
              </a:rPr>
              <a:t>VẬN DỤNG</a:t>
            </a:r>
            <a:endParaRPr sz="4400" b="1" dirty="0">
              <a:effectLst>
                <a:outerShdw blurRad="38100" dist="38100" dir="2700000" algn="tl">
                  <a:srgbClr val="000000">
                    <a:alpha val="43137"/>
                  </a:srgbClr>
                </a:outerShdw>
              </a:effectLst>
              <a:latin typeface="+mj-lt"/>
              <a:cs typeface="Calibri" panose="020F0502020204030204" pitchFamily="34" charset="0"/>
            </a:endParaRPr>
          </a:p>
        </p:txBody>
      </p:sp>
      <p:sp>
        <p:nvSpPr>
          <p:cNvPr id="4" name="Rectangle 3">
            <a:extLst>
              <a:ext uri="{FF2B5EF4-FFF2-40B4-BE49-F238E27FC236}">
                <a16:creationId xmlns:a16="http://schemas.microsoft.com/office/drawing/2014/main" xmlns="" id="{5E2F37A1-482D-488E-9B98-AACFAA02007F}"/>
              </a:ext>
            </a:extLst>
          </p:cNvPr>
          <p:cNvSpPr/>
          <p:nvPr/>
        </p:nvSpPr>
        <p:spPr>
          <a:xfrm>
            <a:off x="1442434" y="1171977"/>
            <a:ext cx="9156879" cy="4650504"/>
          </a:xfrm>
          <a:prstGeom prst="rect">
            <a:avLst/>
          </a:prstGeom>
        </p:spPr>
        <p:txBody>
          <a:bodyPr wrap="square">
            <a:spAutoFit/>
          </a:bodyPr>
          <a:lstStyle/>
          <a:p>
            <a:pPr marL="342900" lvl="0" indent="-342900" algn="just">
              <a:lnSpc>
                <a:spcPct val="130000"/>
              </a:lnSpc>
              <a:spcAft>
                <a:spcPts val="600"/>
              </a:spcAft>
              <a:buClr>
                <a:srgbClr val="000000"/>
              </a:buClr>
              <a:buSzPts val="1000"/>
              <a:buFont typeface="Symbol" panose="05050102010706020507" pitchFamily="18" charset="2"/>
              <a:buChar char="-"/>
              <a:tabLst>
                <a:tab pos="541655" algn="l"/>
              </a:tabLst>
            </a:pPr>
            <a:r>
              <a:rPr lang="vi-VN" sz="3200" b="1" dirty="0">
                <a:solidFill>
                  <a:srgbClr val="FF0000"/>
                </a:solidFill>
                <a:latin typeface="+mj-lt"/>
                <a:ea typeface="Segoe UI" panose="020B0502040204020203" pitchFamily="34" charset="0"/>
                <a:cs typeface="Segoe UI" panose="020B0502040204020203" pitchFamily="34" charset="0"/>
              </a:rPr>
              <a:t>Một số ứng dụng của iodine:</a:t>
            </a:r>
          </a:p>
          <a:p>
            <a:pPr indent="330200" algn="just">
              <a:lnSpc>
                <a:spcPct val="130000"/>
              </a:lnSpc>
              <a:spcAft>
                <a:spcPts val="600"/>
              </a:spcAft>
            </a:pPr>
            <a:r>
              <a:rPr lang="vi-VN" sz="3200" b="1" dirty="0">
                <a:solidFill>
                  <a:srgbClr val="FF0000"/>
                </a:solidFill>
                <a:latin typeface="+mj-lt"/>
                <a:ea typeface="Segoe UI" panose="020B0502040204020203" pitchFamily="34" charset="0"/>
              </a:rPr>
              <a:t>Trong đời sống, iodine cung cấp dinh dưỡng cho con người, giúp giảm nguy cơ bệnh bướu cổ hay thiểu năng trí tuệ. Trong y học, iodine dùng làm thuốc sát khuẩn, thuốc trị bệnh bướu cổ, ... Trong nông nghiệp, nó được dùng làm thuốc nuôi trồng thuỷ sản, phân bón,...</a:t>
            </a:r>
          </a:p>
        </p:txBody>
      </p:sp>
    </p:spTree>
    <p:extLst>
      <p:ext uri="{BB962C8B-B14F-4D97-AF65-F5344CB8AC3E}">
        <p14:creationId xmlns:p14="http://schemas.microsoft.com/office/powerpoint/2010/main" val="2728802608"/>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64" name="Google Shape;2264;p75"/>
          <p:cNvSpPr txBox="1">
            <a:spLocks noGrp="1"/>
          </p:cNvSpPr>
          <p:nvPr>
            <p:ph type="title" idx="6"/>
          </p:nvPr>
        </p:nvSpPr>
        <p:spPr>
          <a:xfrm>
            <a:off x="960000" y="720000"/>
            <a:ext cx="10272000" cy="560800"/>
          </a:xfrm>
          <a:prstGeom prst="rect">
            <a:avLst/>
          </a:prstGeom>
        </p:spPr>
        <p:txBody>
          <a:bodyPr spcFirstLastPara="1" wrap="square" lIns="121900" tIns="121900" rIns="121900" bIns="121900" anchor="t" anchorCtr="0">
            <a:noAutofit/>
          </a:bodyPr>
          <a:lstStyle/>
          <a:p>
            <a:r>
              <a:rPr lang="vi-VN" sz="4400" b="1" dirty="0">
                <a:effectLst>
                  <a:outerShdw blurRad="38100" dist="38100" dir="2700000" algn="tl">
                    <a:srgbClr val="000000">
                      <a:alpha val="43137"/>
                    </a:srgbClr>
                  </a:outerShdw>
                </a:effectLst>
                <a:latin typeface="+mj-lt"/>
                <a:cs typeface="Calibri" panose="020F0502020204030204" pitchFamily="34" charset="0"/>
              </a:rPr>
              <a:t>VẬN DỤNG</a:t>
            </a:r>
            <a:endParaRPr sz="4400" b="1" dirty="0">
              <a:effectLst>
                <a:outerShdw blurRad="38100" dist="38100" dir="2700000" algn="tl">
                  <a:srgbClr val="000000">
                    <a:alpha val="43137"/>
                  </a:srgbClr>
                </a:outerShdw>
              </a:effectLst>
              <a:latin typeface="+mj-lt"/>
              <a:cs typeface="Calibri" panose="020F0502020204030204" pitchFamily="34" charset="0"/>
            </a:endParaRPr>
          </a:p>
        </p:txBody>
      </p:sp>
      <p:sp>
        <p:nvSpPr>
          <p:cNvPr id="3" name="Rectangle 2">
            <a:extLst>
              <a:ext uri="{FF2B5EF4-FFF2-40B4-BE49-F238E27FC236}">
                <a16:creationId xmlns:a16="http://schemas.microsoft.com/office/drawing/2014/main" xmlns="" id="{2653FF98-F42C-423A-BAC2-02B0E2689E1B}"/>
              </a:ext>
            </a:extLst>
          </p:cNvPr>
          <p:cNvSpPr/>
          <p:nvPr/>
        </p:nvSpPr>
        <p:spPr>
          <a:xfrm>
            <a:off x="2898021" y="1547068"/>
            <a:ext cx="6096000" cy="5149102"/>
          </a:xfrm>
          <a:prstGeom prst="rect">
            <a:avLst/>
          </a:prstGeom>
        </p:spPr>
        <p:txBody>
          <a:bodyPr>
            <a:spAutoFit/>
          </a:bodyPr>
          <a:lstStyle/>
          <a:p>
            <a:pPr lvl="0" algn="just">
              <a:lnSpc>
                <a:spcPct val="130000"/>
              </a:lnSpc>
              <a:spcAft>
                <a:spcPts val="600"/>
              </a:spcAft>
              <a:buClr>
                <a:srgbClr val="000000"/>
              </a:buClr>
              <a:buSzPts val="1000"/>
              <a:tabLst>
                <a:tab pos="541655" algn="l"/>
              </a:tabLst>
            </a:pPr>
            <a:r>
              <a:rPr lang="en-US" sz="3200" b="1" dirty="0" smtClean="0">
                <a:solidFill>
                  <a:srgbClr val="FF0000"/>
                </a:solidFill>
                <a:latin typeface="Times New Roman" pitchFamily="18" charset="0"/>
                <a:ea typeface="Segoe UI" panose="020B0502040204020203" pitchFamily="34" charset="0"/>
                <a:cs typeface="Times New Roman" pitchFamily="18" charset="0"/>
              </a:rPr>
              <a:t> </a:t>
            </a:r>
            <a:r>
              <a:rPr lang="vi-VN" sz="3200" b="1" dirty="0" smtClean="0">
                <a:solidFill>
                  <a:srgbClr val="FF0000"/>
                </a:solidFill>
                <a:latin typeface="Times New Roman" pitchFamily="18" charset="0"/>
                <a:ea typeface="Segoe UI" panose="020B0502040204020203" pitchFamily="34" charset="0"/>
                <a:cs typeface="Times New Roman" pitchFamily="18" charset="0"/>
              </a:rPr>
              <a:t>Một </a:t>
            </a:r>
            <a:r>
              <a:rPr lang="vi-VN" sz="3200" b="1" dirty="0">
                <a:solidFill>
                  <a:srgbClr val="FF0000"/>
                </a:solidFill>
                <a:latin typeface="Times New Roman" pitchFamily="18" charset="0"/>
                <a:ea typeface="Segoe UI" panose="020B0502040204020203" pitchFamily="34" charset="0"/>
                <a:cs typeface="Times New Roman" pitchFamily="18" charset="0"/>
              </a:rPr>
              <a:t>số ứng dụng của potassium iodide:</a:t>
            </a:r>
          </a:p>
          <a:p>
            <a:pPr indent="330200" algn="just">
              <a:lnSpc>
                <a:spcPct val="130000"/>
              </a:lnSpc>
              <a:spcAft>
                <a:spcPts val="600"/>
              </a:spcAft>
            </a:pPr>
            <a:r>
              <a:rPr lang="vi-VN" sz="3200" b="1" dirty="0">
                <a:solidFill>
                  <a:srgbClr val="FF0000"/>
                </a:solidFill>
                <a:latin typeface="Times New Roman" pitchFamily="18" charset="0"/>
                <a:ea typeface="Segoe UI" panose="020B0502040204020203" pitchFamily="34" charset="0"/>
                <a:cs typeface="Times New Roman" pitchFamily="18" charset="0"/>
              </a:rPr>
              <a:t>+ Trộn vào muối ăn để sản xuất muối i-ốt.</a:t>
            </a:r>
          </a:p>
          <a:p>
            <a:pPr indent="330200" algn="just">
              <a:lnSpc>
                <a:spcPct val="130000"/>
              </a:lnSpc>
              <a:spcAft>
                <a:spcPts val="600"/>
              </a:spcAft>
            </a:pPr>
            <a:r>
              <a:rPr lang="vi-VN" sz="3200" b="1" dirty="0">
                <a:solidFill>
                  <a:srgbClr val="FF0000"/>
                </a:solidFill>
                <a:latin typeface="Times New Roman" pitchFamily="18" charset="0"/>
                <a:ea typeface="Segoe UI" panose="020B0502040204020203" pitchFamily="34" charset="0"/>
                <a:cs typeface="Times New Roman" pitchFamily="18" charset="0"/>
              </a:rPr>
              <a:t>+ Dùng bào chế thuốc điều trị cường giáp, nấm da,...</a:t>
            </a:r>
          </a:p>
          <a:p>
            <a:r>
              <a:rPr lang="vi-VN" sz="3200" b="1" dirty="0">
                <a:solidFill>
                  <a:srgbClr val="FF0000"/>
                </a:solidFill>
                <a:latin typeface="Times New Roman" pitchFamily="18" charset="0"/>
                <a:ea typeface="Courier New" panose="02070309020205020404" pitchFamily="49" charset="0"/>
                <a:cs typeface="Times New Roman" pitchFamily="18" charset="0"/>
              </a:rPr>
              <a:t>     + Dùng trong cấy mô tế bào thực vật.</a:t>
            </a:r>
            <a:endParaRPr lang="vi-VN"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5627999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875763"/>
          </a:xfrm>
          <a:prstGeom prst="rect">
            <a:avLst/>
          </a:prstGeom>
          <a:solidFill>
            <a:schemeClr val="accent4">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solidFill>
                  <a:srgbClr val="FF0000"/>
                </a:solidFill>
                <a:latin typeface="+mj-lt"/>
              </a:rPr>
              <a:t>BÀI 5: PHÂN TỬ - ĐƠN CHẤT – HỢP CHẤT</a:t>
            </a:r>
            <a:endParaRPr lang="en-US" sz="4400" b="1" dirty="0">
              <a:solidFill>
                <a:srgbClr val="FF0000"/>
              </a:solidFill>
              <a:latin typeface="+mj-lt"/>
            </a:endParaRPr>
          </a:p>
        </p:txBody>
      </p:sp>
      <p:sp>
        <p:nvSpPr>
          <p:cNvPr id="6" name="Rectangle 5"/>
          <p:cNvSpPr/>
          <p:nvPr/>
        </p:nvSpPr>
        <p:spPr>
          <a:xfrm>
            <a:off x="152400" y="921285"/>
            <a:ext cx="5563673" cy="682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b="1" dirty="0" smtClean="0">
                <a:solidFill>
                  <a:schemeClr val="accent1">
                    <a:lumMod val="75000"/>
                  </a:schemeClr>
                </a:solidFill>
                <a:latin typeface="+mj-lt"/>
              </a:rPr>
              <a:t>1. PHÂN TỬ</a:t>
            </a:r>
            <a:endParaRPr lang="en-US" sz="4000" b="1" dirty="0">
              <a:solidFill>
                <a:schemeClr val="accent1">
                  <a:lumMod val="75000"/>
                </a:schemeClr>
              </a:solidFill>
              <a:latin typeface="+mj-lt"/>
            </a:endParaRPr>
          </a:p>
        </p:txBody>
      </p:sp>
      <p:sp>
        <p:nvSpPr>
          <p:cNvPr id="7" name="Rectangle 6"/>
          <p:cNvSpPr/>
          <p:nvPr/>
        </p:nvSpPr>
        <p:spPr>
          <a:xfrm>
            <a:off x="60346" y="1603866"/>
            <a:ext cx="12131654" cy="682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dirty="0" smtClean="0">
                <a:solidFill>
                  <a:schemeClr val="accent1">
                    <a:lumMod val="75000"/>
                  </a:schemeClr>
                </a:solidFill>
                <a:latin typeface="+mj-lt"/>
              </a:rPr>
              <a:t>       </a:t>
            </a:r>
            <a:r>
              <a:rPr lang="vi-VN" sz="3600" dirty="0" smtClean="0">
                <a:solidFill>
                  <a:schemeClr val="accent1">
                    <a:lumMod val="75000"/>
                  </a:schemeClr>
                </a:solidFill>
                <a:latin typeface="+mj-lt"/>
              </a:rPr>
              <a:t>Tìm hiểu về hạt hợp thành của chất và khái niệm phân tử</a:t>
            </a:r>
            <a:endParaRPr lang="en-US" sz="3600" dirty="0">
              <a:solidFill>
                <a:schemeClr val="accent1">
                  <a:lumMod val="75000"/>
                </a:schemeClr>
              </a:solidFill>
              <a:latin typeface="+mj-lt"/>
            </a:endParaRPr>
          </a:p>
        </p:txBody>
      </p:sp>
      <p:sp>
        <p:nvSpPr>
          <p:cNvPr id="8" name="Right Arrow 7"/>
          <p:cNvSpPr/>
          <p:nvPr/>
        </p:nvSpPr>
        <p:spPr>
          <a:xfrm>
            <a:off x="236402" y="1746002"/>
            <a:ext cx="669702" cy="341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5048" y="2428586"/>
            <a:ext cx="4237147" cy="3701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loud Callout 10"/>
          <p:cNvSpPr/>
          <p:nvPr/>
        </p:nvSpPr>
        <p:spPr>
          <a:xfrm>
            <a:off x="152400" y="2177448"/>
            <a:ext cx="7753083" cy="4204034"/>
          </a:xfrm>
          <a:prstGeom prst="cloud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Times New Roman" pitchFamily="18" charset="0"/>
                <a:cs typeface="Times New Roman" pitchFamily="18" charset="0"/>
              </a:rPr>
              <a:t>Ví</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dụ</a:t>
            </a:r>
            <a:r>
              <a:rPr lang="en-US" sz="3600" dirty="0" smtClean="0">
                <a:solidFill>
                  <a:schemeClr val="tx1"/>
                </a:solidFill>
                <a:latin typeface="Times New Roman" pitchFamily="18" charset="0"/>
                <a:cs typeface="Times New Roman" pitchFamily="18" charset="0"/>
              </a:rPr>
              <a:t> 1: </a:t>
            </a:r>
            <a:r>
              <a:rPr lang="en-US" sz="3600" dirty="0" err="1" smtClean="0">
                <a:solidFill>
                  <a:schemeClr val="tx1"/>
                </a:solidFill>
                <a:latin typeface="Times New Roman" pitchFamily="18" charset="0"/>
                <a:cs typeface="Times New Roman" pitchFamily="18" charset="0"/>
              </a:rPr>
              <a:t>Các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hạt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hợp</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thành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của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nước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đều</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gồm</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có</a:t>
            </a:r>
            <a:r>
              <a:rPr lang="en-US" sz="3600" dirty="0" smtClean="0">
                <a:solidFill>
                  <a:schemeClr val="tx1"/>
                </a:solidFill>
                <a:latin typeface="Times New Roman" pitchFamily="18" charset="0"/>
                <a:cs typeface="Times New Roman" pitchFamily="18" charset="0"/>
              </a:rPr>
              <a:t> 2 </a:t>
            </a:r>
            <a:r>
              <a:rPr lang="en-US" sz="3600" dirty="0" err="1" smtClean="0">
                <a:solidFill>
                  <a:schemeClr val="tx1"/>
                </a:solidFill>
                <a:latin typeface="Times New Roman" pitchFamily="18" charset="0"/>
                <a:cs typeface="Times New Roman" pitchFamily="18" charset="0"/>
              </a:rPr>
              <a:t>nguyên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tử</a:t>
            </a:r>
            <a:r>
              <a:rPr lang="en-US" sz="3600" dirty="0" smtClean="0">
                <a:solidFill>
                  <a:schemeClr val="tx1"/>
                </a:solidFill>
                <a:latin typeface="Times New Roman" pitchFamily="18" charset="0"/>
                <a:cs typeface="Times New Roman" pitchFamily="18" charset="0"/>
              </a:rPr>
              <a:t> hydrogen </a:t>
            </a:r>
            <a:r>
              <a:rPr lang="en-US" sz="3600" dirty="0" err="1" smtClean="0">
                <a:solidFill>
                  <a:schemeClr val="tx1"/>
                </a:solidFill>
                <a:latin typeface="Times New Roman" pitchFamily="18" charset="0"/>
                <a:cs typeface="Times New Roman" pitchFamily="18" charset="0"/>
              </a:rPr>
              <a:t>và</a:t>
            </a:r>
            <a:r>
              <a:rPr lang="en-US" sz="3600" dirty="0" smtClean="0">
                <a:solidFill>
                  <a:schemeClr val="tx1"/>
                </a:solidFill>
                <a:latin typeface="Times New Roman" pitchFamily="18" charset="0"/>
                <a:cs typeface="Times New Roman" pitchFamily="18" charset="0"/>
              </a:rPr>
              <a:t> 1 </a:t>
            </a:r>
            <a:r>
              <a:rPr lang="en-US" sz="3600" dirty="0" err="1" smtClean="0">
                <a:solidFill>
                  <a:schemeClr val="tx1"/>
                </a:solidFill>
                <a:latin typeface="Times New Roman" pitchFamily="18" charset="0"/>
                <a:cs typeface="Times New Roman" pitchFamily="18" charset="0"/>
              </a:rPr>
              <a:t>nguyên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tử</a:t>
            </a:r>
            <a:r>
              <a:rPr lang="en-US" sz="3600" dirty="0" smtClean="0">
                <a:solidFill>
                  <a:schemeClr val="tx1"/>
                </a:solidFill>
                <a:latin typeface="Times New Roman" pitchFamily="18" charset="0"/>
                <a:cs typeface="Times New Roman" pitchFamily="18" charset="0"/>
              </a:rPr>
              <a:t> oxygen.</a:t>
            </a:r>
          </a:p>
          <a:p>
            <a:pPr algn="ctr"/>
            <a:r>
              <a:rPr lang="en-US" sz="3600" dirty="0" err="1" smtClean="0">
                <a:solidFill>
                  <a:schemeClr val="tx1"/>
                </a:solidFill>
                <a:latin typeface="Times New Roman" pitchFamily="18" charset="0"/>
                <a:cs typeface="Times New Roman" pitchFamily="18" charset="0"/>
              </a:rPr>
              <a:t>Các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hạt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có</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đặc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điểm</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trên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được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gọi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chung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là</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phân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tử</a:t>
            </a:r>
            <a:endParaRPr lang="en-US" sz="3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38815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anim calcmode="lin" valueType="num">
                                      <p:cBhvr>
                                        <p:cTn id="15" dur="1000" fill="hold"/>
                                        <p:tgtEl>
                                          <p:spTgt spid="1027"/>
                                        </p:tgtEl>
                                        <p:attrNameLst>
                                          <p:attrName>ppt_x</p:attrName>
                                        </p:attrNameLst>
                                      </p:cBhvr>
                                      <p:tavLst>
                                        <p:tav tm="0">
                                          <p:val>
                                            <p:strVal val="#ppt_x"/>
                                          </p:val>
                                        </p:tav>
                                        <p:tav tm="100000">
                                          <p:val>
                                            <p:strVal val="#ppt_x"/>
                                          </p:val>
                                        </p:tav>
                                      </p:tavLst>
                                    </p:anim>
                                    <p:anim calcmode="lin" valueType="num">
                                      <p:cBhvr>
                                        <p:cTn id="1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3" name="Rectangle 2"/>
          <p:cNvSpPr/>
          <p:nvPr/>
        </p:nvSpPr>
        <p:spPr>
          <a:xfrm>
            <a:off x="60346" y="1746004"/>
            <a:ext cx="12131654" cy="682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dirty="0" smtClean="0">
                <a:solidFill>
                  <a:schemeClr val="accent1">
                    <a:lumMod val="75000"/>
                  </a:schemeClr>
                </a:solidFill>
                <a:latin typeface="+mj-lt"/>
              </a:rPr>
              <a:t>       </a:t>
            </a:r>
            <a:r>
              <a:rPr lang="vi-VN" sz="3600" dirty="0" smtClean="0">
                <a:solidFill>
                  <a:schemeClr val="accent1">
                    <a:lumMod val="75000"/>
                  </a:schemeClr>
                </a:solidFill>
                <a:latin typeface="+mj-lt"/>
              </a:rPr>
              <a:t>Tìm hiểu về hạt hợp thành của chất và khái niệm phân tử</a:t>
            </a:r>
            <a:endParaRPr lang="en-US" sz="3600" dirty="0">
              <a:solidFill>
                <a:schemeClr val="accent1">
                  <a:lumMod val="75000"/>
                </a:schemeClr>
              </a:solidFill>
              <a:latin typeface="+mj-lt"/>
            </a:endParaRPr>
          </a:p>
        </p:txBody>
      </p:sp>
      <p:sp>
        <p:nvSpPr>
          <p:cNvPr id="5" name="Rectangle 4"/>
          <p:cNvSpPr/>
          <p:nvPr/>
        </p:nvSpPr>
        <p:spPr>
          <a:xfrm>
            <a:off x="0" y="0"/>
            <a:ext cx="12192000" cy="875763"/>
          </a:xfrm>
          <a:prstGeom prst="rect">
            <a:avLst/>
          </a:prstGeom>
          <a:solidFill>
            <a:schemeClr val="accent4">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solidFill>
                  <a:srgbClr val="FF0000"/>
                </a:solidFill>
                <a:latin typeface="+mj-lt"/>
              </a:rPr>
              <a:t>BÀI 5: PHÂN TỬ - ĐƠN CHẤT – HỢP CHẤT</a:t>
            </a:r>
            <a:endParaRPr lang="en-US" sz="4400" b="1" dirty="0">
              <a:solidFill>
                <a:srgbClr val="FF0000"/>
              </a:solidFill>
              <a:latin typeface="+mj-lt"/>
            </a:endParaRPr>
          </a:p>
        </p:txBody>
      </p:sp>
      <p:sp>
        <p:nvSpPr>
          <p:cNvPr id="14" name="Rectangle 13"/>
          <p:cNvSpPr/>
          <p:nvPr/>
        </p:nvSpPr>
        <p:spPr>
          <a:xfrm>
            <a:off x="152400" y="921285"/>
            <a:ext cx="5563673" cy="682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b="1" dirty="0" smtClean="0">
                <a:solidFill>
                  <a:schemeClr val="accent1">
                    <a:lumMod val="75000"/>
                  </a:schemeClr>
                </a:solidFill>
                <a:latin typeface="+mj-lt"/>
              </a:rPr>
              <a:t>1. PHÂN TỬ</a:t>
            </a:r>
            <a:endParaRPr lang="en-US" sz="4000" b="1" dirty="0">
              <a:solidFill>
                <a:schemeClr val="accent1">
                  <a:lumMod val="75000"/>
                </a:schemeClr>
              </a:solidFill>
              <a:latin typeface="+mj-lt"/>
            </a:endParaRPr>
          </a:p>
        </p:txBody>
      </p:sp>
      <p:sp>
        <p:nvSpPr>
          <p:cNvPr id="6" name="Right Arrow 5"/>
          <p:cNvSpPr/>
          <p:nvPr/>
        </p:nvSpPr>
        <p:spPr>
          <a:xfrm>
            <a:off x="251427" y="1916648"/>
            <a:ext cx="669702" cy="341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2180FB94-DEAA-4E0B-A9E3-18C3FC291DAB}"/>
              </a:ext>
            </a:extLst>
          </p:cNvPr>
          <p:cNvPicPr>
            <a:picLocks noChangeAspect="1"/>
          </p:cNvPicPr>
          <p:nvPr/>
        </p:nvPicPr>
        <p:blipFill rotWithShape="1">
          <a:blip r:embed="rId3"/>
          <a:srcRect l="8069" r="11210"/>
          <a:stretch/>
        </p:blipFill>
        <p:spPr>
          <a:xfrm>
            <a:off x="251427" y="2428585"/>
            <a:ext cx="5569824" cy="3598012"/>
          </a:xfrm>
          <a:prstGeom prst="rect">
            <a:avLst/>
          </a:prstGeom>
          <a:ln>
            <a:noFill/>
          </a:ln>
          <a:effectLst>
            <a:softEdge rad="112500"/>
          </a:effectLst>
        </p:spPr>
      </p:pic>
      <p:sp>
        <p:nvSpPr>
          <p:cNvPr id="19" name="Rectangle 18"/>
          <p:cNvSpPr/>
          <p:nvPr/>
        </p:nvSpPr>
        <p:spPr>
          <a:xfrm>
            <a:off x="1030312" y="5997960"/>
            <a:ext cx="9887898" cy="707886"/>
          </a:xfrm>
          <a:prstGeom prst="rect">
            <a:avLst/>
          </a:prstGeom>
        </p:spPr>
        <p:txBody>
          <a:bodyPr wrap="square">
            <a:spAutoFit/>
          </a:bodyPr>
          <a:lstStyle/>
          <a:p>
            <a:r>
              <a:rPr lang="vi-VN" sz="4000" dirty="0" err="1">
                <a:latin typeface="Times New Roman" pitchFamily="18" charset="0"/>
                <a:cs typeface="Times New Roman" pitchFamily="18" charset="0"/>
              </a:rPr>
              <a:t>T</a:t>
            </a:r>
            <a:r>
              <a:rPr lang="en-US" sz="4000" dirty="0" err="1" smtClean="0">
                <a:latin typeface="Times New Roman" pitchFamily="18" charset="0"/>
                <a:cs typeface="Times New Roman" pitchFamily="18" charset="0"/>
              </a:rPr>
              <a:t>hảo</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luận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nhóm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hoàn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thành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phiếu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tập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số</a:t>
            </a:r>
            <a:r>
              <a:rPr lang="en-US" sz="4000" dirty="0">
                <a:latin typeface="Times New Roman" pitchFamily="18" charset="0"/>
                <a:cs typeface="Times New Roman" pitchFamily="18" charset="0"/>
              </a:rPr>
              <a:t> 1</a:t>
            </a:r>
          </a:p>
        </p:txBody>
      </p:sp>
      <p:pic>
        <p:nvPicPr>
          <p:cNvPr id="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7921" y="2785838"/>
            <a:ext cx="5700286" cy="321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667" y="0"/>
            <a:ext cx="10818253" cy="6247864"/>
          </a:xfrm>
          <a:prstGeom prst="rect">
            <a:avLst/>
          </a:prstGeom>
        </p:spPr>
        <p:txBody>
          <a:bodyPr wrap="square">
            <a:spAutoFit/>
          </a:bodyPr>
          <a:lstStyle/>
          <a:p>
            <a:r>
              <a:rPr lang="en-US" sz="4000" b="1" dirty="0">
                <a:latin typeface="Times New Roman" pitchFamily="18" charset="0"/>
                <a:cs typeface="Times New Roman" pitchFamily="18" charset="0"/>
              </a:rPr>
              <a:t>PHIẾU HỌC TẬP SỐ 1   </a:t>
            </a:r>
            <a:r>
              <a:rPr lang="en-US" sz="4000" b="1" dirty="0" smtClean="0">
                <a:latin typeface="Times New Roman" pitchFamily="18" charset="0"/>
                <a:cs typeface="Times New Roman" pitchFamily="18" charset="0"/>
              </a:rPr>
              <a:t>           NHÓM …..               </a:t>
            </a:r>
          </a:p>
          <a:p>
            <a:r>
              <a:rPr lang="en-US" sz="4000" b="1" dirty="0" err="1" smtClean="0">
                <a:latin typeface="Times New Roman" pitchFamily="18" charset="0"/>
                <a:cs typeface="Times New Roman" pitchFamily="18" charset="0"/>
              </a:rPr>
              <a:t>Câu</a:t>
            </a:r>
            <a:r>
              <a:rPr lang="en-US" sz="4000" b="1" dirty="0" smtClean="0">
                <a:latin typeface="Times New Roman" pitchFamily="18" charset="0"/>
                <a:cs typeface="Times New Roman" pitchFamily="18" charset="0"/>
              </a:rPr>
              <a:t> </a:t>
            </a:r>
            <a:r>
              <a:rPr lang="en-US" sz="4000" b="1" dirty="0">
                <a:latin typeface="Times New Roman" pitchFamily="18" charset="0"/>
                <a:cs typeface="Times New Roman" pitchFamily="18" charset="0"/>
              </a:rPr>
              <a:t>1: </a:t>
            </a:r>
            <a:r>
              <a:rPr lang="en-US" sz="4000" b="1" dirty="0" err="1">
                <a:latin typeface="Times New Roman" pitchFamily="18" charset="0"/>
                <a:cs typeface="Times New Roman" pitchFamily="18" charset="0"/>
              </a:rPr>
              <a:t>Quan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sát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Hình</a:t>
            </a:r>
            <a:r>
              <a:rPr lang="en-US" sz="4000" b="1" dirty="0">
                <a:latin typeface="Times New Roman" pitchFamily="18" charset="0"/>
                <a:cs typeface="Times New Roman" pitchFamily="18" charset="0"/>
              </a:rPr>
              <a:t> 5.1 </a:t>
            </a:r>
            <a:r>
              <a:rPr lang="en-US" sz="4000" b="1" dirty="0" err="1">
                <a:latin typeface="Times New Roman" pitchFamily="18" charset="0"/>
                <a:cs typeface="Times New Roman" pitchFamily="18" charset="0"/>
              </a:rPr>
              <a:t>và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biết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hạt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hợp</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thành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của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chất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nào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được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tạo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từ</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một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nguyên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tố</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hoá</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học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Hạt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hợp</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thành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của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chất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nào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được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tạo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từ</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nhiều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nguyên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tố</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hoá</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học</a:t>
            </a:r>
            <a:r>
              <a:rPr lang="en-US" sz="4000" b="1" dirty="0" smtClean="0">
                <a:latin typeface="Times New Roman" pitchFamily="18" charset="0"/>
                <a:cs typeface="Times New Roman" pitchFamily="18" charset="0"/>
              </a:rPr>
              <a:t>?</a:t>
            </a:r>
          </a:p>
          <a:p>
            <a:r>
              <a:rPr lang="en-US" sz="4000" b="1" dirty="0" smtClean="0">
                <a:latin typeface="Times New Roman" pitchFamily="18" charset="0"/>
                <a:cs typeface="Times New Roman" pitchFamily="18" charset="0"/>
              </a:rPr>
              <a:t>……………………………………………………</a:t>
            </a:r>
            <a:endParaRPr lang="en-US" sz="4000" b="1" dirty="0">
              <a:latin typeface="Times New Roman" pitchFamily="18" charset="0"/>
              <a:cs typeface="Times New Roman" pitchFamily="18" charset="0"/>
            </a:endParaRPr>
          </a:p>
          <a:p>
            <a:r>
              <a:rPr lang="en-US" sz="4000" b="1" dirty="0" err="1" smtClean="0">
                <a:latin typeface="Times New Roman" pitchFamily="18" charset="0"/>
                <a:cs typeface="Times New Roman" pitchFamily="18" charset="0"/>
              </a:rPr>
              <a:t>Câu</a:t>
            </a:r>
            <a:r>
              <a:rPr lang="en-US" sz="4000" b="1" dirty="0" smtClean="0">
                <a:latin typeface="Times New Roman" pitchFamily="18" charset="0"/>
                <a:cs typeface="Times New Roman" pitchFamily="18" charset="0"/>
              </a:rPr>
              <a:t> </a:t>
            </a:r>
            <a:r>
              <a:rPr lang="en-US" sz="4000" b="1" dirty="0">
                <a:latin typeface="Times New Roman" pitchFamily="18" charset="0"/>
                <a:cs typeface="Times New Roman" pitchFamily="18" charset="0"/>
              </a:rPr>
              <a:t>2: </a:t>
            </a:r>
            <a:r>
              <a:rPr lang="en-US" sz="4000" b="1" dirty="0" err="1">
                <a:latin typeface="Times New Roman" pitchFamily="18" charset="0"/>
                <a:cs typeface="Times New Roman" pitchFamily="18" charset="0"/>
              </a:rPr>
              <a:t>Tương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tự</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ví</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dụ</a:t>
            </a:r>
            <a:r>
              <a:rPr lang="en-US" sz="4000" b="1" dirty="0">
                <a:latin typeface="Times New Roman" pitchFamily="18" charset="0"/>
                <a:cs typeface="Times New Roman" pitchFamily="18" charset="0"/>
              </a:rPr>
              <a:t> 1, </a:t>
            </a:r>
            <a:r>
              <a:rPr lang="en-US" sz="4000" b="1" dirty="0" err="1">
                <a:latin typeface="Times New Roman" pitchFamily="18" charset="0"/>
                <a:cs typeface="Times New Roman" pitchFamily="18" charset="0"/>
              </a:rPr>
              <a:t>em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hãy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mô</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tả</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một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số</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phân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tử</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được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tạo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thành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từ</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một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nguyên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tố</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hóa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học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hai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nguyên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tố</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hóa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học</a:t>
            </a:r>
            <a:r>
              <a:rPr lang="en-US" sz="4000" b="1" dirty="0" smtClean="0">
                <a:latin typeface="Times New Roman" pitchFamily="18" charset="0"/>
                <a:cs typeface="Times New Roman" pitchFamily="18" charset="0"/>
              </a:rPr>
              <a:t>.</a:t>
            </a:r>
          </a:p>
          <a:p>
            <a:r>
              <a:rPr lang="en-US" sz="4000" b="1" dirty="0" smtClean="0">
                <a:latin typeface="Times New Roman" pitchFamily="18" charset="0"/>
                <a:cs typeface="Times New Roman" pitchFamily="18" charset="0"/>
              </a:rPr>
              <a:t>………………………………………………….....</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761048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3" name="Rectangle 2"/>
          <p:cNvSpPr/>
          <p:nvPr/>
        </p:nvSpPr>
        <p:spPr>
          <a:xfrm>
            <a:off x="21646" y="1561036"/>
            <a:ext cx="11865553" cy="682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dirty="0" smtClean="0">
                <a:solidFill>
                  <a:schemeClr val="accent1">
                    <a:lumMod val="75000"/>
                  </a:schemeClr>
                </a:solidFill>
                <a:latin typeface="+mj-lt"/>
              </a:rPr>
              <a:t>        Tìm hiểu về hạt hợp thành của chất và khái niệm phân tử</a:t>
            </a:r>
            <a:endParaRPr lang="en-US" sz="3600" dirty="0">
              <a:solidFill>
                <a:schemeClr val="accent1">
                  <a:lumMod val="75000"/>
                </a:schemeClr>
              </a:solidFill>
              <a:latin typeface="+mj-lt"/>
            </a:endParaRPr>
          </a:p>
        </p:txBody>
      </p:sp>
      <p:sp>
        <p:nvSpPr>
          <p:cNvPr id="5" name="Rectangle 4"/>
          <p:cNvSpPr/>
          <p:nvPr/>
        </p:nvSpPr>
        <p:spPr>
          <a:xfrm>
            <a:off x="0" y="0"/>
            <a:ext cx="12192000" cy="875763"/>
          </a:xfrm>
          <a:prstGeom prst="rect">
            <a:avLst/>
          </a:prstGeom>
          <a:solidFill>
            <a:schemeClr val="accent4">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solidFill>
                  <a:srgbClr val="FF0000"/>
                </a:solidFill>
                <a:latin typeface="+mj-lt"/>
              </a:rPr>
              <a:t>BÀI 5: PHÂN TỬ - ĐƠN CHẤT – HỢP CHẤT</a:t>
            </a:r>
            <a:endParaRPr lang="en-US" sz="4400" b="1" dirty="0">
              <a:solidFill>
                <a:srgbClr val="FF0000"/>
              </a:solidFill>
              <a:latin typeface="+mj-lt"/>
            </a:endParaRPr>
          </a:p>
        </p:txBody>
      </p:sp>
      <p:sp>
        <p:nvSpPr>
          <p:cNvPr id="14" name="Rectangle 13"/>
          <p:cNvSpPr/>
          <p:nvPr/>
        </p:nvSpPr>
        <p:spPr>
          <a:xfrm>
            <a:off x="0" y="875763"/>
            <a:ext cx="5563673" cy="682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b="1" dirty="0" smtClean="0">
                <a:solidFill>
                  <a:schemeClr val="accent1">
                    <a:lumMod val="75000"/>
                  </a:schemeClr>
                </a:solidFill>
                <a:latin typeface="+mj-lt"/>
              </a:rPr>
              <a:t>1. PHÂN TỬ</a:t>
            </a:r>
            <a:endParaRPr lang="en-US" sz="4000" b="1" dirty="0">
              <a:solidFill>
                <a:schemeClr val="accent1">
                  <a:lumMod val="75000"/>
                </a:schemeClr>
              </a:solidFill>
              <a:latin typeface="+mj-lt"/>
            </a:endParaRPr>
          </a:p>
        </p:txBody>
      </p:sp>
      <p:sp>
        <p:nvSpPr>
          <p:cNvPr id="6" name="Right Arrow 5"/>
          <p:cNvSpPr/>
          <p:nvPr/>
        </p:nvSpPr>
        <p:spPr>
          <a:xfrm>
            <a:off x="304800" y="1662909"/>
            <a:ext cx="669702" cy="341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2180FB94-DEAA-4E0B-A9E3-18C3FC291DAB}"/>
              </a:ext>
            </a:extLst>
          </p:cNvPr>
          <p:cNvPicPr>
            <a:picLocks noChangeAspect="1"/>
          </p:cNvPicPr>
          <p:nvPr/>
        </p:nvPicPr>
        <p:blipFill rotWithShape="1">
          <a:blip r:embed="rId3"/>
          <a:srcRect l="8069" r="11210"/>
          <a:stretch/>
        </p:blipFill>
        <p:spPr>
          <a:xfrm>
            <a:off x="2001581" y="2076716"/>
            <a:ext cx="5510169" cy="2369037"/>
          </a:xfrm>
          <a:prstGeom prst="rect">
            <a:avLst/>
          </a:prstGeom>
          <a:ln>
            <a:noFill/>
          </a:ln>
          <a:effectLst>
            <a:softEdge rad="112500"/>
          </a:effectLst>
        </p:spPr>
      </p:pic>
      <p:graphicFrame>
        <p:nvGraphicFramePr>
          <p:cNvPr id="17" name="Table 16">
            <a:extLst>
              <a:ext uri="{FF2B5EF4-FFF2-40B4-BE49-F238E27FC236}">
                <a16:creationId xmlns:a16="http://schemas.microsoft.com/office/drawing/2014/main" xmlns="" id="{DED0B82F-B527-42BC-91EC-D113B4BC9DAC}"/>
              </a:ext>
            </a:extLst>
          </p:cNvPr>
          <p:cNvGraphicFramePr>
            <a:graphicFrameLocks noGrp="1"/>
          </p:cNvGraphicFramePr>
          <p:nvPr>
            <p:extLst>
              <p:ext uri="{D42A27DB-BD31-4B8C-83A1-F6EECF244321}">
                <p14:modId xmlns:p14="http://schemas.microsoft.com/office/powerpoint/2010/main" val="1625302320"/>
              </p:ext>
            </p:extLst>
          </p:nvPr>
        </p:nvGraphicFramePr>
        <p:xfrm>
          <a:off x="974502" y="4445753"/>
          <a:ext cx="8854941" cy="2377440"/>
        </p:xfrm>
        <a:graphic>
          <a:graphicData uri="http://schemas.openxmlformats.org/drawingml/2006/table">
            <a:tbl>
              <a:tblPr firstRow="1" bandRow="1">
                <a:tableStyleId>{3C2FFA5D-87B4-456A-9821-1D502468CF0F}</a:tableStyleId>
              </a:tblPr>
              <a:tblGrid>
                <a:gridCol w="4064000">
                  <a:extLst>
                    <a:ext uri="{9D8B030D-6E8A-4147-A177-3AD203B41FA5}">
                      <a16:colId xmlns:a16="http://schemas.microsoft.com/office/drawing/2014/main" xmlns="" val="2892606549"/>
                    </a:ext>
                  </a:extLst>
                </a:gridCol>
                <a:gridCol w="4790941">
                  <a:extLst>
                    <a:ext uri="{9D8B030D-6E8A-4147-A177-3AD203B41FA5}">
                      <a16:colId xmlns:a16="http://schemas.microsoft.com/office/drawing/2014/main" xmlns="" val="1329620702"/>
                    </a:ext>
                  </a:extLst>
                </a:gridCol>
              </a:tblGrid>
              <a:tr h="370840">
                <a:tc>
                  <a:txBody>
                    <a:bodyPr/>
                    <a:lstStyle/>
                    <a:p>
                      <a:r>
                        <a:rPr lang="en-US" sz="2400" dirty="0" err="1" smtClean="0">
                          <a:solidFill>
                            <a:schemeClr val="accent1">
                              <a:lumMod val="50000"/>
                            </a:schemeClr>
                          </a:solidFill>
                          <a:latin typeface="Times New Roman" pitchFamily="18" charset="0"/>
                          <a:cs typeface="Times New Roman" pitchFamily="18" charset="0"/>
                        </a:rPr>
                        <a:t>Hạt</a:t>
                      </a:r>
                      <a:r>
                        <a:rPr lang="en-US" sz="2400" baseline="0" dirty="0" smtClean="0">
                          <a:solidFill>
                            <a:schemeClr val="accent1">
                              <a:lumMod val="50000"/>
                            </a:schemeClr>
                          </a:solidFill>
                          <a:latin typeface="Times New Roman" pitchFamily="18" charset="0"/>
                          <a:cs typeface="Times New Roman" pitchFamily="18" charset="0"/>
                        </a:rPr>
                        <a:t> </a:t>
                      </a:r>
                      <a:r>
                        <a:rPr lang="en-US" sz="2400" baseline="0" dirty="0" err="1" smtClean="0">
                          <a:solidFill>
                            <a:schemeClr val="accent1">
                              <a:lumMod val="50000"/>
                            </a:schemeClr>
                          </a:solidFill>
                          <a:latin typeface="Times New Roman" pitchFamily="18" charset="0"/>
                          <a:cs typeface="Times New Roman" pitchFamily="18" charset="0"/>
                        </a:rPr>
                        <a:t>hợp</a:t>
                      </a:r>
                      <a:r>
                        <a:rPr lang="en-US" sz="2400" baseline="0" dirty="0" smtClean="0">
                          <a:solidFill>
                            <a:schemeClr val="accent1">
                              <a:lumMod val="50000"/>
                            </a:schemeClr>
                          </a:solidFill>
                          <a:latin typeface="Times New Roman" pitchFamily="18" charset="0"/>
                          <a:cs typeface="Times New Roman" pitchFamily="18" charset="0"/>
                        </a:rPr>
                        <a:t> </a:t>
                      </a:r>
                      <a:r>
                        <a:rPr lang="en-US" sz="2400" baseline="0" dirty="0" err="1" smtClean="0">
                          <a:solidFill>
                            <a:schemeClr val="accent1">
                              <a:lumMod val="50000"/>
                            </a:schemeClr>
                          </a:solidFill>
                          <a:latin typeface="Times New Roman" pitchFamily="18" charset="0"/>
                          <a:cs typeface="Times New Roman" pitchFamily="18" charset="0"/>
                        </a:rPr>
                        <a:t>thành</a:t>
                      </a:r>
                      <a:r>
                        <a:rPr lang="en-US" sz="2400" baseline="0" dirty="0" smtClean="0">
                          <a:solidFill>
                            <a:schemeClr val="accent1">
                              <a:lumMod val="50000"/>
                            </a:schemeClr>
                          </a:solidFill>
                          <a:latin typeface="Times New Roman" pitchFamily="18" charset="0"/>
                          <a:cs typeface="Times New Roman" pitchFamily="18" charset="0"/>
                        </a:rPr>
                        <a:t> </a:t>
                      </a:r>
                      <a:r>
                        <a:rPr lang="en-US" sz="2400" baseline="0" dirty="0" err="1" smtClean="0">
                          <a:solidFill>
                            <a:schemeClr val="accent1">
                              <a:lumMod val="50000"/>
                            </a:schemeClr>
                          </a:solidFill>
                          <a:latin typeface="Times New Roman" pitchFamily="18" charset="0"/>
                          <a:cs typeface="Times New Roman" pitchFamily="18" charset="0"/>
                        </a:rPr>
                        <a:t>của</a:t>
                      </a:r>
                      <a:r>
                        <a:rPr lang="en-US" sz="2400" baseline="0" dirty="0" smtClean="0">
                          <a:solidFill>
                            <a:schemeClr val="accent1">
                              <a:lumMod val="50000"/>
                            </a:schemeClr>
                          </a:solidFill>
                          <a:latin typeface="Times New Roman" pitchFamily="18" charset="0"/>
                          <a:cs typeface="Times New Roman" pitchFamily="18" charset="0"/>
                        </a:rPr>
                        <a:t> c</a:t>
                      </a:r>
                      <a:r>
                        <a:rPr lang="vi-VN" sz="2400" dirty="0" smtClean="0">
                          <a:solidFill>
                            <a:schemeClr val="accent1">
                              <a:lumMod val="50000"/>
                            </a:schemeClr>
                          </a:solidFill>
                          <a:latin typeface="Times New Roman" pitchFamily="18" charset="0"/>
                          <a:cs typeface="Times New Roman" pitchFamily="18" charset="0"/>
                        </a:rPr>
                        <a:t>hất </a:t>
                      </a:r>
                      <a:r>
                        <a:rPr lang="vi-VN" sz="2400" dirty="0">
                          <a:solidFill>
                            <a:schemeClr val="accent1">
                              <a:lumMod val="50000"/>
                            </a:schemeClr>
                          </a:solidFill>
                          <a:latin typeface="Times New Roman" pitchFamily="18" charset="0"/>
                          <a:cs typeface="Times New Roman" pitchFamily="18" charset="0"/>
                        </a:rPr>
                        <a:t>được tạo nên từ 1 nguyên </a:t>
                      </a:r>
                      <a:r>
                        <a:rPr lang="vi-VN" sz="2400" dirty="0" smtClean="0">
                          <a:solidFill>
                            <a:schemeClr val="accent1">
                              <a:lumMod val="50000"/>
                            </a:schemeClr>
                          </a:solidFill>
                          <a:latin typeface="Times New Roman" pitchFamily="18" charset="0"/>
                          <a:cs typeface="Times New Roman" pitchFamily="18" charset="0"/>
                        </a:rPr>
                        <a:t>tố</a:t>
                      </a:r>
                      <a:r>
                        <a:rPr lang="en-US" sz="2400" dirty="0" smtClean="0">
                          <a:solidFill>
                            <a:schemeClr val="accent1">
                              <a:lumMod val="50000"/>
                            </a:schemeClr>
                          </a:solidFill>
                          <a:latin typeface="Times New Roman" pitchFamily="18" charset="0"/>
                          <a:cs typeface="Times New Roman" pitchFamily="18" charset="0"/>
                        </a:rPr>
                        <a:t> </a:t>
                      </a:r>
                      <a:r>
                        <a:rPr lang="en-US" sz="2400" dirty="0" err="1" smtClean="0">
                          <a:solidFill>
                            <a:schemeClr val="accent1">
                              <a:lumMod val="50000"/>
                            </a:schemeClr>
                          </a:solidFill>
                          <a:latin typeface="Times New Roman" pitchFamily="18" charset="0"/>
                          <a:cs typeface="Times New Roman" pitchFamily="18" charset="0"/>
                        </a:rPr>
                        <a:t>hóa</a:t>
                      </a:r>
                      <a:r>
                        <a:rPr lang="en-US" sz="2400" baseline="0" dirty="0" smtClean="0">
                          <a:solidFill>
                            <a:schemeClr val="accent1">
                              <a:lumMod val="50000"/>
                            </a:schemeClr>
                          </a:solidFill>
                          <a:latin typeface="Times New Roman" pitchFamily="18" charset="0"/>
                          <a:cs typeface="Times New Roman" pitchFamily="18" charset="0"/>
                        </a:rPr>
                        <a:t> </a:t>
                      </a:r>
                      <a:r>
                        <a:rPr lang="en-US" sz="2400" baseline="0" dirty="0" err="1" smtClean="0">
                          <a:solidFill>
                            <a:schemeClr val="accent1">
                              <a:lumMod val="50000"/>
                            </a:schemeClr>
                          </a:solidFill>
                          <a:latin typeface="Times New Roman" pitchFamily="18" charset="0"/>
                          <a:cs typeface="Times New Roman" pitchFamily="18" charset="0"/>
                        </a:rPr>
                        <a:t>học</a:t>
                      </a:r>
                      <a:endParaRPr lang="vi-VN" sz="2400" dirty="0">
                        <a:solidFill>
                          <a:schemeClr val="accent1">
                            <a:lumMod val="50000"/>
                          </a:schemeClr>
                        </a:solidFill>
                        <a:latin typeface="Times New Roman" pitchFamily="18" charset="0"/>
                        <a:cs typeface="Times New Roman" pitchFamily="18" charset="0"/>
                      </a:endParaRPr>
                    </a:p>
                  </a:txBody>
                  <a:tcPr/>
                </a:tc>
                <a:tc>
                  <a:txBody>
                    <a:bodyPr/>
                    <a:lstStyle/>
                    <a:p>
                      <a:r>
                        <a:rPr lang="en-US" sz="2400" dirty="0" err="1" smtClean="0">
                          <a:solidFill>
                            <a:schemeClr val="accent1">
                              <a:lumMod val="50000"/>
                            </a:schemeClr>
                          </a:solidFill>
                          <a:latin typeface="Times New Roman" pitchFamily="18" charset="0"/>
                          <a:cs typeface="Times New Roman" pitchFamily="18" charset="0"/>
                        </a:rPr>
                        <a:t>Hạt</a:t>
                      </a:r>
                      <a:r>
                        <a:rPr lang="en-US" sz="2400" baseline="0" dirty="0" smtClean="0">
                          <a:solidFill>
                            <a:schemeClr val="accent1">
                              <a:lumMod val="50000"/>
                            </a:schemeClr>
                          </a:solidFill>
                          <a:latin typeface="Times New Roman" pitchFamily="18" charset="0"/>
                          <a:cs typeface="Times New Roman" pitchFamily="18" charset="0"/>
                        </a:rPr>
                        <a:t> </a:t>
                      </a:r>
                      <a:r>
                        <a:rPr lang="en-US" sz="2400" baseline="0" dirty="0" err="1" smtClean="0">
                          <a:solidFill>
                            <a:schemeClr val="accent1">
                              <a:lumMod val="50000"/>
                            </a:schemeClr>
                          </a:solidFill>
                          <a:latin typeface="Times New Roman" pitchFamily="18" charset="0"/>
                          <a:cs typeface="Times New Roman" pitchFamily="18" charset="0"/>
                        </a:rPr>
                        <a:t>hợp</a:t>
                      </a:r>
                      <a:r>
                        <a:rPr lang="en-US" sz="2400" baseline="0" dirty="0" smtClean="0">
                          <a:solidFill>
                            <a:schemeClr val="accent1">
                              <a:lumMod val="50000"/>
                            </a:schemeClr>
                          </a:solidFill>
                          <a:latin typeface="Times New Roman" pitchFamily="18" charset="0"/>
                          <a:cs typeface="Times New Roman" pitchFamily="18" charset="0"/>
                        </a:rPr>
                        <a:t> </a:t>
                      </a:r>
                      <a:r>
                        <a:rPr lang="en-US" sz="2400" baseline="0" dirty="0" err="1" smtClean="0">
                          <a:solidFill>
                            <a:schemeClr val="accent1">
                              <a:lumMod val="50000"/>
                            </a:schemeClr>
                          </a:solidFill>
                          <a:latin typeface="Times New Roman" pitchFamily="18" charset="0"/>
                          <a:cs typeface="Times New Roman" pitchFamily="18" charset="0"/>
                        </a:rPr>
                        <a:t>thành</a:t>
                      </a:r>
                      <a:r>
                        <a:rPr lang="en-US" sz="2400" baseline="0" dirty="0" smtClean="0">
                          <a:solidFill>
                            <a:schemeClr val="accent1">
                              <a:lumMod val="50000"/>
                            </a:schemeClr>
                          </a:solidFill>
                          <a:latin typeface="Times New Roman" pitchFamily="18" charset="0"/>
                          <a:cs typeface="Times New Roman" pitchFamily="18" charset="0"/>
                        </a:rPr>
                        <a:t> </a:t>
                      </a:r>
                      <a:r>
                        <a:rPr lang="en-US" sz="2400" baseline="0" dirty="0" err="1" smtClean="0">
                          <a:solidFill>
                            <a:schemeClr val="accent1">
                              <a:lumMod val="50000"/>
                            </a:schemeClr>
                          </a:solidFill>
                          <a:latin typeface="Times New Roman" pitchFamily="18" charset="0"/>
                          <a:cs typeface="Times New Roman" pitchFamily="18" charset="0"/>
                        </a:rPr>
                        <a:t>của</a:t>
                      </a:r>
                      <a:r>
                        <a:rPr lang="en-US" sz="2400" baseline="0" dirty="0" smtClean="0">
                          <a:solidFill>
                            <a:schemeClr val="accent1">
                              <a:lumMod val="50000"/>
                            </a:schemeClr>
                          </a:solidFill>
                          <a:latin typeface="Times New Roman" pitchFamily="18" charset="0"/>
                          <a:cs typeface="Times New Roman" pitchFamily="18" charset="0"/>
                        </a:rPr>
                        <a:t> c</a:t>
                      </a:r>
                      <a:r>
                        <a:rPr lang="vi-VN" sz="2400" dirty="0" smtClean="0">
                          <a:solidFill>
                            <a:schemeClr val="accent1">
                              <a:lumMod val="50000"/>
                            </a:schemeClr>
                          </a:solidFill>
                          <a:latin typeface="Times New Roman" pitchFamily="18" charset="0"/>
                          <a:cs typeface="Times New Roman" pitchFamily="18" charset="0"/>
                        </a:rPr>
                        <a:t>hất </a:t>
                      </a:r>
                      <a:r>
                        <a:rPr lang="vi-VN" sz="2400" dirty="0">
                          <a:solidFill>
                            <a:schemeClr val="accent1">
                              <a:lumMod val="50000"/>
                            </a:schemeClr>
                          </a:solidFill>
                          <a:latin typeface="Times New Roman" pitchFamily="18" charset="0"/>
                          <a:cs typeface="Times New Roman" pitchFamily="18" charset="0"/>
                        </a:rPr>
                        <a:t>được tạo nên từ 2 nguyên </a:t>
                      </a:r>
                      <a:r>
                        <a:rPr lang="vi-VN" sz="2400" dirty="0" smtClean="0">
                          <a:solidFill>
                            <a:schemeClr val="accent1">
                              <a:lumMod val="50000"/>
                            </a:schemeClr>
                          </a:solidFill>
                          <a:latin typeface="Times New Roman" pitchFamily="18" charset="0"/>
                          <a:cs typeface="Times New Roman" pitchFamily="18" charset="0"/>
                        </a:rPr>
                        <a:t>tố</a:t>
                      </a:r>
                      <a:r>
                        <a:rPr lang="en-US" sz="2400" dirty="0" smtClean="0">
                          <a:solidFill>
                            <a:schemeClr val="accent1">
                              <a:lumMod val="50000"/>
                            </a:schemeClr>
                          </a:solidFill>
                          <a:latin typeface="Times New Roman" pitchFamily="18" charset="0"/>
                          <a:cs typeface="Times New Roman" pitchFamily="18" charset="0"/>
                        </a:rPr>
                        <a:t> </a:t>
                      </a:r>
                      <a:r>
                        <a:rPr lang="en-US" sz="2400" dirty="0" err="1" smtClean="0">
                          <a:solidFill>
                            <a:schemeClr val="accent1">
                              <a:lumMod val="50000"/>
                            </a:schemeClr>
                          </a:solidFill>
                          <a:latin typeface="Times New Roman" pitchFamily="18" charset="0"/>
                          <a:cs typeface="Times New Roman" pitchFamily="18" charset="0"/>
                        </a:rPr>
                        <a:t>hóa</a:t>
                      </a:r>
                      <a:r>
                        <a:rPr lang="en-US" sz="2400" baseline="0" dirty="0" smtClean="0">
                          <a:solidFill>
                            <a:schemeClr val="accent1">
                              <a:lumMod val="50000"/>
                            </a:schemeClr>
                          </a:solidFill>
                          <a:latin typeface="Times New Roman" pitchFamily="18" charset="0"/>
                          <a:cs typeface="Times New Roman" pitchFamily="18" charset="0"/>
                        </a:rPr>
                        <a:t> </a:t>
                      </a:r>
                      <a:r>
                        <a:rPr lang="en-US" sz="2400" baseline="0" dirty="0" err="1" smtClean="0">
                          <a:solidFill>
                            <a:schemeClr val="accent1">
                              <a:lumMod val="50000"/>
                            </a:schemeClr>
                          </a:solidFill>
                          <a:latin typeface="Times New Roman" pitchFamily="18" charset="0"/>
                          <a:cs typeface="Times New Roman" pitchFamily="18" charset="0"/>
                        </a:rPr>
                        <a:t>học</a:t>
                      </a:r>
                      <a:endParaRPr lang="vi-VN" sz="2400" dirty="0">
                        <a:solidFill>
                          <a:schemeClr val="accent1">
                            <a:lumMod val="50000"/>
                          </a:schemeClr>
                        </a:solidFill>
                        <a:latin typeface="Times New Roman" pitchFamily="18" charset="0"/>
                        <a:cs typeface="Times New Roman" pitchFamily="18" charset="0"/>
                      </a:endParaRPr>
                    </a:p>
                  </a:txBody>
                  <a:tcPr/>
                </a:tc>
                <a:extLst>
                  <a:ext uri="{0D108BD9-81ED-4DB2-BD59-A6C34878D82A}">
                    <a16:rowId xmlns:a16="http://schemas.microsoft.com/office/drawing/2014/main" xmlns="" val="3287923568"/>
                  </a:ext>
                </a:extLst>
              </a:tr>
              <a:tr h="370840">
                <a:tc>
                  <a:txBody>
                    <a:bodyPr/>
                    <a:lstStyle/>
                    <a:p>
                      <a:r>
                        <a:rPr lang="vi-VN" sz="2000" dirty="0" smtClean="0">
                          <a:solidFill>
                            <a:schemeClr val="accent1">
                              <a:lumMod val="50000"/>
                            </a:schemeClr>
                          </a:solidFill>
                          <a:latin typeface="+mj-lt"/>
                          <a:cs typeface="Calibri" panose="020F0502020204030204" pitchFamily="34" charset="0"/>
                        </a:rPr>
                        <a:t>Hydrogen (a)</a:t>
                      </a:r>
                      <a:endParaRPr lang="vi-VN" sz="2000" dirty="0">
                        <a:solidFill>
                          <a:schemeClr val="accent1">
                            <a:lumMod val="50000"/>
                          </a:schemeClr>
                        </a:solidFill>
                        <a:latin typeface="+mj-lt"/>
                        <a:cs typeface="Calibri" panose="020F0502020204030204" pitchFamily="34" charset="0"/>
                      </a:endParaRPr>
                    </a:p>
                  </a:txBody>
                  <a:tcPr/>
                </a:tc>
                <a:tc>
                  <a:txBody>
                    <a:bodyPr/>
                    <a:lstStyle/>
                    <a:p>
                      <a:r>
                        <a:rPr lang="vi-VN" sz="2000" dirty="0">
                          <a:solidFill>
                            <a:schemeClr val="accent1">
                              <a:lumMod val="50000"/>
                            </a:schemeClr>
                          </a:solidFill>
                          <a:latin typeface="+mj-lt"/>
                          <a:cs typeface="Calibri" panose="020F0502020204030204" pitchFamily="34" charset="0"/>
                        </a:rPr>
                        <a:t>Hydrogen chloride (c)</a:t>
                      </a:r>
                    </a:p>
                  </a:txBody>
                  <a:tcPr/>
                </a:tc>
                <a:extLst>
                  <a:ext uri="{0D108BD9-81ED-4DB2-BD59-A6C34878D82A}">
                    <a16:rowId xmlns:a16="http://schemas.microsoft.com/office/drawing/2014/main" xmlns="" val="3435969621"/>
                  </a:ext>
                </a:extLst>
              </a:tr>
              <a:tr h="370840">
                <a:tc>
                  <a:txBody>
                    <a:bodyPr/>
                    <a:lstStyle/>
                    <a:p>
                      <a:r>
                        <a:rPr lang="vi-VN" sz="2000" dirty="0">
                          <a:solidFill>
                            <a:schemeClr val="accent1">
                              <a:lumMod val="50000"/>
                            </a:schemeClr>
                          </a:solidFill>
                          <a:latin typeface="+mj-lt"/>
                          <a:cs typeface="Calibri" panose="020F0502020204030204" pitchFamily="34" charset="0"/>
                        </a:rPr>
                        <a:t>Chlorine (b)</a:t>
                      </a:r>
                    </a:p>
                  </a:txBody>
                  <a:tcPr/>
                </a:tc>
                <a:tc>
                  <a:txBody>
                    <a:bodyPr/>
                    <a:lstStyle/>
                    <a:p>
                      <a:endParaRPr lang="vi-VN" sz="2000" dirty="0">
                        <a:solidFill>
                          <a:schemeClr val="accent1">
                            <a:lumMod val="50000"/>
                          </a:schemeClr>
                        </a:solidFill>
                        <a:latin typeface="+mj-lt"/>
                        <a:cs typeface="Calibri" panose="020F0502020204030204" pitchFamily="34" charset="0"/>
                      </a:endParaRPr>
                    </a:p>
                  </a:txBody>
                  <a:tcPr/>
                </a:tc>
                <a:extLst>
                  <a:ext uri="{0D108BD9-81ED-4DB2-BD59-A6C34878D82A}">
                    <a16:rowId xmlns:a16="http://schemas.microsoft.com/office/drawing/2014/main" xmlns="" val="747546480"/>
                  </a:ext>
                </a:extLst>
              </a:tr>
              <a:tr h="370840">
                <a:tc>
                  <a:txBody>
                    <a:bodyPr/>
                    <a:lstStyle/>
                    <a:p>
                      <a:r>
                        <a:rPr lang="vi-VN" sz="2000" dirty="0">
                          <a:solidFill>
                            <a:schemeClr val="accent1">
                              <a:lumMod val="50000"/>
                            </a:schemeClr>
                          </a:solidFill>
                          <a:latin typeface="+mj-lt"/>
                          <a:cs typeface="Calibri" panose="020F0502020204030204" pitchFamily="34" charset="0"/>
                        </a:rPr>
                        <a:t>Neon (d)</a:t>
                      </a:r>
                    </a:p>
                  </a:txBody>
                  <a:tcPr/>
                </a:tc>
                <a:tc>
                  <a:txBody>
                    <a:bodyPr/>
                    <a:lstStyle/>
                    <a:p>
                      <a:endParaRPr lang="vi-VN" sz="2000" dirty="0">
                        <a:solidFill>
                          <a:schemeClr val="accent1">
                            <a:lumMod val="50000"/>
                          </a:schemeClr>
                        </a:solidFill>
                        <a:latin typeface="+mj-lt"/>
                        <a:cs typeface="Calibri" panose="020F0502020204030204" pitchFamily="34" charset="0"/>
                      </a:endParaRPr>
                    </a:p>
                  </a:txBody>
                  <a:tcPr/>
                </a:tc>
                <a:extLst>
                  <a:ext uri="{0D108BD9-81ED-4DB2-BD59-A6C34878D82A}">
                    <a16:rowId xmlns:a16="http://schemas.microsoft.com/office/drawing/2014/main" xmlns="" val="546001063"/>
                  </a:ext>
                </a:extLst>
              </a:tr>
            </a:tbl>
          </a:graphicData>
        </a:graphic>
      </p:graphicFrame>
    </p:spTree>
    <p:extLst>
      <p:ext uri="{BB962C8B-B14F-4D97-AF65-F5344CB8AC3E}">
        <p14:creationId xmlns:p14="http://schemas.microsoft.com/office/powerpoint/2010/main" val="2382937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Giải Khoa học tự nhiên 7 bài 5 trang 31, 32, 33, 34, 35, 36 Chân trời sáng  tạ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Giải Khoa học tự nhiên 7 bài 5 trang 31, 32, 33, 34, 35, 36 Chân trời sáng  tạ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Giải Khoa học tự nhiên 7 bài 5 trang 31, 32, 33, 34, 35, 36 Chân trời sáng  tạ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Giải Khoa học tự nhiên 7 bài 5 trang 31, 32, 33, 34, 35, 36 Chân trời sáng  tạ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9109" y="160337"/>
            <a:ext cx="6152733" cy="288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val="20135742"/>
              </p:ext>
            </p:extLst>
          </p:nvPr>
        </p:nvGraphicFramePr>
        <p:xfrm>
          <a:off x="1777619" y="3043841"/>
          <a:ext cx="8058135" cy="2377440"/>
        </p:xfrm>
        <a:graphic>
          <a:graphicData uri="http://schemas.openxmlformats.org/drawingml/2006/table">
            <a:tbl>
              <a:tblPr firstRow="1" bandRow="1">
                <a:tableStyleId>{5C22544A-7EE6-4342-B048-85BDC9FD1C3A}</a:tableStyleId>
              </a:tblPr>
              <a:tblGrid>
                <a:gridCol w="4064000"/>
                <a:gridCol w="3994135"/>
              </a:tblGrid>
              <a:tr h="995036">
                <a:tc>
                  <a:txBody>
                    <a:bodyPr/>
                    <a:lstStyle/>
                    <a:p>
                      <a:r>
                        <a:rPr lang="vi-VN" sz="2400" dirty="0" smtClean="0">
                          <a:latin typeface="Times New Roman" pitchFamily="18" charset="0"/>
                          <a:cs typeface="Times New Roman" pitchFamily="18" charset="0"/>
                        </a:rPr>
                        <a:t>Phân</a:t>
                      </a:r>
                      <a:r>
                        <a:rPr lang="vi-VN" sz="2400" baseline="0" dirty="0" smtClean="0">
                          <a:latin typeface="Times New Roman" pitchFamily="18" charset="0"/>
                          <a:cs typeface="Times New Roman" pitchFamily="18" charset="0"/>
                        </a:rPr>
                        <a:t> tử được tạo thành từ 1 nguyên tố hóa học</a:t>
                      </a:r>
                      <a:endParaRPr lang="en-US" sz="2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2400" dirty="0" smtClean="0">
                          <a:latin typeface="Times New Roman" pitchFamily="18" charset="0"/>
                          <a:cs typeface="Times New Roman" pitchFamily="18" charset="0"/>
                        </a:rPr>
                        <a:t>Phân</a:t>
                      </a:r>
                      <a:r>
                        <a:rPr lang="vi-VN" sz="2400" baseline="0" dirty="0" smtClean="0">
                          <a:latin typeface="Times New Roman" pitchFamily="18" charset="0"/>
                          <a:cs typeface="Times New Roman" pitchFamily="18" charset="0"/>
                        </a:rPr>
                        <a:t> tử được tạo thành từ 2 nguyên tố hóa học</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txBody>
                  <a:tcPr/>
                </a:tc>
              </a:tr>
              <a:tr h="370840">
                <a:tc>
                  <a:txBody>
                    <a:bodyPr/>
                    <a:lstStyle/>
                    <a:p>
                      <a:r>
                        <a:rPr lang="vi-VN" sz="2400" i="0" dirty="0" smtClean="0">
                          <a:latin typeface="Times New Roman" pitchFamily="18" charset="0"/>
                          <a:cs typeface="Times New Roman" pitchFamily="18" charset="0"/>
                        </a:rPr>
                        <a:t>P</a:t>
                      </a:r>
                      <a:r>
                        <a:rPr lang="en-US" sz="2400" i="0" dirty="0" err="1" smtClean="0">
                          <a:latin typeface="Times New Roman" pitchFamily="18" charset="0"/>
                          <a:cs typeface="Times New Roman" pitchFamily="18" charset="0"/>
                        </a:rPr>
                        <a:t>hân</a:t>
                      </a:r>
                      <a:r>
                        <a:rPr lang="en-US" sz="2400" i="0" dirty="0" smtClean="0">
                          <a:latin typeface="Times New Roman" pitchFamily="18" charset="0"/>
                          <a:cs typeface="Times New Roman" pitchFamily="18" charset="0"/>
                        </a:rPr>
                        <a:t> </a:t>
                      </a:r>
                      <a:r>
                        <a:rPr lang="en-US" sz="2400" i="0" dirty="0" err="1" smtClean="0">
                          <a:latin typeface="Times New Roman" pitchFamily="18" charset="0"/>
                          <a:cs typeface="Times New Roman" pitchFamily="18" charset="0"/>
                        </a:rPr>
                        <a:t>tử</a:t>
                      </a:r>
                      <a:r>
                        <a:rPr lang="en-US" sz="2400" i="0" dirty="0" smtClean="0">
                          <a:latin typeface="Times New Roman" pitchFamily="18" charset="0"/>
                          <a:cs typeface="Times New Roman" pitchFamily="18" charset="0"/>
                        </a:rPr>
                        <a:t> c</a:t>
                      </a:r>
                      <a:r>
                        <a:rPr lang="vi-VN" sz="2400" i="0" dirty="0" smtClean="0">
                          <a:latin typeface="Times New Roman" pitchFamily="18" charset="0"/>
                          <a:cs typeface="Times New Roman" pitchFamily="18" charset="0"/>
                        </a:rPr>
                        <a:t>h</a:t>
                      </a:r>
                      <a:r>
                        <a:rPr lang="en-US" sz="2400" i="0" dirty="0" err="1" smtClean="0">
                          <a:latin typeface="Times New Roman" pitchFamily="18" charset="0"/>
                          <a:cs typeface="Times New Roman" pitchFamily="18" charset="0"/>
                        </a:rPr>
                        <a:t>lorine</a:t>
                      </a:r>
                      <a:r>
                        <a:rPr lang="en-US" sz="2400" i="0" dirty="0" smtClean="0">
                          <a:latin typeface="Times New Roman" pitchFamily="18" charset="0"/>
                          <a:cs typeface="Times New Roman" pitchFamily="18" charset="0"/>
                        </a:rPr>
                        <a:t>, </a:t>
                      </a:r>
                      <a:r>
                        <a:rPr lang="en-US" sz="2400" i="0" dirty="0" err="1" smtClean="0">
                          <a:latin typeface="Times New Roman" pitchFamily="18" charset="0"/>
                          <a:cs typeface="Times New Roman" pitchFamily="18" charset="0"/>
                        </a:rPr>
                        <a:t>phân</a:t>
                      </a:r>
                      <a:r>
                        <a:rPr lang="en-US" sz="2400" i="0" dirty="0" smtClean="0">
                          <a:latin typeface="Times New Roman" pitchFamily="18" charset="0"/>
                          <a:cs typeface="Times New Roman" pitchFamily="18" charset="0"/>
                        </a:rPr>
                        <a:t> </a:t>
                      </a:r>
                      <a:r>
                        <a:rPr lang="en-US" sz="2400" i="0" dirty="0" err="1" smtClean="0">
                          <a:latin typeface="Times New Roman" pitchFamily="18" charset="0"/>
                          <a:cs typeface="Times New Roman" pitchFamily="18" charset="0"/>
                        </a:rPr>
                        <a:t>tử</a:t>
                      </a:r>
                      <a:r>
                        <a:rPr lang="en-US" sz="2400" i="0" dirty="0" smtClean="0">
                          <a:latin typeface="Times New Roman" pitchFamily="18" charset="0"/>
                          <a:cs typeface="Times New Roman" pitchFamily="18" charset="0"/>
                        </a:rPr>
                        <a:t> nitrogen</a:t>
                      </a:r>
                      <a:r>
                        <a:rPr lang="vi-VN" sz="2400" i="0" dirty="0" smtClean="0">
                          <a:latin typeface="Times New Roman" pitchFamily="18" charset="0"/>
                          <a:cs typeface="Times New Roman" pitchFamily="18" charset="0"/>
                        </a:rPr>
                        <a:t>,</a:t>
                      </a:r>
                      <a:r>
                        <a:rPr lang="vi-VN" sz="2400" i="0" baseline="0" dirty="0" smtClean="0">
                          <a:latin typeface="Times New Roman" pitchFamily="18" charset="0"/>
                          <a:cs typeface="Times New Roman" pitchFamily="18" charset="0"/>
                        </a:rPr>
                        <a:t> ...</a:t>
                      </a:r>
                      <a:endParaRPr lang="en-US" sz="2400" i="0"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2400" i="0" dirty="0" smtClean="0">
                          <a:latin typeface="Times New Roman" pitchFamily="18" charset="0"/>
                          <a:cs typeface="Times New Roman" pitchFamily="18" charset="0"/>
                        </a:rPr>
                        <a:t>P</a:t>
                      </a:r>
                      <a:r>
                        <a:rPr lang="en-US" sz="2400" i="0" dirty="0" err="1" smtClean="0">
                          <a:latin typeface="Times New Roman" pitchFamily="18" charset="0"/>
                          <a:cs typeface="Times New Roman" pitchFamily="18" charset="0"/>
                        </a:rPr>
                        <a:t>hân</a:t>
                      </a:r>
                      <a:r>
                        <a:rPr lang="en-US" sz="2400" i="0" dirty="0" smtClean="0">
                          <a:latin typeface="Times New Roman" pitchFamily="18" charset="0"/>
                          <a:cs typeface="Times New Roman" pitchFamily="18" charset="0"/>
                        </a:rPr>
                        <a:t> </a:t>
                      </a:r>
                      <a:r>
                        <a:rPr lang="en-US" sz="2400" i="0" dirty="0" err="1" smtClean="0">
                          <a:latin typeface="Times New Roman" pitchFamily="18" charset="0"/>
                          <a:cs typeface="Times New Roman" pitchFamily="18" charset="0"/>
                        </a:rPr>
                        <a:t>tử</a:t>
                      </a:r>
                      <a:r>
                        <a:rPr lang="en-US" sz="2400" i="0" dirty="0" smtClean="0">
                          <a:latin typeface="Times New Roman" pitchFamily="18" charset="0"/>
                          <a:cs typeface="Times New Roman" pitchFamily="18" charset="0"/>
                        </a:rPr>
                        <a:t> ammonia, </a:t>
                      </a:r>
                      <a:r>
                        <a:rPr lang="en-US" sz="2400" i="0" dirty="0" err="1" smtClean="0">
                          <a:latin typeface="Times New Roman" pitchFamily="18" charset="0"/>
                          <a:cs typeface="Times New Roman" pitchFamily="18" charset="0"/>
                        </a:rPr>
                        <a:t>phân</a:t>
                      </a:r>
                      <a:r>
                        <a:rPr lang="en-US" sz="2400" i="0" dirty="0" smtClean="0">
                          <a:latin typeface="Times New Roman" pitchFamily="18" charset="0"/>
                          <a:cs typeface="Times New Roman" pitchFamily="18" charset="0"/>
                        </a:rPr>
                        <a:t> </a:t>
                      </a:r>
                      <a:r>
                        <a:rPr lang="en-US" sz="2400" i="0" dirty="0" err="1" smtClean="0">
                          <a:latin typeface="Times New Roman" pitchFamily="18" charset="0"/>
                          <a:cs typeface="Times New Roman" pitchFamily="18" charset="0"/>
                        </a:rPr>
                        <a:t>tử</a:t>
                      </a:r>
                      <a:r>
                        <a:rPr lang="en-US" sz="2400" i="0" dirty="0" smtClean="0">
                          <a:latin typeface="Times New Roman" pitchFamily="18" charset="0"/>
                          <a:cs typeface="Times New Roman" pitchFamily="18" charset="0"/>
                        </a:rPr>
                        <a:t> </a:t>
                      </a:r>
                      <a:r>
                        <a:rPr lang="en-US" sz="2400" i="0" dirty="0" err="1" smtClean="0">
                          <a:latin typeface="Times New Roman" pitchFamily="18" charset="0"/>
                          <a:cs typeface="Times New Roman" pitchFamily="18" charset="0"/>
                        </a:rPr>
                        <a:t>cacbondioxide</a:t>
                      </a:r>
                      <a:r>
                        <a:rPr lang="en-US" sz="2400" i="0" dirty="0" smtClean="0">
                          <a:latin typeface="Times New Roman" pitchFamily="18" charset="0"/>
                          <a:cs typeface="Times New Roman" pitchFamily="18" charset="0"/>
                        </a:rPr>
                        <a:t>,..</a:t>
                      </a:r>
                    </a:p>
                    <a:p>
                      <a:endParaRPr lang="en-US" sz="2400" i="0" dirty="0"/>
                    </a:p>
                  </a:txBody>
                  <a:tcPr/>
                </a:tc>
              </a:tr>
            </a:tbl>
          </a:graphicData>
        </a:graphic>
      </p:graphicFrame>
      <p:sp>
        <p:nvSpPr>
          <p:cNvPr id="9" name="Subtitle 2"/>
          <p:cNvSpPr>
            <a:spLocks noGrp="1"/>
          </p:cNvSpPr>
          <p:nvPr>
            <p:ph type="subTitle" idx="1"/>
          </p:nvPr>
        </p:nvSpPr>
        <p:spPr>
          <a:xfrm>
            <a:off x="1173712" y="5665634"/>
            <a:ext cx="8227866" cy="876835"/>
          </a:xfrm>
        </p:spPr>
        <p:txBody>
          <a:bodyPr/>
          <a:lstStyle/>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Phân</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tử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a:t>
            </a:r>
            <a:r>
              <a:rPr lang="en-US" sz="3600" dirty="0">
                <a:latin typeface="Times New Roman" pitchFamily="18" charset="0"/>
                <a:cs typeface="Times New Roman" pitchFamily="18" charset="0"/>
              </a:rPr>
              <a:t>? </a:t>
            </a:r>
            <a:endParaRPr lang="vi-VN" sz="3600" i="1" dirty="0" smtClean="0">
              <a:latin typeface="Times New Roman" pitchFamily="18" charset="0"/>
              <a:cs typeface="Times New Roman" pitchFamily="18" charset="0"/>
            </a:endParaRPr>
          </a:p>
        </p:txBody>
      </p:sp>
      <p:pic>
        <p:nvPicPr>
          <p:cNvPr id="10" name="Shape 227">
            <a:extLst>
              <a:ext uri="{FF2B5EF4-FFF2-40B4-BE49-F238E27FC236}">
                <a16:creationId xmlns:a16="http://schemas.microsoft.com/office/drawing/2014/main" xmlns="" id="{727403BC-7476-4FB6-8EE1-58AF1906A1D9}"/>
              </a:ext>
            </a:extLst>
          </p:cNvPr>
          <p:cNvPicPr/>
          <p:nvPr/>
        </p:nvPicPr>
        <p:blipFill rotWithShape="1">
          <a:blip r:embed="rId3"/>
          <a:srcRect b="18242"/>
          <a:stretch/>
        </p:blipFill>
        <p:spPr>
          <a:xfrm>
            <a:off x="9186422" y="141668"/>
            <a:ext cx="2275776" cy="1810130"/>
          </a:xfrm>
          <a:prstGeom prst="rect">
            <a:avLst/>
          </a:prstGeom>
        </p:spPr>
      </p:pic>
      <p:sp>
        <p:nvSpPr>
          <p:cNvPr id="11" name="Google Shape;876;p52"/>
          <p:cNvSpPr txBox="1">
            <a:spLocks noGrp="1"/>
          </p:cNvSpPr>
          <p:nvPr>
            <p:ph type="title"/>
          </p:nvPr>
        </p:nvSpPr>
        <p:spPr>
          <a:xfrm>
            <a:off x="8883769" y="1574214"/>
            <a:ext cx="2881082" cy="550800"/>
          </a:xfrm>
          <a:prstGeom prst="rect">
            <a:avLst/>
          </a:prstGeom>
        </p:spPr>
        <p:txBody>
          <a:bodyPr spcFirstLastPara="1" wrap="square" lIns="121900" tIns="121900" rIns="121900" bIns="121900" anchor="t" anchorCtr="0">
            <a:noAutofit/>
          </a:bodyPr>
          <a:lstStyle/>
          <a:p>
            <a:r>
              <a:rPr lang="vi-VN" sz="2800" b="1" dirty="0" smtClean="0">
                <a:solidFill>
                  <a:schemeClr val="tx1"/>
                </a:solidFill>
                <a:latin typeface="Bahnschrift Condensed" panose="020B0502040204020203" pitchFamily="34" charset="0"/>
                <a:cs typeface="Calibri" panose="020F0502020204030204" pitchFamily="34" charset="0"/>
              </a:rPr>
              <a:t> </a:t>
            </a:r>
            <a:r>
              <a:rPr lang="vi-VN" sz="2800" b="1" dirty="0">
                <a:solidFill>
                  <a:schemeClr val="tx1"/>
                </a:solidFill>
                <a:latin typeface="Bahnschrift Condensed" panose="020B0502040204020203" pitchFamily="34" charset="0"/>
                <a:cs typeface="Calibri" panose="020F0502020204030204" pitchFamily="34" charset="0"/>
              </a:rPr>
              <a:t>ammonia</a:t>
            </a:r>
            <a:endParaRPr sz="2800" b="1" dirty="0">
              <a:solidFill>
                <a:schemeClr val="tx1"/>
              </a:solidFill>
              <a:latin typeface="Bahnschrift Condensed" panose="020B0502040204020203" pitchFamily="34" charset="0"/>
              <a:cs typeface="Calibri" panose="020F0502020204030204" pitchFamily="34" charset="0"/>
            </a:endParaRPr>
          </a:p>
        </p:txBody>
      </p:sp>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160337"/>
            <a:ext cx="2362984" cy="2479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17575" y="2125014"/>
            <a:ext cx="177129" cy="2833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06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anim calcmode="lin" valueType="num">
                                      <p:cBhvr additive="base">
                                        <p:cTn id="7" dur="500" fill="hold"/>
                                        <p:tgtEl>
                                          <p:spTgt spid="2057"/>
                                        </p:tgtEl>
                                        <p:attrNameLst>
                                          <p:attrName>ppt_x</p:attrName>
                                        </p:attrNameLst>
                                      </p:cBhvr>
                                      <p:tavLst>
                                        <p:tav tm="0">
                                          <p:val>
                                            <p:strVal val="#ppt_x"/>
                                          </p:val>
                                        </p:tav>
                                        <p:tav tm="100000">
                                          <p:val>
                                            <p:strVal val="#ppt_x"/>
                                          </p:val>
                                        </p:tav>
                                      </p:tavLst>
                                    </p:anim>
                                    <p:anim calcmode="lin" valueType="num">
                                      <p:cBhvr additive="base">
                                        <p:cTn id="8" dur="500" fill="hold"/>
                                        <p:tgtEl>
                                          <p:spTgt spid="20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 calcmode="lin" valueType="num">
                                      <p:cBhvr additive="base">
                                        <p:cTn id="3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p:bldLst>
  </p:timing>
</p:sld>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1113</TotalTime>
  <Words>2012</Words>
  <Application>Microsoft Office PowerPoint</Application>
  <PresentationFormat>Custom</PresentationFormat>
  <Paragraphs>192</Paragraphs>
  <Slides>49</Slides>
  <Notes>37</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Basic Chemistry for Pre-K by Slidesgo</vt:lpstr>
      <vt:lpstr>1_Basic Chemistry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ammonia</vt:lpstr>
      <vt:lpstr>PowerPoint Presentation</vt:lpstr>
      <vt:lpstr>Phân tử nitrogen</vt:lpstr>
      <vt:lpstr>Phân tử ammonia</vt:lpstr>
      <vt:lpstr>PowerPoint Presentation</vt:lpstr>
      <vt:lpstr>PowerPoint Presentation</vt:lpstr>
      <vt:lpstr>PowerPoint Presentation</vt:lpstr>
      <vt:lpstr>PowerPoint Presentation</vt:lpstr>
      <vt:lpstr>CÁCH TÍNH KHỐI LƯỢNG PHÂN TỬ</vt:lpstr>
      <vt:lpstr>a) Hãy đề xuất cách tính khối lượng phân tử của mỗi chất </vt:lpstr>
      <vt:lpstr>b) Phân tử khí oxygen sẽ có KLPT bằng bao nhiêu?</vt:lpstr>
      <vt:lpstr>ĐUỔI HÌNH BẮT CHỮ</vt:lpstr>
      <vt:lpstr>CÁCH TÍNH KHỐI LƯỢNG PHÂN TỬ   Khối lượng phân tử bằng tổng khối lượng các nguyên tử có trong phân tử.  </vt:lpstr>
      <vt:lpstr>VÍ DỤ</vt:lpstr>
      <vt:lpstr>VẬN DỤNG </vt:lpstr>
      <vt:lpstr>VẬN DỤNG </vt:lpstr>
      <vt:lpstr>ĐỐ EM </vt:lpstr>
      <vt:lpstr>ĐỐ EM </vt:lpstr>
      <vt:lpstr>PowerPoint Presentation</vt:lpstr>
      <vt:lpstr>PowerPoint Presentation</vt:lpstr>
      <vt:lpstr>PowerPoint Presentation</vt:lpstr>
      <vt:lpstr>PowerPoint Presentation</vt:lpstr>
      <vt:lpstr>PowerPoint Presentation</vt:lpstr>
      <vt:lpstr>QUAN SÁT VÀ TRẢ LỜI CÂU HỎI</vt:lpstr>
      <vt:lpstr>QUAN SÁT VÀ TRẢ LỜI CÂU HỎI</vt:lpstr>
      <vt:lpstr>QUAN SÁT VÀ TRẢ LỜI CÂU HỎI</vt:lpstr>
      <vt:lpstr>2. Đơn chất</vt:lpstr>
      <vt:lpstr>PowerPoint Presentation</vt:lpstr>
      <vt:lpstr>VẬN DỤNG</vt:lpstr>
      <vt:lpstr>03</vt:lpstr>
      <vt:lpstr>PowerPoint Presentation</vt:lpstr>
      <vt:lpstr>PowerPoint Presentation</vt:lpstr>
      <vt:lpstr>PowerPoint Presentation</vt:lpstr>
      <vt:lpstr>QUAN SÁT VÀ TRẢ LỜI CÂU HỎI</vt:lpstr>
      <vt:lpstr>QUAN SÁT VÀ TRẢ LỜI CÂU HỎI</vt:lpstr>
      <vt:lpstr>3. Hợp chất</vt:lpstr>
      <vt:lpstr>PowerPoint Presentation</vt:lpstr>
      <vt:lpstr>VẬN DỤNG</vt:lpstr>
      <vt:lpstr>VẬN DỤNG</vt:lpstr>
      <vt:lpstr>VẬN DỤNG</vt:lpstr>
      <vt:lpstr>VẬN DỤNG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GV_Trần Thị Tuyết Nhung</dc:creator>
  <cp:lastModifiedBy>dell</cp:lastModifiedBy>
  <cp:revision>126</cp:revision>
  <dcterms:created xsi:type="dcterms:W3CDTF">2022-06-26T08:35:28Z</dcterms:created>
  <dcterms:modified xsi:type="dcterms:W3CDTF">2024-10-14T13:31:41Z</dcterms:modified>
</cp:coreProperties>
</file>