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8" r:id="rId2"/>
    <p:sldId id="256" r:id="rId3"/>
    <p:sldId id="308" r:id="rId4"/>
    <p:sldId id="309" r:id="rId5"/>
    <p:sldId id="310"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0" r:id="rId20"/>
    <p:sldId id="272" r:id="rId21"/>
    <p:sldId id="273" r:id="rId22"/>
    <p:sldId id="274" r:id="rId23"/>
    <p:sldId id="275" r:id="rId24"/>
    <p:sldId id="276" r:id="rId25"/>
    <p:sldId id="277" r:id="rId26"/>
    <p:sldId id="278" r:id="rId27"/>
    <p:sldId id="279" r:id="rId28"/>
    <p:sldId id="280" r:id="rId29"/>
    <p:sldId id="282" r:id="rId30"/>
    <p:sldId id="283" r:id="rId31"/>
    <p:sldId id="284" r:id="rId32"/>
    <p:sldId id="30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57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C65B9-E3F8-4139-9A5C-DA8927A18665}" type="datetimeFigureOut">
              <a:rPr lang="en-US" smtClean="0"/>
              <a:t>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E2A648-1A61-4C56-919D-9312A61259B1}" type="slidenum">
              <a:rPr lang="en-US" smtClean="0"/>
              <a:t>‹#›</a:t>
            </a:fld>
            <a:endParaRPr lang="en-US"/>
          </a:p>
        </p:txBody>
      </p:sp>
    </p:spTree>
    <p:extLst>
      <p:ext uri="{BB962C8B-B14F-4D97-AF65-F5344CB8AC3E}">
        <p14:creationId xmlns:p14="http://schemas.microsoft.com/office/powerpoint/2010/main" val="236706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E2A648-1A61-4C56-919D-9312A61259B1}" type="slidenum">
              <a:rPr lang="en-US" smtClean="0"/>
              <a:t>20</a:t>
            </a:fld>
            <a:endParaRPr lang="en-US"/>
          </a:p>
        </p:txBody>
      </p:sp>
    </p:spTree>
    <p:extLst>
      <p:ext uri="{BB962C8B-B14F-4D97-AF65-F5344CB8AC3E}">
        <p14:creationId xmlns:p14="http://schemas.microsoft.com/office/powerpoint/2010/main" val="769972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4446D1-84A5-44A0-BAF6-741CF5C61762}"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6285-7B7F-433D-9D1D-9BAB8005E3E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446D1-84A5-44A0-BAF6-741CF5C61762}"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6285-7B7F-433D-9D1D-9BAB8005E3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446D1-84A5-44A0-BAF6-741CF5C61762}"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6285-7B7F-433D-9D1D-9BAB8005E3E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446D1-84A5-44A0-BAF6-741CF5C61762}"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6285-7B7F-433D-9D1D-9BAB8005E3E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4446D1-84A5-44A0-BAF6-741CF5C61762}"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6285-7B7F-433D-9D1D-9BAB8005E3E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4446D1-84A5-44A0-BAF6-741CF5C61762}"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6285-7B7F-433D-9D1D-9BAB8005E3E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4446D1-84A5-44A0-BAF6-741CF5C61762}" type="datetimeFigureOut">
              <a:rPr lang="en-US" smtClean="0"/>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AF6285-7B7F-433D-9D1D-9BAB8005E3E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4446D1-84A5-44A0-BAF6-741CF5C61762}" type="datetimeFigureOut">
              <a:rPr lang="en-US" smtClean="0"/>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AF6285-7B7F-433D-9D1D-9BAB8005E3E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446D1-84A5-44A0-BAF6-741CF5C61762}" type="datetimeFigureOut">
              <a:rPr lang="en-US" smtClean="0"/>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6285-7B7F-433D-9D1D-9BAB8005E3E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4446D1-84A5-44A0-BAF6-741CF5C61762}"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6285-7B7F-433D-9D1D-9BAB8005E3E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4446D1-84A5-44A0-BAF6-741CF5C61762}"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6285-7B7F-433D-9D1D-9BAB8005E3E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446D1-84A5-44A0-BAF6-741CF5C61762}" type="datetimeFigureOut">
              <a:rPr lang="en-US" smtClean="0"/>
              <a:t>9/10/2024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F6285-7B7F-433D-9D1D-9BAB8005E3E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9388" y="1977470"/>
            <a:ext cx="10935478" cy="1938992"/>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BÀI 1: MỞ ĐẦU</a:t>
            </a:r>
          </a:p>
          <a:p>
            <a:pPr algn="ctr"/>
            <a:r>
              <a:rPr lang="en-US" sz="4000" b="1" dirty="0">
                <a:solidFill>
                  <a:srgbClr val="FF0000"/>
                </a:solidFill>
                <a:latin typeface="Times New Roman" panose="02020603050405020304" pitchFamily="18" charset="0"/>
                <a:cs typeface="Times New Roman" panose="02020603050405020304" pitchFamily="18" charset="0"/>
              </a:rPr>
              <a:t>PHƯƠNG PHÁP VÀ KĨ NĂNG HỌC TẬP MÔN KHOA HỌC TỰ NHIÊN</a:t>
            </a:r>
          </a:p>
        </p:txBody>
      </p:sp>
      <p:pic>
        <p:nvPicPr>
          <p:cNvPr id="3" name="Picture 2"/>
          <p:cNvPicPr>
            <a:picLocks noChangeAspect="1"/>
          </p:cNvPicPr>
          <p:nvPr/>
        </p:nvPicPr>
        <p:blipFill>
          <a:blip r:embed="rId2"/>
          <a:stretch>
            <a:fillRect/>
          </a:stretch>
        </p:blipFill>
        <p:spPr>
          <a:xfrm>
            <a:off x="8836090" y="4676"/>
            <a:ext cx="3355910" cy="2611084"/>
          </a:xfrm>
          <a:prstGeom prst="flowChartAlternateProcess">
            <a:avLst/>
          </a:prstGeom>
          <a:ln>
            <a:solidFill>
              <a:schemeClr val="tx2">
                <a:lumMod val="20000"/>
                <a:lumOff val="80000"/>
              </a:schemeClr>
            </a:solidFill>
          </a:ln>
        </p:spPr>
      </p:pic>
      <p:grpSp>
        <p:nvGrpSpPr>
          <p:cNvPr id="29" name="Google Shape;2204;p41">
            <a:extLst>
              <a:ext uri="{FF2B5EF4-FFF2-40B4-BE49-F238E27FC236}">
                <a16:creationId xmlns:a16="http://schemas.microsoft.com/office/drawing/2014/main" id="{FCD2F6CF-06F4-424F-8BD5-60C9122579D7}"/>
              </a:ext>
            </a:extLst>
          </p:cNvPr>
          <p:cNvGrpSpPr/>
          <p:nvPr/>
        </p:nvGrpSpPr>
        <p:grpSpPr>
          <a:xfrm>
            <a:off x="0" y="3734077"/>
            <a:ext cx="6222712" cy="3123923"/>
            <a:chOff x="2464151" y="1609174"/>
            <a:chExt cx="6222712" cy="3123923"/>
          </a:xfrm>
        </p:grpSpPr>
        <p:sp>
          <p:nvSpPr>
            <p:cNvPr id="30" name="Google Shape;2205;p41">
              <a:extLst>
                <a:ext uri="{FF2B5EF4-FFF2-40B4-BE49-F238E27FC236}">
                  <a16:creationId xmlns:a16="http://schemas.microsoft.com/office/drawing/2014/main" id="{3F5C42CE-E6DB-463B-C167-3174A4DFA401}"/>
                </a:ext>
              </a:extLst>
            </p:cNvPr>
            <p:cNvSpPr/>
            <p:nvPr/>
          </p:nvSpPr>
          <p:spPr>
            <a:xfrm>
              <a:off x="2464151" y="4332968"/>
              <a:ext cx="6222712" cy="400129"/>
            </a:xfrm>
            <a:custGeom>
              <a:avLst/>
              <a:gdLst/>
              <a:ahLst/>
              <a:cxnLst/>
              <a:rect l="l" t="t" r="r" b="b"/>
              <a:pathLst>
                <a:path w="269761" h="17346" extrusionOk="0">
                  <a:moveTo>
                    <a:pt x="134897" y="0"/>
                  </a:moveTo>
                  <a:cubicBezTo>
                    <a:pt x="60377" y="0"/>
                    <a:pt x="1" y="3870"/>
                    <a:pt x="1" y="8673"/>
                  </a:cubicBezTo>
                  <a:cubicBezTo>
                    <a:pt x="1" y="13476"/>
                    <a:pt x="60377" y="17346"/>
                    <a:pt x="134897" y="17346"/>
                  </a:cubicBezTo>
                  <a:cubicBezTo>
                    <a:pt x="209384" y="17346"/>
                    <a:pt x="269760" y="13476"/>
                    <a:pt x="269760" y="8673"/>
                  </a:cubicBezTo>
                  <a:cubicBezTo>
                    <a:pt x="269760" y="3870"/>
                    <a:pt x="209384" y="0"/>
                    <a:pt x="134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06;p41">
              <a:extLst>
                <a:ext uri="{FF2B5EF4-FFF2-40B4-BE49-F238E27FC236}">
                  <a16:creationId xmlns:a16="http://schemas.microsoft.com/office/drawing/2014/main" id="{5DCB40E2-56BF-9CA6-7DD2-EB7BFF202907}"/>
                </a:ext>
              </a:extLst>
            </p:cNvPr>
            <p:cNvSpPr/>
            <p:nvPr/>
          </p:nvSpPr>
          <p:spPr>
            <a:xfrm>
              <a:off x="6855453" y="2316194"/>
              <a:ext cx="1311941" cy="1895987"/>
            </a:xfrm>
            <a:custGeom>
              <a:avLst/>
              <a:gdLst/>
              <a:ahLst/>
              <a:cxnLst/>
              <a:rect l="l" t="t" r="r" b="b"/>
              <a:pathLst>
                <a:path w="56874" h="82193" extrusionOk="0">
                  <a:moveTo>
                    <a:pt x="0" y="1"/>
                  </a:moveTo>
                  <a:lnTo>
                    <a:pt x="0" y="5905"/>
                  </a:lnTo>
                  <a:lnTo>
                    <a:pt x="30022" y="5905"/>
                  </a:lnTo>
                  <a:cubicBezTo>
                    <a:pt x="38661" y="5905"/>
                    <a:pt x="45666" y="12910"/>
                    <a:pt x="45666" y="21550"/>
                  </a:cubicBezTo>
                  <a:lnTo>
                    <a:pt x="45666" y="30089"/>
                  </a:lnTo>
                  <a:lnTo>
                    <a:pt x="27253" y="82193"/>
                  </a:lnTo>
                  <a:lnTo>
                    <a:pt x="56874" y="82193"/>
                  </a:lnTo>
                  <a:lnTo>
                    <a:pt x="51604" y="30089"/>
                  </a:lnTo>
                  <a:lnTo>
                    <a:pt x="51604" y="21550"/>
                  </a:lnTo>
                  <a:cubicBezTo>
                    <a:pt x="51604" y="9675"/>
                    <a:pt x="41930" y="1"/>
                    <a:pt x="30022" y="1"/>
                  </a:cubicBezTo>
                  <a:close/>
                </a:path>
              </a:pathLst>
            </a:custGeom>
            <a:solidFill>
              <a:srgbClr val="037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07;p41">
              <a:extLst>
                <a:ext uri="{FF2B5EF4-FFF2-40B4-BE49-F238E27FC236}">
                  <a16:creationId xmlns:a16="http://schemas.microsoft.com/office/drawing/2014/main" id="{8813580D-DB84-5E16-E2E8-D79AD5B63A27}"/>
                </a:ext>
              </a:extLst>
            </p:cNvPr>
            <p:cNvSpPr/>
            <p:nvPr/>
          </p:nvSpPr>
          <p:spPr>
            <a:xfrm>
              <a:off x="6109068" y="4206327"/>
              <a:ext cx="2058336" cy="320869"/>
            </a:xfrm>
            <a:custGeom>
              <a:avLst/>
              <a:gdLst/>
              <a:ahLst/>
              <a:cxnLst/>
              <a:rect l="l" t="t" r="r" b="b"/>
              <a:pathLst>
                <a:path w="89231" h="13910" extrusionOk="0">
                  <a:moveTo>
                    <a:pt x="2769" y="0"/>
                  </a:moveTo>
                  <a:cubicBezTo>
                    <a:pt x="1268" y="0"/>
                    <a:pt x="1" y="1201"/>
                    <a:pt x="1" y="2735"/>
                  </a:cubicBezTo>
                  <a:lnTo>
                    <a:pt x="1" y="11175"/>
                  </a:lnTo>
                  <a:cubicBezTo>
                    <a:pt x="1" y="12676"/>
                    <a:pt x="1235" y="13910"/>
                    <a:pt x="2769" y="13910"/>
                  </a:cubicBezTo>
                  <a:lnTo>
                    <a:pt x="86496" y="13910"/>
                  </a:lnTo>
                  <a:cubicBezTo>
                    <a:pt x="87997" y="13910"/>
                    <a:pt x="89231" y="12709"/>
                    <a:pt x="89231" y="11208"/>
                  </a:cubicBezTo>
                  <a:lnTo>
                    <a:pt x="892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08;p41">
              <a:extLst>
                <a:ext uri="{FF2B5EF4-FFF2-40B4-BE49-F238E27FC236}">
                  <a16:creationId xmlns:a16="http://schemas.microsoft.com/office/drawing/2014/main" id="{EEB4A4DC-5610-F042-05B6-924DC5E1409A}"/>
                </a:ext>
              </a:extLst>
            </p:cNvPr>
            <p:cNvSpPr/>
            <p:nvPr/>
          </p:nvSpPr>
          <p:spPr>
            <a:xfrm>
              <a:off x="5705115" y="3772802"/>
              <a:ext cx="1640514" cy="116975"/>
            </a:xfrm>
            <a:custGeom>
              <a:avLst/>
              <a:gdLst/>
              <a:ahLst/>
              <a:cxnLst/>
              <a:rect l="l" t="t" r="r" b="b"/>
              <a:pathLst>
                <a:path w="71118" h="5071" extrusionOk="0">
                  <a:moveTo>
                    <a:pt x="1401" y="0"/>
                  </a:moveTo>
                  <a:cubicBezTo>
                    <a:pt x="634" y="0"/>
                    <a:pt x="0" y="634"/>
                    <a:pt x="0" y="1401"/>
                  </a:cubicBezTo>
                  <a:lnTo>
                    <a:pt x="0" y="3703"/>
                  </a:lnTo>
                  <a:cubicBezTo>
                    <a:pt x="0" y="4437"/>
                    <a:pt x="634" y="5070"/>
                    <a:pt x="1401" y="5070"/>
                  </a:cubicBezTo>
                  <a:lnTo>
                    <a:pt x="69683" y="5070"/>
                  </a:lnTo>
                  <a:cubicBezTo>
                    <a:pt x="70484" y="5070"/>
                    <a:pt x="71118" y="4437"/>
                    <a:pt x="71051" y="3703"/>
                  </a:cubicBezTo>
                  <a:lnTo>
                    <a:pt x="71051" y="1401"/>
                  </a:lnTo>
                  <a:cubicBezTo>
                    <a:pt x="71051" y="634"/>
                    <a:pt x="70450" y="0"/>
                    <a:pt x="69683"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09;p41">
              <a:extLst>
                <a:ext uri="{FF2B5EF4-FFF2-40B4-BE49-F238E27FC236}">
                  <a16:creationId xmlns:a16="http://schemas.microsoft.com/office/drawing/2014/main" id="{A01A5FD5-3872-3448-5BA1-3BCABFD9A682}"/>
                </a:ext>
              </a:extLst>
            </p:cNvPr>
            <p:cNvSpPr/>
            <p:nvPr/>
          </p:nvSpPr>
          <p:spPr>
            <a:xfrm>
              <a:off x="6292960" y="1870695"/>
              <a:ext cx="561740" cy="1026481"/>
            </a:xfrm>
            <a:custGeom>
              <a:avLst/>
              <a:gdLst/>
              <a:ahLst/>
              <a:cxnLst/>
              <a:rect l="l" t="t" r="r" b="b"/>
              <a:pathLst>
                <a:path w="24352" h="44499" extrusionOk="0">
                  <a:moveTo>
                    <a:pt x="2036" y="0"/>
                  </a:moveTo>
                  <a:cubicBezTo>
                    <a:pt x="935" y="0"/>
                    <a:pt x="1" y="934"/>
                    <a:pt x="1" y="2035"/>
                  </a:cubicBezTo>
                  <a:lnTo>
                    <a:pt x="1" y="42464"/>
                  </a:lnTo>
                  <a:cubicBezTo>
                    <a:pt x="1" y="43565"/>
                    <a:pt x="935" y="44499"/>
                    <a:pt x="2036" y="44499"/>
                  </a:cubicBezTo>
                  <a:lnTo>
                    <a:pt x="22317" y="44499"/>
                  </a:lnTo>
                  <a:cubicBezTo>
                    <a:pt x="23451" y="44499"/>
                    <a:pt x="24352" y="43565"/>
                    <a:pt x="24352" y="42464"/>
                  </a:cubicBezTo>
                  <a:lnTo>
                    <a:pt x="24352" y="2035"/>
                  </a:lnTo>
                  <a:cubicBezTo>
                    <a:pt x="24352" y="934"/>
                    <a:pt x="23451" y="0"/>
                    <a:pt x="223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10;p41">
              <a:extLst>
                <a:ext uri="{FF2B5EF4-FFF2-40B4-BE49-F238E27FC236}">
                  <a16:creationId xmlns:a16="http://schemas.microsoft.com/office/drawing/2014/main" id="{48C7B62A-58CC-C63F-6D4C-C21BCD5EFC0C}"/>
                </a:ext>
              </a:extLst>
            </p:cNvPr>
            <p:cNvSpPr/>
            <p:nvPr/>
          </p:nvSpPr>
          <p:spPr>
            <a:xfrm>
              <a:off x="6385298" y="1689871"/>
              <a:ext cx="376300" cy="180826"/>
            </a:xfrm>
            <a:custGeom>
              <a:avLst/>
              <a:gdLst/>
              <a:ahLst/>
              <a:cxnLst/>
              <a:rect l="l" t="t" r="r" b="b"/>
              <a:pathLst>
                <a:path w="16313" h="7839" extrusionOk="0">
                  <a:moveTo>
                    <a:pt x="2036" y="0"/>
                  </a:moveTo>
                  <a:cubicBezTo>
                    <a:pt x="935" y="0"/>
                    <a:pt x="1" y="934"/>
                    <a:pt x="1" y="2035"/>
                  </a:cubicBezTo>
                  <a:lnTo>
                    <a:pt x="1" y="7839"/>
                  </a:lnTo>
                  <a:lnTo>
                    <a:pt x="16313" y="7839"/>
                  </a:lnTo>
                  <a:lnTo>
                    <a:pt x="16313" y="2035"/>
                  </a:lnTo>
                  <a:cubicBezTo>
                    <a:pt x="16313" y="901"/>
                    <a:pt x="15379" y="0"/>
                    <a:pt x="14278"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11;p41">
              <a:extLst>
                <a:ext uri="{FF2B5EF4-FFF2-40B4-BE49-F238E27FC236}">
                  <a16:creationId xmlns:a16="http://schemas.microsoft.com/office/drawing/2014/main" id="{B047E2E8-8D5E-5CC9-69F1-789BA75CCDF1}"/>
                </a:ext>
              </a:extLst>
            </p:cNvPr>
            <p:cNvSpPr/>
            <p:nvPr/>
          </p:nvSpPr>
          <p:spPr>
            <a:xfrm>
              <a:off x="6373764" y="2897144"/>
              <a:ext cx="400913" cy="95430"/>
            </a:xfrm>
            <a:custGeom>
              <a:avLst/>
              <a:gdLst/>
              <a:ahLst/>
              <a:cxnLst/>
              <a:rect l="l" t="t" r="r" b="b"/>
              <a:pathLst>
                <a:path w="17380" h="4137" extrusionOk="0">
                  <a:moveTo>
                    <a:pt x="0" y="1"/>
                  </a:moveTo>
                  <a:lnTo>
                    <a:pt x="0" y="2069"/>
                  </a:lnTo>
                  <a:cubicBezTo>
                    <a:pt x="0" y="3203"/>
                    <a:pt x="901" y="4137"/>
                    <a:pt x="2035" y="4137"/>
                  </a:cubicBezTo>
                  <a:lnTo>
                    <a:pt x="15345" y="4137"/>
                  </a:lnTo>
                  <a:cubicBezTo>
                    <a:pt x="16479" y="4137"/>
                    <a:pt x="17380" y="3203"/>
                    <a:pt x="17380" y="2069"/>
                  </a:cubicBezTo>
                  <a:lnTo>
                    <a:pt x="173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12;p41">
              <a:extLst>
                <a:ext uri="{FF2B5EF4-FFF2-40B4-BE49-F238E27FC236}">
                  <a16:creationId xmlns:a16="http://schemas.microsoft.com/office/drawing/2014/main" id="{0355F2E4-867A-4AB4-F344-76B56C559365}"/>
                </a:ext>
              </a:extLst>
            </p:cNvPr>
            <p:cNvSpPr/>
            <p:nvPr/>
          </p:nvSpPr>
          <p:spPr>
            <a:xfrm>
              <a:off x="6564599" y="2119614"/>
              <a:ext cx="578648" cy="527092"/>
            </a:xfrm>
            <a:custGeom>
              <a:avLst/>
              <a:gdLst/>
              <a:ahLst/>
              <a:cxnLst/>
              <a:rect l="l" t="t" r="r" b="b"/>
              <a:pathLst>
                <a:path w="25085" h="22850" extrusionOk="0">
                  <a:moveTo>
                    <a:pt x="12559" y="0"/>
                  </a:moveTo>
                  <a:cubicBezTo>
                    <a:pt x="9632" y="0"/>
                    <a:pt x="6705" y="1118"/>
                    <a:pt x="4470" y="3353"/>
                  </a:cubicBezTo>
                  <a:cubicBezTo>
                    <a:pt x="0" y="7822"/>
                    <a:pt x="0" y="15061"/>
                    <a:pt x="4470" y="19497"/>
                  </a:cubicBezTo>
                  <a:cubicBezTo>
                    <a:pt x="6705" y="21732"/>
                    <a:pt x="9632" y="22850"/>
                    <a:pt x="12559" y="22850"/>
                  </a:cubicBezTo>
                  <a:cubicBezTo>
                    <a:pt x="15486" y="22850"/>
                    <a:pt x="18413" y="21732"/>
                    <a:pt x="20648" y="19497"/>
                  </a:cubicBezTo>
                  <a:cubicBezTo>
                    <a:pt x="25085" y="15061"/>
                    <a:pt x="25085" y="7822"/>
                    <a:pt x="20648" y="3353"/>
                  </a:cubicBezTo>
                  <a:cubicBezTo>
                    <a:pt x="18413" y="1118"/>
                    <a:pt x="15486" y="0"/>
                    <a:pt x="12559"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13;p41">
              <a:extLst>
                <a:ext uri="{FF2B5EF4-FFF2-40B4-BE49-F238E27FC236}">
                  <a16:creationId xmlns:a16="http://schemas.microsoft.com/office/drawing/2014/main" id="{FBC3B9F2-9F50-7A11-A0FA-34B1768CA033}"/>
                </a:ext>
              </a:extLst>
            </p:cNvPr>
            <p:cNvSpPr/>
            <p:nvPr/>
          </p:nvSpPr>
          <p:spPr>
            <a:xfrm>
              <a:off x="6676936" y="2221941"/>
              <a:ext cx="354732" cy="323199"/>
            </a:xfrm>
            <a:custGeom>
              <a:avLst/>
              <a:gdLst/>
              <a:ahLst/>
              <a:cxnLst/>
              <a:rect l="l" t="t" r="r" b="b"/>
              <a:pathLst>
                <a:path w="15378" h="14011" extrusionOk="0">
                  <a:moveTo>
                    <a:pt x="7689" y="1"/>
                  </a:moveTo>
                  <a:cubicBezTo>
                    <a:pt x="5896" y="1"/>
                    <a:pt x="4103" y="684"/>
                    <a:pt x="2736" y="2052"/>
                  </a:cubicBezTo>
                  <a:cubicBezTo>
                    <a:pt x="0" y="4787"/>
                    <a:pt x="0" y="9224"/>
                    <a:pt x="2736" y="11959"/>
                  </a:cubicBezTo>
                  <a:cubicBezTo>
                    <a:pt x="4103" y="13327"/>
                    <a:pt x="5896" y="14011"/>
                    <a:pt x="7689" y="14011"/>
                  </a:cubicBezTo>
                  <a:cubicBezTo>
                    <a:pt x="9482" y="14011"/>
                    <a:pt x="11275" y="13327"/>
                    <a:pt x="12643" y="11959"/>
                  </a:cubicBezTo>
                  <a:cubicBezTo>
                    <a:pt x="15378" y="9224"/>
                    <a:pt x="15378" y="4787"/>
                    <a:pt x="12643" y="2052"/>
                  </a:cubicBezTo>
                  <a:cubicBezTo>
                    <a:pt x="11275" y="684"/>
                    <a:pt x="9482" y="1"/>
                    <a:pt x="7689" y="1"/>
                  </a:cubicBezTo>
                  <a:close/>
                </a:path>
              </a:pathLst>
            </a:custGeom>
            <a:solidFill>
              <a:srgbClr val="037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14;p41">
              <a:extLst>
                <a:ext uri="{FF2B5EF4-FFF2-40B4-BE49-F238E27FC236}">
                  <a16:creationId xmlns:a16="http://schemas.microsoft.com/office/drawing/2014/main" id="{9AB0B1BE-1232-0A25-0F2A-93B504C16E64}"/>
                </a:ext>
              </a:extLst>
            </p:cNvPr>
            <p:cNvSpPr/>
            <p:nvPr/>
          </p:nvSpPr>
          <p:spPr>
            <a:xfrm>
              <a:off x="6854669" y="3889753"/>
              <a:ext cx="263177" cy="322414"/>
            </a:xfrm>
            <a:custGeom>
              <a:avLst/>
              <a:gdLst/>
              <a:ahLst/>
              <a:cxnLst/>
              <a:rect l="l" t="t" r="r" b="b"/>
              <a:pathLst>
                <a:path w="11409" h="13977" extrusionOk="0">
                  <a:moveTo>
                    <a:pt x="1" y="0"/>
                  </a:moveTo>
                  <a:lnTo>
                    <a:pt x="1" y="13977"/>
                  </a:lnTo>
                  <a:lnTo>
                    <a:pt x="11409" y="13977"/>
                  </a:lnTo>
                  <a:lnTo>
                    <a:pt x="114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15;p41">
              <a:extLst>
                <a:ext uri="{FF2B5EF4-FFF2-40B4-BE49-F238E27FC236}">
                  <a16:creationId xmlns:a16="http://schemas.microsoft.com/office/drawing/2014/main" id="{F083B9FB-122B-7AA4-B682-B5F6D814D20E}"/>
                </a:ext>
              </a:extLst>
            </p:cNvPr>
            <p:cNvSpPr/>
            <p:nvPr/>
          </p:nvSpPr>
          <p:spPr>
            <a:xfrm>
              <a:off x="7621053" y="3508866"/>
              <a:ext cx="507093" cy="314733"/>
            </a:xfrm>
            <a:custGeom>
              <a:avLst/>
              <a:gdLst/>
              <a:ahLst/>
              <a:cxnLst/>
              <a:rect l="l" t="t" r="r" b="b"/>
              <a:pathLst>
                <a:path w="21983" h="13644" extrusionOk="0">
                  <a:moveTo>
                    <a:pt x="4804" y="1"/>
                  </a:moveTo>
                  <a:lnTo>
                    <a:pt x="0" y="13644"/>
                  </a:lnTo>
                  <a:lnTo>
                    <a:pt x="21983" y="13644"/>
                  </a:lnTo>
                  <a:lnTo>
                    <a:pt x="205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16;p41">
              <a:extLst>
                <a:ext uri="{FF2B5EF4-FFF2-40B4-BE49-F238E27FC236}">
                  <a16:creationId xmlns:a16="http://schemas.microsoft.com/office/drawing/2014/main" id="{22BDB70C-65F2-261D-FCA5-3E1F8340F68E}"/>
                </a:ext>
              </a:extLst>
            </p:cNvPr>
            <p:cNvSpPr/>
            <p:nvPr/>
          </p:nvSpPr>
          <p:spPr>
            <a:xfrm>
              <a:off x="7601815" y="3823573"/>
              <a:ext cx="530945" cy="51579"/>
            </a:xfrm>
            <a:custGeom>
              <a:avLst/>
              <a:gdLst/>
              <a:ahLst/>
              <a:cxnLst/>
              <a:rect l="l" t="t" r="r" b="b"/>
              <a:pathLst>
                <a:path w="23017" h="2236" extrusionOk="0">
                  <a:moveTo>
                    <a:pt x="834" y="1"/>
                  </a:moveTo>
                  <a:lnTo>
                    <a:pt x="1" y="2236"/>
                  </a:lnTo>
                  <a:lnTo>
                    <a:pt x="23017" y="2236"/>
                  </a:lnTo>
                  <a:lnTo>
                    <a:pt x="22817" y="1"/>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17;p41">
              <a:extLst>
                <a:ext uri="{FF2B5EF4-FFF2-40B4-BE49-F238E27FC236}">
                  <a16:creationId xmlns:a16="http://schemas.microsoft.com/office/drawing/2014/main" id="{B743ACE5-FFA9-FC0B-895A-F962F97046A0}"/>
                </a:ext>
              </a:extLst>
            </p:cNvPr>
            <p:cNvSpPr/>
            <p:nvPr/>
          </p:nvSpPr>
          <p:spPr>
            <a:xfrm>
              <a:off x="7731084" y="3458856"/>
              <a:ext cx="364743" cy="51579"/>
            </a:xfrm>
            <a:custGeom>
              <a:avLst/>
              <a:gdLst/>
              <a:ahLst/>
              <a:cxnLst/>
              <a:rect l="l" t="t" r="r" b="b"/>
              <a:pathLst>
                <a:path w="15812" h="2236" extrusionOk="0">
                  <a:moveTo>
                    <a:pt x="801" y="0"/>
                  </a:moveTo>
                  <a:lnTo>
                    <a:pt x="1" y="2235"/>
                  </a:lnTo>
                  <a:lnTo>
                    <a:pt x="15812" y="2235"/>
                  </a:lnTo>
                  <a:lnTo>
                    <a:pt x="15578" y="0"/>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18;p41">
              <a:extLst>
                <a:ext uri="{FF2B5EF4-FFF2-40B4-BE49-F238E27FC236}">
                  <a16:creationId xmlns:a16="http://schemas.microsoft.com/office/drawing/2014/main" id="{D23CC402-A0A7-E7D9-1BB6-64C4871A6E31}"/>
                </a:ext>
              </a:extLst>
            </p:cNvPr>
            <p:cNvSpPr/>
            <p:nvPr/>
          </p:nvSpPr>
          <p:spPr>
            <a:xfrm>
              <a:off x="6180622" y="3674304"/>
              <a:ext cx="787963" cy="97737"/>
            </a:xfrm>
            <a:custGeom>
              <a:avLst/>
              <a:gdLst/>
              <a:ahLst/>
              <a:cxnLst/>
              <a:rect l="l" t="t" r="r" b="b"/>
              <a:pathLst>
                <a:path w="34159" h="4237" extrusionOk="0">
                  <a:moveTo>
                    <a:pt x="2136" y="0"/>
                  </a:moveTo>
                  <a:cubicBezTo>
                    <a:pt x="968" y="0"/>
                    <a:pt x="1" y="968"/>
                    <a:pt x="1" y="2135"/>
                  </a:cubicBezTo>
                  <a:cubicBezTo>
                    <a:pt x="1" y="3303"/>
                    <a:pt x="968" y="4237"/>
                    <a:pt x="2136" y="4237"/>
                  </a:cubicBezTo>
                  <a:lnTo>
                    <a:pt x="32024" y="4237"/>
                  </a:lnTo>
                  <a:cubicBezTo>
                    <a:pt x="33158" y="4237"/>
                    <a:pt x="34092" y="3303"/>
                    <a:pt x="34159" y="2135"/>
                  </a:cubicBezTo>
                  <a:cubicBezTo>
                    <a:pt x="34159" y="968"/>
                    <a:pt x="33191" y="0"/>
                    <a:pt x="32024" y="0"/>
                  </a:cubicBezTo>
                  <a:close/>
                </a:path>
              </a:pathLst>
            </a:custGeom>
            <a:solidFill>
              <a:srgbClr val="037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19;p41">
              <a:extLst>
                <a:ext uri="{FF2B5EF4-FFF2-40B4-BE49-F238E27FC236}">
                  <a16:creationId xmlns:a16="http://schemas.microsoft.com/office/drawing/2014/main" id="{7B970E7B-376B-4460-3E4E-AB07D753A2B6}"/>
                </a:ext>
              </a:extLst>
            </p:cNvPr>
            <p:cNvSpPr/>
            <p:nvPr/>
          </p:nvSpPr>
          <p:spPr>
            <a:xfrm>
              <a:off x="6362992" y="3596175"/>
              <a:ext cx="426310" cy="78914"/>
            </a:xfrm>
            <a:custGeom>
              <a:avLst/>
              <a:gdLst/>
              <a:ahLst/>
              <a:cxnLst/>
              <a:rect l="l" t="t" r="r" b="b"/>
              <a:pathLst>
                <a:path w="18481" h="3421" extrusionOk="0">
                  <a:moveTo>
                    <a:pt x="14610" y="1"/>
                  </a:moveTo>
                  <a:cubicBezTo>
                    <a:pt x="14089" y="1"/>
                    <a:pt x="13573" y="82"/>
                    <a:pt x="13110" y="252"/>
                  </a:cubicBezTo>
                  <a:cubicBezTo>
                    <a:pt x="11809" y="719"/>
                    <a:pt x="10842" y="1786"/>
                    <a:pt x="9441" y="1853"/>
                  </a:cubicBezTo>
                  <a:cubicBezTo>
                    <a:pt x="9404" y="1854"/>
                    <a:pt x="9368" y="1855"/>
                    <a:pt x="9332" y="1855"/>
                  </a:cubicBezTo>
                  <a:cubicBezTo>
                    <a:pt x="7458" y="1855"/>
                    <a:pt x="6202" y="182"/>
                    <a:pt x="4304" y="18"/>
                  </a:cubicBezTo>
                  <a:cubicBezTo>
                    <a:pt x="4206" y="10"/>
                    <a:pt x="4109" y="6"/>
                    <a:pt x="4013" y="6"/>
                  </a:cubicBezTo>
                  <a:cubicBezTo>
                    <a:pt x="2994" y="6"/>
                    <a:pt x="2075" y="476"/>
                    <a:pt x="1435" y="1086"/>
                  </a:cubicBezTo>
                  <a:cubicBezTo>
                    <a:pt x="701" y="1753"/>
                    <a:pt x="401" y="2587"/>
                    <a:pt x="0" y="3387"/>
                  </a:cubicBezTo>
                  <a:cubicBezTo>
                    <a:pt x="34" y="3387"/>
                    <a:pt x="101" y="3421"/>
                    <a:pt x="101" y="3421"/>
                  </a:cubicBezTo>
                  <a:lnTo>
                    <a:pt x="18180" y="3421"/>
                  </a:lnTo>
                  <a:cubicBezTo>
                    <a:pt x="18480" y="2553"/>
                    <a:pt x="18147" y="1553"/>
                    <a:pt x="17346" y="886"/>
                  </a:cubicBezTo>
                  <a:cubicBezTo>
                    <a:pt x="16662" y="312"/>
                    <a:pt x="15628" y="1"/>
                    <a:pt x="146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20;p41">
              <a:extLst>
                <a:ext uri="{FF2B5EF4-FFF2-40B4-BE49-F238E27FC236}">
                  <a16:creationId xmlns:a16="http://schemas.microsoft.com/office/drawing/2014/main" id="{DDCE225E-2303-9E0A-7065-AF366553B43C}"/>
                </a:ext>
              </a:extLst>
            </p:cNvPr>
            <p:cNvSpPr/>
            <p:nvPr/>
          </p:nvSpPr>
          <p:spPr>
            <a:xfrm>
              <a:off x="3222070" y="3106434"/>
              <a:ext cx="563262" cy="1431246"/>
            </a:xfrm>
            <a:custGeom>
              <a:avLst/>
              <a:gdLst/>
              <a:ahLst/>
              <a:cxnLst/>
              <a:rect l="l" t="t" r="r" b="b"/>
              <a:pathLst>
                <a:path w="24418" h="62046" extrusionOk="0">
                  <a:moveTo>
                    <a:pt x="1" y="1"/>
                  </a:moveTo>
                  <a:lnTo>
                    <a:pt x="1" y="49836"/>
                  </a:lnTo>
                  <a:cubicBezTo>
                    <a:pt x="1" y="56608"/>
                    <a:pt x="5471" y="62045"/>
                    <a:pt x="12209" y="62045"/>
                  </a:cubicBezTo>
                  <a:cubicBezTo>
                    <a:pt x="18914" y="62045"/>
                    <a:pt x="24385" y="56608"/>
                    <a:pt x="24418" y="49836"/>
                  </a:cubicBezTo>
                  <a:lnTo>
                    <a:pt x="24418" y="1"/>
                  </a:ln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21;p41">
              <a:extLst>
                <a:ext uri="{FF2B5EF4-FFF2-40B4-BE49-F238E27FC236}">
                  <a16:creationId xmlns:a16="http://schemas.microsoft.com/office/drawing/2014/main" id="{8EC940CC-AD9C-9B50-CD1D-538B1CB4D5FA}"/>
                </a:ext>
              </a:extLst>
            </p:cNvPr>
            <p:cNvSpPr/>
            <p:nvPr/>
          </p:nvSpPr>
          <p:spPr>
            <a:xfrm>
              <a:off x="3222059" y="2641685"/>
              <a:ext cx="563262" cy="1895971"/>
            </a:xfrm>
            <a:custGeom>
              <a:avLst/>
              <a:gdLst/>
              <a:ahLst/>
              <a:cxnLst/>
              <a:rect l="l" t="t" r="r" b="b"/>
              <a:pathLst>
                <a:path w="24418" h="62046" extrusionOk="0">
                  <a:moveTo>
                    <a:pt x="1" y="1"/>
                  </a:moveTo>
                  <a:lnTo>
                    <a:pt x="1" y="49836"/>
                  </a:lnTo>
                  <a:cubicBezTo>
                    <a:pt x="1" y="56608"/>
                    <a:pt x="5471" y="62045"/>
                    <a:pt x="12209" y="62045"/>
                  </a:cubicBezTo>
                  <a:cubicBezTo>
                    <a:pt x="18914" y="62045"/>
                    <a:pt x="24385" y="56608"/>
                    <a:pt x="24418" y="49836"/>
                  </a:cubicBezTo>
                  <a:lnTo>
                    <a:pt x="24418" y="1"/>
                  </a:ln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22;p41">
              <a:extLst>
                <a:ext uri="{FF2B5EF4-FFF2-40B4-BE49-F238E27FC236}">
                  <a16:creationId xmlns:a16="http://schemas.microsoft.com/office/drawing/2014/main" id="{FC67B233-B746-F530-5A3F-B76A7C936110}"/>
                </a:ext>
              </a:extLst>
            </p:cNvPr>
            <p:cNvSpPr/>
            <p:nvPr/>
          </p:nvSpPr>
          <p:spPr>
            <a:xfrm>
              <a:off x="3108972" y="2500947"/>
              <a:ext cx="787940" cy="138520"/>
            </a:xfrm>
            <a:custGeom>
              <a:avLst/>
              <a:gdLst/>
              <a:ahLst/>
              <a:cxnLst/>
              <a:rect l="l" t="t" r="r" b="b"/>
              <a:pathLst>
                <a:path w="34158" h="6005" extrusionOk="0">
                  <a:moveTo>
                    <a:pt x="3036" y="0"/>
                  </a:moveTo>
                  <a:cubicBezTo>
                    <a:pt x="1401" y="0"/>
                    <a:pt x="0" y="1335"/>
                    <a:pt x="0" y="3003"/>
                  </a:cubicBezTo>
                  <a:cubicBezTo>
                    <a:pt x="0" y="4637"/>
                    <a:pt x="1368" y="6005"/>
                    <a:pt x="3036" y="6005"/>
                  </a:cubicBezTo>
                  <a:lnTo>
                    <a:pt x="31156" y="6005"/>
                  </a:lnTo>
                  <a:cubicBezTo>
                    <a:pt x="32824" y="6005"/>
                    <a:pt x="34158" y="4670"/>
                    <a:pt x="34158" y="3003"/>
                  </a:cubicBezTo>
                  <a:cubicBezTo>
                    <a:pt x="34158" y="1401"/>
                    <a:pt x="32824" y="0"/>
                    <a:pt x="31156"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23;p41">
              <a:extLst>
                <a:ext uri="{FF2B5EF4-FFF2-40B4-BE49-F238E27FC236}">
                  <a16:creationId xmlns:a16="http://schemas.microsoft.com/office/drawing/2014/main" id="{4728C5D2-33AF-4254-F4BC-7752E1C419FE}"/>
                </a:ext>
              </a:extLst>
            </p:cNvPr>
            <p:cNvSpPr/>
            <p:nvPr/>
          </p:nvSpPr>
          <p:spPr>
            <a:xfrm>
              <a:off x="3290557" y="3558368"/>
              <a:ext cx="427072" cy="276741"/>
            </a:xfrm>
            <a:custGeom>
              <a:avLst/>
              <a:gdLst/>
              <a:ahLst/>
              <a:cxnLst/>
              <a:rect l="l" t="t" r="r" b="b"/>
              <a:pathLst>
                <a:path w="18514" h="11997" extrusionOk="0">
                  <a:moveTo>
                    <a:pt x="5423" y="1"/>
                  </a:moveTo>
                  <a:cubicBezTo>
                    <a:pt x="4349" y="1"/>
                    <a:pt x="3242" y="412"/>
                    <a:pt x="2369" y="1057"/>
                  </a:cubicBezTo>
                  <a:cubicBezTo>
                    <a:pt x="1401" y="1757"/>
                    <a:pt x="668" y="2725"/>
                    <a:pt x="0" y="3725"/>
                  </a:cubicBezTo>
                  <a:lnTo>
                    <a:pt x="0" y="6161"/>
                  </a:lnTo>
                  <a:cubicBezTo>
                    <a:pt x="1668" y="8162"/>
                    <a:pt x="3103" y="9930"/>
                    <a:pt x="5604" y="10997"/>
                  </a:cubicBezTo>
                  <a:cubicBezTo>
                    <a:pt x="7162" y="11637"/>
                    <a:pt x="9019" y="11996"/>
                    <a:pt x="10827" y="11996"/>
                  </a:cubicBezTo>
                  <a:cubicBezTo>
                    <a:pt x="14208" y="11996"/>
                    <a:pt x="17419" y="10738"/>
                    <a:pt x="18180" y="7695"/>
                  </a:cubicBezTo>
                  <a:cubicBezTo>
                    <a:pt x="18514" y="6261"/>
                    <a:pt x="18080" y="4760"/>
                    <a:pt x="17179" y="3725"/>
                  </a:cubicBezTo>
                  <a:cubicBezTo>
                    <a:pt x="16369" y="2860"/>
                    <a:pt x="15209" y="2368"/>
                    <a:pt x="14049" y="2368"/>
                  </a:cubicBezTo>
                  <a:cubicBezTo>
                    <a:pt x="13824" y="2368"/>
                    <a:pt x="13599" y="2387"/>
                    <a:pt x="13377" y="2425"/>
                  </a:cubicBezTo>
                  <a:cubicBezTo>
                    <a:pt x="12564" y="2570"/>
                    <a:pt x="11802" y="2917"/>
                    <a:pt x="11025" y="2917"/>
                  </a:cubicBezTo>
                  <a:cubicBezTo>
                    <a:pt x="10908" y="2917"/>
                    <a:pt x="10792" y="2909"/>
                    <a:pt x="10675" y="2892"/>
                  </a:cubicBezTo>
                  <a:cubicBezTo>
                    <a:pt x="9274" y="2691"/>
                    <a:pt x="8506" y="1190"/>
                    <a:pt x="7272" y="490"/>
                  </a:cubicBezTo>
                  <a:cubicBezTo>
                    <a:pt x="6707" y="151"/>
                    <a:pt x="6071" y="1"/>
                    <a:pt x="5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24;p41">
              <a:extLst>
                <a:ext uri="{FF2B5EF4-FFF2-40B4-BE49-F238E27FC236}">
                  <a16:creationId xmlns:a16="http://schemas.microsoft.com/office/drawing/2014/main" id="{FDF5D702-88B8-E8D9-7794-278165A37C4F}"/>
                </a:ext>
              </a:extLst>
            </p:cNvPr>
            <p:cNvSpPr/>
            <p:nvPr/>
          </p:nvSpPr>
          <p:spPr>
            <a:xfrm>
              <a:off x="3289011" y="3620235"/>
              <a:ext cx="427072" cy="849714"/>
            </a:xfrm>
            <a:custGeom>
              <a:avLst/>
              <a:gdLst/>
              <a:ahLst/>
              <a:cxnLst/>
              <a:rect l="l" t="t" r="r" b="b"/>
              <a:pathLst>
                <a:path w="18514" h="36836" extrusionOk="0">
                  <a:moveTo>
                    <a:pt x="1246" y="0"/>
                  </a:moveTo>
                  <a:cubicBezTo>
                    <a:pt x="831" y="0"/>
                    <a:pt x="411" y="69"/>
                    <a:pt x="1" y="176"/>
                  </a:cubicBezTo>
                  <a:lnTo>
                    <a:pt x="1" y="27562"/>
                  </a:lnTo>
                  <a:cubicBezTo>
                    <a:pt x="1" y="32666"/>
                    <a:pt x="4170" y="36836"/>
                    <a:pt x="9274" y="36836"/>
                  </a:cubicBezTo>
                  <a:cubicBezTo>
                    <a:pt x="14411" y="36836"/>
                    <a:pt x="18514" y="32699"/>
                    <a:pt x="18514" y="27562"/>
                  </a:cubicBezTo>
                  <a:lnTo>
                    <a:pt x="18514" y="977"/>
                  </a:lnTo>
                  <a:cubicBezTo>
                    <a:pt x="17958" y="835"/>
                    <a:pt x="17377" y="763"/>
                    <a:pt x="16795" y="763"/>
                  </a:cubicBezTo>
                  <a:cubicBezTo>
                    <a:pt x="15874" y="763"/>
                    <a:pt x="14948" y="943"/>
                    <a:pt x="14111" y="1310"/>
                  </a:cubicBezTo>
                  <a:cubicBezTo>
                    <a:pt x="12158" y="2109"/>
                    <a:pt x="10363" y="3800"/>
                    <a:pt x="8353" y="3800"/>
                  </a:cubicBezTo>
                  <a:cubicBezTo>
                    <a:pt x="8097" y="3800"/>
                    <a:pt x="7837" y="3772"/>
                    <a:pt x="7573" y="3712"/>
                  </a:cubicBezTo>
                  <a:cubicBezTo>
                    <a:pt x="5471" y="3212"/>
                    <a:pt x="4337" y="843"/>
                    <a:pt x="2302" y="176"/>
                  </a:cubicBezTo>
                  <a:cubicBezTo>
                    <a:pt x="1961" y="52"/>
                    <a:pt x="1606" y="0"/>
                    <a:pt x="1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25;p41">
              <a:extLst>
                <a:ext uri="{FF2B5EF4-FFF2-40B4-BE49-F238E27FC236}">
                  <a16:creationId xmlns:a16="http://schemas.microsoft.com/office/drawing/2014/main" id="{B5EE1D88-03FD-E272-817F-ABCE51F5BF96}"/>
                </a:ext>
              </a:extLst>
            </p:cNvPr>
            <p:cNvSpPr/>
            <p:nvPr/>
          </p:nvSpPr>
          <p:spPr>
            <a:xfrm>
              <a:off x="3354430" y="3779722"/>
              <a:ext cx="103896" cy="103896"/>
            </a:xfrm>
            <a:custGeom>
              <a:avLst/>
              <a:gdLst/>
              <a:ahLst/>
              <a:cxnLst/>
              <a:rect l="l" t="t" r="r" b="b"/>
              <a:pathLst>
                <a:path w="4504" h="4504" extrusionOk="0">
                  <a:moveTo>
                    <a:pt x="2268" y="0"/>
                  </a:moveTo>
                  <a:cubicBezTo>
                    <a:pt x="1001" y="0"/>
                    <a:pt x="0" y="1001"/>
                    <a:pt x="0" y="2269"/>
                  </a:cubicBezTo>
                  <a:cubicBezTo>
                    <a:pt x="0" y="3503"/>
                    <a:pt x="1001" y="4504"/>
                    <a:pt x="2268" y="4504"/>
                  </a:cubicBezTo>
                  <a:cubicBezTo>
                    <a:pt x="3503" y="4504"/>
                    <a:pt x="4503" y="3503"/>
                    <a:pt x="4503" y="2269"/>
                  </a:cubicBezTo>
                  <a:cubicBezTo>
                    <a:pt x="4503" y="1001"/>
                    <a:pt x="3503" y="0"/>
                    <a:pt x="2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26;p41">
              <a:extLst>
                <a:ext uri="{FF2B5EF4-FFF2-40B4-BE49-F238E27FC236}">
                  <a16:creationId xmlns:a16="http://schemas.microsoft.com/office/drawing/2014/main" id="{38F17C2F-DB58-1674-6574-D28E65619DE1}"/>
                </a:ext>
              </a:extLst>
            </p:cNvPr>
            <p:cNvSpPr/>
            <p:nvPr/>
          </p:nvSpPr>
          <p:spPr>
            <a:xfrm>
              <a:off x="3334407" y="3281030"/>
              <a:ext cx="103896" cy="103965"/>
            </a:xfrm>
            <a:custGeom>
              <a:avLst/>
              <a:gdLst/>
              <a:ahLst/>
              <a:cxnLst/>
              <a:rect l="l" t="t" r="r" b="b"/>
              <a:pathLst>
                <a:path w="4504" h="4507" extrusionOk="0">
                  <a:moveTo>
                    <a:pt x="2376" y="1"/>
                  </a:moveTo>
                  <a:cubicBezTo>
                    <a:pt x="2340" y="1"/>
                    <a:pt x="2305" y="2"/>
                    <a:pt x="2269" y="4"/>
                  </a:cubicBezTo>
                  <a:cubicBezTo>
                    <a:pt x="1001" y="4"/>
                    <a:pt x="1" y="1005"/>
                    <a:pt x="1" y="2239"/>
                  </a:cubicBezTo>
                  <a:cubicBezTo>
                    <a:pt x="1" y="3506"/>
                    <a:pt x="1001" y="4507"/>
                    <a:pt x="2269" y="4507"/>
                  </a:cubicBezTo>
                  <a:cubicBezTo>
                    <a:pt x="3503" y="4507"/>
                    <a:pt x="4504" y="3506"/>
                    <a:pt x="4504" y="2239"/>
                  </a:cubicBezTo>
                  <a:cubicBezTo>
                    <a:pt x="4504" y="1041"/>
                    <a:pt x="3531" y="1"/>
                    <a:pt x="23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27;p41">
              <a:extLst>
                <a:ext uri="{FF2B5EF4-FFF2-40B4-BE49-F238E27FC236}">
                  <a16:creationId xmlns:a16="http://schemas.microsoft.com/office/drawing/2014/main" id="{BB825B98-DC17-BBFA-1EE2-89B915DE3D99}"/>
                </a:ext>
              </a:extLst>
            </p:cNvPr>
            <p:cNvSpPr/>
            <p:nvPr/>
          </p:nvSpPr>
          <p:spPr>
            <a:xfrm>
              <a:off x="3422132" y="4256015"/>
              <a:ext cx="73124" cy="73124"/>
            </a:xfrm>
            <a:custGeom>
              <a:avLst/>
              <a:gdLst/>
              <a:ahLst/>
              <a:cxnLst/>
              <a:rect l="l" t="t" r="r" b="b"/>
              <a:pathLst>
                <a:path w="3170" h="3170" extrusionOk="0">
                  <a:moveTo>
                    <a:pt x="1568" y="0"/>
                  </a:moveTo>
                  <a:cubicBezTo>
                    <a:pt x="701" y="0"/>
                    <a:pt x="0" y="701"/>
                    <a:pt x="0" y="1568"/>
                  </a:cubicBezTo>
                  <a:cubicBezTo>
                    <a:pt x="0" y="2469"/>
                    <a:pt x="701" y="3169"/>
                    <a:pt x="1568" y="3169"/>
                  </a:cubicBezTo>
                  <a:cubicBezTo>
                    <a:pt x="2436" y="3169"/>
                    <a:pt x="3169" y="2469"/>
                    <a:pt x="3169" y="1568"/>
                  </a:cubicBezTo>
                  <a:cubicBezTo>
                    <a:pt x="3169" y="701"/>
                    <a:pt x="2436" y="0"/>
                    <a:pt x="1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28;p41">
              <a:extLst>
                <a:ext uri="{FF2B5EF4-FFF2-40B4-BE49-F238E27FC236}">
                  <a16:creationId xmlns:a16="http://schemas.microsoft.com/office/drawing/2014/main" id="{ADDC850C-36CD-B4BB-2C22-96CA323300C0}"/>
                </a:ext>
              </a:extLst>
            </p:cNvPr>
            <p:cNvSpPr/>
            <p:nvPr/>
          </p:nvSpPr>
          <p:spPr>
            <a:xfrm>
              <a:off x="3589092" y="3418073"/>
              <a:ext cx="73124" cy="73124"/>
            </a:xfrm>
            <a:custGeom>
              <a:avLst/>
              <a:gdLst/>
              <a:ahLst/>
              <a:cxnLst/>
              <a:rect l="l" t="t" r="r" b="b"/>
              <a:pathLst>
                <a:path w="3170" h="3170" extrusionOk="0">
                  <a:moveTo>
                    <a:pt x="1602" y="0"/>
                  </a:moveTo>
                  <a:cubicBezTo>
                    <a:pt x="735" y="0"/>
                    <a:pt x="1" y="734"/>
                    <a:pt x="1" y="1602"/>
                  </a:cubicBezTo>
                  <a:cubicBezTo>
                    <a:pt x="1" y="2469"/>
                    <a:pt x="735" y="3169"/>
                    <a:pt x="1602" y="3169"/>
                  </a:cubicBezTo>
                  <a:cubicBezTo>
                    <a:pt x="2469" y="3169"/>
                    <a:pt x="3170" y="2469"/>
                    <a:pt x="3170" y="1602"/>
                  </a:cubicBezTo>
                  <a:cubicBezTo>
                    <a:pt x="3170" y="734"/>
                    <a:pt x="2469" y="0"/>
                    <a:pt x="1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29;p41">
              <a:extLst>
                <a:ext uri="{FF2B5EF4-FFF2-40B4-BE49-F238E27FC236}">
                  <a16:creationId xmlns:a16="http://schemas.microsoft.com/office/drawing/2014/main" id="{BABB6E9D-D4DE-ED73-99AA-D07AF176EB38}"/>
                </a:ext>
              </a:extLst>
            </p:cNvPr>
            <p:cNvSpPr/>
            <p:nvPr/>
          </p:nvSpPr>
          <p:spPr>
            <a:xfrm>
              <a:off x="3518322" y="3156443"/>
              <a:ext cx="73101" cy="73124"/>
            </a:xfrm>
            <a:custGeom>
              <a:avLst/>
              <a:gdLst/>
              <a:ahLst/>
              <a:cxnLst/>
              <a:rect l="l" t="t" r="r" b="b"/>
              <a:pathLst>
                <a:path w="3169" h="3170" extrusionOk="0">
                  <a:moveTo>
                    <a:pt x="1568" y="1"/>
                  </a:moveTo>
                  <a:cubicBezTo>
                    <a:pt x="701" y="1"/>
                    <a:pt x="0" y="735"/>
                    <a:pt x="0" y="1602"/>
                  </a:cubicBezTo>
                  <a:cubicBezTo>
                    <a:pt x="0" y="2469"/>
                    <a:pt x="701" y="3170"/>
                    <a:pt x="1568" y="3170"/>
                  </a:cubicBezTo>
                  <a:cubicBezTo>
                    <a:pt x="2435" y="3170"/>
                    <a:pt x="3169" y="2469"/>
                    <a:pt x="3169" y="1602"/>
                  </a:cubicBezTo>
                  <a:cubicBezTo>
                    <a:pt x="3169" y="735"/>
                    <a:pt x="2435" y="1"/>
                    <a:pt x="1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30;p41">
              <a:extLst>
                <a:ext uri="{FF2B5EF4-FFF2-40B4-BE49-F238E27FC236}">
                  <a16:creationId xmlns:a16="http://schemas.microsoft.com/office/drawing/2014/main" id="{ED848FE9-2742-289B-68F8-339AF6AA5F45}"/>
                </a:ext>
              </a:extLst>
            </p:cNvPr>
            <p:cNvSpPr/>
            <p:nvPr/>
          </p:nvSpPr>
          <p:spPr>
            <a:xfrm>
              <a:off x="3466767" y="3986889"/>
              <a:ext cx="175451" cy="159881"/>
            </a:xfrm>
            <a:custGeom>
              <a:avLst/>
              <a:gdLst/>
              <a:ahLst/>
              <a:cxnLst/>
              <a:rect l="l" t="t" r="r" b="b"/>
              <a:pathLst>
                <a:path w="7606" h="6931" extrusionOk="0">
                  <a:moveTo>
                    <a:pt x="3803" y="1"/>
                  </a:moveTo>
                  <a:cubicBezTo>
                    <a:pt x="2919" y="1"/>
                    <a:pt x="2035" y="343"/>
                    <a:pt x="1368" y="1026"/>
                  </a:cubicBezTo>
                  <a:cubicBezTo>
                    <a:pt x="0" y="2361"/>
                    <a:pt x="0" y="4562"/>
                    <a:pt x="1368" y="5930"/>
                  </a:cubicBezTo>
                  <a:cubicBezTo>
                    <a:pt x="2035" y="6597"/>
                    <a:pt x="2919" y="6931"/>
                    <a:pt x="3803" y="6931"/>
                  </a:cubicBezTo>
                  <a:cubicBezTo>
                    <a:pt x="4687" y="6931"/>
                    <a:pt x="5571" y="6597"/>
                    <a:pt x="6238" y="5930"/>
                  </a:cubicBezTo>
                  <a:cubicBezTo>
                    <a:pt x="7606" y="4562"/>
                    <a:pt x="7606" y="2361"/>
                    <a:pt x="6238" y="1026"/>
                  </a:cubicBezTo>
                  <a:cubicBezTo>
                    <a:pt x="5571" y="343"/>
                    <a:pt x="4687" y="1"/>
                    <a:pt x="3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31;p41">
              <a:extLst>
                <a:ext uri="{FF2B5EF4-FFF2-40B4-BE49-F238E27FC236}">
                  <a16:creationId xmlns:a16="http://schemas.microsoft.com/office/drawing/2014/main" id="{281ABD95-1208-5B49-F799-463E8412F6E3}"/>
                </a:ext>
              </a:extLst>
            </p:cNvPr>
            <p:cNvSpPr/>
            <p:nvPr/>
          </p:nvSpPr>
          <p:spPr>
            <a:xfrm>
              <a:off x="4173131" y="3106434"/>
              <a:ext cx="564023" cy="1431246"/>
            </a:xfrm>
            <a:custGeom>
              <a:avLst/>
              <a:gdLst/>
              <a:ahLst/>
              <a:cxnLst/>
              <a:rect l="l" t="t" r="r" b="b"/>
              <a:pathLst>
                <a:path w="24451" h="62046" extrusionOk="0">
                  <a:moveTo>
                    <a:pt x="0" y="1"/>
                  </a:moveTo>
                  <a:lnTo>
                    <a:pt x="0" y="49836"/>
                  </a:lnTo>
                  <a:cubicBezTo>
                    <a:pt x="0" y="56608"/>
                    <a:pt x="5471" y="62045"/>
                    <a:pt x="12209" y="62045"/>
                  </a:cubicBezTo>
                  <a:cubicBezTo>
                    <a:pt x="18980" y="62045"/>
                    <a:pt x="24451" y="56608"/>
                    <a:pt x="24451" y="49836"/>
                  </a:cubicBezTo>
                  <a:lnTo>
                    <a:pt x="24451" y="1"/>
                  </a:ln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32;p41">
              <a:extLst>
                <a:ext uri="{FF2B5EF4-FFF2-40B4-BE49-F238E27FC236}">
                  <a16:creationId xmlns:a16="http://schemas.microsoft.com/office/drawing/2014/main" id="{2A4D953C-F7B3-2F26-E2A6-9661F13615F0}"/>
                </a:ext>
              </a:extLst>
            </p:cNvPr>
            <p:cNvSpPr/>
            <p:nvPr/>
          </p:nvSpPr>
          <p:spPr>
            <a:xfrm>
              <a:off x="4173135" y="2641685"/>
              <a:ext cx="564023" cy="1895971"/>
            </a:xfrm>
            <a:custGeom>
              <a:avLst/>
              <a:gdLst/>
              <a:ahLst/>
              <a:cxnLst/>
              <a:rect l="l" t="t" r="r" b="b"/>
              <a:pathLst>
                <a:path w="24451" h="62046" extrusionOk="0">
                  <a:moveTo>
                    <a:pt x="0" y="1"/>
                  </a:moveTo>
                  <a:lnTo>
                    <a:pt x="0" y="49836"/>
                  </a:lnTo>
                  <a:cubicBezTo>
                    <a:pt x="0" y="56608"/>
                    <a:pt x="5471" y="62045"/>
                    <a:pt x="12209" y="62045"/>
                  </a:cubicBezTo>
                  <a:cubicBezTo>
                    <a:pt x="18980" y="62045"/>
                    <a:pt x="24451" y="56608"/>
                    <a:pt x="24451" y="49836"/>
                  </a:cubicBezTo>
                  <a:lnTo>
                    <a:pt x="24451" y="1"/>
                  </a:ln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33;p41">
              <a:extLst>
                <a:ext uri="{FF2B5EF4-FFF2-40B4-BE49-F238E27FC236}">
                  <a16:creationId xmlns:a16="http://schemas.microsoft.com/office/drawing/2014/main" id="{890903A4-BB49-927C-14C4-A5D186C6A0EC}"/>
                </a:ext>
              </a:extLst>
            </p:cNvPr>
            <p:cNvSpPr/>
            <p:nvPr/>
          </p:nvSpPr>
          <p:spPr>
            <a:xfrm>
              <a:off x="4241594" y="3755686"/>
              <a:ext cx="427072" cy="276395"/>
            </a:xfrm>
            <a:custGeom>
              <a:avLst/>
              <a:gdLst/>
              <a:ahLst/>
              <a:cxnLst/>
              <a:rect l="l" t="t" r="r" b="b"/>
              <a:pathLst>
                <a:path w="18514" h="11982" extrusionOk="0">
                  <a:moveTo>
                    <a:pt x="5448" y="1"/>
                  </a:moveTo>
                  <a:cubicBezTo>
                    <a:pt x="4374" y="1"/>
                    <a:pt x="3262" y="399"/>
                    <a:pt x="2369" y="1042"/>
                  </a:cubicBezTo>
                  <a:cubicBezTo>
                    <a:pt x="1402" y="1776"/>
                    <a:pt x="668" y="2710"/>
                    <a:pt x="1" y="3711"/>
                  </a:cubicBezTo>
                  <a:lnTo>
                    <a:pt x="1" y="6146"/>
                  </a:lnTo>
                  <a:cubicBezTo>
                    <a:pt x="1669" y="8147"/>
                    <a:pt x="3136" y="9949"/>
                    <a:pt x="5638" y="10983"/>
                  </a:cubicBezTo>
                  <a:cubicBezTo>
                    <a:pt x="7184" y="11622"/>
                    <a:pt x="9033" y="11982"/>
                    <a:pt x="10837" y="11982"/>
                  </a:cubicBezTo>
                  <a:cubicBezTo>
                    <a:pt x="14209" y="11982"/>
                    <a:pt x="17420" y="10723"/>
                    <a:pt x="18180" y="7680"/>
                  </a:cubicBezTo>
                  <a:cubicBezTo>
                    <a:pt x="18514" y="6279"/>
                    <a:pt x="18147" y="4712"/>
                    <a:pt x="17180" y="3711"/>
                  </a:cubicBezTo>
                  <a:cubicBezTo>
                    <a:pt x="16385" y="2862"/>
                    <a:pt x="15253" y="2372"/>
                    <a:pt x="14117" y="2372"/>
                  </a:cubicBezTo>
                  <a:cubicBezTo>
                    <a:pt x="13869" y="2372"/>
                    <a:pt x="13622" y="2396"/>
                    <a:pt x="13377" y="2443"/>
                  </a:cubicBezTo>
                  <a:cubicBezTo>
                    <a:pt x="12601" y="2587"/>
                    <a:pt x="11826" y="2904"/>
                    <a:pt x="11050" y="2904"/>
                  </a:cubicBezTo>
                  <a:cubicBezTo>
                    <a:pt x="10925" y="2904"/>
                    <a:pt x="10800" y="2896"/>
                    <a:pt x="10675" y="2877"/>
                  </a:cubicBezTo>
                  <a:cubicBezTo>
                    <a:pt x="9307" y="2677"/>
                    <a:pt x="8507" y="1176"/>
                    <a:pt x="7306" y="475"/>
                  </a:cubicBezTo>
                  <a:cubicBezTo>
                    <a:pt x="6739" y="148"/>
                    <a:pt x="6100" y="1"/>
                    <a:pt x="5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34;p41">
              <a:extLst>
                <a:ext uri="{FF2B5EF4-FFF2-40B4-BE49-F238E27FC236}">
                  <a16:creationId xmlns:a16="http://schemas.microsoft.com/office/drawing/2014/main" id="{3A1E4C03-7FA2-2E2B-BF82-B2F87F1CC5C1}"/>
                </a:ext>
              </a:extLst>
            </p:cNvPr>
            <p:cNvSpPr/>
            <p:nvPr/>
          </p:nvSpPr>
          <p:spPr>
            <a:xfrm>
              <a:off x="4241594" y="3803343"/>
              <a:ext cx="427072" cy="666605"/>
            </a:xfrm>
            <a:custGeom>
              <a:avLst/>
              <a:gdLst/>
              <a:ahLst/>
              <a:cxnLst/>
              <a:rect l="l" t="t" r="r" b="b"/>
              <a:pathLst>
                <a:path w="18514" h="28898" extrusionOk="0">
                  <a:moveTo>
                    <a:pt x="1857" y="0"/>
                  </a:moveTo>
                  <a:cubicBezTo>
                    <a:pt x="1349" y="0"/>
                    <a:pt x="842" y="82"/>
                    <a:pt x="368" y="244"/>
                  </a:cubicBezTo>
                  <a:cubicBezTo>
                    <a:pt x="234" y="277"/>
                    <a:pt x="134" y="311"/>
                    <a:pt x="1" y="411"/>
                  </a:cubicBezTo>
                  <a:lnTo>
                    <a:pt x="1" y="19624"/>
                  </a:lnTo>
                  <a:cubicBezTo>
                    <a:pt x="1" y="24728"/>
                    <a:pt x="4170" y="28898"/>
                    <a:pt x="9241" y="28898"/>
                  </a:cubicBezTo>
                  <a:cubicBezTo>
                    <a:pt x="14344" y="28898"/>
                    <a:pt x="18514" y="24728"/>
                    <a:pt x="18514" y="19624"/>
                  </a:cubicBezTo>
                  <a:lnTo>
                    <a:pt x="18514" y="1311"/>
                  </a:lnTo>
                  <a:cubicBezTo>
                    <a:pt x="18062" y="1184"/>
                    <a:pt x="17590" y="1121"/>
                    <a:pt x="17117" y="1121"/>
                  </a:cubicBezTo>
                  <a:cubicBezTo>
                    <a:pt x="16229" y="1121"/>
                    <a:pt x="15340" y="1343"/>
                    <a:pt x="14578" y="1778"/>
                  </a:cubicBezTo>
                  <a:cubicBezTo>
                    <a:pt x="12887" y="2735"/>
                    <a:pt x="11502" y="4760"/>
                    <a:pt x="9604" y="4760"/>
                  </a:cubicBezTo>
                  <a:cubicBezTo>
                    <a:pt x="9517" y="4760"/>
                    <a:pt x="9430" y="4756"/>
                    <a:pt x="9341" y="4747"/>
                  </a:cubicBezTo>
                  <a:cubicBezTo>
                    <a:pt x="7239" y="4580"/>
                    <a:pt x="6239" y="2112"/>
                    <a:pt x="4537" y="878"/>
                  </a:cubicBezTo>
                  <a:cubicBezTo>
                    <a:pt x="3775" y="290"/>
                    <a:pt x="2813" y="0"/>
                    <a:pt x="1857" y="0"/>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35;p41">
              <a:extLst>
                <a:ext uri="{FF2B5EF4-FFF2-40B4-BE49-F238E27FC236}">
                  <a16:creationId xmlns:a16="http://schemas.microsoft.com/office/drawing/2014/main" id="{8D36DE78-CFF3-D71E-F742-3B5045A0932B}"/>
                </a:ext>
              </a:extLst>
            </p:cNvPr>
            <p:cNvSpPr/>
            <p:nvPr/>
          </p:nvSpPr>
          <p:spPr>
            <a:xfrm>
              <a:off x="4061555" y="2500947"/>
              <a:ext cx="787940" cy="138520"/>
            </a:xfrm>
            <a:custGeom>
              <a:avLst/>
              <a:gdLst/>
              <a:ahLst/>
              <a:cxnLst/>
              <a:rect l="l" t="t" r="r" b="b"/>
              <a:pathLst>
                <a:path w="34158" h="6005" extrusionOk="0">
                  <a:moveTo>
                    <a:pt x="3002" y="0"/>
                  </a:moveTo>
                  <a:cubicBezTo>
                    <a:pt x="1368" y="0"/>
                    <a:pt x="0" y="1335"/>
                    <a:pt x="0" y="3003"/>
                  </a:cubicBezTo>
                  <a:cubicBezTo>
                    <a:pt x="0" y="4637"/>
                    <a:pt x="1335" y="6005"/>
                    <a:pt x="3002" y="6005"/>
                  </a:cubicBezTo>
                  <a:lnTo>
                    <a:pt x="31156" y="6005"/>
                  </a:lnTo>
                  <a:cubicBezTo>
                    <a:pt x="32790" y="6005"/>
                    <a:pt x="34158" y="4670"/>
                    <a:pt x="34158" y="3003"/>
                  </a:cubicBezTo>
                  <a:cubicBezTo>
                    <a:pt x="34158" y="1401"/>
                    <a:pt x="32824" y="0"/>
                    <a:pt x="31156"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36;p41">
              <a:extLst>
                <a:ext uri="{FF2B5EF4-FFF2-40B4-BE49-F238E27FC236}">
                  <a16:creationId xmlns:a16="http://schemas.microsoft.com/office/drawing/2014/main" id="{F6E6EABC-16B0-024A-ED43-0274C7763ADB}"/>
                </a:ext>
              </a:extLst>
            </p:cNvPr>
            <p:cNvSpPr/>
            <p:nvPr/>
          </p:nvSpPr>
          <p:spPr>
            <a:xfrm>
              <a:off x="4285468" y="3945161"/>
              <a:ext cx="103896" cy="103896"/>
            </a:xfrm>
            <a:custGeom>
              <a:avLst/>
              <a:gdLst/>
              <a:ahLst/>
              <a:cxnLst/>
              <a:rect l="l" t="t" r="r" b="b"/>
              <a:pathLst>
                <a:path w="4504" h="4504" extrusionOk="0">
                  <a:moveTo>
                    <a:pt x="2268" y="0"/>
                  </a:moveTo>
                  <a:cubicBezTo>
                    <a:pt x="1001" y="0"/>
                    <a:pt x="0" y="1001"/>
                    <a:pt x="0" y="2268"/>
                  </a:cubicBezTo>
                  <a:cubicBezTo>
                    <a:pt x="0" y="3503"/>
                    <a:pt x="1001" y="4503"/>
                    <a:pt x="2268" y="4503"/>
                  </a:cubicBezTo>
                  <a:cubicBezTo>
                    <a:pt x="3503" y="4503"/>
                    <a:pt x="4503" y="3503"/>
                    <a:pt x="4503" y="2268"/>
                  </a:cubicBezTo>
                  <a:cubicBezTo>
                    <a:pt x="4503" y="1068"/>
                    <a:pt x="3503" y="0"/>
                    <a:pt x="2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37;p41">
              <a:extLst>
                <a:ext uri="{FF2B5EF4-FFF2-40B4-BE49-F238E27FC236}">
                  <a16:creationId xmlns:a16="http://schemas.microsoft.com/office/drawing/2014/main" id="{A0D48665-3CC8-CF5A-F1FE-88584112E268}"/>
                </a:ext>
              </a:extLst>
            </p:cNvPr>
            <p:cNvSpPr/>
            <p:nvPr/>
          </p:nvSpPr>
          <p:spPr>
            <a:xfrm>
              <a:off x="4516301" y="3416527"/>
              <a:ext cx="103896" cy="103896"/>
            </a:xfrm>
            <a:custGeom>
              <a:avLst/>
              <a:gdLst/>
              <a:ahLst/>
              <a:cxnLst/>
              <a:rect l="l" t="t" r="r" b="b"/>
              <a:pathLst>
                <a:path w="4504" h="4504" extrusionOk="0">
                  <a:moveTo>
                    <a:pt x="2269" y="1"/>
                  </a:moveTo>
                  <a:cubicBezTo>
                    <a:pt x="1001" y="1"/>
                    <a:pt x="0" y="1001"/>
                    <a:pt x="0" y="2236"/>
                  </a:cubicBezTo>
                  <a:cubicBezTo>
                    <a:pt x="0" y="3503"/>
                    <a:pt x="1001" y="4504"/>
                    <a:pt x="2269" y="4504"/>
                  </a:cubicBezTo>
                  <a:cubicBezTo>
                    <a:pt x="3503" y="4504"/>
                    <a:pt x="4504" y="3503"/>
                    <a:pt x="4504" y="2236"/>
                  </a:cubicBezTo>
                  <a:cubicBezTo>
                    <a:pt x="4504" y="1001"/>
                    <a:pt x="3503" y="1"/>
                    <a:pt x="2269"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38;p41">
              <a:extLst>
                <a:ext uri="{FF2B5EF4-FFF2-40B4-BE49-F238E27FC236}">
                  <a16:creationId xmlns:a16="http://schemas.microsoft.com/office/drawing/2014/main" id="{813D7AC2-67C6-390F-012A-3400D2859A73}"/>
                </a:ext>
              </a:extLst>
            </p:cNvPr>
            <p:cNvSpPr/>
            <p:nvPr/>
          </p:nvSpPr>
          <p:spPr>
            <a:xfrm>
              <a:off x="4373954" y="4309116"/>
              <a:ext cx="73124" cy="73101"/>
            </a:xfrm>
            <a:custGeom>
              <a:avLst/>
              <a:gdLst/>
              <a:ahLst/>
              <a:cxnLst/>
              <a:rect l="l" t="t" r="r" b="b"/>
              <a:pathLst>
                <a:path w="3170" h="3169" extrusionOk="0">
                  <a:moveTo>
                    <a:pt x="1601" y="0"/>
                  </a:moveTo>
                  <a:cubicBezTo>
                    <a:pt x="734" y="0"/>
                    <a:pt x="0" y="701"/>
                    <a:pt x="0" y="1568"/>
                  </a:cubicBezTo>
                  <a:cubicBezTo>
                    <a:pt x="0" y="2435"/>
                    <a:pt x="734" y="3169"/>
                    <a:pt x="1601" y="3169"/>
                  </a:cubicBezTo>
                  <a:cubicBezTo>
                    <a:pt x="2469" y="3169"/>
                    <a:pt x="3169" y="2435"/>
                    <a:pt x="3169" y="1568"/>
                  </a:cubicBezTo>
                  <a:cubicBezTo>
                    <a:pt x="3169" y="701"/>
                    <a:pt x="2469" y="0"/>
                    <a:pt x="16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39;p41">
              <a:extLst>
                <a:ext uri="{FF2B5EF4-FFF2-40B4-BE49-F238E27FC236}">
                  <a16:creationId xmlns:a16="http://schemas.microsoft.com/office/drawing/2014/main" id="{FA4CC129-8364-9DA5-E8A7-0183EFB0BD37}"/>
                </a:ext>
              </a:extLst>
            </p:cNvPr>
            <p:cNvSpPr/>
            <p:nvPr/>
          </p:nvSpPr>
          <p:spPr>
            <a:xfrm>
              <a:off x="4316239" y="3585034"/>
              <a:ext cx="73124" cy="73124"/>
            </a:xfrm>
            <a:custGeom>
              <a:avLst/>
              <a:gdLst/>
              <a:ahLst/>
              <a:cxnLst/>
              <a:rect l="l" t="t" r="r" b="b"/>
              <a:pathLst>
                <a:path w="3170" h="3170" extrusionOk="0">
                  <a:moveTo>
                    <a:pt x="1602" y="1"/>
                  </a:moveTo>
                  <a:cubicBezTo>
                    <a:pt x="734" y="1"/>
                    <a:pt x="0" y="701"/>
                    <a:pt x="0" y="1569"/>
                  </a:cubicBezTo>
                  <a:cubicBezTo>
                    <a:pt x="0" y="2436"/>
                    <a:pt x="734" y="3170"/>
                    <a:pt x="1602" y="3170"/>
                  </a:cubicBezTo>
                  <a:cubicBezTo>
                    <a:pt x="2469" y="3170"/>
                    <a:pt x="3169" y="2436"/>
                    <a:pt x="3169" y="1569"/>
                  </a:cubicBezTo>
                  <a:cubicBezTo>
                    <a:pt x="3169" y="701"/>
                    <a:pt x="2469" y="1"/>
                    <a:pt x="160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40;p41">
              <a:extLst>
                <a:ext uri="{FF2B5EF4-FFF2-40B4-BE49-F238E27FC236}">
                  <a16:creationId xmlns:a16="http://schemas.microsoft.com/office/drawing/2014/main" id="{9A9DEE9E-FD63-609D-C17B-3DEDC4DA8DDA}"/>
                </a:ext>
              </a:extLst>
            </p:cNvPr>
            <p:cNvSpPr/>
            <p:nvPr/>
          </p:nvSpPr>
          <p:spPr>
            <a:xfrm>
              <a:off x="4373954" y="3221862"/>
              <a:ext cx="73124" cy="73124"/>
            </a:xfrm>
            <a:custGeom>
              <a:avLst/>
              <a:gdLst/>
              <a:ahLst/>
              <a:cxnLst/>
              <a:rect l="l" t="t" r="r" b="b"/>
              <a:pathLst>
                <a:path w="3170" h="3170" extrusionOk="0">
                  <a:moveTo>
                    <a:pt x="1601" y="0"/>
                  </a:moveTo>
                  <a:cubicBezTo>
                    <a:pt x="734" y="0"/>
                    <a:pt x="0" y="734"/>
                    <a:pt x="0" y="1601"/>
                  </a:cubicBezTo>
                  <a:cubicBezTo>
                    <a:pt x="0" y="2469"/>
                    <a:pt x="734" y="3169"/>
                    <a:pt x="1601" y="3169"/>
                  </a:cubicBezTo>
                  <a:cubicBezTo>
                    <a:pt x="2469" y="3169"/>
                    <a:pt x="3169" y="2469"/>
                    <a:pt x="3169" y="1601"/>
                  </a:cubicBezTo>
                  <a:cubicBezTo>
                    <a:pt x="3169" y="734"/>
                    <a:pt x="2469" y="0"/>
                    <a:pt x="1601" y="0"/>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241;p41">
              <a:extLst>
                <a:ext uri="{FF2B5EF4-FFF2-40B4-BE49-F238E27FC236}">
                  <a16:creationId xmlns:a16="http://schemas.microsoft.com/office/drawing/2014/main" id="{0A71E452-C241-B5FA-D3C0-7207D365582C}"/>
                </a:ext>
              </a:extLst>
            </p:cNvPr>
            <p:cNvSpPr/>
            <p:nvPr/>
          </p:nvSpPr>
          <p:spPr>
            <a:xfrm>
              <a:off x="4448576" y="4069055"/>
              <a:ext cx="181633" cy="159258"/>
            </a:xfrm>
            <a:custGeom>
              <a:avLst/>
              <a:gdLst/>
              <a:ahLst/>
              <a:cxnLst/>
              <a:rect l="l" t="t" r="r" b="b"/>
              <a:pathLst>
                <a:path w="7874" h="6904" extrusionOk="0">
                  <a:moveTo>
                    <a:pt x="3934" y="0"/>
                  </a:moveTo>
                  <a:cubicBezTo>
                    <a:pt x="3490" y="0"/>
                    <a:pt x="3038" y="86"/>
                    <a:pt x="2603" y="266"/>
                  </a:cubicBezTo>
                  <a:cubicBezTo>
                    <a:pt x="835" y="1000"/>
                    <a:pt x="1" y="3035"/>
                    <a:pt x="735" y="4770"/>
                  </a:cubicBezTo>
                  <a:cubicBezTo>
                    <a:pt x="1288" y="6102"/>
                    <a:pt x="2580" y="6904"/>
                    <a:pt x="3940" y="6904"/>
                  </a:cubicBezTo>
                  <a:cubicBezTo>
                    <a:pt x="4384" y="6904"/>
                    <a:pt x="4836" y="6818"/>
                    <a:pt x="5271" y="6638"/>
                  </a:cubicBezTo>
                  <a:cubicBezTo>
                    <a:pt x="7039" y="5904"/>
                    <a:pt x="7873" y="3902"/>
                    <a:pt x="7139" y="2135"/>
                  </a:cubicBezTo>
                  <a:cubicBezTo>
                    <a:pt x="6586" y="802"/>
                    <a:pt x="5294" y="0"/>
                    <a:pt x="39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242;p41">
              <a:extLst>
                <a:ext uri="{FF2B5EF4-FFF2-40B4-BE49-F238E27FC236}">
                  <a16:creationId xmlns:a16="http://schemas.microsoft.com/office/drawing/2014/main" id="{222C97AB-AAD6-2F37-1874-0CC6067153ED}"/>
                </a:ext>
              </a:extLst>
            </p:cNvPr>
            <p:cNvSpPr/>
            <p:nvPr/>
          </p:nvSpPr>
          <p:spPr>
            <a:xfrm>
              <a:off x="2983539" y="2866142"/>
              <a:ext cx="1990633" cy="1681575"/>
            </a:xfrm>
            <a:custGeom>
              <a:avLst/>
              <a:gdLst/>
              <a:ahLst/>
              <a:cxnLst/>
              <a:rect l="l" t="t" r="r" b="b"/>
              <a:pathLst>
                <a:path w="86296" h="57475" extrusionOk="0">
                  <a:moveTo>
                    <a:pt x="1235" y="0"/>
                  </a:moveTo>
                  <a:cubicBezTo>
                    <a:pt x="535" y="0"/>
                    <a:pt x="1" y="567"/>
                    <a:pt x="1" y="1268"/>
                  </a:cubicBezTo>
                  <a:lnTo>
                    <a:pt x="1" y="1902"/>
                  </a:lnTo>
                  <a:lnTo>
                    <a:pt x="1" y="1968"/>
                  </a:lnTo>
                  <a:lnTo>
                    <a:pt x="1" y="56207"/>
                  </a:lnTo>
                  <a:cubicBezTo>
                    <a:pt x="1" y="56908"/>
                    <a:pt x="568" y="57475"/>
                    <a:pt x="1235" y="57475"/>
                  </a:cubicBezTo>
                  <a:lnTo>
                    <a:pt x="1902" y="57475"/>
                  </a:lnTo>
                  <a:cubicBezTo>
                    <a:pt x="2636" y="57475"/>
                    <a:pt x="3170" y="56874"/>
                    <a:pt x="3170" y="56207"/>
                  </a:cubicBezTo>
                  <a:lnTo>
                    <a:pt x="3170" y="3636"/>
                  </a:lnTo>
                  <a:cubicBezTo>
                    <a:pt x="3170" y="3403"/>
                    <a:pt x="3337" y="3236"/>
                    <a:pt x="3570" y="3236"/>
                  </a:cubicBezTo>
                  <a:lnTo>
                    <a:pt x="82693" y="3236"/>
                  </a:lnTo>
                  <a:cubicBezTo>
                    <a:pt x="82927" y="3236"/>
                    <a:pt x="83094" y="3403"/>
                    <a:pt x="83094" y="3636"/>
                  </a:cubicBezTo>
                  <a:lnTo>
                    <a:pt x="83094" y="56207"/>
                  </a:lnTo>
                  <a:cubicBezTo>
                    <a:pt x="83094" y="56908"/>
                    <a:pt x="83694" y="57475"/>
                    <a:pt x="84361" y="57475"/>
                  </a:cubicBezTo>
                  <a:lnTo>
                    <a:pt x="84995" y="57475"/>
                  </a:lnTo>
                  <a:cubicBezTo>
                    <a:pt x="85729" y="57475"/>
                    <a:pt x="86262" y="56874"/>
                    <a:pt x="86262" y="56207"/>
                  </a:cubicBezTo>
                  <a:lnTo>
                    <a:pt x="86262" y="1968"/>
                  </a:lnTo>
                  <a:lnTo>
                    <a:pt x="86262" y="1902"/>
                  </a:lnTo>
                  <a:lnTo>
                    <a:pt x="86262" y="1268"/>
                  </a:lnTo>
                  <a:cubicBezTo>
                    <a:pt x="86296" y="567"/>
                    <a:pt x="85762" y="0"/>
                    <a:pt x="85062"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43;p41">
              <a:extLst>
                <a:ext uri="{FF2B5EF4-FFF2-40B4-BE49-F238E27FC236}">
                  <a16:creationId xmlns:a16="http://schemas.microsoft.com/office/drawing/2014/main" id="{0F90BA24-0BBB-B7E6-65F6-FB19F08E473E}"/>
                </a:ext>
              </a:extLst>
            </p:cNvPr>
            <p:cNvSpPr/>
            <p:nvPr/>
          </p:nvSpPr>
          <p:spPr>
            <a:xfrm>
              <a:off x="7163216" y="3763552"/>
              <a:ext cx="104680" cy="437844"/>
            </a:xfrm>
            <a:custGeom>
              <a:avLst/>
              <a:gdLst/>
              <a:ahLst/>
              <a:cxnLst/>
              <a:rect l="l" t="t" r="r" b="b"/>
              <a:pathLst>
                <a:path w="4538" h="18981" extrusionOk="0">
                  <a:moveTo>
                    <a:pt x="1" y="1"/>
                  </a:moveTo>
                  <a:cubicBezTo>
                    <a:pt x="1" y="9975"/>
                    <a:pt x="2136" y="18981"/>
                    <a:pt x="2136" y="18981"/>
                  </a:cubicBezTo>
                  <a:lnTo>
                    <a:pt x="2436" y="18981"/>
                  </a:lnTo>
                  <a:cubicBezTo>
                    <a:pt x="2436" y="18981"/>
                    <a:pt x="4538" y="10008"/>
                    <a:pt x="4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44;p41">
              <a:extLst>
                <a:ext uri="{FF2B5EF4-FFF2-40B4-BE49-F238E27FC236}">
                  <a16:creationId xmlns:a16="http://schemas.microsoft.com/office/drawing/2014/main" id="{008C8445-90BB-A076-7D6B-29E9FF5996D8}"/>
                </a:ext>
              </a:extLst>
            </p:cNvPr>
            <p:cNvSpPr/>
            <p:nvPr/>
          </p:nvSpPr>
          <p:spPr>
            <a:xfrm>
              <a:off x="7183999" y="4201392"/>
              <a:ext cx="35409" cy="10773"/>
            </a:xfrm>
            <a:custGeom>
              <a:avLst/>
              <a:gdLst/>
              <a:ahLst/>
              <a:cxnLst/>
              <a:rect l="l" t="t" r="r" b="b"/>
              <a:pathLst>
                <a:path w="1535" h="467" extrusionOk="0">
                  <a:moveTo>
                    <a:pt x="1235" y="0"/>
                  </a:moveTo>
                  <a:cubicBezTo>
                    <a:pt x="1001" y="0"/>
                    <a:pt x="401" y="200"/>
                    <a:pt x="34" y="334"/>
                  </a:cubicBezTo>
                  <a:cubicBezTo>
                    <a:pt x="1" y="367"/>
                    <a:pt x="1" y="467"/>
                    <a:pt x="34" y="467"/>
                  </a:cubicBezTo>
                  <a:lnTo>
                    <a:pt x="1335" y="467"/>
                  </a:lnTo>
                  <a:cubicBezTo>
                    <a:pt x="1368" y="467"/>
                    <a:pt x="1402" y="400"/>
                    <a:pt x="1435" y="367"/>
                  </a:cubicBezTo>
                  <a:lnTo>
                    <a:pt x="1535" y="33"/>
                  </a:lnTo>
                  <a:lnTo>
                    <a:pt x="1235" y="33"/>
                  </a:lnTo>
                  <a:lnTo>
                    <a:pt x="1235"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45;p41">
              <a:extLst>
                <a:ext uri="{FF2B5EF4-FFF2-40B4-BE49-F238E27FC236}">
                  <a16:creationId xmlns:a16="http://schemas.microsoft.com/office/drawing/2014/main" id="{45568207-2D52-FE08-5F6E-B5A4B81DBBA7}"/>
                </a:ext>
              </a:extLst>
            </p:cNvPr>
            <p:cNvSpPr/>
            <p:nvPr/>
          </p:nvSpPr>
          <p:spPr>
            <a:xfrm>
              <a:off x="7282496" y="3763552"/>
              <a:ext cx="105442" cy="437844"/>
            </a:xfrm>
            <a:custGeom>
              <a:avLst/>
              <a:gdLst/>
              <a:ahLst/>
              <a:cxnLst/>
              <a:rect l="l" t="t" r="r" b="b"/>
              <a:pathLst>
                <a:path w="4571" h="18981" extrusionOk="0">
                  <a:moveTo>
                    <a:pt x="0" y="1"/>
                  </a:moveTo>
                  <a:cubicBezTo>
                    <a:pt x="0" y="9975"/>
                    <a:pt x="2135" y="18981"/>
                    <a:pt x="2135" y="18981"/>
                  </a:cubicBezTo>
                  <a:lnTo>
                    <a:pt x="2435" y="18981"/>
                  </a:lnTo>
                  <a:cubicBezTo>
                    <a:pt x="2435" y="18981"/>
                    <a:pt x="4570" y="10008"/>
                    <a:pt x="45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46;p41">
              <a:extLst>
                <a:ext uri="{FF2B5EF4-FFF2-40B4-BE49-F238E27FC236}">
                  <a16:creationId xmlns:a16="http://schemas.microsoft.com/office/drawing/2014/main" id="{D1C20480-E98B-AEB7-F344-E38B1EAB2C53}"/>
                </a:ext>
              </a:extLst>
            </p:cNvPr>
            <p:cNvSpPr/>
            <p:nvPr/>
          </p:nvSpPr>
          <p:spPr>
            <a:xfrm>
              <a:off x="7303257" y="4201392"/>
              <a:ext cx="35432" cy="10773"/>
            </a:xfrm>
            <a:custGeom>
              <a:avLst/>
              <a:gdLst/>
              <a:ahLst/>
              <a:cxnLst/>
              <a:rect l="l" t="t" r="r" b="b"/>
              <a:pathLst>
                <a:path w="1536" h="467" extrusionOk="0">
                  <a:moveTo>
                    <a:pt x="1235" y="0"/>
                  </a:moveTo>
                  <a:cubicBezTo>
                    <a:pt x="1002" y="0"/>
                    <a:pt x="401" y="200"/>
                    <a:pt x="34" y="334"/>
                  </a:cubicBezTo>
                  <a:cubicBezTo>
                    <a:pt x="1" y="367"/>
                    <a:pt x="1" y="467"/>
                    <a:pt x="34" y="467"/>
                  </a:cubicBezTo>
                  <a:lnTo>
                    <a:pt x="1302" y="467"/>
                  </a:lnTo>
                  <a:cubicBezTo>
                    <a:pt x="1369" y="467"/>
                    <a:pt x="1402" y="400"/>
                    <a:pt x="1435" y="367"/>
                  </a:cubicBezTo>
                  <a:lnTo>
                    <a:pt x="1535" y="33"/>
                  </a:lnTo>
                  <a:lnTo>
                    <a:pt x="1235" y="33"/>
                  </a:lnTo>
                  <a:lnTo>
                    <a:pt x="1235"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47;p41">
              <a:extLst>
                <a:ext uri="{FF2B5EF4-FFF2-40B4-BE49-F238E27FC236}">
                  <a16:creationId xmlns:a16="http://schemas.microsoft.com/office/drawing/2014/main" id="{0CF5012F-4030-0EB6-4896-98FB15FB3498}"/>
                </a:ext>
              </a:extLst>
            </p:cNvPr>
            <p:cNvSpPr/>
            <p:nvPr/>
          </p:nvSpPr>
          <p:spPr>
            <a:xfrm>
              <a:off x="7262497" y="3354984"/>
              <a:ext cx="26182" cy="23875"/>
            </a:xfrm>
            <a:custGeom>
              <a:avLst/>
              <a:gdLst/>
              <a:ahLst/>
              <a:cxnLst/>
              <a:rect l="l" t="t" r="r" b="b"/>
              <a:pathLst>
                <a:path w="1135" h="1035" extrusionOk="0">
                  <a:moveTo>
                    <a:pt x="0" y="0"/>
                  </a:moveTo>
                  <a:lnTo>
                    <a:pt x="0" y="1034"/>
                  </a:lnTo>
                  <a:lnTo>
                    <a:pt x="1134" y="1034"/>
                  </a:lnTo>
                  <a:lnTo>
                    <a:pt x="1134" y="0"/>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48;p41">
              <a:extLst>
                <a:ext uri="{FF2B5EF4-FFF2-40B4-BE49-F238E27FC236}">
                  <a16:creationId xmlns:a16="http://schemas.microsoft.com/office/drawing/2014/main" id="{E9B453AC-9C2D-10E3-CF94-A1BA6BEAE1B9}"/>
                </a:ext>
              </a:extLst>
            </p:cNvPr>
            <p:cNvSpPr/>
            <p:nvPr/>
          </p:nvSpPr>
          <p:spPr>
            <a:xfrm>
              <a:off x="7039345" y="3378835"/>
              <a:ext cx="470923" cy="484787"/>
            </a:xfrm>
            <a:custGeom>
              <a:avLst/>
              <a:gdLst/>
              <a:ahLst/>
              <a:cxnLst/>
              <a:rect l="l" t="t" r="r" b="b"/>
              <a:pathLst>
                <a:path w="20415" h="21016" extrusionOk="0">
                  <a:moveTo>
                    <a:pt x="5504" y="0"/>
                  </a:moveTo>
                  <a:cubicBezTo>
                    <a:pt x="4704" y="0"/>
                    <a:pt x="3970" y="434"/>
                    <a:pt x="3503" y="1101"/>
                  </a:cubicBezTo>
                  <a:lnTo>
                    <a:pt x="267" y="6205"/>
                  </a:lnTo>
                  <a:cubicBezTo>
                    <a:pt x="0" y="6638"/>
                    <a:pt x="0" y="7172"/>
                    <a:pt x="301" y="7539"/>
                  </a:cubicBezTo>
                  <a:lnTo>
                    <a:pt x="4337" y="12843"/>
                  </a:lnTo>
                  <a:lnTo>
                    <a:pt x="4704" y="12276"/>
                  </a:lnTo>
                  <a:lnTo>
                    <a:pt x="2936" y="7506"/>
                  </a:lnTo>
                  <a:cubicBezTo>
                    <a:pt x="2869" y="7339"/>
                    <a:pt x="2869" y="7172"/>
                    <a:pt x="2969" y="7039"/>
                  </a:cubicBezTo>
                  <a:lnTo>
                    <a:pt x="4937" y="4270"/>
                  </a:lnTo>
                  <a:lnTo>
                    <a:pt x="4937" y="20548"/>
                  </a:lnTo>
                  <a:cubicBezTo>
                    <a:pt x="4937" y="20815"/>
                    <a:pt x="5137" y="21015"/>
                    <a:pt x="5371" y="21015"/>
                  </a:cubicBezTo>
                  <a:lnTo>
                    <a:pt x="15111" y="21015"/>
                  </a:lnTo>
                  <a:cubicBezTo>
                    <a:pt x="15345" y="21015"/>
                    <a:pt x="15545" y="20815"/>
                    <a:pt x="15545" y="20548"/>
                  </a:cubicBezTo>
                  <a:lnTo>
                    <a:pt x="15545" y="4270"/>
                  </a:lnTo>
                  <a:lnTo>
                    <a:pt x="17513" y="7039"/>
                  </a:lnTo>
                  <a:cubicBezTo>
                    <a:pt x="17613" y="7172"/>
                    <a:pt x="17646" y="7339"/>
                    <a:pt x="17546" y="7506"/>
                  </a:cubicBezTo>
                  <a:lnTo>
                    <a:pt x="15745" y="12276"/>
                  </a:lnTo>
                  <a:lnTo>
                    <a:pt x="16079" y="12843"/>
                  </a:lnTo>
                  <a:lnTo>
                    <a:pt x="20148" y="7539"/>
                  </a:lnTo>
                  <a:cubicBezTo>
                    <a:pt x="20415" y="7172"/>
                    <a:pt x="20415" y="6638"/>
                    <a:pt x="20182" y="6205"/>
                  </a:cubicBezTo>
                  <a:lnTo>
                    <a:pt x="16913" y="1101"/>
                  </a:lnTo>
                  <a:cubicBezTo>
                    <a:pt x="16512" y="434"/>
                    <a:pt x="15745"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49;p41">
              <a:extLst>
                <a:ext uri="{FF2B5EF4-FFF2-40B4-BE49-F238E27FC236}">
                  <a16:creationId xmlns:a16="http://schemas.microsoft.com/office/drawing/2014/main" id="{BCDF0D0B-C5CA-2A7A-1042-5E0E6D6CAF72}"/>
                </a:ext>
              </a:extLst>
            </p:cNvPr>
            <p:cNvSpPr/>
            <p:nvPr/>
          </p:nvSpPr>
          <p:spPr>
            <a:xfrm>
              <a:off x="7262497" y="3370370"/>
              <a:ext cx="26182" cy="74646"/>
            </a:xfrm>
            <a:custGeom>
              <a:avLst/>
              <a:gdLst/>
              <a:ahLst/>
              <a:cxnLst/>
              <a:rect l="l" t="t" r="r" b="b"/>
              <a:pathLst>
                <a:path w="1135" h="3236" extrusionOk="0">
                  <a:moveTo>
                    <a:pt x="0" y="0"/>
                  </a:moveTo>
                  <a:lnTo>
                    <a:pt x="0" y="367"/>
                  </a:lnTo>
                  <a:lnTo>
                    <a:pt x="534" y="3236"/>
                  </a:lnTo>
                  <a:lnTo>
                    <a:pt x="1134" y="367"/>
                  </a:lnTo>
                  <a:lnTo>
                    <a:pt x="1134" y="0"/>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50;p41">
              <a:extLst>
                <a:ext uri="{FF2B5EF4-FFF2-40B4-BE49-F238E27FC236}">
                  <a16:creationId xmlns:a16="http://schemas.microsoft.com/office/drawing/2014/main" id="{53D7BCF8-7B02-3962-CD3C-CB8A3DFB68B4}"/>
                </a:ext>
              </a:extLst>
            </p:cNvPr>
            <p:cNvSpPr/>
            <p:nvPr/>
          </p:nvSpPr>
          <p:spPr>
            <a:xfrm>
              <a:off x="7227850" y="3255725"/>
              <a:ext cx="92362" cy="103896"/>
            </a:xfrm>
            <a:custGeom>
              <a:avLst/>
              <a:gdLst/>
              <a:ahLst/>
              <a:cxnLst/>
              <a:rect l="l" t="t" r="r" b="b"/>
              <a:pathLst>
                <a:path w="4004" h="4504" extrusionOk="0">
                  <a:moveTo>
                    <a:pt x="2002" y="0"/>
                  </a:moveTo>
                  <a:cubicBezTo>
                    <a:pt x="935" y="0"/>
                    <a:pt x="1" y="1001"/>
                    <a:pt x="1" y="2268"/>
                  </a:cubicBezTo>
                  <a:cubicBezTo>
                    <a:pt x="1" y="3503"/>
                    <a:pt x="868" y="4503"/>
                    <a:pt x="2002" y="4503"/>
                  </a:cubicBezTo>
                  <a:cubicBezTo>
                    <a:pt x="3103" y="4503"/>
                    <a:pt x="4004" y="3503"/>
                    <a:pt x="4004" y="2268"/>
                  </a:cubicBezTo>
                  <a:cubicBezTo>
                    <a:pt x="4004" y="1034"/>
                    <a:pt x="3103" y="0"/>
                    <a:pt x="2002"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51;p41">
              <a:extLst>
                <a:ext uri="{FF2B5EF4-FFF2-40B4-BE49-F238E27FC236}">
                  <a16:creationId xmlns:a16="http://schemas.microsoft.com/office/drawing/2014/main" id="{D0D2872B-1292-F5C2-38EB-F7A64CEA9564}"/>
                </a:ext>
              </a:extLst>
            </p:cNvPr>
            <p:cNvSpPr/>
            <p:nvPr/>
          </p:nvSpPr>
          <p:spPr>
            <a:xfrm>
              <a:off x="7200931" y="3207999"/>
              <a:ext cx="145925" cy="139305"/>
            </a:xfrm>
            <a:custGeom>
              <a:avLst/>
              <a:gdLst/>
              <a:ahLst/>
              <a:cxnLst/>
              <a:rect l="l" t="t" r="r" b="b"/>
              <a:pathLst>
                <a:path w="6326" h="6039" extrusionOk="0">
                  <a:moveTo>
                    <a:pt x="1635" y="1"/>
                  </a:moveTo>
                  <a:cubicBezTo>
                    <a:pt x="1635" y="2"/>
                    <a:pt x="1" y="3337"/>
                    <a:pt x="3937" y="3737"/>
                  </a:cubicBezTo>
                  <a:cubicBezTo>
                    <a:pt x="3937" y="3737"/>
                    <a:pt x="3770" y="6005"/>
                    <a:pt x="5037" y="6039"/>
                  </a:cubicBezTo>
                  <a:cubicBezTo>
                    <a:pt x="5050" y="6039"/>
                    <a:pt x="5063" y="6039"/>
                    <a:pt x="5075" y="6039"/>
                  </a:cubicBezTo>
                  <a:cubicBezTo>
                    <a:pt x="6325" y="6039"/>
                    <a:pt x="5672" y="4401"/>
                    <a:pt x="5771" y="4071"/>
                  </a:cubicBezTo>
                  <a:cubicBezTo>
                    <a:pt x="5838" y="3737"/>
                    <a:pt x="5971" y="2536"/>
                    <a:pt x="4470" y="2269"/>
                  </a:cubicBezTo>
                  <a:cubicBezTo>
                    <a:pt x="2969" y="2036"/>
                    <a:pt x="2869" y="334"/>
                    <a:pt x="2869" y="334"/>
                  </a:cubicBezTo>
                  <a:cubicBezTo>
                    <a:pt x="2869" y="334"/>
                    <a:pt x="2337" y="1099"/>
                    <a:pt x="2501" y="1732"/>
                  </a:cubicBezTo>
                  <a:lnTo>
                    <a:pt x="2501" y="1732"/>
                  </a:lnTo>
                  <a:cubicBezTo>
                    <a:pt x="2461" y="1695"/>
                    <a:pt x="1793" y="1298"/>
                    <a:pt x="1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52;p41">
              <a:extLst>
                <a:ext uri="{FF2B5EF4-FFF2-40B4-BE49-F238E27FC236}">
                  <a16:creationId xmlns:a16="http://schemas.microsoft.com/office/drawing/2014/main" id="{E5272B61-ED4D-C73B-1E98-CD2B4A390FF5}"/>
                </a:ext>
              </a:extLst>
            </p:cNvPr>
            <p:cNvSpPr/>
            <p:nvPr/>
          </p:nvSpPr>
          <p:spPr>
            <a:xfrm>
              <a:off x="7280189" y="3348825"/>
              <a:ext cx="13864" cy="16955"/>
            </a:xfrm>
            <a:custGeom>
              <a:avLst/>
              <a:gdLst/>
              <a:ahLst/>
              <a:cxnLst/>
              <a:rect l="l" t="t" r="r" b="b"/>
              <a:pathLst>
                <a:path w="601" h="735" extrusionOk="0">
                  <a:moveTo>
                    <a:pt x="234" y="0"/>
                  </a:moveTo>
                  <a:lnTo>
                    <a:pt x="0" y="234"/>
                  </a:lnTo>
                  <a:lnTo>
                    <a:pt x="367" y="734"/>
                  </a:lnTo>
                  <a:cubicBezTo>
                    <a:pt x="367" y="434"/>
                    <a:pt x="501" y="301"/>
                    <a:pt x="601" y="234"/>
                  </a:cubicBezTo>
                  <a:lnTo>
                    <a:pt x="234" y="0"/>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53;p41">
              <a:extLst>
                <a:ext uri="{FF2B5EF4-FFF2-40B4-BE49-F238E27FC236}">
                  <a16:creationId xmlns:a16="http://schemas.microsoft.com/office/drawing/2014/main" id="{85C028E6-5178-F114-EB01-9B8BA6A8FCED}"/>
                </a:ext>
              </a:extLst>
            </p:cNvPr>
            <p:cNvSpPr/>
            <p:nvPr/>
          </p:nvSpPr>
          <p:spPr>
            <a:xfrm>
              <a:off x="7257099" y="3348825"/>
              <a:ext cx="10034" cy="15409"/>
            </a:xfrm>
            <a:custGeom>
              <a:avLst/>
              <a:gdLst/>
              <a:ahLst/>
              <a:cxnLst/>
              <a:rect l="l" t="t" r="r" b="b"/>
              <a:pathLst>
                <a:path w="435" h="668" extrusionOk="0">
                  <a:moveTo>
                    <a:pt x="67" y="0"/>
                  </a:moveTo>
                  <a:lnTo>
                    <a:pt x="1" y="301"/>
                  </a:lnTo>
                  <a:cubicBezTo>
                    <a:pt x="101" y="334"/>
                    <a:pt x="234" y="434"/>
                    <a:pt x="234" y="667"/>
                  </a:cubicBezTo>
                  <a:lnTo>
                    <a:pt x="434" y="401"/>
                  </a:lnTo>
                  <a:lnTo>
                    <a:pt x="67" y="0"/>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54;p41">
              <a:extLst>
                <a:ext uri="{FF2B5EF4-FFF2-40B4-BE49-F238E27FC236}">
                  <a16:creationId xmlns:a16="http://schemas.microsoft.com/office/drawing/2014/main" id="{D4484E48-883D-2194-24AA-BD8F2F91BD87}"/>
                </a:ext>
              </a:extLst>
            </p:cNvPr>
            <p:cNvSpPr/>
            <p:nvPr/>
          </p:nvSpPr>
          <p:spPr>
            <a:xfrm>
              <a:off x="7374050" y="3661986"/>
              <a:ext cx="35432" cy="33379"/>
            </a:xfrm>
            <a:custGeom>
              <a:avLst/>
              <a:gdLst/>
              <a:ahLst/>
              <a:cxnLst/>
              <a:rect l="l" t="t" r="r" b="b"/>
              <a:pathLst>
                <a:path w="1536" h="1447" extrusionOk="0">
                  <a:moveTo>
                    <a:pt x="1268" y="1"/>
                  </a:moveTo>
                  <a:cubicBezTo>
                    <a:pt x="1035" y="1"/>
                    <a:pt x="768" y="101"/>
                    <a:pt x="501" y="368"/>
                  </a:cubicBezTo>
                  <a:cubicBezTo>
                    <a:pt x="134" y="735"/>
                    <a:pt x="1" y="1202"/>
                    <a:pt x="201" y="1368"/>
                  </a:cubicBezTo>
                  <a:cubicBezTo>
                    <a:pt x="274" y="1420"/>
                    <a:pt x="366" y="1447"/>
                    <a:pt x="469" y="1447"/>
                  </a:cubicBezTo>
                  <a:cubicBezTo>
                    <a:pt x="696" y="1447"/>
                    <a:pt x="972" y="1320"/>
                    <a:pt x="1202" y="1068"/>
                  </a:cubicBezTo>
                  <a:cubicBezTo>
                    <a:pt x="1368" y="901"/>
                    <a:pt x="1502" y="701"/>
                    <a:pt x="1535" y="534"/>
                  </a:cubicBezTo>
                  <a:lnTo>
                    <a:pt x="1268" y="1"/>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55;p41">
              <a:extLst>
                <a:ext uri="{FF2B5EF4-FFF2-40B4-BE49-F238E27FC236}">
                  <a16:creationId xmlns:a16="http://schemas.microsoft.com/office/drawing/2014/main" id="{795A30FF-6DF0-9BA2-98E0-C1A82CA8FB5A}"/>
                </a:ext>
              </a:extLst>
            </p:cNvPr>
            <p:cNvSpPr/>
            <p:nvPr/>
          </p:nvSpPr>
          <p:spPr>
            <a:xfrm>
              <a:off x="7141671" y="3661986"/>
              <a:ext cx="35432" cy="33379"/>
            </a:xfrm>
            <a:custGeom>
              <a:avLst/>
              <a:gdLst/>
              <a:ahLst/>
              <a:cxnLst/>
              <a:rect l="l" t="t" r="r" b="b"/>
              <a:pathLst>
                <a:path w="1536" h="1447" extrusionOk="0">
                  <a:moveTo>
                    <a:pt x="268" y="1"/>
                  </a:moveTo>
                  <a:lnTo>
                    <a:pt x="1" y="534"/>
                  </a:lnTo>
                  <a:cubicBezTo>
                    <a:pt x="34" y="701"/>
                    <a:pt x="134" y="901"/>
                    <a:pt x="335" y="1068"/>
                  </a:cubicBezTo>
                  <a:cubicBezTo>
                    <a:pt x="564" y="1320"/>
                    <a:pt x="840" y="1447"/>
                    <a:pt x="1067" y="1447"/>
                  </a:cubicBezTo>
                  <a:cubicBezTo>
                    <a:pt x="1170" y="1447"/>
                    <a:pt x="1262" y="1420"/>
                    <a:pt x="1335" y="1368"/>
                  </a:cubicBezTo>
                  <a:cubicBezTo>
                    <a:pt x="1535" y="1202"/>
                    <a:pt x="1402" y="735"/>
                    <a:pt x="1035" y="368"/>
                  </a:cubicBezTo>
                  <a:cubicBezTo>
                    <a:pt x="768" y="101"/>
                    <a:pt x="501" y="1"/>
                    <a:pt x="268"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56;p41">
              <a:extLst>
                <a:ext uri="{FF2B5EF4-FFF2-40B4-BE49-F238E27FC236}">
                  <a16:creationId xmlns:a16="http://schemas.microsoft.com/office/drawing/2014/main" id="{8DF55ED6-3F22-984C-3DAA-1F6D7C663071}"/>
                </a:ext>
              </a:extLst>
            </p:cNvPr>
            <p:cNvSpPr/>
            <p:nvPr/>
          </p:nvSpPr>
          <p:spPr>
            <a:xfrm>
              <a:off x="7318665" y="3483469"/>
              <a:ext cx="51556" cy="53886"/>
            </a:xfrm>
            <a:custGeom>
              <a:avLst/>
              <a:gdLst/>
              <a:ahLst/>
              <a:cxnLst/>
              <a:rect l="l" t="t" r="r" b="b"/>
              <a:pathLst>
                <a:path w="2235" h="2336" extrusionOk="0">
                  <a:moveTo>
                    <a:pt x="33" y="1"/>
                  </a:moveTo>
                  <a:cubicBezTo>
                    <a:pt x="0" y="1"/>
                    <a:pt x="0" y="1"/>
                    <a:pt x="0" y="68"/>
                  </a:cubicBezTo>
                  <a:lnTo>
                    <a:pt x="0" y="2069"/>
                  </a:lnTo>
                  <a:cubicBezTo>
                    <a:pt x="0" y="2236"/>
                    <a:pt x="100" y="2336"/>
                    <a:pt x="267" y="2336"/>
                  </a:cubicBezTo>
                  <a:lnTo>
                    <a:pt x="1935" y="2336"/>
                  </a:lnTo>
                  <a:cubicBezTo>
                    <a:pt x="2102" y="2336"/>
                    <a:pt x="2235" y="2236"/>
                    <a:pt x="2202" y="2069"/>
                  </a:cubicBezTo>
                  <a:lnTo>
                    <a:pt x="2202" y="2069"/>
                  </a:lnTo>
                  <a:cubicBezTo>
                    <a:pt x="2202" y="2169"/>
                    <a:pt x="2102" y="2269"/>
                    <a:pt x="2002" y="2269"/>
                  </a:cubicBezTo>
                  <a:lnTo>
                    <a:pt x="334" y="2269"/>
                  </a:lnTo>
                  <a:cubicBezTo>
                    <a:pt x="200" y="2269"/>
                    <a:pt x="100" y="2169"/>
                    <a:pt x="100" y="2069"/>
                  </a:cubicBezTo>
                  <a:lnTo>
                    <a:pt x="100" y="101"/>
                  </a:lnTo>
                  <a:lnTo>
                    <a:pt x="2202" y="101"/>
                  </a:lnTo>
                  <a:lnTo>
                    <a:pt x="2202" y="68"/>
                  </a:lnTo>
                  <a:cubicBezTo>
                    <a:pt x="2202" y="1"/>
                    <a:pt x="2202" y="1"/>
                    <a:pt x="2168"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57;p41">
              <a:extLst>
                <a:ext uri="{FF2B5EF4-FFF2-40B4-BE49-F238E27FC236}">
                  <a16:creationId xmlns:a16="http://schemas.microsoft.com/office/drawing/2014/main" id="{D2DD227C-A336-FE71-90C1-8E94D061B920}"/>
                </a:ext>
              </a:extLst>
            </p:cNvPr>
            <p:cNvSpPr/>
            <p:nvPr/>
          </p:nvSpPr>
          <p:spPr>
            <a:xfrm>
              <a:off x="7319427" y="3482707"/>
              <a:ext cx="50795" cy="14648"/>
            </a:xfrm>
            <a:custGeom>
              <a:avLst/>
              <a:gdLst/>
              <a:ahLst/>
              <a:cxnLst/>
              <a:rect l="l" t="t" r="r" b="b"/>
              <a:pathLst>
                <a:path w="2202" h="635" extrusionOk="0">
                  <a:moveTo>
                    <a:pt x="2135" y="101"/>
                  </a:moveTo>
                  <a:lnTo>
                    <a:pt x="2135" y="534"/>
                  </a:lnTo>
                  <a:lnTo>
                    <a:pt x="67" y="534"/>
                  </a:lnTo>
                  <a:lnTo>
                    <a:pt x="67" y="101"/>
                  </a:lnTo>
                  <a:close/>
                  <a:moveTo>
                    <a:pt x="34" y="0"/>
                  </a:moveTo>
                  <a:cubicBezTo>
                    <a:pt x="0" y="0"/>
                    <a:pt x="0" y="0"/>
                    <a:pt x="0" y="34"/>
                  </a:cubicBezTo>
                  <a:lnTo>
                    <a:pt x="0" y="601"/>
                  </a:lnTo>
                  <a:cubicBezTo>
                    <a:pt x="0" y="634"/>
                    <a:pt x="0" y="634"/>
                    <a:pt x="34" y="634"/>
                  </a:cubicBezTo>
                  <a:lnTo>
                    <a:pt x="2169" y="634"/>
                  </a:lnTo>
                  <a:cubicBezTo>
                    <a:pt x="2202" y="634"/>
                    <a:pt x="2202" y="634"/>
                    <a:pt x="2202" y="601"/>
                  </a:cubicBezTo>
                  <a:lnTo>
                    <a:pt x="2202" y="34"/>
                  </a:lnTo>
                  <a:cubicBezTo>
                    <a:pt x="2202" y="0"/>
                    <a:pt x="2202" y="0"/>
                    <a:pt x="2169" y="0"/>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58;p41">
              <a:extLst>
                <a:ext uri="{FF2B5EF4-FFF2-40B4-BE49-F238E27FC236}">
                  <a16:creationId xmlns:a16="http://schemas.microsoft.com/office/drawing/2014/main" id="{B12B3971-AE3C-98D4-1204-758B11A2814C}"/>
                </a:ext>
              </a:extLst>
            </p:cNvPr>
            <p:cNvSpPr/>
            <p:nvPr/>
          </p:nvSpPr>
          <p:spPr>
            <a:xfrm>
              <a:off x="7367130" y="3433459"/>
              <a:ext cx="32341" cy="44659"/>
            </a:xfrm>
            <a:custGeom>
              <a:avLst/>
              <a:gdLst/>
              <a:ahLst/>
              <a:cxnLst/>
              <a:rect l="l" t="t" r="r" b="b"/>
              <a:pathLst>
                <a:path w="1402" h="1936" extrusionOk="0">
                  <a:moveTo>
                    <a:pt x="1" y="1"/>
                  </a:moveTo>
                  <a:lnTo>
                    <a:pt x="1" y="67"/>
                  </a:lnTo>
                  <a:lnTo>
                    <a:pt x="1335" y="1935"/>
                  </a:lnTo>
                  <a:cubicBezTo>
                    <a:pt x="1402" y="1902"/>
                    <a:pt x="1402" y="1902"/>
                    <a:pt x="1335" y="1835"/>
                  </a:cubicBezTo>
                  <a:lnTo>
                    <a:pt x="67" y="1"/>
                  </a:ln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59;p41">
              <a:extLst>
                <a:ext uri="{FF2B5EF4-FFF2-40B4-BE49-F238E27FC236}">
                  <a16:creationId xmlns:a16="http://schemas.microsoft.com/office/drawing/2014/main" id="{563C07B4-C6EC-DB38-8359-A53FDAE8FAFF}"/>
                </a:ext>
              </a:extLst>
            </p:cNvPr>
            <p:cNvSpPr/>
            <p:nvPr/>
          </p:nvSpPr>
          <p:spPr>
            <a:xfrm>
              <a:off x="7151682" y="3433113"/>
              <a:ext cx="31579" cy="45005"/>
            </a:xfrm>
            <a:custGeom>
              <a:avLst/>
              <a:gdLst/>
              <a:ahLst/>
              <a:cxnLst/>
              <a:rect l="l" t="t" r="r" b="b"/>
              <a:pathLst>
                <a:path w="1369" h="1951" extrusionOk="0">
                  <a:moveTo>
                    <a:pt x="1326" y="1"/>
                  </a:moveTo>
                  <a:cubicBezTo>
                    <a:pt x="1316" y="1"/>
                    <a:pt x="1302" y="16"/>
                    <a:pt x="1302" y="16"/>
                  </a:cubicBezTo>
                  <a:lnTo>
                    <a:pt x="1" y="1850"/>
                  </a:lnTo>
                  <a:cubicBezTo>
                    <a:pt x="1" y="1917"/>
                    <a:pt x="1" y="1917"/>
                    <a:pt x="67" y="1950"/>
                  </a:cubicBezTo>
                  <a:lnTo>
                    <a:pt x="1335" y="82"/>
                  </a:lnTo>
                  <a:cubicBezTo>
                    <a:pt x="1368" y="82"/>
                    <a:pt x="1335" y="16"/>
                    <a:pt x="1335" y="16"/>
                  </a:cubicBezTo>
                  <a:cubicBezTo>
                    <a:pt x="1335" y="4"/>
                    <a:pt x="1331" y="1"/>
                    <a:pt x="1326"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60;p41">
              <a:extLst>
                <a:ext uri="{FF2B5EF4-FFF2-40B4-BE49-F238E27FC236}">
                  <a16:creationId xmlns:a16="http://schemas.microsoft.com/office/drawing/2014/main" id="{05FD6BBB-4086-1BB0-ED87-1E8CA2341970}"/>
                </a:ext>
              </a:extLst>
            </p:cNvPr>
            <p:cNvSpPr/>
            <p:nvPr/>
          </p:nvSpPr>
          <p:spPr>
            <a:xfrm>
              <a:off x="5338854" y="4099042"/>
              <a:ext cx="104657" cy="437844"/>
            </a:xfrm>
            <a:custGeom>
              <a:avLst/>
              <a:gdLst/>
              <a:ahLst/>
              <a:cxnLst/>
              <a:rect l="l" t="t" r="r" b="b"/>
              <a:pathLst>
                <a:path w="4537" h="18981" extrusionOk="0">
                  <a:moveTo>
                    <a:pt x="0" y="1"/>
                  </a:moveTo>
                  <a:cubicBezTo>
                    <a:pt x="0" y="9974"/>
                    <a:pt x="2135" y="18981"/>
                    <a:pt x="2135" y="18981"/>
                  </a:cubicBezTo>
                  <a:lnTo>
                    <a:pt x="2435" y="18981"/>
                  </a:lnTo>
                  <a:cubicBezTo>
                    <a:pt x="2435" y="18981"/>
                    <a:pt x="4537" y="10008"/>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61;p41">
              <a:extLst>
                <a:ext uri="{FF2B5EF4-FFF2-40B4-BE49-F238E27FC236}">
                  <a16:creationId xmlns:a16="http://schemas.microsoft.com/office/drawing/2014/main" id="{214F031C-8EFB-AC52-5A4E-80DC2FB73852}"/>
                </a:ext>
              </a:extLst>
            </p:cNvPr>
            <p:cNvSpPr/>
            <p:nvPr/>
          </p:nvSpPr>
          <p:spPr>
            <a:xfrm>
              <a:off x="5358092" y="4536860"/>
              <a:ext cx="35409" cy="10796"/>
            </a:xfrm>
            <a:custGeom>
              <a:avLst/>
              <a:gdLst/>
              <a:ahLst/>
              <a:cxnLst/>
              <a:rect l="l" t="t" r="r" b="b"/>
              <a:pathLst>
                <a:path w="1535" h="468" extrusionOk="0">
                  <a:moveTo>
                    <a:pt x="1268" y="1"/>
                  </a:moveTo>
                  <a:cubicBezTo>
                    <a:pt x="1001" y="1"/>
                    <a:pt x="434" y="201"/>
                    <a:pt x="33" y="334"/>
                  </a:cubicBezTo>
                  <a:cubicBezTo>
                    <a:pt x="0" y="368"/>
                    <a:pt x="0" y="468"/>
                    <a:pt x="33" y="468"/>
                  </a:cubicBezTo>
                  <a:lnTo>
                    <a:pt x="1334" y="468"/>
                  </a:lnTo>
                  <a:cubicBezTo>
                    <a:pt x="1368" y="468"/>
                    <a:pt x="1434" y="434"/>
                    <a:pt x="1468" y="368"/>
                  </a:cubicBezTo>
                  <a:lnTo>
                    <a:pt x="1534" y="34"/>
                  </a:lnTo>
                  <a:lnTo>
                    <a:pt x="1268" y="34"/>
                  </a:lnTo>
                  <a:lnTo>
                    <a:pt x="1268" y="1"/>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62;p41">
              <a:extLst>
                <a:ext uri="{FF2B5EF4-FFF2-40B4-BE49-F238E27FC236}">
                  <a16:creationId xmlns:a16="http://schemas.microsoft.com/office/drawing/2014/main" id="{2F478A0B-24D4-A042-4695-322ED18727DD}"/>
                </a:ext>
              </a:extLst>
            </p:cNvPr>
            <p:cNvSpPr/>
            <p:nvPr/>
          </p:nvSpPr>
          <p:spPr>
            <a:xfrm>
              <a:off x="5218813" y="4099042"/>
              <a:ext cx="104657" cy="437844"/>
            </a:xfrm>
            <a:custGeom>
              <a:avLst/>
              <a:gdLst/>
              <a:ahLst/>
              <a:cxnLst/>
              <a:rect l="l" t="t" r="r" b="b"/>
              <a:pathLst>
                <a:path w="4537" h="18981" extrusionOk="0">
                  <a:moveTo>
                    <a:pt x="0" y="1"/>
                  </a:moveTo>
                  <a:cubicBezTo>
                    <a:pt x="0" y="9974"/>
                    <a:pt x="2135" y="18981"/>
                    <a:pt x="2135" y="18981"/>
                  </a:cubicBezTo>
                  <a:lnTo>
                    <a:pt x="2402" y="18981"/>
                  </a:lnTo>
                  <a:cubicBezTo>
                    <a:pt x="2402" y="18981"/>
                    <a:pt x="4537" y="10008"/>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63;p41">
              <a:extLst>
                <a:ext uri="{FF2B5EF4-FFF2-40B4-BE49-F238E27FC236}">
                  <a16:creationId xmlns:a16="http://schemas.microsoft.com/office/drawing/2014/main" id="{11222A6A-CCA6-0454-A177-0ECC094BEEB6}"/>
                </a:ext>
              </a:extLst>
            </p:cNvPr>
            <p:cNvSpPr/>
            <p:nvPr/>
          </p:nvSpPr>
          <p:spPr>
            <a:xfrm>
              <a:off x="5238812" y="4536860"/>
              <a:ext cx="35432" cy="10796"/>
            </a:xfrm>
            <a:custGeom>
              <a:avLst/>
              <a:gdLst/>
              <a:ahLst/>
              <a:cxnLst/>
              <a:rect l="l" t="t" r="r" b="b"/>
              <a:pathLst>
                <a:path w="1536" h="468" extrusionOk="0">
                  <a:moveTo>
                    <a:pt x="1268" y="1"/>
                  </a:moveTo>
                  <a:cubicBezTo>
                    <a:pt x="1001" y="1"/>
                    <a:pt x="434" y="201"/>
                    <a:pt x="34" y="334"/>
                  </a:cubicBezTo>
                  <a:cubicBezTo>
                    <a:pt x="1" y="368"/>
                    <a:pt x="1" y="468"/>
                    <a:pt x="34" y="468"/>
                  </a:cubicBezTo>
                  <a:lnTo>
                    <a:pt x="1335" y="468"/>
                  </a:lnTo>
                  <a:cubicBezTo>
                    <a:pt x="1368" y="468"/>
                    <a:pt x="1402" y="434"/>
                    <a:pt x="1468" y="368"/>
                  </a:cubicBezTo>
                  <a:lnTo>
                    <a:pt x="1535" y="34"/>
                  </a:lnTo>
                  <a:lnTo>
                    <a:pt x="1268" y="34"/>
                  </a:lnTo>
                  <a:lnTo>
                    <a:pt x="1268" y="1"/>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64;p41">
              <a:extLst>
                <a:ext uri="{FF2B5EF4-FFF2-40B4-BE49-F238E27FC236}">
                  <a16:creationId xmlns:a16="http://schemas.microsoft.com/office/drawing/2014/main" id="{43CC0393-B999-4FC7-5E7D-96875E42228F}"/>
                </a:ext>
              </a:extLst>
            </p:cNvPr>
            <p:cNvSpPr/>
            <p:nvPr/>
          </p:nvSpPr>
          <p:spPr>
            <a:xfrm>
              <a:off x="5188802" y="3808948"/>
              <a:ext cx="287790" cy="390141"/>
            </a:xfrm>
            <a:custGeom>
              <a:avLst/>
              <a:gdLst/>
              <a:ahLst/>
              <a:cxnLst/>
              <a:rect l="l" t="t" r="r" b="b"/>
              <a:pathLst>
                <a:path w="12476" h="16913" extrusionOk="0">
                  <a:moveTo>
                    <a:pt x="0" y="1"/>
                  </a:moveTo>
                  <a:lnTo>
                    <a:pt x="0" y="3837"/>
                  </a:lnTo>
                  <a:lnTo>
                    <a:pt x="868" y="3837"/>
                  </a:lnTo>
                  <a:lnTo>
                    <a:pt x="868" y="16479"/>
                  </a:lnTo>
                  <a:cubicBezTo>
                    <a:pt x="868" y="16713"/>
                    <a:pt x="1101" y="16913"/>
                    <a:pt x="1335" y="16913"/>
                  </a:cubicBezTo>
                  <a:lnTo>
                    <a:pt x="11042" y="16913"/>
                  </a:lnTo>
                  <a:cubicBezTo>
                    <a:pt x="11309" y="16913"/>
                    <a:pt x="11509" y="16713"/>
                    <a:pt x="11509" y="16479"/>
                  </a:cubicBezTo>
                  <a:lnTo>
                    <a:pt x="11509" y="3837"/>
                  </a:lnTo>
                  <a:lnTo>
                    <a:pt x="12476" y="3837"/>
                  </a:lnTo>
                  <a:lnTo>
                    <a:pt x="124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65;p41">
              <a:extLst>
                <a:ext uri="{FF2B5EF4-FFF2-40B4-BE49-F238E27FC236}">
                  <a16:creationId xmlns:a16="http://schemas.microsoft.com/office/drawing/2014/main" id="{B82E5D29-46D0-2C43-A5A9-E00A9048699E}"/>
                </a:ext>
              </a:extLst>
            </p:cNvPr>
            <p:cNvSpPr/>
            <p:nvPr/>
          </p:nvSpPr>
          <p:spPr>
            <a:xfrm>
              <a:off x="5135702" y="3712781"/>
              <a:ext cx="391686" cy="220848"/>
            </a:xfrm>
            <a:custGeom>
              <a:avLst/>
              <a:gdLst/>
              <a:ahLst/>
              <a:cxnLst/>
              <a:rect l="l" t="t" r="r" b="b"/>
              <a:pathLst>
                <a:path w="16980" h="9574" extrusionOk="0">
                  <a:moveTo>
                    <a:pt x="4237" y="0"/>
                  </a:moveTo>
                  <a:cubicBezTo>
                    <a:pt x="3170" y="0"/>
                    <a:pt x="2302" y="667"/>
                    <a:pt x="1969" y="1635"/>
                  </a:cubicBezTo>
                  <a:lnTo>
                    <a:pt x="268" y="6705"/>
                  </a:lnTo>
                  <a:cubicBezTo>
                    <a:pt x="1" y="7372"/>
                    <a:pt x="434" y="8073"/>
                    <a:pt x="1102" y="8239"/>
                  </a:cubicBezTo>
                  <a:lnTo>
                    <a:pt x="4471" y="9073"/>
                  </a:lnTo>
                  <a:lnTo>
                    <a:pt x="4471" y="9073"/>
                  </a:lnTo>
                  <a:lnTo>
                    <a:pt x="3937" y="6872"/>
                  </a:lnTo>
                  <a:lnTo>
                    <a:pt x="2569" y="5871"/>
                  </a:lnTo>
                  <a:lnTo>
                    <a:pt x="14444" y="5838"/>
                  </a:lnTo>
                  <a:lnTo>
                    <a:pt x="10241" y="8973"/>
                  </a:lnTo>
                  <a:lnTo>
                    <a:pt x="10342" y="9574"/>
                  </a:lnTo>
                  <a:lnTo>
                    <a:pt x="15946" y="8239"/>
                  </a:lnTo>
                  <a:cubicBezTo>
                    <a:pt x="16613" y="8073"/>
                    <a:pt x="16980" y="7372"/>
                    <a:pt x="16779" y="6705"/>
                  </a:cubicBezTo>
                  <a:lnTo>
                    <a:pt x="15078" y="1635"/>
                  </a:lnTo>
                  <a:cubicBezTo>
                    <a:pt x="14745" y="667"/>
                    <a:pt x="13811" y="0"/>
                    <a:pt x="12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66;p41">
              <a:extLst>
                <a:ext uri="{FF2B5EF4-FFF2-40B4-BE49-F238E27FC236}">
                  <a16:creationId xmlns:a16="http://schemas.microsoft.com/office/drawing/2014/main" id="{107CC6DD-201C-D2F7-5767-F607DE459A1E}"/>
                </a:ext>
              </a:extLst>
            </p:cNvPr>
            <p:cNvSpPr/>
            <p:nvPr/>
          </p:nvSpPr>
          <p:spPr>
            <a:xfrm>
              <a:off x="5318832" y="3714303"/>
              <a:ext cx="24659" cy="101589"/>
            </a:xfrm>
            <a:custGeom>
              <a:avLst/>
              <a:gdLst/>
              <a:ahLst/>
              <a:cxnLst/>
              <a:rect l="l" t="t" r="r" b="b"/>
              <a:pathLst>
                <a:path w="1069" h="4404" extrusionOk="0">
                  <a:moveTo>
                    <a:pt x="1" y="1"/>
                  </a:moveTo>
                  <a:lnTo>
                    <a:pt x="535" y="4404"/>
                  </a:lnTo>
                  <a:lnTo>
                    <a:pt x="1068" y="1"/>
                  </a:ln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67;p41">
              <a:extLst>
                <a:ext uri="{FF2B5EF4-FFF2-40B4-BE49-F238E27FC236}">
                  <a16:creationId xmlns:a16="http://schemas.microsoft.com/office/drawing/2014/main" id="{78EE2D53-B734-C377-8156-FC5091CF8AEE}"/>
                </a:ext>
              </a:extLst>
            </p:cNvPr>
            <p:cNvSpPr/>
            <p:nvPr/>
          </p:nvSpPr>
          <p:spPr>
            <a:xfrm>
              <a:off x="5285754" y="3601204"/>
              <a:ext cx="86964" cy="113123"/>
            </a:xfrm>
            <a:custGeom>
              <a:avLst/>
              <a:gdLst/>
              <a:ahLst/>
              <a:cxnLst/>
              <a:rect l="l" t="t" r="r" b="b"/>
              <a:pathLst>
                <a:path w="3770" h="4904" extrusionOk="0">
                  <a:moveTo>
                    <a:pt x="1902" y="0"/>
                  </a:moveTo>
                  <a:cubicBezTo>
                    <a:pt x="834" y="0"/>
                    <a:pt x="0" y="901"/>
                    <a:pt x="0" y="2069"/>
                  </a:cubicBezTo>
                  <a:cubicBezTo>
                    <a:pt x="0" y="2969"/>
                    <a:pt x="501" y="3703"/>
                    <a:pt x="1168" y="4003"/>
                  </a:cubicBezTo>
                  <a:cubicBezTo>
                    <a:pt x="1301" y="4037"/>
                    <a:pt x="1435" y="4070"/>
                    <a:pt x="1435" y="4337"/>
                  </a:cubicBezTo>
                  <a:lnTo>
                    <a:pt x="1435" y="4904"/>
                  </a:lnTo>
                  <a:lnTo>
                    <a:pt x="2469" y="4904"/>
                  </a:lnTo>
                  <a:lnTo>
                    <a:pt x="2469" y="4370"/>
                  </a:lnTo>
                  <a:cubicBezTo>
                    <a:pt x="2469" y="4137"/>
                    <a:pt x="2602" y="4003"/>
                    <a:pt x="2736" y="3903"/>
                  </a:cubicBezTo>
                  <a:cubicBezTo>
                    <a:pt x="3336" y="3570"/>
                    <a:pt x="3770" y="2869"/>
                    <a:pt x="3770" y="2069"/>
                  </a:cubicBezTo>
                  <a:cubicBezTo>
                    <a:pt x="3770" y="901"/>
                    <a:pt x="2936" y="0"/>
                    <a:pt x="1902"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68;p41">
              <a:extLst>
                <a:ext uri="{FF2B5EF4-FFF2-40B4-BE49-F238E27FC236}">
                  <a16:creationId xmlns:a16="http://schemas.microsoft.com/office/drawing/2014/main" id="{B69B162A-EB71-D220-B306-BF73A6056524}"/>
                </a:ext>
              </a:extLst>
            </p:cNvPr>
            <p:cNvSpPr/>
            <p:nvPr/>
          </p:nvSpPr>
          <p:spPr>
            <a:xfrm>
              <a:off x="5212654" y="3808948"/>
              <a:ext cx="145441" cy="157782"/>
            </a:xfrm>
            <a:custGeom>
              <a:avLst/>
              <a:gdLst/>
              <a:ahLst/>
              <a:cxnLst/>
              <a:rect l="l" t="t" r="r" b="b"/>
              <a:pathLst>
                <a:path w="6305" h="6840" extrusionOk="0">
                  <a:moveTo>
                    <a:pt x="301" y="1"/>
                  </a:moveTo>
                  <a:cubicBezTo>
                    <a:pt x="134" y="1"/>
                    <a:pt x="1" y="101"/>
                    <a:pt x="67" y="301"/>
                  </a:cubicBezTo>
                  <a:lnTo>
                    <a:pt x="1568" y="6672"/>
                  </a:lnTo>
                  <a:cubicBezTo>
                    <a:pt x="1602" y="6739"/>
                    <a:pt x="1668" y="6839"/>
                    <a:pt x="1802" y="6839"/>
                  </a:cubicBezTo>
                  <a:lnTo>
                    <a:pt x="6072" y="6839"/>
                  </a:lnTo>
                  <a:cubicBezTo>
                    <a:pt x="6172" y="6839"/>
                    <a:pt x="6305" y="6706"/>
                    <a:pt x="6272" y="6539"/>
                  </a:cubicBezTo>
                  <a:lnTo>
                    <a:pt x="4771" y="168"/>
                  </a:lnTo>
                  <a:cubicBezTo>
                    <a:pt x="4771" y="68"/>
                    <a:pt x="4671" y="1"/>
                    <a:pt x="4570"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69;p41">
              <a:extLst>
                <a:ext uri="{FF2B5EF4-FFF2-40B4-BE49-F238E27FC236}">
                  <a16:creationId xmlns:a16="http://schemas.microsoft.com/office/drawing/2014/main" id="{C0821A94-F593-1391-420C-8F4FBF1D1D87}"/>
                </a:ext>
              </a:extLst>
            </p:cNvPr>
            <p:cNvSpPr/>
            <p:nvPr/>
          </p:nvSpPr>
          <p:spPr>
            <a:xfrm>
              <a:off x="5333457" y="3914366"/>
              <a:ext cx="42352" cy="36793"/>
            </a:xfrm>
            <a:custGeom>
              <a:avLst/>
              <a:gdLst/>
              <a:ahLst/>
              <a:cxnLst/>
              <a:rect l="l" t="t" r="r" b="b"/>
              <a:pathLst>
                <a:path w="1836" h="1595" extrusionOk="0">
                  <a:moveTo>
                    <a:pt x="868" y="1"/>
                  </a:moveTo>
                  <a:cubicBezTo>
                    <a:pt x="601" y="1"/>
                    <a:pt x="401" y="134"/>
                    <a:pt x="401" y="268"/>
                  </a:cubicBezTo>
                  <a:cubicBezTo>
                    <a:pt x="401" y="401"/>
                    <a:pt x="534" y="468"/>
                    <a:pt x="668" y="501"/>
                  </a:cubicBezTo>
                  <a:cubicBezTo>
                    <a:pt x="234" y="768"/>
                    <a:pt x="1" y="1168"/>
                    <a:pt x="167" y="1435"/>
                  </a:cubicBezTo>
                  <a:cubicBezTo>
                    <a:pt x="214" y="1544"/>
                    <a:pt x="347" y="1595"/>
                    <a:pt x="519" y="1595"/>
                  </a:cubicBezTo>
                  <a:cubicBezTo>
                    <a:pt x="718" y="1595"/>
                    <a:pt x="969" y="1527"/>
                    <a:pt x="1201" y="1402"/>
                  </a:cubicBezTo>
                  <a:cubicBezTo>
                    <a:pt x="1568" y="1168"/>
                    <a:pt x="1835" y="801"/>
                    <a:pt x="1735" y="568"/>
                  </a:cubicBezTo>
                  <a:cubicBezTo>
                    <a:pt x="1702" y="301"/>
                    <a:pt x="1435" y="134"/>
                    <a:pt x="1168" y="68"/>
                  </a:cubicBezTo>
                  <a:cubicBezTo>
                    <a:pt x="1068" y="1"/>
                    <a:pt x="1001" y="1"/>
                    <a:pt x="868"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70;p41">
              <a:extLst>
                <a:ext uri="{FF2B5EF4-FFF2-40B4-BE49-F238E27FC236}">
                  <a16:creationId xmlns:a16="http://schemas.microsoft.com/office/drawing/2014/main" id="{7FE2D1B8-41C5-E392-68BF-DD509F69AEBD}"/>
                </a:ext>
              </a:extLst>
            </p:cNvPr>
            <p:cNvSpPr/>
            <p:nvPr/>
          </p:nvSpPr>
          <p:spPr>
            <a:xfrm>
              <a:off x="5285754" y="3594861"/>
              <a:ext cx="113907" cy="114092"/>
            </a:xfrm>
            <a:custGeom>
              <a:avLst/>
              <a:gdLst/>
              <a:ahLst/>
              <a:cxnLst/>
              <a:rect l="l" t="t" r="r" b="b"/>
              <a:pathLst>
                <a:path w="4938" h="4946" extrusionOk="0">
                  <a:moveTo>
                    <a:pt x="1814" y="1"/>
                  </a:moveTo>
                  <a:cubicBezTo>
                    <a:pt x="1257" y="1"/>
                    <a:pt x="764" y="165"/>
                    <a:pt x="568" y="275"/>
                  </a:cubicBezTo>
                  <a:cubicBezTo>
                    <a:pt x="0" y="576"/>
                    <a:pt x="267" y="1009"/>
                    <a:pt x="301" y="1009"/>
                  </a:cubicBezTo>
                  <a:cubicBezTo>
                    <a:pt x="716" y="1958"/>
                    <a:pt x="2264" y="2011"/>
                    <a:pt x="2603" y="2011"/>
                  </a:cubicBezTo>
                  <a:cubicBezTo>
                    <a:pt x="2646" y="2011"/>
                    <a:pt x="2669" y="2010"/>
                    <a:pt x="2669" y="2010"/>
                  </a:cubicBezTo>
                  <a:lnTo>
                    <a:pt x="2669" y="2010"/>
                  </a:lnTo>
                  <a:cubicBezTo>
                    <a:pt x="2569" y="2344"/>
                    <a:pt x="2702" y="2911"/>
                    <a:pt x="2602" y="3344"/>
                  </a:cubicBezTo>
                  <a:cubicBezTo>
                    <a:pt x="2536" y="3478"/>
                    <a:pt x="2502" y="3611"/>
                    <a:pt x="2502" y="3745"/>
                  </a:cubicBezTo>
                  <a:cubicBezTo>
                    <a:pt x="2502" y="4412"/>
                    <a:pt x="3036" y="4945"/>
                    <a:pt x="3736" y="4945"/>
                  </a:cubicBezTo>
                  <a:cubicBezTo>
                    <a:pt x="4404" y="4945"/>
                    <a:pt x="4937" y="4412"/>
                    <a:pt x="4937" y="3745"/>
                  </a:cubicBezTo>
                  <a:cubicBezTo>
                    <a:pt x="4937" y="3178"/>
                    <a:pt x="4570" y="2744"/>
                    <a:pt x="4070" y="2577"/>
                  </a:cubicBezTo>
                  <a:cubicBezTo>
                    <a:pt x="3922" y="488"/>
                    <a:pt x="2773"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71;p41">
              <a:extLst>
                <a:ext uri="{FF2B5EF4-FFF2-40B4-BE49-F238E27FC236}">
                  <a16:creationId xmlns:a16="http://schemas.microsoft.com/office/drawing/2014/main" id="{A415CC43-1945-18CB-739E-2AA0FB3CFBBF}"/>
                </a:ext>
              </a:extLst>
            </p:cNvPr>
            <p:cNvSpPr/>
            <p:nvPr/>
          </p:nvSpPr>
          <p:spPr>
            <a:xfrm>
              <a:off x="5441942" y="3785881"/>
              <a:ext cx="15432" cy="70794"/>
            </a:xfrm>
            <a:custGeom>
              <a:avLst/>
              <a:gdLst/>
              <a:ahLst/>
              <a:cxnLst/>
              <a:rect l="l" t="t" r="r" b="b"/>
              <a:pathLst>
                <a:path w="669" h="3069" extrusionOk="0">
                  <a:moveTo>
                    <a:pt x="34" y="0"/>
                  </a:moveTo>
                  <a:cubicBezTo>
                    <a:pt x="1" y="0"/>
                    <a:pt x="1" y="34"/>
                    <a:pt x="1" y="34"/>
                  </a:cubicBezTo>
                  <a:lnTo>
                    <a:pt x="568" y="3036"/>
                  </a:lnTo>
                  <a:cubicBezTo>
                    <a:pt x="568" y="3069"/>
                    <a:pt x="601" y="3069"/>
                    <a:pt x="601" y="3069"/>
                  </a:cubicBezTo>
                  <a:cubicBezTo>
                    <a:pt x="668" y="3069"/>
                    <a:pt x="668" y="3036"/>
                    <a:pt x="668" y="3036"/>
                  </a:cubicBezTo>
                  <a:lnTo>
                    <a:pt x="68" y="34"/>
                  </a:lnTo>
                  <a:cubicBezTo>
                    <a:pt x="68" y="0"/>
                    <a:pt x="34" y="0"/>
                    <a:pt x="34"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72;p41">
              <a:extLst>
                <a:ext uri="{FF2B5EF4-FFF2-40B4-BE49-F238E27FC236}">
                  <a16:creationId xmlns:a16="http://schemas.microsoft.com/office/drawing/2014/main" id="{2F243D96-40B1-1070-2AFE-2BA797584DCB}"/>
                </a:ext>
              </a:extLst>
            </p:cNvPr>
            <p:cNvSpPr/>
            <p:nvPr/>
          </p:nvSpPr>
          <p:spPr>
            <a:xfrm>
              <a:off x="5204949" y="3820505"/>
              <a:ext cx="8489" cy="36170"/>
            </a:xfrm>
            <a:custGeom>
              <a:avLst/>
              <a:gdLst/>
              <a:ahLst/>
              <a:cxnLst/>
              <a:rect l="l" t="t" r="r" b="b"/>
              <a:pathLst>
                <a:path w="368" h="1568" extrusionOk="0">
                  <a:moveTo>
                    <a:pt x="335" y="0"/>
                  </a:moveTo>
                  <a:cubicBezTo>
                    <a:pt x="301" y="0"/>
                    <a:pt x="301" y="0"/>
                    <a:pt x="301" y="34"/>
                  </a:cubicBezTo>
                  <a:lnTo>
                    <a:pt x="1" y="1535"/>
                  </a:lnTo>
                  <a:cubicBezTo>
                    <a:pt x="1" y="1568"/>
                    <a:pt x="1" y="1568"/>
                    <a:pt x="34" y="1568"/>
                  </a:cubicBezTo>
                  <a:cubicBezTo>
                    <a:pt x="34" y="1568"/>
                    <a:pt x="101" y="1568"/>
                    <a:pt x="101" y="1535"/>
                  </a:cubicBezTo>
                  <a:lnTo>
                    <a:pt x="368" y="34"/>
                  </a:lnTo>
                  <a:cubicBezTo>
                    <a:pt x="368" y="0"/>
                    <a:pt x="368" y="0"/>
                    <a:pt x="335"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73;p41">
              <a:extLst>
                <a:ext uri="{FF2B5EF4-FFF2-40B4-BE49-F238E27FC236}">
                  <a16:creationId xmlns:a16="http://schemas.microsoft.com/office/drawing/2014/main" id="{0B0ADC06-94D2-520E-F13B-E88AF3D25C23}"/>
                </a:ext>
              </a:extLst>
            </p:cNvPr>
            <p:cNvSpPr/>
            <p:nvPr/>
          </p:nvSpPr>
          <p:spPr>
            <a:xfrm>
              <a:off x="5368911" y="3847863"/>
              <a:ext cx="99998" cy="73447"/>
            </a:xfrm>
            <a:custGeom>
              <a:avLst/>
              <a:gdLst/>
              <a:ahLst/>
              <a:cxnLst/>
              <a:rect l="l" t="t" r="r" b="b"/>
              <a:pathLst>
                <a:path w="4335" h="3184" extrusionOk="0">
                  <a:moveTo>
                    <a:pt x="4252" y="0"/>
                  </a:moveTo>
                  <a:cubicBezTo>
                    <a:pt x="4242" y="0"/>
                    <a:pt x="4234" y="4"/>
                    <a:pt x="4234" y="15"/>
                  </a:cubicBezTo>
                  <a:lnTo>
                    <a:pt x="31" y="3151"/>
                  </a:lnTo>
                  <a:cubicBezTo>
                    <a:pt x="22" y="3141"/>
                    <a:pt x="15" y="3137"/>
                    <a:pt x="11" y="3137"/>
                  </a:cubicBezTo>
                  <a:cubicBezTo>
                    <a:pt x="1" y="3137"/>
                    <a:pt x="8" y="3160"/>
                    <a:pt x="31" y="3184"/>
                  </a:cubicBezTo>
                  <a:lnTo>
                    <a:pt x="4301" y="48"/>
                  </a:lnTo>
                  <a:cubicBezTo>
                    <a:pt x="4301" y="48"/>
                    <a:pt x="4334" y="15"/>
                    <a:pt x="4301" y="15"/>
                  </a:cubicBezTo>
                  <a:cubicBezTo>
                    <a:pt x="4301" y="15"/>
                    <a:pt x="4271" y="0"/>
                    <a:pt x="4252"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74;p41">
              <a:extLst>
                <a:ext uri="{FF2B5EF4-FFF2-40B4-BE49-F238E27FC236}">
                  <a16:creationId xmlns:a16="http://schemas.microsoft.com/office/drawing/2014/main" id="{C249FF95-9B73-5932-8936-0026175C9022}"/>
                </a:ext>
              </a:extLst>
            </p:cNvPr>
            <p:cNvSpPr/>
            <p:nvPr/>
          </p:nvSpPr>
          <p:spPr>
            <a:xfrm>
              <a:off x="5371933" y="3913604"/>
              <a:ext cx="83112" cy="21568"/>
            </a:xfrm>
            <a:custGeom>
              <a:avLst/>
              <a:gdLst/>
              <a:ahLst/>
              <a:cxnLst/>
              <a:rect l="l" t="t" r="r" b="b"/>
              <a:pathLst>
                <a:path w="3603" h="935" extrusionOk="0">
                  <a:moveTo>
                    <a:pt x="3570" y="0"/>
                  </a:moveTo>
                  <a:lnTo>
                    <a:pt x="34" y="834"/>
                  </a:lnTo>
                  <a:cubicBezTo>
                    <a:pt x="0" y="834"/>
                    <a:pt x="0" y="868"/>
                    <a:pt x="0" y="868"/>
                  </a:cubicBezTo>
                  <a:cubicBezTo>
                    <a:pt x="0" y="934"/>
                    <a:pt x="34" y="934"/>
                    <a:pt x="34" y="934"/>
                  </a:cubicBezTo>
                  <a:lnTo>
                    <a:pt x="3570" y="101"/>
                  </a:lnTo>
                  <a:cubicBezTo>
                    <a:pt x="3603" y="101"/>
                    <a:pt x="3603" y="34"/>
                    <a:pt x="3603" y="34"/>
                  </a:cubicBezTo>
                  <a:cubicBezTo>
                    <a:pt x="3603" y="0"/>
                    <a:pt x="3570" y="0"/>
                    <a:pt x="3570"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75;p41">
              <a:extLst>
                <a:ext uri="{FF2B5EF4-FFF2-40B4-BE49-F238E27FC236}">
                  <a16:creationId xmlns:a16="http://schemas.microsoft.com/office/drawing/2014/main" id="{51051B75-AAFA-6170-F09C-ECC38D00E09A}"/>
                </a:ext>
              </a:extLst>
            </p:cNvPr>
            <p:cNvSpPr/>
            <p:nvPr/>
          </p:nvSpPr>
          <p:spPr>
            <a:xfrm>
              <a:off x="5194961" y="3847424"/>
              <a:ext cx="32341" cy="24659"/>
            </a:xfrm>
            <a:custGeom>
              <a:avLst/>
              <a:gdLst/>
              <a:ahLst/>
              <a:cxnLst/>
              <a:rect l="l" t="t" r="r" b="b"/>
              <a:pathLst>
                <a:path w="1402" h="1069" extrusionOk="0">
                  <a:moveTo>
                    <a:pt x="0" y="1"/>
                  </a:moveTo>
                  <a:lnTo>
                    <a:pt x="0" y="34"/>
                  </a:lnTo>
                  <a:lnTo>
                    <a:pt x="1368" y="1068"/>
                  </a:lnTo>
                  <a:cubicBezTo>
                    <a:pt x="1401" y="1035"/>
                    <a:pt x="1401" y="1001"/>
                    <a:pt x="1401" y="1001"/>
                  </a:cubicBezTo>
                  <a:lnTo>
                    <a:pt x="34" y="1"/>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76;p41">
              <a:extLst>
                <a:ext uri="{FF2B5EF4-FFF2-40B4-BE49-F238E27FC236}">
                  <a16:creationId xmlns:a16="http://schemas.microsoft.com/office/drawing/2014/main" id="{39FEE1E5-25C8-BD74-44B0-98FD25B8E638}"/>
                </a:ext>
              </a:extLst>
            </p:cNvPr>
            <p:cNvSpPr/>
            <p:nvPr/>
          </p:nvSpPr>
          <p:spPr>
            <a:xfrm>
              <a:off x="5207279" y="3913604"/>
              <a:ext cx="32318" cy="10034"/>
            </a:xfrm>
            <a:custGeom>
              <a:avLst/>
              <a:gdLst/>
              <a:ahLst/>
              <a:cxnLst/>
              <a:rect l="l" t="t" r="r" b="b"/>
              <a:pathLst>
                <a:path w="1401" h="435" extrusionOk="0">
                  <a:moveTo>
                    <a:pt x="33" y="0"/>
                  </a:moveTo>
                  <a:cubicBezTo>
                    <a:pt x="0" y="0"/>
                    <a:pt x="0" y="0"/>
                    <a:pt x="0" y="34"/>
                  </a:cubicBezTo>
                  <a:cubicBezTo>
                    <a:pt x="0" y="101"/>
                    <a:pt x="0" y="101"/>
                    <a:pt x="33" y="101"/>
                  </a:cubicBezTo>
                  <a:lnTo>
                    <a:pt x="1368" y="434"/>
                  </a:lnTo>
                  <a:cubicBezTo>
                    <a:pt x="1368" y="434"/>
                    <a:pt x="1401" y="434"/>
                    <a:pt x="1401" y="367"/>
                  </a:cubicBezTo>
                  <a:cubicBezTo>
                    <a:pt x="1401" y="334"/>
                    <a:pt x="1401" y="334"/>
                    <a:pt x="1368" y="334"/>
                  </a:cubicBezTo>
                  <a:lnTo>
                    <a:pt x="33" y="0"/>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77;p41">
              <a:extLst>
                <a:ext uri="{FF2B5EF4-FFF2-40B4-BE49-F238E27FC236}">
                  <a16:creationId xmlns:a16="http://schemas.microsoft.com/office/drawing/2014/main" id="{75C7B7DD-9674-E306-39CF-A7F252C14711}"/>
                </a:ext>
              </a:extLst>
            </p:cNvPr>
            <p:cNvSpPr/>
            <p:nvPr/>
          </p:nvSpPr>
          <p:spPr>
            <a:xfrm>
              <a:off x="5335763" y="3910537"/>
              <a:ext cx="13887" cy="15409"/>
            </a:xfrm>
            <a:custGeom>
              <a:avLst/>
              <a:gdLst/>
              <a:ahLst/>
              <a:cxnLst/>
              <a:rect l="l" t="t" r="r" b="b"/>
              <a:pathLst>
                <a:path w="602" h="668" extrusionOk="0">
                  <a:moveTo>
                    <a:pt x="434" y="0"/>
                  </a:moveTo>
                  <a:lnTo>
                    <a:pt x="167" y="133"/>
                  </a:lnTo>
                  <a:lnTo>
                    <a:pt x="1" y="667"/>
                  </a:lnTo>
                  <a:lnTo>
                    <a:pt x="601" y="667"/>
                  </a:lnTo>
                  <a:lnTo>
                    <a:pt x="43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78;p41">
              <a:extLst>
                <a:ext uri="{FF2B5EF4-FFF2-40B4-BE49-F238E27FC236}">
                  <a16:creationId xmlns:a16="http://schemas.microsoft.com/office/drawing/2014/main" id="{8F19A5C8-4B0E-8FB2-6140-65D277F08811}"/>
                </a:ext>
              </a:extLst>
            </p:cNvPr>
            <p:cNvSpPr/>
            <p:nvPr/>
          </p:nvSpPr>
          <p:spPr>
            <a:xfrm>
              <a:off x="5365774" y="3797414"/>
              <a:ext cx="50818" cy="53886"/>
            </a:xfrm>
            <a:custGeom>
              <a:avLst/>
              <a:gdLst/>
              <a:ahLst/>
              <a:cxnLst/>
              <a:rect l="l" t="t" r="r" b="b"/>
              <a:pathLst>
                <a:path w="2203" h="2336" extrusionOk="0">
                  <a:moveTo>
                    <a:pt x="2169" y="67"/>
                  </a:moveTo>
                  <a:lnTo>
                    <a:pt x="2169" y="2035"/>
                  </a:lnTo>
                  <a:cubicBezTo>
                    <a:pt x="2169" y="2169"/>
                    <a:pt x="2102" y="2235"/>
                    <a:pt x="1969" y="2235"/>
                  </a:cubicBezTo>
                  <a:lnTo>
                    <a:pt x="301" y="2235"/>
                  </a:lnTo>
                  <a:cubicBezTo>
                    <a:pt x="167" y="2235"/>
                    <a:pt x="101" y="2169"/>
                    <a:pt x="101" y="2035"/>
                  </a:cubicBezTo>
                  <a:lnTo>
                    <a:pt x="101" y="67"/>
                  </a:lnTo>
                  <a:close/>
                  <a:moveTo>
                    <a:pt x="34" y="1"/>
                  </a:moveTo>
                  <a:cubicBezTo>
                    <a:pt x="1" y="1"/>
                    <a:pt x="1" y="1"/>
                    <a:pt x="1" y="34"/>
                  </a:cubicBezTo>
                  <a:lnTo>
                    <a:pt x="1" y="2035"/>
                  </a:lnTo>
                  <a:cubicBezTo>
                    <a:pt x="1" y="2202"/>
                    <a:pt x="134" y="2336"/>
                    <a:pt x="234" y="2336"/>
                  </a:cubicBezTo>
                  <a:lnTo>
                    <a:pt x="1902" y="2336"/>
                  </a:lnTo>
                  <a:cubicBezTo>
                    <a:pt x="2069" y="2336"/>
                    <a:pt x="2202" y="2202"/>
                    <a:pt x="2202" y="2035"/>
                  </a:cubicBezTo>
                  <a:lnTo>
                    <a:pt x="2202" y="34"/>
                  </a:lnTo>
                  <a:cubicBezTo>
                    <a:pt x="2202" y="1"/>
                    <a:pt x="2202" y="1"/>
                    <a:pt x="2169"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79;p41">
              <a:extLst>
                <a:ext uri="{FF2B5EF4-FFF2-40B4-BE49-F238E27FC236}">
                  <a16:creationId xmlns:a16="http://schemas.microsoft.com/office/drawing/2014/main" id="{C7811C14-D9DA-207F-BB0C-FFF8E91A72C8}"/>
                </a:ext>
              </a:extLst>
            </p:cNvPr>
            <p:cNvSpPr/>
            <p:nvPr/>
          </p:nvSpPr>
          <p:spPr>
            <a:xfrm>
              <a:off x="5365774" y="3797414"/>
              <a:ext cx="50818" cy="14648"/>
            </a:xfrm>
            <a:custGeom>
              <a:avLst/>
              <a:gdLst/>
              <a:ahLst/>
              <a:cxnLst/>
              <a:rect l="l" t="t" r="r" b="b"/>
              <a:pathLst>
                <a:path w="2203" h="635" extrusionOk="0">
                  <a:moveTo>
                    <a:pt x="2135" y="67"/>
                  </a:moveTo>
                  <a:lnTo>
                    <a:pt x="2135" y="534"/>
                  </a:lnTo>
                  <a:lnTo>
                    <a:pt x="67" y="534"/>
                  </a:lnTo>
                  <a:lnTo>
                    <a:pt x="67" y="67"/>
                  </a:lnTo>
                  <a:close/>
                  <a:moveTo>
                    <a:pt x="34" y="1"/>
                  </a:moveTo>
                  <a:cubicBezTo>
                    <a:pt x="1" y="1"/>
                    <a:pt x="1" y="1"/>
                    <a:pt x="1" y="34"/>
                  </a:cubicBezTo>
                  <a:lnTo>
                    <a:pt x="1" y="568"/>
                  </a:lnTo>
                  <a:cubicBezTo>
                    <a:pt x="1" y="568"/>
                    <a:pt x="1" y="634"/>
                    <a:pt x="34" y="634"/>
                  </a:cubicBezTo>
                  <a:lnTo>
                    <a:pt x="2169" y="634"/>
                  </a:lnTo>
                  <a:cubicBezTo>
                    <a:pt x="2202" y="634"/>
                    <a:pt x="2202" y="634"/>
                    <a:pt x="2202" y="568"/>
                  </a:cubicBezTo>
                  <a:lnTo>
                    <a:pt x="2202" y="34"/>
                  </a:lnTo>
                  <a:cubicBezTo>
                    <a:pt x="2202" y="1"/>
                    <a:pt x="2202" y="1"/>
                    <a:pt x="2169"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80;p41">
              <a:extLst>
                <a:ext uri="{FF2B5EF4-FFF2-40B4-BE49-F238E27FC236}">
                  <a16:creationId xmlns:a16="http://schemas.microsoft.com/office/drawing/2014/main" id="{67915130-3EDF-6F8D-1919-08EF2875BEA8}"/>
                </a:ext>
              </a:extLst>
            </p:cNvPr>
            <p:cNvSpPr/>
            <p:nvPr/>
          </p:nvSpPr>
          <p:spPr>
            <a:xfrm>
              <a:off x="7717244" y="3012573"/>
              <a:ext cx="332426" cy="1582800"/>
            </a:xfrm>
            <a:custGeom>
              <a:avLst/>
              <a:gdLst/>
              <a:ahLst/>
              <a:cxnLst/>
              <a:rect l="l" t="t" r="r" b="b"/>
              <a:pathLst>
                <a:path w="14411" h="68616" extrusionOk="0">
                  <a:moveTo>
                    <a:pt x="12509" y="7872"/>
                  </a:moveTo>
                  <a:lnTo>
                    <a:pt x="12776" y="18080"/>
                  </a:lnTo>
                  <a:lnTo>
                    <a:pt x="1668" y="18080"/>
                  </a:lnTo>
                  <a:lnTo>
                    <a:pt x="1935" y="7872"/>
                  </a:lnTo>
                  <a:close/>
                  <a:moveTo>
                    <a:pt x="12776" y="18513"/>
                  </a:moveTo>
                  <a:lnTo>
                    <a:pt x="13009" y="28721"/>
                  </a:lnTo>
                  <a:lnTo>
                    <a:pt x="1434" y="28721"/>
                  </a:lnTo>
                  <a:lnTo>
                    <a:pt x="1668" y="18513"/>
                  </a:lnTo>
                  <a:close/>
                  <a:moveTo>
                    <a:pt x="13009" y="29154"/>
                  </a:moveTo>
                  <a:lnTo>
                    <a:pt x="13276" y="39362"/>
                  </a:lnTo>
                  <a:lnTo>
                    <a:pt x="1134" y="39362"/>
                  </a:lnTo>
                  <a:lnTo>
                    <a:pt x="1401" y="29154"/>
                  </a:lnTo>
                  <a:close/>
                  <a:moveTo>
                    <a:pt x="13276" y="39729"/>
                  </a:moveTo>
                  <a:lnTo>
                    <a:pt x="13510" y="49936"/>
                  </a:lnTo>
                  <a:lnTo>
                    <a:pt x="901" y="49936"/>
                  </a:lnTo>
                  <a:lnTo>
                    <a:pt x="1134" y="39729"/>
                  </a:lnTo>
                  <a:close/>
                  <a:moveTo>
                    <a:pt x="13510" y="50370"/>
                  </a:moveTo>
                  <a:lnTo>
                    <a:pt x="13777" y="60577"/>
                  </a:lnTo>
                  <a:lnTo>
                    <a:pt x="634" y="60577"/>
                  </a:lnTo>
                  <a:lnTo>
                    <a:pt x="901" y="50370"/>
                  </a:lnTo>
                  <a:close/>
                  <a:moveTo>
                    <a:pt x="1668" y="0"/>
                  </a:moveTo>
                  <a:lnTo>
                    <a:pt x="0" y="68616"/>
                  </a:lnTo>
                  <a:lnTo>
                    <a:pt x="434" y="68616"/>
                  </a:lnTo>
                  <a:lnTo>
                    <a:pt x="601" y="61011"/>
                  </a:lnTo>
                  <a:lnTo>
                    <a:pt x="13777" y="61011"/>
                  </a:lnTo>
                  <a:lnTo>
                    <a:pt x="13977" y="68616"/>
                  </a:lnTo>
                  <a:lnTo>
                    <a:pt x="14410" y="68616"/>
                  </a:lnTo>
                  <a:lnTo>
                    <a:pt x="12743" y="0"/>
                  </a:lnTo>
                  <a:lnTo>
                    <a:pt x="12309" y="0"/>
                  </a:lnTo>
                  <a:lnTo>
                    <a:pt x="12476" y="7472"/>
                  </a:lnTo>
                  <a:lnTo>
                    <a:pt x="1935" y="7472"/>
                  </a:lnTo>
                  <a:lnTo>
                    <a:pt x="21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81;p41">
              <a:extLst>
                <a:ext uri="{FF2B5EF4-FFF2-40B4-BE49-F238E27FC236}">
                  <a16:creationId xmlns:a16="http://schemas.microsoft.com/office/drawing/2014/main" id="{2AEEC1D4-45AF-3CE3-A451-1CFA709DD1B6}"/>
                </a:ext>
              </a:extLst>
            </p:cNvPr>
            <p:cNvSpPr/>
            <p:nvPr/>
          </p:nvSpPr>
          <p:spPr>
            <a:xfrm>
              <a:off x="7836501" y="3491173"/>
              <a:ext cx="90817" cy="118521"/>
            </a:xfrm>
            <a:custGeom>
              <a:avLst/>
              <a:gdLst/>
              <a:ahLst/>
              <a:cxnLst/>
              <a:rect l="l" t="t" r="r" b="b"/>
              <a:pathLst>
                <a:path w="3937" h="5138" extrusionOk="0">
                  <a:moveTo>
                    <a:pt x="1969" y="0"/>
                  </a:moveTo>
                  <a:cubicBezTo>
                    <a:pt x="868" y="0"/>
                    <a:pt x="0" y="968"/>
                    <a:pt x="0" y="2169"/>
                  </a:cubicBezTo>
                  <a:cubicBezTo>
                    <a:pt x="0" y="3103"/>
                    <a:pt x="501" y="3903"/>
                    <a:pt x="1235" y="4170"/>
                  </a:cubicBezTo>
                  <a:cubicBezTo>
                    <a:pt x="1301" y="4237"/>
                    <a:pt x="1468" y="4270"/>
                    <a:pt x="1468" y="4504"/>
                  </a:cubicBezTo>
                  <a:lnTo>
                    <a:pt x="1468" y="5137"/>
                  </a:lnTo>
                  <a:lnTo>
                    <a:pt x="2536" y="5137"/>
                  </a:lnTo>
                  <a:lnTo>
                    <a:pt x="2536" y="4604"/>
                  </a:lnTo>
                  <a:cubicBezTo>
                    <a:pt x="2536" y="4337"/>
                    <a:pt x="2669" y="4170"/>
                    <a:pt x="2802" y="4137"/>
                  </a:cubicBezTo>
                  <a:cubicBezTo>
                    <a:pt x="3470" y="3770"/>
                    <a:pt x="3937" y="3003"/>
                    <a:pt x="3937" y="2169"/>
                  </a:cubicBezTo>
                  <a:cubicBezTo>
                    <a:pt x="3937" y="968"/>
                    <a:pt x="3069" y="0"/>
                    <a:pt x="1969"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82;p41">
              <a:extLst>
                <a:ext uri="{FF2B5EF4-FFF2-40B4-BE49-F238E27FC236}">
                  <a16:creationId xmlns:a16="http://schemas.microsoft.com/office/drawing/2014/main" id="{AD688F44-29BA-F8D9-BB4F-6E433E4430B5}"/>
                </a:ext>
              </a:extLst>
            </p:cNvPr>
            <p:cNvSpPr/>
            <p:nvPr/>
          </p:nvSpPr>
          <p:spPr>
            <a:xfrm>
              <a:off x="7753390" y="3415928"/>
              <a:ext cx="35432" cy="32940"/>
            </a:xfrm>
            <a:custGeom>
              <a:avLst/>
              <a:gdLst/>
              <a:ahLst/>
              <a:cxnLst/>
              <a:rect l="l" t="t" r="r" b="b"/>
              <a:pathLst>
                <a:path w="1536" h="1428" extrusionOk="0">
                  <a:moveTo>
                    <a:pt x="1064" y="0"/>
                  </a:moveTo>
                  <a:cubicBezTo>
                    <a:pt x="839" y="0"/>
                    <a:pt x="563" y="142"/>
                    <a:pt x="334" y="394"/>
                  </a:cubicBezTo>
                  <a:cubicBezTo>
                    <a:pt x="101" y="661"/>
                    <a:pt x="1" y="927"/>
                    <a:pt x="1" y="1161"/>
                  </a:cubicBezTo>
                  <a:lnTo>
                    <a:pt x="568" y="1428"/>
                  </a:lnTo>
                  <a:cubicBezTo>
                    <a:pt x="735" y="1394"/>
                    <a:pt x="902" y="1261"/>
                    <a:pt x="1068" y="1094"/>
                  </a:cubicBezTo>
                  <a:cubicBezTo>
                    <a:pt x="1402" y="727"/>
                    <a:pt x="1535" y="327"/>
                    <a:pt x="1335" y="93"/>
                  </a:cubicBezTo>
                  <a:cubicBezTo>
                    <a:pt x="1262" y="30"/>
                    <a:pt x="1168" y="0"/>
                    <a:pt x="1064"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83;p41">
              <a:extLst>
                <a:ext uri="{FF2B5EF4-FFF2-40B4-BE49-F238E27FC236}">
                  <a16:creationId xmlns:a16="http://schemas.microsoft.com/office/drawing/2014/main" id="{F47FEDEF-1055-1DB2-5D32-33C4572C16D9}"/>
                </a:ext>
              </a:extLst>
            </p:cNvPr>
            <p:cNvSpPr/>
            <p:nvPr/>
          </p:nvSpPr>
          <p:spPr>
            <a:xfrm>
              <a:off x="7774935" y="3982853"/>
              <a:ext cx="101589" cy="423219"/>
            </a:xfrm>
            <a:custGeom>
              <a:avLst/>
              <a:gdLst/>
              <a:ahLst/>
              <a:cxnLst/>
              <a:rect l="l" t="t" r="r" b="b"/>
              <a:pathLst>
                <a:path w="4404" h="18347" extrusionOk="0">
                  <a:moveTo>
                    <a:pt x="1" y="1"/>
                  </a:moveTo>
                  <a:cubicBezTo>
                    <a:pt x="1" y="9674"/>
                    <a:pt x="2069" y="18347"/>
                    <a:pt x="2069" y="18347"/>
                  </a:cubicBezTo>
                  <a:lnTo>
                    <a:pt x="2336" y="18347"/>
                  </a:lnTo>
                  <a:cubicBezTo>
                    <a:pt x="2336" y="18347"/>
                    <a:pt x="4404" y="9674"/>
                    <a:pt x="4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84;p41">
              <a:extLst>
                <a:ext uri="{FF2B5EF4-FFF2-40B4-BE49-F238E27FC236}">
                  <a16:creationId xmlns:a16="http://schemas.microsoft.com/office/drawing/2014/main" id="{863B1EA9-5FBC-4989-E0ED-EE1BE0885586}"/>
                </a:ext>
              </a:extLst>
            </p:cNvPr>
            <p:cNvSpPr/>
            <p:nvPr/>
          </p:nvSpPr>
          <p:spPr>
            <a:xfrm>
              <a:off x="7928055" y="4406068"/>
              <a:ext cx="16193" cy="10773"/>
            </a:xfrm>
            <a:custGeom>
              <a:avLst/>
              <a:gdLst/>
              <a:ahLst/>
              <a:cxnLst/>
              <a:rect l="l" t="t" r="r" b="b"/>
              <a:pathLst>
                <a:path w="702" h="467" extrusionOk="0">
                  <a:moveTo>
                    <a:pt x="435" y="0"/>
                  </a:moveTo>
                  <a:cubicBezTo>
                    <a:pt x="301" y="67"/>
                    <a:pt x="201" y="200"/>
                    <a:pt x="34" y="334"/>
                  </a:cubicBezTo>
                  <a:cubicBezTo>
                    <a:pt x="1" y="367"/>
                    <a:pt x="34" y="467"/>
                    <a:pt x="34" y="467"/>
                  </a:cubicBezTo>
                  <a:lnTo>
                    <a:pt x="635" y="467"/>
                  </a:lnTo>
                  <a:cubicBezTo>
                    <a:pt x="668" y="467"/>
                    <a:pt x="668" y="434"/>
                    <a:pt x="668" y="367"/>
                  </a:cubicBezTo>
                  <a:lnTo>
                    <a:pt x="701" y="33"/>
                  </a:lnTo>
                  <a:lnTo>
                    <a:pt x="435" y="33"/>
                  </a:lnTo>
                  <a:lnTo>
                    <a:pt x="435"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85;p41">
              <a:extLst>
                <a:ext uri="{FF2B5EF4-FFF2-40B4-BE49-F238E27FC236}">
                  <a16:creationId xmlns:a16="http://schemas.microsoft.com/office/drawing/2014/main" id="{661740CD-CA6D-3CD4-C35A-B3C8E7E23894}"/>
                </a:ext>
              </a:extLst>
            </p:cNvPr>
            <p:cNvSpPr/>
            <p:nvPr/>
          </p:nvSpPr>
          <p:spPr>
            <a:xfrm>
              <a:off x="7812649" y="4406068"/>
              <a:ext cx="16170" cy="10773"/>
            </a:xfrm>
            <a:custGeom>
              <a:avLst/>
              <a:gdLst/>
              <a:ahLst/>
              <a:cxnLst/>
              <a:rect l="l" t="t" r="r" b="b"/>
              <a:pathLst>
                <a:path w="701" h="467" extrusionOk="0">
                  <a:moveTo>
                    <a:pt x="434" y="0"/>
                  </a:moveTo>
                  <a:cubicBezTo>
                    <a:pt x="301" y="67"/>
                    <a:pt x="201" y="200"/>
                    <a:pt x="34" y="334"/>
                  </a:cubicBezTo>
                  <a:cubicBezTo>
                    <a:pt x="0" y="367"/>
                    <a:pt x="34" y="467"/>
                    <a:pt x="34" y="467"/>
                  </a:cubicBezTo>
                  <a:lnTo>
                    <a:pt x="634" y="467"/>
                  </a:lnTo>
                  <a:cubicBezTo>
                    <a:pt x="668" y="467"/>
                    <a:pt x="668" y="434"/>
                    <a:pt x="668" y="367"/>
                  </a:cubicBezTo>
                  <a:lnTo>
                    <a:pt x="701" y="33"/>
                  </a:lnTo>
                  <a:lnTo>
                    <a:pt x="434" y="33"/>
                  </a:lnTo>
                  <a:lnTo>
                    <a:pt x="434"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86;p41">
              <a:extLst>
                <a:ext uri="{FF2B5EF4-FFF2-40B4-BE49-F238E27FC236}">
                  <a16:creationId xmlns:a16="http://schemas.microsoft.com/office/drawing/2014/main" id="{C335B754-DD8A-745A-38D3-0A0D46097D47}"/>
                </a:ext>
              </a:extLst>
            </p:cNvPr>
            <p:cNvSpPr/>
            <p:nvPr/>
          </p:nvSpPr>
          <p:spPr>
            <a:xfrm>
              <a:off x="7890363" y="3982853"/>
              <a:ext cx="101589" cy="423219"/>
            </a:xfrm>
            <a:custGeom>
              <a:avLst/>
              <a:gdLst/>
              <a:ahLst/>
              <a:cxnLst/>
              <a:rect l="l" t="t" r="r" b="b"/>
              <a:pathLst>
                <a:path w="4404" h="18347" extrusionOk="0">
                  <a:moveTo>
                    <a:pt x="0" y="1"/>
                  </a:moveTo>
                  <a:cubicBezTo>
                    <a:pt x="0" y="9674"/>
                    <a:pt x="2069" y="18347"/>
                    <a:pt x="2069" y="18347"/>
                  </a:cubicBezTo>
                  <a:lnTo>
                    <a:pt x="2335" y="18347"/>
                  </a:lnTo>
                  <a:cubicBezTo>
                    <a:pt x="2335" y="18347"/>
                    <a:pt x="4404" y="9674"/>
                    <a:pt x="4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87;p41">
              <a:extLst>
                <a:ext uri="{FF2B5EF4-FFF2-40B4-BE49-F238E27FC236}">
                  <a16:creationId xmlns:a16="http://schemas.microsoft.com/office/drawing/2014/main" id="{F974E508-1BE9-D5B1-E4DB-B814A020254A}"/>
                </a:ext>
              </a:extLst>
            </p:cNvPr>
            <p:cNvSpPr/>
            <p:nvPr/>
          </p:nvSpPr>
          <p:spPr>
            <a:xfrm>
              <a:off x="7612588" y="3442686"/>
              <a:ext cx="540956" cy="636386"/>
            </a:xfrm>
            <a:custGeom>
              <a:avLst/>
              <a:gdLst/>
              <a:ahLst/>
              <a:cxnLst/>
              <a:rect l="l" t="t" r="r" b="b"/>
              <a:pathLst>
                <a:path w="23451" h="27588" extrusionOk="0">
                  <a:moveTo>
                    <a:pt x="6038" y="1"/>
                  </a:moveTo>
                  <a:lnTo>
                    <a:pt x="701" y="3537"/>
                  </a:lnTo>
                  <a:cubicBezTo>
                    <a:pt x="134" y="3937"/>
                    <a:pt x="1" y="4771"/>
                    <a:pt x="534" y="5271"/>
                  </a:cubicBezTo>
                  <a:lnTo>
                    <a:pt x="6372" y="11176"/>
                  </a:lnTo>
                  <a:cubicBezTo>
                    <a:pt x="6505" y="11276"/>
                    <a:pt x="6605" y="11442"/>
                    <a:pt x="6605" y="11643"/>
                  </a:cubicBezTo>
                  <a:lnTo>
                    <a:pt x="6605" y="27120"/>
                  </a:lnTo>
                  <a:cubicBezTo>
                    <a:pt x="6605" y="27387"/>
                    <a:pt x="6805" y="27587"/>
                    <a:pt x="7039" y="27587"/>
                  </a:cubicBezTo>
                  <a:lnTo>
                    <a:pt x="16479" y="27587"/>
                  </a:lnTo>
                  <a:cubicBezTo>
                    <a:pt x="16712" y="27587"/>
                    <a:pt x="16913" y="27387"/>
                    <a:pt x="16913" y="27120"/>
                  </a:cubicBezTo>
                  <a:lnTo>
                    <a:pt x="16913" y="11676"/>
                  </a:lnTo>
                  <a:cubicBezTo>
                    <a:pt x="16913" y="11509"/>
                    <a:pt x="17013" y="11342"/>
                    <a:pt x="17146" y="11176"/>
                  </a:cubicBezTo>
                  <a:lnTo>
                    <a:pt x="22984" y="5271"/>
                  </a:lnTo>
                  <a:cubicBezTo>
                    <a:pt x="23451" y="4771"/>
                    <a:pt x="23351" y="3904"/>
                    <a:pt x="22783" y="3537"/>
                  </a:cubicBezTo>
                  <a:lnTo>
                    <a:pt x="17446" y="1"/>
                  </a:lnTo>
                  <a:lnTo>
                    <a:pt x="16846" y="268"/>
                  </a:lnTo>
                  <a:lnTo>
                    <a:pt x="20115" y="4304"/>
                  </a:lnTo>
                  <a:cubicBezTo>
                    <a:pt x="20182" y="4404"/>
                    <a:pt x="20182" y="4571"/>
                    <a:pt x="20048" y="4671"/>
                  </a:cubicBezTo>
                  <a:lnTo>
                    <a:pt x="17213" y="7006"/>
                  </a:lnTo>
                  <a:cubicBezTo>
                    <a:pt x="17013" y="7173"/>
                    <a:pt x="16779" y="7239"/>
                    <a:pt x="16512" y="7239"/>
                  </a:cubicBezTo>
                  <a:lnTo>
                    <a:pt x="6972" y="7239"/>
                  </a:lnTo>
                  <a:cubicBezTo>
                    <a:pt x="6705" y="7239"/>
                    <a:pt x="6438" y="7173"/>
                    <a:pt x="6272" y="7006"/>
                  </a:cubicBezTo>
                  <a:lnTo>
                    <a:pt x="3436" y="4671"/>
                  </a:lnTo>
                  <a:cubicBezTo>
                    <a:pt x="3336" y="4571"/>
                    <a:pt x="3303" y="4437"/>
                    <a:pt x="3370" y="4304"/>
                  </a:cubicBezTo>
                  <a:lnTo>
                    <a:pt x="6639" y="268"/>
                  </a:lnTo>
                  <a:lnTo>
                    <a:pt x="60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88;p41">
              <a:extLst>
                <a:ext uri="{FF2B5EF4-FFF2-40B4-BE49-F238E27FC236}">
                  <a16:creationId xmlns:a16="http://schemas.microsoft.com/office/drawing/2014/main" id="{D84205D7-E23B-9FCC-AED8-7B1B35603873}"/>
                </a:ext>
              </a:extLst>
            </p:cNvPr>
            <p:cNvSpPr/>
            <p:nvPr/>
          </p:nvSpPr>
          <p:spPr>
            <a:xfrm>
              <a:off x="7870364" y="3601965"/>
              <a:ext cx="24636" cy="7728"/>
            </a:xfrm>
            <a:custGeom>
              <a:avLst/>
              <a:gdLst/>
              <a:ahLst/>
              <a:cxnLst/>
              <a:rect l="l" t="t" r="r" b="b"/>
              <a:pathLst>
                <a:path w="1068" h="335" extrusionOk="0">
                  <a:moveTo>
                    <a:pt x="0" y="1"/>
                  </a:moveTo>
                  <a:lnTo>
                    <a:pt x="0" y="334"/>
                  </a:lnTo>
                  <a:lnTo>
                    <a:pt x="1068" y="334"/>
                  </a:lnTo>
                  <a:lnTo>
                    <a:pt x="1068" y="1"/>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89;p41">
              <a:extLst>
                <a:ext uri="{FF2B5EF4-FFF2-40B4-BE49-F238E27FC236}">
                  <a16:creationId xmlns:a16="http://schemas.microsoft.com/office/drawing/2014/main" id="{5AB9FB6E-77D1-E93E-FA40-5E411C328544}"/>
                </a:ext>
              </a:extLst>
            </p:cNvPr>
            <p:cNvSpPr/>
            <p:nvPr/>
          </p:nvSpPr>
          <p:spPr>
            <a:xfrm>
              <a:off x="7978849" y="3415928"/>
              <a:ext cx="36193" cy="32940"/>
            </a:xfrm>
            <a:custGeom>
              <a:avLst/>
              <a:gdLst/>
              <a:ahLst/>
              <a:cxnLst/>
              <a:rect l="l" t="t" r="r" b="b"/>
              <a:pathLst>
                <a:path w="1569" h="1428" extrusionOk="0">
                  <a:moveTo>
                    <a:pt x="490" y="0"/>
                  </a:moveTo>
                  <a:cubicBezTo>
                    <a:pt x="387" y="0"/>
                    <a:pt x="297" y="30"/>
                    <a:pt x="234" y="93"/>
                  </a:cubicBezTo>
                  <a:cubicBezTo>
                    <a:pt x="1" y="327"/>
                    <a:pt x="134" y="727"/>
                    <a:pt x="468" y="1094"/>
                  </a:cubicBezTo>
                  <a:cubicBezTo>
                    <a:pt x="634" y="1261"/>
                    <a:pt x="801" y="1394"/>
                    <a:pt x="968" y="1428"/>
                  </a:cubicBezTo>
                  <a:lnTo>
                    <a:pt x="1568" y="1161"/>
                  </a:lnTo>
                  <a:cubicBezTo>
                    <a:pt x="1568" y="927"/>
                    <a:pt x="1435" y="661"/>
                    <a:pt x="1235" y="394"/>
                  </a:cubicBezTo>
                  <a:cubicBezTo>
                    <a:pt x="1006" y="142"/>
                    <a:pt x="715" y="0"/>
                    <a:pt x="490"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90;p41">
              <a:extLst>
                <a:ext uri="{FF2B5EF4-FFF2-40B4-BE49-F238E27FC236}">
                  <a16:creationId xmlns:a16="http://schemas.microsoft.com/office/drawing/2014/main" id="{F0A05ADD-8007-D302-01A3-DAF61DB8D0FA}"/>
                </a:ext>
              </a:extLst>
            </p:cNvPr>
            <p:cNvSpPr/>
            <p:nvPr/>
          </p:nvSpPr>
          <p:spPr>
            <a:xfrm>
              <a:off x="7819893" y="3481923"/>
              <a:ext cx="127886" cy="109294"/>
            </a:xfrm>
            <a:custGeom>
              <a:avLst/>
              <a:gdLst/>
              <a:ahLst/>
              <a:cxnLst/>
              <a:rect l="l" t="t" r="r" b="b"/>
              <a:pathLst>
                <a:path w="5544" h="4738" extrusionOk="0">
                  <a:moveTo>
                    <a:pt x="2659" y="1"/>
                  </a:moveTo>
                  <a:cubicBezTo>
                    <a:pt x="1882" y="1"/>
                    <a:pt x="0" y="119"/>
                    <a:pt x="220" y="4204"/>
                  </a:cubicBezTo>
                  <a:cubicBezTo>
                    <a:pt x="220" y="4504"/>
                    <a:pt x="487" y="4738"/>
                    <a:pt x="821" y="4738"/>
                  </a:cubicBezTo>
                  <a:lnTo>
                    <a:pt x="4723" y="4738"/>
                  </a:lnTo>
                  <a:cubicBezTo>
                    <a:pt x="5024" y="4738"/>
                    <a:pt x="5290" y="4504"/>
                    <a:pt x="5324" y="4204"/>
                  </a:cubicBezTo>
                  <a:cubicBezTo>
                    <a:pt x="5544" y="119"/>
                    <a:pt x="3632" y="1"/>
                    <a:pt x="2908" y="1"/>
                  </a:cubicBezTo>
                  <a:cubicBezTo>
                    <a:pt x="2863" y="1"/>
                    <a:pt x="2823" y="1"/>
                    <a:pt x="2789" y="1"/>
                  </a:cubicBezTo>
                  <a:cubicBezTo>
                    <a:pt x="2750" y="1"/>
                    <a:pt x="2706" y="1"/>
                    <a:pt x="2659"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91;p41">
              <a:extLst>
                <a:ext uri="{FF2B5EF4-FFF2-40B4-BE49-F238E27FC236}">
                  <a16:creationId xmlns:a16="http://schemas.microsoft.com/office/drawing/2014/main" id="{14A121E7-C369-AB5B-9B80-1E6017F3E275}"/>
                </a:ext>
              </a:extLst>
            </p:cNvPr>
            <p:cNvSpPr/>
            <p:nvPr/>
          </p:nvSpPr>
          <p:spPr>
            <a:xfrm>
              <a:off x="3334407" y="1979968"/>
              <a:ext cx="103896" cy="103965"/>
            </a:xfrm>
            <a:custGeom>
              <a:avLst/>
              <a:gdLst/>
              <a:ahLst/>
              <a:cxnLst/>
              <a:rect l="l" t="t" r="r" b="b"/>
              <a:pathLst>
                <a:path w="4504" h="4507" extrusionOk="0">
                  <a:moveTo>
                    <a:pt x="2376" y="1"/>
                  </a:moveTo>
                  <a:cubicBezTo>
                    <a:pt x="2340" y="1"/>
                    <a:pt x="2305" y="2"/>
                    <a:pt x="2269" y="4"/>
                  </a:cubicBezTo>
                  <a:cubicBezTo>
                    <a:pt x="1001" y="4"/>
                    <a:pt x="1" y="1005"/>
                    <a:pt x="1" y="2239"/>
                  </a:cubicBezTo>
                  <a:cubicBezTo>
                    <a:pt x="1" y="3506"/>
                    <a:pt x="1001" y="4507"/>
                    <a:pt x="2269" y="4507"/>
                  </a:cubicBezTo>
                  <a:cubicBezTo>
                    <a:pt x="3503" y="4507"/>
                    <a:pt x="4504" y="3506"/>
                    <a:pt x="4504" y="2239"/>
                  </a:cubicBezTo>
                  <a:cubicBezTo>
                    <a:pt x="4504" y="1041"/>
                    <a:pt x="3531" y="1"/>
                    <a:pt x="23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92;p41">
              <a:extLst>
                <a:ext uri="{FF2B5EF4-FFF2-40B4-BE49-F238E27FC236}">
                  <a16:creationId xmlns:a16="http://schemas.microsoft.com/office/drawing/2014/main" id="{44F1E8AB-8583-1C60-077D-C77B5BCA2037}"/>
                </a:ext>
              </a:extLst>
            </p:cNvPr>
            <p:cNvSpPr/>
            <p:nvPr/>
          </p:nvSpPr>
          <p:spPr>
            <a:xfrm>
              <a:off x="4516301" y="1975368"/>
              <a:ext cx="103896" cy="103896"/>
            </a:xfrm>
            <a:custGeom>
              <a:avLst/>
              <a:gdLst/>
              <a:ahLst/>
              <a:cxnLst/>
              <a:rect l="l" t="t" r="r" b="b"/>
              <a:pathLst>
                <a:path w="4504" h="4504" extrusionOk="0">
                  <a:moveTo>
                    <a:pt x="2269" y="1"/>
                  </a:moveTo>
                  <a:cubicBezTo>
                    <a:pt x="1001" y="1"/>
                    <a:pt x="0" y="1001"/>
                    <a:pt x="0" y="2236"/>
                  </a:cubicBezTo>
                  <a:cubicBezTo>
                    <a:pt x="0" y="3503"/>
                    <a:pt x="1001" y="4504"/>
                    <a:pt x="2269" y="4504"/>
                  </a:cubicBezTo>
                  <a:cubicBezTo>
                    <a:pt x="3503" y="4504"/>
                    <a:pt x="4504" y="3503"/>
                    <a:pt x="4504" y="2236"/>
                  </a:cubicBezTo>
                  <a:cubicBezTo>
                    <a:pt x="4504" y="1001"/>
                    <a:pt x="3503" y="1"/>
                    <a:pt x="2269"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3;p41">
              <a:extLst>
                <a:ext uri="{FF2B5EF4-FFF2-40B4-BE49-F238E27FC236}">
                  <a16:creationId xmlns:a16="http://schemas.microsoft.com/office/drawing/2014/main" id="{55D5332E-4678-834E-B7C2-1774BB8A0013}"/>
                </a:ext>
              </a:extLst>
            </p:cNvPr>
            <p:cNvSpPr/>
            <p:nvPr/>
          </p:nvSpPr>
          <p:spPr>
            <a:xfrm>
              <a:off x="3589092" y="1609174"/>
              <a:ext cx="73124" cy="73124"/>
            </a:xfrm>
            <a:custGeom>
              <a:avLst/>
              <a:gdLst/>
              <a:ahLst/>
              <a:cxnLst/>
              <a:rect l="l" t="t" r="r" b="b"/>
              <a:pathLst>
                <a:path w="3170" h="3170" extrusionOk="0">
                  <a:moveTo>
                    <a:pt x="1602" y="0"/>
                  </a:moveTo>
                  <a:cubicBezTo>
                    <a:pt x="735" y="0"/>
                    <a:pt x="1" y="734"/>
                    <a:pt x="1" y="1602"/>
                  </a:cubicBezTo>
                  <a:cubicBezTo>
                    <a:pt x="1" y="2469"/>
                    <a:pt x="735" y="3169"/>
                    <a:pt x="1602" y="3169"/>
                  </a:cubicBezTo>
                  <a:cubicBezTo>
                    <a:pt x="2469" y="3169"/>
                    <a:pt x="3170" y="2469"/>
                    <a:pt x="3170" y="1602"/>
                  </a:cubicBezTo>
                  <a:cubicBezTo>
                    <a:pt x="3170" y="734"/>
                    <a:pt x="2469" y="0"/>
                    <a:pt x="1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94;p41">
              <a:extLst>
                <a:ext uri="{FF2B5EF4-FFF2-40B4-BE49-F238E27FC236}">
                  <a16:creationId xmlns:a16="http://schemas.microsoft.com/office/drawing/2014/main" id="{70FA4FCB-AB4C-5BCB-0C87-C05041066371}"/>
                </a:ext>
              </a:extLst>
            </p:cNvPr>
            <p:cNvSpPr/>
            <p:nvPr/>
          </p:nvSpPr>
          <p:spPr>
            <a:xfrm>
              <a:off x="3518322" y="2176422"/>
              <a:ext cx="73101" cy="73124"/>
            </a:xfrm>
            <a:custGeom>
              <a:avLst/>
              <a:gdLst/>
              <a:ahLst/>
              <a:cxnLst/>
              <a:rect l="l" t="t" r="r" b="b"/>
              <a:pathLst>
                <a:path w="3169" h="3170" extrusionOk="0">
                  <a:moveTo>
                    <a:pt x="1568" y="1"/>
                  </a:moveTo>
                  <a:cubicBezTo>
                    <a:pt x="701" y="1"/>
                    <a:pt x="0" y="735"/>
                    <a:pt x="0" y="1602"/>
                  </a:cubicBezTo>
                  <a:cubicBezTo>
                    <a:pt x="0" y="2469"/>
                    <a:pt x="701" y="3170"/>
                    <a:pt x="1568" y="3170"/>
                  </a:cubicBezTo>
                  <a:cubicBezTo>
                    <a:pt x="2435" y="3170"/>
                    <a:pt x="3169" y="2469"/>
                    <a:pt x="3169" y="1602"/>
                  </a:cubicBezTo>
                  <a:cubicBezTo>
                    <a:pt x="3169" y="735"/>
                    <a:pt x="2435" y="1"/>
                    <a:pt x="1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95;p41">
              <a:extLst>
                <a:ext uri="{FF2B5EF4-FFF2-40B4-BE49-F238E27FC236}">
                  <a16:creationId xmlns:a16="http://schemas.microsoft.com/office/drawing/2014/main" id="{CA48889A-9C1E-E09A-AA46-02418671D2E9}"/>
                </a:ext>
              </a:extLst>
            </p:cNvPr>
            <p:cNvSpPr/>
            <p:nvPr/>
          </p:nvSpPr>
          <p:spPr>
            <a:xfrm>
              <a:off x="4316239" y="1764460"/>
              <a:ext cx="73124" cy="73124"/>
            </a:xfrm>
            <a:custGeom>
              <a:avLst/>
              <a:gdLst/>
              <a:ahLst/>
              <a:cxnLst/>
              <a:rect l="l" t="t" r="r" b="b"/>
              <a:pathLst>
                <a:path w="3170" h="3170" extrusionOk="0">
                  <a:moveTo>
                    <a:pt x="1602" y="1"/>
                  </a:moveTo>
                  <a:cubicBezTo>
                    <a:pt x="734" y="1"/>
                    <a:pt x="0" y="701"/>
                    <a:pt x="0" y="1569"/>
                  </a:cubicBezTo>
                  <a:cubicBezTo>
                    <a:pt x="0" y="2436"/>
                    <a:pt x="734" y="3170"/>
                    <a:pt x="1602" y="3170"/>
                  </a:cubicBezTo>
                  <a:cubicBezTo>
                    <a:pt x="2469" y="3170"/>
                    <a:pt x="3169" y="2436"/>
                    <a:pt x="3169" y="1569"/>
                  </a:cubicBezTo>
                  <a:cubicBezTo>
                    <a:pt x="3169" y="701"/>
                    <a:pt x="2469" y="1"/>
                    <a:pt x="160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96;p41">
              <a:extLst>
                <a:ext uri="{FF2B5EF4-FFF2-40B4-BE49-F238E27FC236}">
                  <a16:creationId xmlns:a16="http://schemas.microsoft.com/office/drawing/2014/main" id="{5525319C-155B-1F18-D74F-7B2A0FEA30DC}"/>
                </a:ext>
              </a:extLst>
            </p:cNvPr>
            <p:cNvSpPr/>
            <p:nvPr/>
          </p:nvSpPr>
          <p:spPr>
            <a:xfrm>
              <a:off x="4438839" y="2272297"/>
              <a:ext cx="73124" cy="73124"/>
            </a:xfrm>
            <a:custGeom>
              <a:avLst/>
              <a:gdLst/>
              <a:ahLst/>
              <a:cxnLst/>
              <a:rect l="l" t="t" r="r" b="b"/>
              <a:pathLst>
                <a:path w="3170" h="3170" extrusionOk="0">
                  <a:moveTo>
                    <a:pt x="1602" y="1"/>
                  </a:moveTo>
                  <a:cubicBezTo>
                    <a:pt x="734" y="1"/>
                    <a:pt x="0" y="701"/>
                    <a:pt x="0" y="1569"/>
                  </a:cubicBezTo>
                  <a:cubicBezTo>
                    <a:pt x="0" y="2436"/>
                    <a:pt x="734" y="3170"/>
                    <a:pt x="1602" y="3170"/>
                  </a:cubicBezTo>
                  <a:cubicBezTo>
                    <a:pt x="2469" y="3170"/>
                    <a:pt x="3169" y="2436"/>
                    <a:pt x="3169" y="1569"/>
                  </a:cubicBezTo>
                  <a:cubicBezTo>
                    <a:pt x="3169" y="701"/>
                    <a:pt x="2469" y="1"/>
                    <a:pt x="160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0190" y="208646"/>
            <a:ext cx="8123583" cy="523220"/>
          </a:xfrm>
          <a:prstGeom prst="rect">
            <a:avLst/>
          </a:prstGeom>
          <a:noFill/>
        </p:spPr>
        <p:txBody>
          <a:bodyPr wrap="square" rtlCol="0">
            <a:spAutoFit/>
          </a:bodyPr>
          <a:lstStyle/>
          <a:p>
            <a:r>
              <a:rPr lang="en-US" sz="2800" dirty="0" err="1">
                <a:solidFill>
                  <a:srgbClr val="0033CC"/>
                </a:solidFill>
                <a:latin typeface="Times New Roman" panose="02020603050405020304" pitchFamily="18" charset="0"/>
                <a:cs typeface="Times New Roman" panose="02020603050405020304" pitchFamily="18" charset="0"/>
              </a:rPr>
              <a:t>Bước</a:t>
            </a:r>
            <a:r>
              <a:rPr lang="en-US" sz="2800" dirty="0">
                <a:solidFill>
                  <a:srgbClr val="0033CC"/>
                </a:solidFill>
                <a:latin typeface="Times New Roman" panose="02020603050405020304" pitchFamily="18" charset="0"/>
                <a:cs typeface="Times New Roman" panose="02020603050405020304" pitchFamily="18" charset="0"/>
              </a:rPr>
              <a:t> 3: </a:t>
            </a:r>
            <a:r>
              <a:rPr lang="en-US" sz="2800" dirty="0" err="1">
                <a:solidFill>
                  <a:srgbClr val="0033CC"/>
                </a:solidFill>
                <a:latin typeface="Times New Roman" panose="02020603050405020304" pitchFamily="18" charset="0"/>
                <a:cs typeface="Times New Roman" panose="02020603050405020304" pitchFamily="18" charset="0"/>
              </a:rPr>
              <a:t>lập</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kế</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hoạch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kiểm</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tra</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giả</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thuyết</a:t>
            </a:r>
          </a:p>
        </p:txBody>
      </p:sp>
      <p:sp>
        <p:nvSpPr>
          <p:cNvPr id="5" name="TextBox 4"/>
          <p:cNvSpPr txBox="1"/>
          <p:nvPr/>
        </p:nvSpPr>
        <p:spPr>
          <a:xfrm>
            <a:off x="3432947" y="984123"/>
            <a:ext cx="4744278" cy="52197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ở 2 </a:t>
            </a:r>
            <a:r>
              <a:rPr lang="en-US" sz="2800" dirty="0" err="1">
                <a:latin typeface="Times New Roman" panose="02020603050405020304" pitchFamily="18" charset="0"/>
                <a:cs typeface="Times New Roman" panose="02020603050405020304" pitchFamily="18" charset="0"/>
              </a:rPr>
              <a:t>cây</a:t>
            </a:r>
          </a:p>
        </p:txBody>
      </p:sp>
      <p:sp>
        <p:nvSpPr>
          <p:cNvPr id="6" name="TextBox 5"/>
          <p:cNvSpPr txBox="1"/>
          <p:nvPr/>
        </p:nvSpPr>
        <p:spPr>
          <a:xfrm>
            <a:off x="1020416" y="3335225"/>
            <a:ext cx="1669774"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non</a:t>
            </a:r>
          </a:p>
        </p:txBody>
      </p:sp>
      <p:sp>
        <p:nvSpPr>
          <p:cNvPr id="7" name="TextBox 6"/>
          <p:cNvSpPr txBox="1"/>
          <p:nvPr/>
        </p:nvSpPr>
        <p:spPr>
          <a:xfrm>
            <a:off x="7885044" y="3335225"/>
            <a:ext cx="284516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83740" y="3942715"/>
            <a:ext cx="10636929" cy="2246769"/>
          </a:xfrm>
          <a:prstGeom prst="rect">
            <a:avLst/>
          </a:prstGeom>
          <a:noFill/>
        </p:spPr>
        <p:txBody>
          <a:bodyPr wrap="square" rtlCol="0">
            <a:spAutoFit/>
          </a:bodyPr>
          <a:lstStyle/>
          <a:p>
            <a:pPr marL="285750" indent="-285750">
              <a:buFontTx/>
              <a:buChar char="-"/>
            </a:pP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ngang</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hiển</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a:t>
            </a:r>
          </a:p>
          <a:p>
            <a:pPr marL="285750" indent="-285750">
              <a:buFontTx/>
              <a:buChar char="-"/>
            </a:pPr>
            <a:r>
              <a:rPr lang="en-US" sz="2800" dirty="0">
                <a:latin typeface="Times New Roman" panose="02020603050405020304" pitchFamily="18" charset="0"/>
                <a:cs typeface="Times New Roman" panose="02020603050405020304" pitchFamily="18" charset="0"/>
              </a:rPr>
              <a:t>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a:t>
            </a:r>
          </a:p>
        </p:txBody>
      </p:sp>
      <p:pic>
        <p:nvPicPr>
          <p:cNvPr id="1026" name="Picture 2" descr="Hình ảnh Cây Giống Mới Nảy Mầm Minh Họa Cây Xanh Tán Lá Xanh Tăng Trưởng  Dài PNG , Đá Hoạt Hình Màu Xám, Vẽ Tay Cây Xanh Mọc Mầm, Mọc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40" y="11921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Tán Lá Xanh Cây Sáng Tạo Minh Họa Thực Vật Hoạt Hình Cây Lớn PNG ,  Minh Họa Thực Vật đẹp, Minh Họa Thực Vật Sáng Tạo, đẹp PNG v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6590" y="915875"/>
            <a:ext cx="1885950" cy="2419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heel(1)">
                                      <p:cBhvr>
                                        <p:cTn id="17" dur="2000"/>
                                        <p:tgtEl>
                                          <p:spTgt spid="1026"/>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randombar(horizontal)">
                                      <p:cBhvr>
                                        <p:cTn id="25" dur="500"/>
                                        <p:tgtEl>
                                          <p:spTgt spid="102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barn(inVertical)">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barn(inVertical)">
                                      <p:cBhvr>
                                        <p:cTn id="38" dur="500"/>
                                        <p:tgtEl>
                                          <p:spTgt spid="8">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barn(inVertical)">
                                      <p:cBhvr>
                                        <p:cTn id="43" dur="500"/>
                                        <p:tgtEl>
                                          <p:spTgt spid="8">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animEffect transition="in" filter="barn(inVertical)">
                                      <p:cBhvr>
                                        <p:cTn id="4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6095" y="347980"/>
            <a:ext cx="5726430"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Bước</a:t>
            </a:r>
            <a:r>
              <a:rPr lang="en-US" sz="2800" dirty="0">
                <a:solidFill>
                  <a:srgbClr val="FF0000"/>
                </a:solidFill>
                <a:latin typeface="Times New Roman" panose="02020603050405020304" pitchFamily="18" charset="0"/>
                <a:cs typeface="Times New Roman" panose="02020603050405020304" pitchFamily="18" charset="0"/>
              </a:rPr>
              <a:t> 4: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hoạch</a:t>
            </a:r>
          </a:p>
        </p:txBody>
      </p:sp>
      <p:sp>
        <p:nvSpPr>
          <p:cNvPr id="5" name="TextBox 4"/>
          <p:cNvSpPr txBox="1"/>
          <p:nvPr/>
        </p:nvSpPr>
        <p:spPr>
          <a:xfrm>
            <a:off x="578498" y="1265047"/>
            <a:ext cx="11075437" cy="95313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3315335" y="3222625"/>
            <a:ext cx="3848100"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Bước</a:t>
            </a:r>
            <a:r>
              <a:rPr lang="en-US" sz="2800" dirty="0">
                <a:solidFill>
                  <a:srgbClr val="FF0000"/>
                </a:solidFill>
                <a:latin typeface="Times New Roman" panose="02020603050405020304" pitchFamily="18" charset="0"/>
                <a:cs typeface="Times New Roman" panose="02020603050405020304" pitchFamily="18" charset="0"/>
              </a:rPr>
              <a:t> 5: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luận</a:t>
            </a:r>
          </a:p>
        </p:txBody>
      </p:sp>
      <p:sp>
        <p:nvSpPr>
          <p:cNvPr id="7" name="TextBox 6"/>
          <p:cNvSpPr txBox="1"/>
          <p:nvPr/>
        </p:nvSpPr>
        <p:spPr>
          <a:xfrm>
            <a:off x="709127" y="3953063"/>
            <a:ext cx="10245011"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79227053"/>
              </p:ext>
            </p:extLst>
          </p:nvPr>
        </p:nvGraphicFramePr>
        <p:xfrm>
          <a:off x="267478" y="847090"/>
          <a:ext cx="11694367" cy="5812156"/>
        </p:xfrm>
        <a:graphic>
          <a:graphicData uri="http://schemas.openxmlformats.org/drawingml/2006/table">
            <a:tbl>
              <a:tblPr firstRow="1" firstCol="1" bandRow="1">
                <a:tableStyleId>{5C22544A-7EE6-4342-B048-85BDC9FD1C3A}</a:tableStyleId>
              </a:tblPr>
              <a:tblGrid>
                <a:gridCol w="5513580">
                  <a:extLst>
                    <a:ext uri="{9D8B030D-6E8A-4147-A177-3AD203B41FA5}">
                      <a16:colId xmlns:a16="http://schemas.microsoft.com/office/drawing/2014/main" val="20000"/>
                    </a:ext>
                  </a:extLst>
                </a:gridCol>
                <a:gridCol w="6180787">
                  <a:extLst>
                    <a:ext uri="{9D8B030D-6E8A-4147-A177-3AD203B41FA5}">
                      <a16:colId xmlns:a16="http://schemas.microsoft.com/office/drawing/2014/main" val="20001"/>
                    </a:ext>
                  </a:extLst>
                </a:gridCol>
              </a:tblGrid>
              <a:tr h="856615">
                <a:tc gridSpan="2">
                  <a:txBody>
                    <a:bodyPr/>
                    <a:lstStyle/>
                    <a:p>
                      <a:pPr algn="ctr">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PHIẾU HỌC TẬP SỐ 2</a:t>
                      </a:r>
                    </a:p>
                    <a:p>
                      <a:pPr algn="ctr">
                        <a:lnSpc>
                          <a:spcPct val="107000"/>
                        </a:lnSpc>
                        <a:spcBef>
                          <a:spcPts val="600"/>
                        </a:spcBef>
                        <a:spcAft>
                          <a:spcPts val="6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NHÓM:…………LỚP: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0"/>
                  </a:ext>
                </a:extLst>
              </a:tr>
              <a:tr h="1318260">
                <a:tc>
                  <a:txBody>
                    <a:bodyPr/>
                    <a:lstStyle/>
                    <a:p>
                      <a:pPr algn="ctr">
                        <a:lnSpc>
                          <a:spcPct val="107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endParaRPr lang="en-US" sz="2800" dirty="0" err="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Bef>
                          <a:spcPts val="600"/>
                        </a:spcBef>
                        <a:spcAft>
                          <a:spcPts val="600"/>
                        </a:spcAft>
                      </a:pPr>
                      <a:r>
                        <a:rPr lang="vi-VN"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44525">
                <a:tc>
                  <a:txBody>
                    <a:bodyPr/>
                    <a:lstStyle/>
                    <a:p>
                      <a:pPr algn="ctr">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hiểu</a:t>
                      </a:r>
                      <a:endParaRPr lang="en-US" sz="2800" dirty="0" err="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43890">
                <a:tc>
                  <a:txBody>
                    <a:bodyPr/>
                    <a:lstStyle/>
                    <a:p>
                      <a:pPr algn="ctr">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2. </a:t>
                      </a:r>
                      <a:r>
                        <a:rPr lang="en-US" sz="2800" dirty="0" err="1">
                          <a:effectLst/>
                          <a:latin typeface="Times New Roman" panose="02020603050405020304" pitchFamily="18" charset="0"/>
                          <a:cs typeface="Times New Roman" panose="02020603050405020304" pitchFamily="18" charset="0"/>
                        </a:rPr>
                        <a:t>Đưa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thuyết</a:t>
                      </a:r>
                      <a:endParaRPr lang="en-US" sz="2800" dirty="0" err="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44525">
                <a:tc>
                  <a:txBody>
                    <a:bodyPr/>
                    <a:lstStyle/>
                    <a:p>
                      <a:pPr algn="ctr">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3. </a:t>
                      </a:r>
                      <a:r>
                        <a:rPr lang="en-US" sz="2800" dirty="0" err="1">
                          <a:effectLst/>
                          <a:latin typeface="Times New Roman" panose="02020603050405020304" pitchFamily="18" charset="0"/>
                          <a:cs typeface="Times New Roman" panose="02020603050405020304" pitchFamily="18" charset="0"/>
                        </a:rPr>
                        <a:t>Lập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thuyết</a:t>
                      </a:r>
                      <a:endParaRPr lang="en-US" sz="2800" dirty="0" err="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43890">
                <a:tc>
                  <a:txBody>
                    <a:bodyPr/>
                    <a:lstStyle/>
                    <a:p>
                      <a:pPr algn="ctr">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4.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hoạch</a:t>
                      </a:r>
                      <a:endParaRPr lang="en-US" sz="2800" dirty="0" err="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44525">
                <a:tc>
                  <a:txBody>
                    <a:bodyPr/>
                    <a:lstStyle/>
                    <a:p>
                      <a:pPr algn="ctr">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5. </a:t>
                      </a:r>
                      <a:r>
                        <a:rPr lang="en-US" sz="2800" dirty="0" err="1">
                          <a:effectLst/>
                          <a:latin typeface="Times New Roman" panose="02020603050405020304" pitchFamily="18" charset="0"/>
                          <a:cs typeface="Times New Roman" panose="02020603050405020304" pitchFamily="18" charset="0"/>
                        </a:rPr>
                        <a:t>Rút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luận</a:t>
                      </a:r>
                      <a:endParaRPr lang="en-US" sz="2800" dirty="0" err="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2" name="TextBox 1"/>
          <p:cNvSpPr txBox="1"/>
          <p:nvPr/>
        </p:nvSpPr>
        <p:spPr>
          <a:xfrm>
            <a:off x="130630" y="132715"/>
            <a:ext cx="11924522" cy="583565"/>
          </a:xfrm>
          <a:prstGeom prst="rect">
            <a:avLst/>
          </a:prstGeom>
          <a:noFill/>
        </p:spPr>
        <p:txBody>
          <a:bodyPr wrap="square" rtlCol="0">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THẢO LUẬN NHÓM HOÀN THÀNH PHIẾU HỌC TẬP SỐ 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9025" y="119269"/>
            <a:ext cx="8359823" cy="609600"/>
            <a:chOff x="159026" y="119269"/>
            <a:chExt cx="7626350" cy="609600"/>
          </a:xfrm>
        </p:grpSpPr>
        <p:sp>
          <p:nvSpPr>
            <p:cNvPr id="6" name="Arrow: Pentagon 5"/>
            <p:cNvSpPr/>
            <p:nvPr/>
          </p:nvSpPr>
          <p:spPr>
            <a:xfrm>
              <a:off x="159026" y="119269"/>
              <a:ext cx="516835"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p>
          </p:txBody>
        </p:sp>
        <p:sp>
          <p:nvSpPr>
            <p:cNvPr id="7" name="Arrow: Chevron 6"/>
            <p:cNvSpPr/>
            <p:nvPr/>
          </p:nvSpPr>
          <p:spPr>
            <a:xfrm>
              <a:off x="543201" y="119269"/>
              <a:ext cx="7242175" cy="609600"/>
            </a:xfrm>
            <a:prstGeom prst="chevron">
              <a:avLst>
                <a:gd name="adj" fmla="val 43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bg1"/>
                  </a:solidFill>
                  <a:latin typeface="Times New Roman" panose="02020603050405020304" pitchFamily="18" charset="0"/>
                  <a:cs typeface="Times New Roman" panose="02020603050405020304" pitchFamily="18" charset="0"/>
                </a:rPr>
                <a:t>PHƯƠNG PHÁP TÌM HIỂU TỰ NHIÊN</a:t>
              </a:r>
            </a:p>
          </p:txBody>
        </p:sp>
      </p:grpSp>
      <p:sp>
        <p:nvSpPr>
          <p:cNvPr id="8" name="TextBox 7"/>
          <p:cNvSpPr txBox="1"/>
          <p:nvPr/>
        </p:nvSpPr>
        <p:spPr>
          <a:xfrm>
            <a:off x="261257" y="1940560"/>
            <a:ext cx="11579290" cy="353943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qua 5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 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a:t>
            </a:r>
          </a:p>
        </p:txBody>
      </p:sp>
      <p:pic>
        <p:nvPicPr>
          <p:cNvPr id="9" name="Picture 2" descr="Ảnh động Powerpoint CTU"/>
          <p:cNvPicPr>
            <a:picLocks noChangeAspect="1" noChangeArrowheads="1" noCrop="1"/>
          </p:cNvPicPr>
          <p:nvPr/>
        </p:nvPicPr>
        <p:blipFill>
          <a:blip r:embed="rId2"/>
          <a:srcRect/>
          <a:stretch>
            <a:fillRect/>
          </a:stretch>
        </p:blipFill>
        <p:spPr bwMode="auto">
          <a:xfrm>
            <a:off x="9075448" y="119580"/>
            <a:ext cx="1519326" cy="14243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2765" y="132521"/>
            <a:ext cx="10684092" cy="609600"/>
            <a:chOff x="159026" y="119269"/>
            <a:chExt cx="7840408" cy="609600"/>
          </a:xfrm>
        </p:grpSpPr>
        <p:sp>
          <p:nvSpPr>
            <p:cNvPr id="6" name="Arrow: Pentagon 5"/>
            <p:cNvSpPr/>
            <p:nvPr/>
          </p:nvSpPr>
          <p:spPr>
            <a:xfrm>
              <a:off x="159026" y="119269"/>
              <a:ext cx="516835"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cs typeface="Times New Roman" panose="02020603050405020304" pitchFamily="18" charset="0"/>
                </a:rPr>
                <a:t>2</a:t>
              </a:r>
            </a:p>
          </p:txBody>
        </p:sp>
        <p:sp>
          <p:nvSpPr>
            <p:cNvPr id="7" name="Arrow: Chevron 6"/>
            <p:cNvSpPr/>
            <p:nvPr/>
          </p:nvSpPr>
          <p:spPr>
            <a:xfrm>
              <a:off x="543201" y="119269"/>
              <a:ext cx="7456233" cy="609600"/>
            </a:xfrm>
            <a:prstGeom prst="chevron">
              <a:avLst>
                <a:gd name="adj" fmla="val 43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KĨ NĂNG HỌC TẬP MÔN KHOA HỌC TỰ NHIÊN</a:t>
              </a:r>
            </a:p>
          </p:txBody>
        </p:sp>
      </p:grpSp>
      <p:sp>
        <p:nvSpPr>
          <p:cNvPr id="8" name="Rectangle: Rounded Corners 7"/>
          <p:cNvSpPr/>
          <p:nvPr/>
        </p:nvSpPr>
        <p:spPr>
          <a:xfrm>
            <a:off x="844663" y="1809169"/>
            <a:ext cx="1822656"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latin typeface="Times New Roman" panose="02020603050405020304" pitchFamily="18" charset="0"/>
                <a:cs typeface="Times New Roman" panose="02020603050405020304" pitchFamily="18" charset="0"/>
              </a:rPr>
              <a:t>Quan </a:t>
            </a:r>
            <a:r>
              <a:rPr lang="en-US" sz="2800" dirty="0" err="1">
                <a:solidFill>
                  <a:srgbClr val="C00000"/>
                </a:solidFill>
                <a:latin typeface="Times New Roman" panose="02020603050405020304" pitchFamily="18" charset="0"/>
                <a:cs typeface="Times New Roman" panose="02020603050405020304" pitchFamily="18" charset="0"/>
              </a:rPr>
              <a:t>sát</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9" name="Rectangle: Rounded Corners 8"/>
          <p:cNvSpPr/>
          <p:nvPr/>
        </p:nvSpPr>
        <p:spPr>
          <a:xfrm>
            <a:off x="9340119" y="1802793"/>
            <a:ext cx="1822656"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75000"/>
                  </a:schemeClr>
                </a:solidFill>
                <a:latin typeface="Times New Roman" panose="02020603050405020304" pitchFamily="18" charset="0"/>
                <a:cs typeface="Times New Roman" panose="02020603050405020304" pitchFamily="18" charset="0"/>
              </a:rPr>
              <a:t>Đo</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đạc</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p>
        </p:txBody>
      </p:sp>
      <p:sp>
        <p:nvSpPr>
          <p:cNvPr id="10" name="Rectangle: Rounded Corners 9"/>
          <p:cNvSpPr/>
          <p:nvPr/>
        </p:nvSpPr>
        <p:spPr>
          <a:xfrm>
            <a:off x="4695647" y="1808895"/>
            <a:ext cx="1928673"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Times New Roman" panose="02020603050405020304" pitchFamily="18" charset="0"/>
                <a:cs typeface="Times New Roman" panose="02020603050405020304" pitchFamily="18" charset="0"/>
              </a:rPr>
              <a:t>Phân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loại</a:t>
            </a:r>
            <a:r>
              <a:rPr lang="en-US" sz="2800" dirty="0">
                <a:solidFill>
                  <a:srgbClr val="002060"/>
                </a:solidFill>
                <a:latin typeface="Times New Roman" panose="02020603050405020304" pitchFamily="18" charset="0"/>
                <a:cs typeface="Times New Roman" panose="02020603050405020304" pitchFamily="18" charset="0"/>
              </a:rPr>
              <a:t> </a:t>
            </a:r>
          </a:p>
        </p:txBody>
      </p:sp>
      <p:sp>
        <p:nvSpPr>
          <p:cNvPr id="11" name="Rectangle: Rounded Corners 10"/>
          <p:cNvSpPr/>
          <p:nvPr/>
        </p:nvSpPr>
        <p:spPr>
          <a:xfrm>
            <a:off x="9293835" y="3472868"/>
            <a:ext cx="186952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lumMod val="75000"/>
                    <a:lumOff val="25000"/>
                  </a:schemeClr>
                </a:solidFill>
                <a:latin typeface="Times New Roman" panose="02020603050405020304" pitchFamily="18" charset="0"/>
                <a:cs typeface="Times New Roman" panose="02020603050405020304" pitchFamily="18" charset="0"/>
              </a:rPr>
              <a:t>Dự</a:t>
            </a:r>
            <a:r>
              <a:rPr 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dirty="0" err="1">
                <a:solidFill>
                  <a:schemeClr val="tx1">
                    <a:lumMod val="75000"/>
                    <a:lumOff val="25000"/>
                  </a:schemeClr>
                </a:solidFill>
                <a:latin typeface="Times New Roman" panose="02020603050405020304" pitchFamily="18" charset="0"/>
                <a:cs typeface="Times New Roman" panose="02020603050405020304" pitchFamily="18" charset="0"/>
              </a:rPr>
              <a:t>báo</a:t>
            </a:r>
            <a:endParaRPr lang="en-US" sz="2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Rectangle: Rounded Corners 11"/>
          <p:cNvSpPr/>
          <p:nvPr/>
        </p:nvSpPr>
        <p:spPr>
          <a:xfrm>
            <a:off x="844815" y="3472180"/>
            <a:ext cx="1616764"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2">
                    <a:lumMod val="50000"/>
                  </a:schemeClr>
                </a:solidFill>
                <a:latin typeface="Times New Roman" panose="02020603050405020304" pitchFamily="18" charset="0"/>
                <a:cs typeface="Times New Roman" panose="02020603050405020304" pitchFamily="18" charset="0"/>
              </a:rPr>
              <a:t>Liên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kết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p>
        </p:txBody>
      </p:sp>
      <p:sp>
        <p:nvSpPr>
          <p:cNvPr id="13" name="Rectangle: Rounded Corners 12"/>
          <p:cNvSpPr/>
          <p:nvPr/>
        </p:nvSpPr>
        <p:spPr>
          <a:xfrm>
            <a:off x="4696023" y="3485736"/>
            <a:ext cx="1790971"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solidFill>
                <a:latin typeface="Times New Roman" panose="02020603050405020304" pitchFamily="18" charset="0"/>
                <a:cs typeface="Times New Roman" panose="02020603050405020304" pitchFamily="18" charset="0"/>
              </a:rPr>
              <a:t>Phân</a:t>
            </a:r>
            <a:r>
              <a:rPr lang="en-US" sz="2800" dirty="0">
                <a:solidFill>
                  <a:schemeClr val="accent2"/>
                </a:solidFill>
                <a:latin typeface="Times New Roman" panose="02020603050405020304" pitchFamily="18" charset="0"/>
                <a:cs typeface="Times New Roman" panose="02020603050405020304" pitchFamily="18" charset="0"/>
              </a:rPr>
              <a:t> </a:t>
            </a:r>
            <a:r>
              <a:rPr lang="en-US" sz="2800" dirty="0" err="1">
                <a:solidFill>
                  <a:schemeClr val="accent2"/>
                </a:solidFill>
                <a:latin typeface="Times New Roman" panose="02020603050405020304" pitchFamily="18" charset="0"/>
                <a:cs typeface="Times New Roman" panose="02020603050405020304" pitchFamily="18" charset="0"/>
              </a:rPr>
              <a:t>tích</a:t>
            </a:r>
            <a:endParaRPr lang="en-US" sz="2800" dirty="0">
              <a:solidFill>
                <a:schemeClr val="accent2"/>
              </a:solidFill>
              <a:latin typeface="Times New Roman" panose="02020603050405020304" pitchFamily="18" charset="0"/>
              <a:cs typeface="Times New Roman" panose="02020603050405020304" pitchFamily="18" charset="0"/>
            </a:endParaRPr>
          </a:p>
        </p:txBody>
      </p:sp>
      <p:sp>
        <p:nvSpPr>
          <p:cNvPr id="14" name="Rectangle: Rounded Corners 13"/>
          <p:cNvSpPr/>
          <p:nvPr/>
        </p:nvSpPr>
        <p:spPr>
          <a:xfrm>
            <a:off x="2391675" y="5307495"/>
            <a:ext cx="2426112"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6">
                    <a:lumMod val="50000"/>
                  </a:schemeClr>
                </a:solidFill>
                <a:latin typeface="Times New Roman" panose="02020603050405020304" pitchFamily="18" charset="0"/>
                <a:cs typeface="Times New Roman" panose="02020603050405020304" pitchFamily="18" charset="0"/>
              </a:rPr>
              <a:t>Viết</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báo</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cáo</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p>
        </p:txBody>
      </p:sp>
      <p:sp>
        <p:nvSpPr>
          <p:cNvPr id="15" name="Rectangle: Rounded Corners 14"/>
          <p:cNvSpPr/>
          <p:nvPr/>
        </p:nvSpPr>
        <p:spPr>
          <a:xfrm>
            <a:off x="7195724" y="5307495"/>
            <a:ext cx="2426112" cy="609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2">
                    <a:lumMod val="75000"/>
                  </a:schemeClr>
                </a:solidFill>
                <a:latin typeface="Times New Roman" panose="02020603050405020304" pitchFamily="18" charset="0"/>
                <a:cs typeface="Times New Roman" panose="02020603050405020304" pitchFamily="18" charset="0"/>
              </a:rPr>
              <a:t>Thuyết</a:t>
            </a:r>
            <a:r>
              <a:rPr lang="en-US" sz="2800" dirty="0">
                <a:solidFill>
                  <a:schemeClr val="tx2">
                    <a:lumMod val="75000"/>
                  </a:schemeClr>
                </a:solidFill>
                <a:latin typeface="Times New Roman" panose="02020603050405020304" pitchFamily="18" charset="0"/>
                <a:cs typeface="Times New Roman" panose="02020603050405020304" pitchFamily="18" charset="0"/>
              </a:rPr>
              <a:t> </a:t>
            </a:r>
            <a:r>
              <a:rPr lang="en-US" sz="2800" dirty="0" err="1">
                <a:solidFill>
                  <a:schemeClr val="tx2">
                    <a:lumMod val="75000"/>
                  </a:schemeClr>
                </a:solidFill>
                <a:latin typeface="Times New Roman" panose="02020603050405020304" pitchFamily="18" charset="0"/>
                <a:cs typeface="Times New Roman" panose="02020603050405020304" pitchFamily="18" charset="0"/>
              </a:rPr>
              <a:t>trình</a:t>
            </a:r>
            <a:r>
              <a:rPr lang="en-US" sz="2800" dirty="0">
                <a:solidFill>
                  <a:schemeClr val="tx2">
                    <a:lumMod val="75000"/>
                  </a:schemeClr>
                </a:solidFill>
                <a:latin typeface="Times New Roman" panose="02020603050405020304" pitchFamily="18" charset="0"/>
                <a:cs typeface="Times New Roman" panose="02020603050405020304" pitchFamily="18" charset="0"/>
              </a:rPr>
              <a:t> </a:t>
            </a:r>
          </a:p>
        </p:txBody>
      </p:sp>
      <p:sp>
        <p:nvSpPr>
          <p:cNvPr id="100" name="Text Box 99"/>
          <p:cNvSpPr txBox="1"/>
          <p:nvPr/>
        </p:nvSpPr>
        <p:spPr>
          <a:xfrm>
            <a:off x="488315" y="937260"/>
            <a:ext cx="10038715" cy="521970"/>
          </a:xfrm>
          <a:prstGeom prst="rect">
            <a:avLst/>
          </a:prstGeom>
          <a:noFill/>
          <a:ln w="9525">
            <a:noFill/>
          </a:ln>
        </p:spPr>
        <p:txBody>
          <a:bodyPr wrap="square">
            <a:spAutoFit/>
          </a:bodyPr>
          <a:lstStyle/>
          <a:p>
            <a:pPr indent="0"/>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Thực</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hiện</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một</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số</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kĩ</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năng</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học</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tập</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môn</a:t>
            </a:r>
            <a:r>
              <a:rPr lang="en-US" sz="2800" b="1" dirty="0">
                <a:solidFill>
                  <a:srgbClr val="231F20"/>
                </a:solidFill>
                <a:latin typeface="Times New Roman" panose="02020603050405020304" pitchFamily="18" charset="0"/>
                <a:cs typeface="Times New Roman" panose="02020603050405020304" pitchFamily="18" charset="0"/>
              </a:rPr>
              <a:t> Khoa </a:t>
            </a:r>
            <a:r>
              <a:rPr lang="en-US" sz="2800" b="1" dirty="0" err="1">
                <a:solidFill>
                  <a:srgbClr val="231F20"/>
                </a:solidFill>
                <a:latin typeface="Times New Roman" panose="02020603050405020304" pitchFamily="18" charset="0"/>
                <a:cs typeface="Times New Roman" panose="02020603050405020304" pitchFamily="18" charset="0"/>
              </a:rPr>
              <a:t>học</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tự</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nhiên</a:t>
            </a:r>
            <a:endParaRPr lang="en-US" sz="2800" b="1" dirty="0">
              <a:solidFill>
                <a:srgbClr val="231F2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ảnh Trong Những đám Mây Có Mưa Lớn PNG , Mây, Mưa, Màu Xanh Da Trời  PNG miễn phí tải tập tin PSDComment và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1205"/>
            <a:ext cx="5327650" cy="58572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09530" y="5860054"/>
            <a:ext cx="4002157" cy="369332"/>
          </a:xfrm>
          <a:prstGeom prst="rect">
            <a:avLst/>
          </a:prstGeom>
          <a:noFill/>
        </p:spPr>
        <p:txBody>
          <a:bodyPr wrap="square" rtlCol="0">
            <a:spAutoFit/>
          </a:bodyPr>
          <a:lstStyle/>
          <a:p>
            <a:r>
              <a:rPr lang="en-US" dirty="0" err="1"/>
              <a:t>Hình</a:t>
            </a:r>
            <a:r>
              <a:rPr lang="en-US" dirty="0"/>
              <a:t> 1.1</a:t>
            </a:r>
          </a:p>
        </p:txBody>
      </p:sp>
      <p:sp>
        <p:nvSpPr>
          <p:cNvPr id="5" name="TextBox 4"/>
          <p:cNvSpPr txBox="1"/>
          <p:nvPr/>
        </p:nvSpPr>
        <p:spPr>
          <a:xfrm>
            <a:off x="5505061" y="1107771"/>
            <a:ext cx="6372808" cy="138366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1.1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967409" y="6346926"/>
            <a:ext cx="4969565" cy="461665"/>
          </a:xfrm>
          <a:prstGeom prst="rect">
            <a:avLst/>
          </a:prstGeom>
          <a:noFill/>
        </p:spPr>
        <p:txBody>
          <a:bodyPr wrap="square" rtlCol="0">
            <a:spAutoFit/>
          </a:bodyPr>
          <a:lstStyle/>
          <a:p>
            <a:r>
              <a:rPr lang="en-US" sz="2400" dirty="0" err="1">
                <a:solidFill>
                  <a:srgbClr val="FF0000"/>
                </a:solidFill>
              </a:rPr>
              <a:t>Hiện</a:t>
            </a:r>
            <a:r>
              <a:rPr lang="en-US" sz="2400" dirty="0">
                <a:solidFill>
                  <a:srgbClr val="FF0000"/>
                </a:solidFill>
              </a:rPr>
              <a:t> </a:t>
            </a:r>
            <a:r>
              <a:rPr lang="en-US" sz="2400" dirty="0" err="1">
                <a:solidFill>
                  <a:srgbClr val="FF0000"/>
                </a:solidFill>
              </a:rPr>
              <a:t>tượng</a:t>
            </a:r>
            <a:r>
              <a:rPr lang="en-US" sz="2400" dirty="0">
                <a:solidFill>
                  <a:srgbClr val="FF0000"/>
                </a:solidFill>
              </a:rPr>
              <a:t> </a:t>
            </a:r>
            <a:r>
              <a:rPr lang="en-US" sz="2400" dirty="0" err="1">
                <a:solidFill>
                  <a:srgbClr val="FF0000"/>
                </a:solidFill>
              </a:rPr>
              <a:t>mưa</a:t>
            </a:r>
            <a:r>
              <a:rPr lang="en-US" sz="2400" dirty="0">
                <a:solidFill>
                  <a:srgbClr val="FF0000"/>
                </a:solidFill>
              </a:rPr>
              <a:t> </a:t>
            </a:r>
            <a:r>
              <a:rPr lang="en-US" sz="2400" dirty="0" err="1">
                <a:solidFill>
                  <a:srgbClr val="FF0000"/>
                </a:solidFill>
              </a:rPr>
              <a:t>tự</a:t>
            </a:r>
            <a:r>
              <a:rPr lang="en-US" sz="2400" dirty="0">
                <a:solidFill>
                  <a:srgbClr val="FF0000"/>
                </a:solidFill>
              </a:rPr>
              <a:t> </a:t>
            </a:r>
            <a:r>
              <a:rPr lang="en-US" sz="2400" dirty="0" err="1">
                <a:solidFill>
                  <a:srgbClr val="FF0000"/>
                </a:solidFill>
              </a:rPr>
              <a:t>nhiên</a:t>
            </a:r>
            <a:endParaRPr lang="en-US" sz="2400" dirty="0">
              <a:solidFill>
                <a:srgbClr val="FF0000"/>
              </a:solidFill>
            </a:endParaRPr>
          </a:p>
        </p:txBody>
      </p:sp>
      <p:sp>
        <p:nvSpPr>
          <p:cNvPr id="8" name="TextBox 7"/>
          <p:cNvSpPr txBox="1"/>
          <p:nvPr/>
        </p:nvSpPr>
        <p:spPr>
          <a:xfrm>
            <a:off x="5598367" y="3205673"/>
            <a:ext cx="6279502" cy="954107"/>
          </a:xfrm>
          <a:prstGeom prst="rect">
            <a:avLst/>
          </a:prstGeom>
          <a:noFill/>
        </p:spPr>
        <p:txBody>
          <a:bodyPr wrap="square" rtlCol="0">
            <a:spAutoFit/>
          </a:bodyPr>
          <a:lstStyle/>
          <a:p>
            <a:r>
              <a:rPr lang="en-US" sz="2800" dirty="0" err="1">
                <a:solidFill>
                  <a:srgbClr val="0033CC"/>
                </a:solidFill>
                <a:latin typeface="Times New Roman" panose="02020603050405020304" pitchFamily="18" charset="0"/>
                <a:cs typeface="Times New Roman" panose="02020603050405020304" pitchFamily="18" charset="0"/>
              </a:rPr>
              <a:t>Đặt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hỏi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Nước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trong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đám</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mây</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từ</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đâu</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mà</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có</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Tại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sao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mây</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có</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thể</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tạo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thành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mưa</a:t>
            </a:r>
            <a:r>
              <a:rPr lang="en-US" sz="2800" dirty="0">
                <a:solidFill>
                  <a:srgbClr val="0033CC"/>
                </a:solidFill>
                <a:latin typeface="Times New Roman" panose="02020603050405020304" pitchFamily="18" charset="0"/>
                <a:cs typeface="Times New Roman" panose="02020603050405020304" pitchFamily="18" charset="0"/>
              </a:rPr>
              <a:t>?</a:t>
            </a:r>
          </a:p>
        </p:txBody>
      </p:sp>
      <p:sp>
        <p:nvSpPr>
          <p:cNvPr id="9" name="Arrow: Right 8"/>
          <p:cNvSpPr/>
          <p:nvPr/>
        </p:nvSpPr>
        <p:spPr>
          <a:xfrm>
            <a:off x="6164720" y="5417540"/>
            <a:ext cx="689113"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083958" y="5303195"/>
            <a:ext cx="2928731" cy="521970"/>
          </a:xfrm>
          <a:prstGeom prst="rect">
            <a:avLst/>
          </a:prstGeom>
          <a:noFill/>
        </p:spPr>
        <p:txBody>
          <a:bodyPr wrap="square" rtlCol="0">
            <a:spAutoFit/>
          </a:bodyPr>
          <a:lstStyle/>
          <a:p>
            <a:r>
              <a:rPr lang="en-US" sz="2800" b="1" dirty="0">
                <a:solidFill>
                  <a:srgbClr val="0033CC"/>
                </a:solidFill>
                <a:latin typeface="Times New Roman" panose="02020603050405020304" pitchFamily="18" charset="0"/>
                <a:cs typeface="Times New Roman" panose="02020603050405020304" pitchFamily="18" charset="0"/>
              </a:rPr>
              <a:t>Quan </a:t>
            </a:r>
            <a:r>
              <a:rPr lang="en-US" sz="2800" b="1" dirty="0" err="1">
                <a:solidFill>
                  <a:srgbClr val="0033CC"/>
                </a:solidFill>
                <a:latin typeface="Times New Roman" panose="02020603050405020304" pitchFamily="18" charset="0"/>
                <a:cs typeface="Times New Roman" panose="02020603050405020304" pitchFamily="18" charset="0"/>
              </a:rPr>
              <a:t>sát</a:t>
            </a:r>
          </a:p>
        </p:txBody>
      </p:sp>
      <p:sp>
        <p:nvSpPr>
          <p:cNvPr id="100" name="Text Box 99"/>
          <p:cNvSpPr txBox="1"/>
          <p:nvPr/>
        </p:nvSpPr>
        <p:spPr>
          <a:xfrm>
            <a:off x="158620" y="34925"/>
            <a:ext cx="11896531" cy="521970"/>
          </a:xfrm>
          <a:prstGeom prst="rect">
            <a:avLst/>
          </a:prstGeom>
          <a:noFill/>
          <a:ln w="9525">
            <a:noFill/>
          </a:ln>
        </p:spPr>
        <p:txBody>
          <a:bodyPr wrap="square">
            <a:spAutoFit/>
          </a:bodyPr>
          <a:lstStyle/>
          <a:p>
            <a:pPr marL="144145" indent="-144145" algn="ctr"/>
            <a:r>
              <a:rPr lang="en-US" sz="2800" b="1" dirty="0">
                <a:solidFill>
                  <a:srgbClr val="231F20"/>
                </a:solidFill>
                <a:latin typeface="Times New Roman" panose="02020603050405020304" pitchFamily="18" charset="0"/>
                <a:cs typeface="Times New Roman" panose="02020603050405020304" pitchFamily="18" charset="0"/>
              </a:rPr>
              <a:t>1. </a:t>
            </a:r>
            <a:r>
              <a:rPr lang="en-US" sz="2800" b="1" dirty="0" err="1">
                <a:solidFill>
                  <a:srgbClr val="231F20"/>
                </a:solidFill>
                <a:latin typeface="Times New Roman" panose="02020603050405020304" pitchFamily="18" charset="0"/>
                <a:cs typeface="Times New Roman" panose="02020603050405020304" pitchFamily="18" charset="0"/>
              </a:rPr>
              <a:t>Kĩ</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năng</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quan</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sát</a:t>
            </a:r>
            <a:endParaRPr lang="en-US" sz="2800" b="1" dirty="0">
              <a:solidFill>
                <a:srgbClr val="231F2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8"/>
                                        </p:tgtEl>
                                        <p:attrNameLst>
                                          <p:attrName>r</p:attrName>
                                        </p:attrNameLst>
                                      </p:cBhvr>
                                    </p:animRot>
                                    <p:animRot by="-240000">
                                      <p:cBhvr>
                                        <p:cTn id="7" dur="200" fill="hold">
                                          <p:stCondLst>
                                            <p:cond delay="200"/>
                                          </p:stCondLst>
                                        </p:cTn>
                                        <p:tgtEl>
                                          <p:spTgt spid="1028"/>
                                        </p:tgtEl>
                                        <p:attrNameLst>
                                          <p:attrName>r</p:attrName>
                                        </p:attrNameLst>
                                      </p:cBhvr>
                                    </p:animRot>
                                    <p:animRot by="240000">
                                      <p:cBhvr>
                                        <p:cTn id="8" dur="200" fill="hold">
                                          <p:stCondLst>
                                            <p:cond delay="400"/>
                                          </p:stCondLst>
                                        </p:cTn>
                                        <p:tgtEl>
                                          <p:spTgt spid="1028"/>
                                        </p:tgtEl>
                                        <p:attrNameLst>
                                          <p:attrName>r</p:attrName>
                                        </p:attrNameLst>
                                      </p:cBhvr>
                                    </p:animRot>
                                    <p:animRot by="-240000">
                                      <p:cBhvr>
                                        <p:cTn id="9" dur="200" fill="hold">
                                          <p:stCondLst>
                                            <p:cond delay="600"/>
                                          </p:stCondLst>
                                        </p:cTn>
                                        <p:tgtEl>
                                          <p:spTgt spid="1028"/>
                                        </p:tgtEl>
                                        <p:attrNameLst>
                                          <p:attrName>r</p:attrName>
                                        </p:attrNameLst>
                                      </p:cBhvr>
                                    </p:animRot>
                                    <p:animRot by="120000">
                                      <p:cBhvr>
                                        <p:cTn id="10" dur="200" fill="hold">
                                          <p:stCondLst>
                                            <p:cond delay="800"/>
                                          </p:stCondLst>
                                        </p:cTn>
                                        <p:tgtEl>
                                          <p:spTgt spid="10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10" presetClass="exit" presetSubtype="0" fill="hold" grpId="1"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8" grpId="0"/>
      <p:bldP spid="9" grpId="0" bldLvl="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4.jpeg"/>
          <p:cNvPicPr>
            <a:picLocks noChangeAspect="1"/>
          </p:cNvPicPr>
          <p:nvPr/>
        </p:nvPicPr>
        <p:blipFill>
          <a:blip r:embed="rId2" cstate="print"/>
          <a:stretch>
            <a:fillRect/>
          </a:stretch>
        </p:blipFill>
        <p:spPr>
          <a:xfrm>
            <a:off x="1558211" y="1576707"/>
            <a:ext cx="8788089" cy="4622629"/>
          </a:xfrm>
          <a:prstGeom prst="rect">
            <a:avLst/>
          </a:prstGeom>
        </p:spPr>
      </p:pic>
      <p:sp>
        <p:nvSpPr>
          <p:cNvPr id="5" name="TextBox 4"/>
          <p:cNvSpPr txBox="1"/>
          <p:nvPr/>
        </p:nvSpPr>
        <p:spPr>
          <a:xfrm>
            <a:off x="0" y="532765"/>
            <a:ext cx="12065000" cy="954107"/>
          </a:xfrm>
          <a:prstGeom prst="rect">
            <a:avLst/>
          </a:prstGeom>
          <a:noFill/>
        </p:spPr>
        <p:txBody>
          <a:bodyPr wrap="square" rtlCol="0">
            <a:spAutoFit/>
          </a:bodyPr>
          <a:lstStyle/>
          <a:p>
            <a:pPr algn="ctr"/>
            <a:r>
              <a:rPr lang="en-US" sz="2800" dirty="0">
                <a:solidFill>
                  <a:srgbClr val="C00000"/>
                </a:solidFill>
                <a:latin typeface="Times New Roman" panose="02020603050405020304" pitchFamily="18" charset="0"/>
                <a:cs typeface="Times New Roman" panose="02020603050405020304" pitchFamily="18" charset="0"/>
              </a:rPr>
              <a:t>Quan </a:t>
            </a:r>
            <a:r>
              <a:rPr lang="en-US" sz="2800" dirty="0" err="1">
                <a:solidFill>
                  <a:srgbClr val="C00000"/>
                </a:solidFill>
                <a:latin typeface="Times New Roman" panose="02020603050405020304" pitchFamily="18" charset="0"/>
                <a:cs typeface="Times New Roman" panose="02020603050405020304" pitchFamily="18" charset="0"/>
              </a:rPr>
              <a:t>sát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hình</a:t>
            </a:r>
            <a:r>
              <a:rPr lang="en-US" sz="2800" dirty="0">
                <a:solidFill>
                  <a:srgbClr val="C00000"/>
                </a:solidFill>
                <a:latin typeface="Times New Roman" panose="02020603050405020304" pitchFamily="18" charset="0"/>
                <a:cs typeface="Times New Roman" panose="02020603050405020304" pitchFamily="18" charset="0"/>
              </a:rPr>
              <a:t> 1.2, </a:t>
            </a:r>
            <a:r>
              <a:rPr lang="en-US" sz="2800" dirty="0" err="1">
                <a:solidFill>
                  <a:srgbClr val="C00000"/>
                </a:solidFill>
                <a:latin typeface="Times New Roman" panose="02020603050405020304" pitchFamily="18" charset="0"/>
                <a:cs typeface="Times New Roman" panose="02020603050405020304" pitchFamily="18" charset="0"/>
              </a:rPr>
              <a:t>phân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loại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động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vật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có</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đặc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điểm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giống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nhau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rồi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xếp</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chúng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vào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từng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nhóm</a:t>
            </a:r>
            <a:r>
              <a:rPr lang="en-US" sz="2800" dirty="0">
                <a:solidFill>
                  <a:srgbClr val="C00000"/>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3171742" y="6289172"/>
            <a:ext cx="6414052" cy="461665"/>
          </a:xfrm>
          <a:prstGeom prst="rect">
            <a:avLst/>
          </a:prstGeom>
          <a:noFill/>
        </p:spPr>
        <p:txBody>
          <a:bodyPr wrap="square" rtlCol="0">
            <a:spAutoFit/>
          </a:bodyPr>
          <a:lstStyle/>
          <a:p>
            <a:r>
              <a:rPr lang="en-US" sz="2400" dirty="0"/>
              <a:t>H1.2. </a:t>
            </a:r>
            <a:r>
              <a:rPr lang="en-US" sz="2400" dirty="0" err="1"/>
              <a:t>Một</a:t>
            </a:r>
            <a:r>
              <a:rPr lang="en-US" sz="2400" dirty="0"/>
              <a:t> </a:t>
            </a:r>
            <a:r>
              <a:rPr lang="en-US" sz="2400" dirty="0" err="1"/>
              <a:t>số</a:t>
            </a:r>
            <a:r>
              <a:rPr lang="en-US" sz="2400" dirty="0"/>
              <a:t> </a:t>
            </a:r>
            <a:r>
              <a:rPr lang="en-US" sz="2400" dirty="0" err="1"/>
              <a:t>loài</a:t>
            </a:r>
            <a:r>
              <a:rPr lang="en-US" sz="2400" dirty="0"/>
              <a:t> </a:t>
            </a:r>
            <a:r>
              <a:rPr lang="en-US" sz="2400" dirty="0" err="1"/>
              <a:t>động</a:t>
            </a:r>
            <a:r>
              <a:rPr lang="en-US" sz="2400" dirty="0"/>
              <a:t> </a:t>
            </a:r>
            <a:r>
              <a:rPr lang="en-US" sz="2400" dirty="0" err="1"/>
              <a:t>vật</a:t>
            </a:r>
            <a:r>
              <a:rPr lang="en-US" sz="2400" dirty="0"/>
              <a:t> </a:t>
            </a:r>
            <a:r>
              <a:rPr lang="en-US" sz="2400" dirty="0" err="1"/>
              <a:t>trong</a:t>
            </a:r>
            <a:r>
              <a:rPr lang="en-US" sz="2400" dirty="0"/>
              <a:t> </a:t>
            </a:r>
            <a:r>
              <a:rPr lang="en-US" sz="2400" dirty="0" err="1"/>
              <a:t>tự</a:t>
            </a:r>
            <a:r>
              <a:rPr lang="en-US" sz="2400" dirty="0"/>
              <a:t> </a:t>
            </a:r>
            <a:r>
              <a:rPr lang="en-US" sz="2400" dirty="0" err="1"/>
              <a:t>nhiên</a:t>
            </a:r>
            <a:endParaRPr lang="en-US" sz="2400" dirty="0"/>
          </a:p>
        </p:txBody>
      </p:sp>
      <p:sp>
        <p:nvSpPr>
          <p:cNvPr id="100" name="Text Box 99"/>
          <p:cNvSpPr txBox="1"/>
          <p:nvPr/>
        </p:nvSpPr>
        <p:spPr>
          <a:xfrm>
            <a:off x="270588" y="10795"/>
            <a:ext cx="11728579" cy="521970"/>
          </a:xfrm>
          <a:prstGeom prst="rect">
            <a:avLst/>
          </a:prstGeom>
          <a:noFill/>
          <a:ln w="9525">
            <a:noFill/>
          </a:ln>
        </p:spPr>
        <p:txBody>
          <a:bodyPr wrap="square">
            <a:spAutoFit/>
          </a:bodyPr>
          <a:lstStyle/>
          <a:p>
            <a:pPr marL="144145" indent="-144145" algn="ctr"/>
            <a:r>
              <a:rPr lang="en-US" sz="2800" b="1" dirty="0">
                <a:solidFill>
                  <a:srgbClr val="231F20"/>
                </a:solidFill>
                <a:latin typeface="Times New Roman" panose="02020603050405020304" pitchFamily="18" charset="0"/>
                <a:cs typeface="Times New Roman" panose="02020603050405020304" pitchFamily="18" charset="0"/>
              </a:rPr>
              <a:t>2. </a:t>
            </a:r>
            <a:r>
              <a:rPr lang="en-US" sz="2800" b="1" dirty="0" err="1">
                <a:solidFill>
                  <a:srgbClr val="231F20"/>
                </a:solidFill>
                <a:latin typeface="Times New Roman" panose="02020603050405020304" pitchFamily="18" charset="0"/>
                <a:cs typeface="Times New Roman" panose="02020603050405020304" pitchFamily="18" charset="0"/>
              </a:rPr>
              <a:t>Kĩ</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năng</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phân</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loại</a:t>
            </a:r>
            <a:endParaRPr lang="en-US" sz="2800" b="1" dirty="0">
              <a:solidFill>
                <a:srgbClr val="231F2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4.jpeg"/>
          <p:cNvPicPr>
            <a:picLocks noChangeAspect="1"/>
          </p:cNvPicPr>
          <p:nvPr/>
        </p:nvPicPr>
        <p:blipFill>
          <a:blip r:embed="rId2" cstate="print"/>
          <a:stretch>
            <a:fillRect/>
          </a:stretch>
        </p:blipFill>
        <p:spPr>
          <a:xfrm>
            <a:off x="83820" y="556895"/>
            <a:ext cx="5044440" cy="3502660"/>
          </a:xfrm>
          <a:prstGeom prst="rect">
            <a:avLst/>
          </a:prstGeom>
        </p:spPr>
      </p:pic>
      <p:sp>
        <p:nvSpPr>
          <p:cNvPr id="6" name="TextBox 5"/>
          <p:cNvSpPr txBox="1"/>
          <p:nvPr/>
        </p:nvSpPr>
        <p:spPr>
          <a:xfrm>
            <a:off x="5128260" y="1929130"/>
            <a:ext cx="6958965" cy="2684774"/>
          </a:xfrm>
          <a:prstGeom prst="rect">
            <a:avLst/>
          </a:prstGeom>
          <a:noFill/>
        </p:spPr>
        <p:txBody>
          <a:bodyPr wrap="square">
            <a:spAutoFit/>
          </a:bodyPr>
          <a:lstStyle/>
          <a:p>
            <a:pPr algn="just">
              <a:lnSpc>
                <a:spcPct val="107000"/>
              </a:lnSpc>
              <a:spcBef>
                <a:spcPts val="600"/>
              </a:spcBef>
              <a:spcAft>
                <a:spcPts val="6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hươu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cổ</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ngựa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Bef>
                <a:spcPts val="600"/>
              </a:spcBef>
              <a:spcAft>
                <a:spcPts val="6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Bef>
                <a:spcPts val="600"/>
              </a:spcBef>
              <a:spcAft>
                <a:spcPts val="6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bay: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bồ</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TextBox 6"/>
          <p:cNvSpPr txBox="1"/>
          <p:nvPr/>
        </p:nvSpPr>
        <p:spPr>
          <a:xfrm>
            <a:off x="5365102" y="975995"/>
            <a:ext cx="6590043" cy="523220"/>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đặc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điểm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dùng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phân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loại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như</a:t>
            </a:r>
            <a:r>
              <a:rPr lang="en-US" sz="2800" dirty="0">
                <a:solidFill>
                  <a:srgbClr val="002060"/>
                </a:solidFill>
                <a:latin typeface="Times New Roman" panose="02020603050405020304" pitchFamily="18" charset="0"/>
                <a:cs typeface="Times New Roman" panose="02020603050405020304" pitchFamily="18" charset="0"/>
              </a:rPr>
              <a:t>: </a:t>
            </a:r>
          </a:p>
        </p:txBody>
      </p:sp>
      <p:sp>
        <p:nvSpPr>
          <p:cNvPr id="8" name="Arrow: Right 7"/>
          <p:cNvSpPr/>
          <p:nvPr/>
        </p:nvSpPr>
        <p:spPr>
          <a:xfrm>
            <a:off x="3837692" y="4604699"/>
            <a:ext cx="861391" cy="344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28481" y="4525765"/>
            <a:ext cx="2862469" cy="521970"/>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cs typeface="Times New Roman" panose="02020603050405020304" pitchFamily="18" charset="0"/>
              </a:rPr>
              <a:t>Phân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loại</a:t>
            </a:r>
          </a:p>
        </p:txBody>
      </p:sp>
      <p:sp>
        <p:nvSpPr>
          <p:cNvPr id="10" name="TextBox 9"/>
          <p:cNvSpPr txBox="1"/>
          <p:nvPr/>
        </p:nvSpPr>
        <p:spPr>
          <a:xfrm>
            <a:off x="270589" y="5209288"/>
            <a:ext cx="11684556" cy="953135"/>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Kĩ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quan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thường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dụng</a:t>
            </a:r>
            <a:r>
              <a:rPr lang="en-US" sz="2800" dirty="0">
                <a:solidFill>
                  <a:srgbClr val="FF0000"/>
                </a:solidFill>
                <a:latin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cs typeface="Times New Roman" panose="02020603050405020304" pitchFamily="18" charset="0"/>
              </a:rPr>
              <a:t>bước</a:t>
            </a:r>
            <a:r>
              <a:rPr lang="en-US" sz="2800" dirty="0">
                <a:solidFill>
                  <a:srgbClr val="FF0000"/>
                </a:solidFill>
                <a:latin typeface="Times New Roman" panose="02020603050405020304" pitchFamily="18" charset="0"/>
                <a:cs typeface="Times New Roman" panose="02020603050405020304" pitchFamily="18" charset="0"/>
              </a:rPr>
              <a:t> 1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phương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cứu</a:t>
            </a:r>
            <a:r>
              <a:rPr lang="en-US" sz="2800" dirty="0">
                <a:solidFill>
                  <a:srgbClr val="FF0000"/>
                </a:solidFill>
                <a:latin typeface="Times New Roman" panose="02020603050405020304" pitchFamily="18" charset="0"/>
                <a:cs typeface="Times New Roman" panose="02020603050405020304" pitchFamily="18" charset="0"/>
              </a:rPr>
              <a:t>: Quan </a:t>
            </a:r>
            <a:r>
              <a:rPr lang="en-US" sz="2800" dirty="0" err="1">
                <a:solidFill>
                  <a:srgbClr val="FF0000"/>
                </a:solidFill>
                <a:latin typeface="Times New Roman" panose="02020603050405020304" pitchFamily="18" charset="0"/>
                <a:cs typeface="Times New Roman" panose="02020603050405020304" pitchFamily="18" charset="0"/>
              </a:rPr>
              <a:t>sát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đặt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hỏi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cứu</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100" name="Text Box 99"/>
          <p:cNvSpPr txBox="1"/>
          <p:nvPr/>
        </p:nvSpPr>
        <p:spPr>
          <a:xfrm>
            <a:off x="401216" y="34925"/>
            <a:ext cx="11553929" cy="521970"/>
          </a:xfrm>
          <a:prstGeom prst="rect">
            <a:avLst/>
          </a:prstGeom>
          <a:noFill/>
          <a:ln w="9525">
            <a:noFill/>
          </a:ln>
        </p:spPr>
        <p:txBody>
          <a:bodyPr wrap="square">
            <a:spAutoFit/>
          </a:bodyPr>
          <a:lstStyle/>
          <a:p>
            <a:pPr marL="144145" indent="-144145" algn="ctr"/>
            <a:r>
              <a:rPr lang="en-US" sz="2800" b="1" dirty="0">
                <a:solidFill>
                  <a:srgbClr val="231F20"/>
                </a:solidFill>
                <a:latin typeface="Times New Roman" panose="02020603050405020304" pitchFamily="18" charset="0"/>
                <a:cs typeface="Times New Roman" panose="02020603050405020304" pitchFamily="18" charset="0"/>
              </a:rPr>
              <a:t>2. </a:t>
            </a:r>
            <a:r>
              <a:rPr lang="en-US" sz="2800" b="1" dirty="0" err="1">
                <a:solidFill>
                  <a:srgbClr val="231F20"/>
                </a:solidFill>
                <a:latin typeface="Times New Roman" panose="02020603050405020304" pitchFamily="18" charset="0"/>
                <a:cs typeface="Times New Roman" panose="02020603050405020304" pitchFamily="18" charset="0"/>
              </a:rPr>
              <a:t>Kĩ</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năng</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phân</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loại</a:t>
            </a:r>
            <a:endParaRPr lang="en-US" sz="2800" b="1" dirty="0">
              <a:solidFill>
                <a:srgbClr val="231F2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5 quyển sách toán học hay khai mở khả năng tư duy và tính sáng tạo của bạn  - Readv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54" y="2147798"/>
            <a:ext cx="3949976" cy="25636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op 9 Phần Mềm Cơ Bản Dành Cho Máy Tính | InCare.vn 2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88" y="1908078"/>
            <a:ext cx="4505739" cy="27157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38308" y="971633"/>
            <a:ext cx="2955235" cy="52197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p>
        </p:txBody>
      </p:sp>
      <p:sp>
        <p:nvSpPr>
          <p:cNvPr id="6" name="TextBox 5"/>
          <p:cNvSpPr txBox="1"/>
          <p:nvPr/>
        </p:nvSpPr>
        <p:spPr>
          <a:xfrm>
            <a:off x="7775575" y="971550"/>
            <a:ext cx="3644900" cy="52197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p>
        </p:txBody>
      </p:sp>
      <p:sp>
        <p:nvSpPr>
          <p:cNvPr id="7" name="Left Brace 6"/>
          <p:cNvSpPr/>
          <p:nvPr/>
        </p:nvSpPr>
        <p:spPr>
          <a:xfrm rot="16200000">
            <a:off x="5204792" y="1109868"/>
            <a:ext cx="755374" cy="83952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3897630" y="5903595"/>
            <a:ext cx="3369310" cy="52197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Thu </a:t>
            </a:r>
            <a:r>
              <a:rPr lang="en-US" sz="2800" dirty="0" err="1">
                <a:latin typeface="Times New Roman" panose="02020603050405020304" pitchFamily="18" charset="0"/>
                <a:cs typeface="Times New Roman" panose="02020603050405020304" pitchFamily="18" charset="0"/>
              </a:rPr>
              <a:t>thập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p>
        </p:txBody>
      </p:sp>
      <p:sp>
        <p:nvSpPr>
          <p:cNvPr id="100" name="Text Box 99"/>
          <p:cNvSpPr txBox="1"/>
          <p:nvPr/>
        </p:nvSpPr>
        <p:spPr>
          <a:xfrm>
            <a:off x="0" y="34925"/>
            <a:ext cx="12192635" cy="521970"/>
          </a:xfrm>
          <a:prstGeom prst="rect">
            <a:avLst/>
          </a:prstGeom>
          <a:noFill/>
          <a:ln w="9525">
            <a:noFill/>
          </a:ln>
        </p:spPr>
        <p:txBody>
          <a:bodyPr wrap="square">
            <a:spAutoFit/>
          </a:bodyPr>
          <a:lstStyle/>
          <a:p>
            <a:pPr marL="144145" indent="-144145" algn="ctr"/>
            <a:r>
              <a:rPr lang="en-US" sz="2800" b="1" dirty="0">
                <a:solidFill>
                  <a:srgbClr val="231F20"/>
                </a:solidFill>
                <a:latin typeface="Times New Roman" panose="02020603050405020304" pitchFamily="18" charset="0"/>
                <a:cs typeface="Times New Roman" panose="02020603050405020304" pitchFamily="18" charset="0"/>
              </a:rPr>
              <a:t>3. </a:t>
            </a:r>
            <a:r>
              <a:rPr lang="en-US" sz="2800" b="1" dirty="0" err="1">
                <a:solidFill>
                  <a:srgbClr val="231F20"/>
                </a:solidFill>
                <a:latin typeface="Times New Roman" panose="02020603050405020304" pitchFamily="18" charset="0"/>
                <a:cs typeface="Times New Roman" panose="02020603050405020304" pitchFamily="18" charset="0"/>
              </a:rPr>
              <a:t>Kĩ</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năng</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liên</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kết</a:t>
            </a:r>
            <a:endParaRPr lang="en-US" sz="2800" b="1" dirty="0">
              <a:solidFill>
                <a:srgbClr val="231F2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wipe(down)">
                                      <p:cBhvr>
                                        <p:cTn id="18" dur="5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6850" y="788564"/>
            <a:ext cx="11819890" cy="1383665"/>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Bảng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dưới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liệu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đếm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một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liệu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rút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luận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graphicFrame>
        <p:nvGraphicFramePr>
          <p:cNvPr id="5" name="Table 4"/>
          <p:cNvGraphicFramePr>
            <a:graphicFrameLocks noGrp="1"/>
          </p:cNvGraphicFramePr>
          <p:nvPr/>
        </p:nvGraphicFramePr>
        <p:xfrm>
          <a:off x="929640" y="2136140"/>
          <a:ext cx="9885680" cy="4599305"/>
        </p:xfrm>
        <a:graphic>
          <a:graphicData uri="http://schemas.openxmlformats.org/drawingml/2006/table">
            <a:tbl>
              <a:tblPr firstRow="1" firstCol="1" bandRow="1">
                <a:tableStyleId>{5C22544A-7EE6-4342-B048-85BDC9FD1C3A}</a:tableStyleId>
              </a:tblPr>
              <a:tblGrid>
                <a:gridCol w="2397760">
                  <a:extLst>
                    <a:ext uri="{9D8B030D-6E8A-4147-A177-3AD203B41FA5}">
                      <a16:colId xmlns:a16="http://schemas.microsoft.com/office/drawing/2014/main" val="20000"/>
                    </a:ext>
                  </a:extLst>
                </a:gridCol>
                <a:gridCol w="2397760">
                  <a:extLst>
                    <a:ext uri="{9D8B030D-6E8A-4147-A177-3AD203B41FA5}">
                      <a16:colId xmlns:a16="http://schemas.microsoft.com/office/drawing/2014/main" val="20001"/>
                    </a:ext>
                  </a:extLst>
                </a:gridCol>
                <a:gridCol w="2399665">
                  <a:extLst>
                    <a:ext uri="{9D8B030D-6E8A-4147-A177-3AD203B41FA5}">
                      <a16:colId xmlns:a16="http://schemas.microsoft.com/office/drawing/2014/main" val="20002"/>
                    </a:ext>
                  </a:extLst>
                </a:gridCol>
                <a:gridCol w="2690495">
                  <a:extLst>
                    <a:ext uri="{9D8B030D-6E8A-4147-A177-3AD203B41FA5}">
                      <a16:colId xmlns:a16="http://schemas.microsoft.com/office/drawing/2014/main" val="20003"/>
                    </a:ext>
                  </a:extLst>
                </a:gridCol>
              </a:tblGrid>
              <a:tr h="1082675">
                <a:tc>
                  <a:txBody>
                    <a:bodyPr/>
                    <a:lstStyle/>
                    <a:p>
                      <a:pPr algn="ctr">
                        <a:lnSpc>
                          <a:spcPct val="107000"/>
                        </a:lnSpc>
                        <a:spcBef>
                          <a:spcPts val="600"/>
                        </a:spcBef>
                        <a:spcAft>
                          <a:spcPts val="600"/>
                        </a:spcAft>
                      </a:pPr>
                      <a:r>
                        <a:rPr lang="vi-VN" sz="24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US" sz="2400" dirty="0" err="1">
                          <a:effectLst/>
                        </a:rPr>
                        <a:t>Số</a:t>
                      </a:r>
                      <a:r>
                        <a:rPr lang="en-US" sz="2400" dirty="0">
                          <a:effectLst/>
                        </a:rPr>
                        <a:t> </a:t>
                      </a:r>
                      <a:r>
                        <a:rPr lang="en-US" sz="2400" dirty="0" err="1">
                          <a:effectLst/>
                        </a:rPr>
                        <a:t>tế</a:t>
                      </a:r>
                      <a:r>
                        <a:rPr lang="en-US" sz="2400" dirty="0">
                          <a:effectLst/>
                        </a:rPr>
                        <a:t> </a:t>
                      </a:r>
                      <a:r>
                        <a:rPr lang="en-US" sz="2400" dirty="0" err="1">
                          <a:effectLst/>
                        </a:rPr>
                        <a:t>bào</a:t>
                      </a:r>
                      <a:r>
                        <a:rPr lang="en-US" sz="2400" dirty="0">
                          <a:effectLst/>
                        </a:rPr>
                        <a:t> </a:t>
                      </a:r>
                      <a:r>
                        <a:rPr lang="en-US" sz="2400" dirty="0" err="1">
                          <a:effectLst/>
                        </a:rPr>
                        <a:t>trên</a:t>
                      </a:r>
                      <a:r>
                        <a:rPr lang="en-US" sz="2400" dirty="0">
                          <a:effectLst/>
                        </a:rPr>
                        <a:t> 1mm</a:t>
                      </a:r>
                      <a:r>
                        <a:rPr lang="en-US" sz="2400" baseline="30000" dirty="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US" sz="2400">
                          <a:effectLst/>
                        </a:rPr>
                        <a:t>Diện tích thân cây ( cm</a:t>
                      </a:r>
                      <a:r>
                        <a:rPr lang="en-US" sz="2400" baseline="30000">
                          <a:effectLst/>
                        </a:rPr>
                        <a:t>2</a:t>
                      </a:r>
                      <a:r>
                        <a:rPr lang="en-US" sz="24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US" sz="2400">
                          <a:effectLst/>
                        </a:rPr>
                        <a:t>Số tế bào ở thân cây)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82040">
                <a:tc>
                  <a:txBody>
                    <a:bodyPr/>
                    <a:lstStyle/>
                    <a:p>
                      <a:pPr algn="ctr">
                        <a:lnSpc>
                          <a:spcPct val="107000"/>
                        </a:lnSpc>
                        <a:spcBef>
                          <a:spcPts val="600"/>
                        </a:spcBef>
                        <a:spcAft>
                          <a:spcPts val="600"/>
                        </a:spcAft>
                      </a:pPr>
                      <a:r>
                        <a:rPr lang="en-US" sz="2400">
                          <a:effectLst/>
                        </a:rPr>
                        <a:t>Cây chưa trưởng thành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59155">
                <a:tc>
                  <a:txBody>
                    <a:bodyPr/>
                    <a:lstStyle/>
                    <a:p>
                      <a:pPr algn="ctr">
                        <a:lnSpc>
                          <a:spcPct val="107000"/>
                        </a:lnSpc>
                        <a:spcBef>
                          <a:spcPts val="600"/>
                        </a:spcBef>
                        <a:spcAft>
                          <a:spcPts val="600"/>
                        </a:spcAft>
                      </a:pPr>
                      <a:r>
                        <a:rPr lang="en-US" sz="2400">
                          <a:effectLst/>
                        </a:rPr>
                        <a:t>Cây trưởng thành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575435">
                <a:tc>
                  <a:txBody>
                    <a:bodyPr/>
                    <a:lstStyle/>
                    <a:p>
                      <a:pPr algn="ctr">
                        <a:lnSpc>
                          <a:spcPct val="107000"/>
                        </a:lnSpc>
                        <a:spcBef>
                          <a:spcPts val="600"/>
                        </a:spcBef>
                        <a:spcAft>
                          <a:spcPts val="600"/>
                        </a:spcAft>
                      </a:pPr>
                      <a:r>
                        <a:rPr lang="en-US" sz="2400" dirty="0" err="1">
                          <a:effectLst/>
                        </a:rPr>
                        <a:t>Kết</a:t>
                      </a:r>
                      <a:r>
                        <a:rPr lang="en-US" sz="2400" dirty="0">
                          <a:effectLst/>
                        </a:rPr>
                        <a:t> </a:t>
                      </a:r>
                      <a:r>
                        <a:rPr lang="en-US" sz="2400" dirty="0" err="1">
                          <a:effectLst/>
                        </a:rPr>
                        <a:t>luận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Bef>
                          <a:spcPts val="60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2" name="TextBox 1"/>
          <p:cNvSpPr txBox="1"/>
          <p:nvPr/>
        </p:nvSpPr>
        <p:spPr>
          <a:xfrm>
            <a:off x="3855194" y="4288760"/>
            <a:ext cx="702365" cy="461665"/>
          </a:xfrm>
          <a:prstGeom prst="rect">
            <a:avLst/>
          </a:prstGeom>
          <a:noFill/>
        </p:spPr>
        <p:txBody>
          <a:bodyPr wrap="square" rtlCol="0">
            <a:spAutoFit/>
          </a:bodyPr>
          <a:lstStyle/>
          <a:p>
            <a:r>
              <a:rPr lang="en-US" sz="2400" dirty="0"/>
              <a:t>36</a:t>
            </a:r>
          </a:p>
        </p:txBody>
      </p:sp>
      <p:sp>
        <p:nvSpPr>
          <p:cNvPr id="6" name="TextBox 5"/>
          <p:cNvSpPr txBox="1"/>
          <p:nvPr/>
        </p:nvSpPr>
        <p:spPr>
          <a:xfrm>
            <a:off x="3984735" y="3528038"/>
            <a:ext cx="702365" cy="461665"/>
          </a:xfrm>
          <a:prstGeom prst="rect">
            <a:avLst/>
          </a:prstGeom>
          <a:noFill/>
        </p:spPr>
        <p:txBody>
          <a:bodyPr wrap="square" rtlCol="0">
            <a:spAutoFit/>
          </a:bodyPr>
          <a:lstStyle/>
          <a:p>
            <a:r>
              <a:rPr lang="en-US" sz="2400" dirty="0"/>
              <a:t>36</a:t>
            </a:r>
          </a:p>
        </p:txBody>
      </p:sp>
      <p:sp>
        <p:nvSpPr>
          <p:cNvPr id="7" name="TextBox 6"/>
          <p:cNvSpPr txBox="1"/>
          <p:nvPr/>
        </p:nvSpPr>
        <p:spPr>
          <a:xfrm>
            <a:off x="6503504" y="3528041"/>
            <a:ext cx="702365" cy="461665"/>
          </a:xfrm>
          <a:prstGeom prst="rect">
            <a:avLst/>
          </a:prstGeom>
          <a:noFill/>
        </p:spPr>
        <p:txBody>
          <a:bodyPr wrap="square" rtlCol="0">
            <a:spAutoFit/>
          </a:bodyPr>
          <a:lstStyle/>
          <a:p>
            <a:r>
              <a:rPr lang="en-US" sz="2400" dirty="0"/>
              <a:t>5</a:t>
            </a:r>
          </a:p>
        </p:txBody>
      </p:sp>
      <p:sp>
        <p:nvSpPr>
          <p:cNvPr id="8" name="TextBox 7"/>
          <p:cNvSpPr txBox="1"/>
          <p:nvPr/>
        </p:nvSpPr>
        <p:spPr>
          <a:xfrm>
            <a:off x="6503503" y="4288621"/>
            <a:ext cx="702365" cy="461665"/>
          </a:xfrm>
          <a:prstGeom prst="rect">
            <a:avLst/>
          </a:prstGeom>
          <a:noFill/>
        </p:spPr>
        <p:txBody>
          <a:bodyPr wrap="square" rtlCol="0">
            <a:spAutoFit/>
          </a:bodyPr>
          <a:lstStyle/>
          <a:p>
            <a:r>
              <a:rPr lang="en-US" sz="2400" dirty="0"/>
              <a:t>10</a:t>
            </a:r>
          </a:p>
        </p:txBody>
      </p:sp>
      <p:sp>
        <p:nvSpPr>
          <p:cNvPr id="9" name="TextBox 8"/>
          <p:cNvSpPr txBox="1"/>
          <p:nvPr/>
        </p:nvSpPr>
        <p:spPr>
          <a:xfrm>
            <a:off x="8664242" y="3527769"/>
            <a:ext cx="1229139" cy="461665"/>
          </a:xfrm>
          <a:prstGeom prst="rect">
            <a:avLst/>
          </a:prstGeom>
          <a:noFill/>
        </p:spPr>
        <p:txBody>
          <a:bodyPr wrap="square" rtlCol="0">
            <a:spAutoFit/>
          </a:bodyPr>
          <a:lstStyle/>
          <a:p>
            <a:r>
              <a:rPr lang="en-US" sz="2400" dirty="0">
                <a:solidFill>
                  <a:srgbClr val="FF0000"/>
                </a:solidFill>
              </a:rPr>
              <a:t>18000</a:t>
            </a:r>
          </a:p>
        </p:txBody>
      </p:sp>
      <p:sp>
        <p:nvSpPr>
          <p:cNvPr id="10" name="TextBox 9"/>
          <p:cNvSpPr txBox="1"/>
          <p:nvPr/>
        </p:nvSpPr>
        <p:spPr>
          <a:xfrm>
            <a:off x="8739807" y="4288620"/>
            <a:ext cx="1295401" cy="461665"/>
          </a:xfrm>
          <a:prstGeom prst="rect">
            <a:avLst/>
          </a:prstGeom>
          <a:noFill/>
        </p:spPr>
        <p:txBody>
          <a:bodyPr wrap="square" rtlCol="0">
            <a:spAutoFit/>
          </a:bodyPr>
          <a:lstStyle/>
          <a:p>
            <a:r>
              <a:rPr lang="en-US" sz="2400" dirty="0">
                <a:solidFill>
                  <a:srgbClr val="FF0000"/>
                </a:solidFill>
              </a:rPr>
              <a:t>36000</a:t>
            </a:r>
          </a:p>
        </p:txBody>
      </p:sp>
      <p:sp>
        <p:nvSpPr>
          <p:cNvPr id="3" name="TextBox 2"/>
          <p:cNvSpPr txBox="1"/>
          <p:nvPr/>
        </p:nvSpPr>
        <p:spPr>
          <a:xfrm>
            <a:off x="3452326" y="5234474"/>
            <a:ext cx="7126219" cy="1385308"/>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Số</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bào</a:t>
            </a:r>
            <a:r>
              <a:rPr lang="en-US" sz="2800" dirty="0">
                <a:solidFill>
                  <a:srgbClr val="FF0000"/>
                </a:solidFill>
                <a:latin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cs typeface="Times New Roman" panose="02020603050405020304" pitchFamily="18" charset="0"/>
              </a:rPr>
              <a:t>thân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trưởng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bào</a:t>
            </a:r>
            <a:r>
              <a:rPr lang="en-US" sz="2800" dirty="0">
                <a:solidFill>
                  <a:srgbClr val="FF0000"/>
                </a:solidFill>
                <a:latin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cs typeface="Times New Roman" panose="02020603050405020304" pitchFamily="18" charset="0"/>
              </a:rPr>
              <a:t>thân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chưa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trưởng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nhiều</a:t>
            </a:r>
            <a:r>
              <a:rPr lang="en-US" sz="2800" dirty="0">
                <a:solidFill>
                  <a:srgbClr val="FF0000"/>
                </a:solidFill>
                <a:latin typeface="Times New Roman" panose="02020603050405020304" pitchFamily="18" charset="0"/>
                <a:cs typeface="Times New Roman" panose="02020603050405020304" pitchFamily="18" charset="0"/>
              </a:rPr>
              <a:t>. </a:t>
            </a:r>
          </a:p>
        </p:txBody>
      </p:sp>
      <p:sp>
        <p:nvSpPr>
          <p:cNvPr id="100" name="Text Box 99"/>
          <p:cNvSpPr txBox="1"/>
          <p:nvPr/>
        </p:nvSpPr>
        <p:spPr>
          <a:xfrm>
            <a:off x="485193" y="81580"/>
            <a:ext cx="11028784" cy="521970"/>
          </a:xfrm>
          <a:prstGeom prst="rect">
            <a:avLst/>
          </a:prstGeom>
          <a:noFill/>
          <a:ln w="9525">
            <a:noFill/>
          </a:ln>
        </p:spPr>
        <p:txBody>
          <a:bodyPr wrap="square">
            <a:spAutoFit/>
          </a:bodyPr>
          <a:lstStyle/>
          <a:p>
            <a:pPr marL="144145" indent="-144145" algn="ctr"/>
            <a:r>
              <a:rPr lang="en-US" sz="2800" b="1" dirty="0">
                <a:solidFill>
                  <a:srgbClr val="231F20"/>
                </a:solidFill>
                <a:latin typeface="Times New Roman" panose="02020603050405020304" pitchFamily="18" charset="0"/>
                <a:cs typeface="Times New Roman" panose="02020603050405020304" pitchFamily="18" charset="0"/>
              </a:rPr>
              <a:t>3. </a:t>
            </a:r>
            <a:r>
              <a:rPr lang="en-US" sz="2800" b="1" dirty="0" err="1">
                <a:solidFill>
                  <a:srgbClr val="231F20"/>
                </a:solidFill>
                <a:latin typeface="Times New Roman" panose="02020603050405020304" pitchFamily="18" charset="0"/>
                <a:cs typeface="Times New Roman" panose="02020603050405020304" pitchFamily="18" charset="0"/>
              </a:rPr>
              <a:t>Kĩ</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năng</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liên</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kết</a:t>
            </a:r>
            <a:endParaRPr lang="en-US" sz="2800" b="1" dirty="0">
              <a:solidFill>
                <a:srgbClr val="231F2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6676BC-6D88-4677-9146-6F3E0FBBF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4305" y="0"/>
            <a:ext cx="5774252" cy="4007603"/>
          </a:xfrm>
          <a:prstGeom prst="rect">
            <a:avLst/>
          </a:prstGeom>
        </p:spPr>
      </p:pic>
      <p:pic>
        <p:nvPicPr>
          <p:cNvPr id="1026" name="Picture 2" descr="LOÀI CÂY, loài cây kỳ lạ, loài cây có đặc điểm giống như con người"/>
          <p:cNvPicPr>
            <a:picLocks noChangeAspect="1" noChangeArrowheads="1"/>
          </p:cNvPicPr>
          <p:nvPr/>
        </p:nvPicPr>
        <p:blipFill>
          <a:blip r:embed="rId3"/>
          <a:srcRect/>
          <a:stretch>
            <a:fillRect/>
          </a:stretch>
        </p:blipFill>
        <p:spPr bwMode="auto">
          <a:xfrm>
            <a:off x="313055" y="0"/>
            <a:ext cx="6191250" cy="37788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ại sao đàn chim di cư lại bay theo đội hình chữ V ngược? - DKN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 y="3778885"/>
            <a:ext cx="7132320" cy="29889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EA0BC0-F31E-406B-AE52-40A1881DE447}"/>
              </a:ext>
            </a:extLst>
          </p:cNvPr>
          <p:cNvSpPr txBox="1"/>
          <p:nvPr/>
        </p:nvSpPr>
        <p:spPr>
          <a:xfrm>
            <a:off x="7345965" y="4181541"/>
            <a:ext cx="4780131" cy="22467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của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circle(in)">
                                      <p:cBhvr>
                                        <p:cTn id="12"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285" y="1767205"/>
            <a:ext cx="11441430" cy="953135"/>
          </a:xfrm>
          <a:prstGeom prst="rect">
            <a:avLst/>
          </a:prstGeom>
          <a:noFill/>
        </p:spPr>
        <p:txBody>
          <a:bodyPr wrap="square" rtlCol="0">
            <a:spAutoFit/>
          </a:bodyPr>
          <a:lstStyle/>
          <a:p>
            <a:r>
              <a:rPr lang="en-US" sz="280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liên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ở </a:t>
            </a:r>
            <a:r>
              <a:rPr lang="en-US" sz="2800" dirty="0" err="1">
                <a:solidFill>
                  <a:srgbClr val="0070C0"/>
                </a:solidFill>
                <a:latin typeface="Times New Roman" panose="02020603050405020304" pitchFamily="18" charset="0"/>
                <a:cs typeface="Times New Roman" panose="02020603050405020304" pitchFamily="18" charset="0"/>
              </a:rPr>
              <a:t>bước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phương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tìm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hiểu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nhiên</a:t>
            </a:r>
            <a:r>
              <a:rPr lang="en-US" sz="2800" dirty="0">
                <a:solidFill>
                  <a:srgbClr val="0070C0"/>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1435237" y="2811697"/>
            <a:ext cx="9322959"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61645" y="4939665"/>
            <a:ext cx="10763250" cy="953135"/>
          </a:xfrm>
          <a:prstGeom prst="rect">
            <a:avLst/>
          </a:prstGeom>
          <a:noFill/>
        </p:spPr>
        <p:txBody>
          <a:bodyPr wrap="square" rtlCol="0">
            <a:spAutoFit/>
          </a:bodyPr>
          <a:lstStyle/>
          <a:p>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ở </a:t>
            </a:r>
            <a:r>
              <a:rPr lang="en-US" sz="2800" dirty="0" err="1">
                <a:solidFill>
                  <a:srgbClr val="0070C0"/>
                </a:solidFill>
                <a:latin typeface="Times New Roman" panose="02020603050405020304" pitchFamily="18" charset="0"/>
                <a:cs typeface="Times New Roman" panose="02020603050405020304" pitchFamily="18" charset="0"/>
              </a:rPr>
              <a:t>bước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phương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tìm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hiểu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nhiên</a:t>
            </a:r>
            <a:r>
              <a:rPr lang="en-US" sz="2800" dirty="0">
                <a:solidFill>
                  <a:srgbClr val="0070C0"/>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1435237" y="5892706"/>
            <a:ext cx="4678018" cy="521970"/>
          </a:xfrm>
          <a:prstGeom prst="rect">
            <a:avLst/>
          </a:prstGeom>
          <a:noFill/>
        </p:spPr>
        <p:txBody>
          <a:bodyPr wrap="square" rtlCol="0">
            <a:spAutoFit/>
          </a:bodyPr>
          <a:lstStyle/>
          <a:p>
            <a:pPr indent="0">
              <a:buFontTx/>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endParaRPr lang="en-US" sz="2800" dirty="0">
              <a:latin typeface="Times New Roman" panose="02020603050405020304" pitchFamily="18" charset="0"/>
              <a:cs typeface="Times New Roman" panose="02020603050405020304" pitchFamily="18" charset="0"/>
            </a:endParaRPr>
          </a:p>
        </p:txBody>
      </p:sp>
      <p:sp>
        <p:nvSpPr>
          <p:cNvPr id="100" name="Text Box 99"/>
          <p:cNvSpPr txBox="1"/>
          <p:nvPr/>
        </p:nvSpPr>
        <p:spPr>
          <a:xfrm>
            <a:off x="-635" y="46655"/>
            <a:ext cx="12192635" cy="521970"/>
          </a:xfrm>
          <a:prstGeom prst="rect">
            <a:avLst/>
          </a:prstGeom>
          <a:noFill/>
          <a:ln w="9525">
            <a:noFill/>
          </a:ln>
        </p:spPr>
        <p:txBody>
          <a:bodyPr wrap="square">
            <a:spAutoFit/>
          </a:bodyPr>
          <a:lstStyle/>
          <a:p>
            <a:pPr marL="144145" indent="-144145" algn="ctr"/>
            <a:r>
              <a:rPr lang="en-US" sz="2800" b="1">
                <a:solidFill>
                  <a:srgbClr val="231F20"/>
                </a:solidFill>
                <a:latin typeface="Times New Roman" panose="02020603050405020304" pitchFamily="18" charset="0"/>
                <a:cs typeface="Times New Roman" panose="02020603050405020304" pitchFamily="18" charset="0"/>
              </a:rPr>
              <a:t>4. Kĩ năng đo</a:t>
            </a:r>
          </a:p>
        </p:txBody>
      </p:sp>
      <p:sp>
        <p:nvSpPr>
          <p:cNvPr id="102" name="Text Box 101"/>
          <p:cNvSpPr txBox="1"/>
          <p:nvPr/>
        </p:nvSpPr>
        <p:spPr>
          <a:xfrm>
            <a:off x="364490" y="722630"/>
            <a:ext cx="11440795" cy="953135"/>
          </a:xfrm>
          <a:prstGeom prst="rect">
            <a:avLst/>
          </a:prstGeom>
          <a:noFill/>
          <a:ln w="9525">
            <a:noFill/>
          </a:ln>
        </p:spPr>
        <p:txBody>
          <a:bodyPr wrap="square">
            <a:spAutoFit/>
          </a:bodyPr>
          <a:lstStyle/>
          <a:p>
            <a:pPr indent="0"/>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=&gt;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Kĩ</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năng</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đo</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gồm</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ước</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lượng</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giá</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trị</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cần</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đo</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lựa</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chọn</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dụng</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cụ</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đo</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thích</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hợp</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tiến</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hành</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đo</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đọc</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đúng</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kết</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quả</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đo</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ghi</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lại</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kết</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quả</a:t>
            </a:r>
            <a:r>
              <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đo</a:t>
            </a:r>
            <a:endParaRPr lang="en-US" sz="2800" b="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Text Box 6"/>
          <p:cNvSpPr txBox="1"/>
          <p:nvPr/>
        </p:nvSpPr>
        <p:spPr>
          <a:xfrm>
            <a:off x="-11430" y="4195445"/>
            <a:ext cx="12192635" cy="521970"/>
          </a:xfrm>
          <a:prstGeom prst="rect">
            <a:avLst/>
          </a:prstGeom>
          <a:noFill/>
          <a:ln w="9525">
            <a:noFill/>
          </a:ln>
        </p:spPr>
        <p:txBody>
          <a:bodyPr wrap="square">
            <a:spAutoFit/>
          </a:bodyPr>
          <a:lstStyle/>
          <a:p>
            <a:pPr marL="144145" indent="-144145" algn="ctr"/>
            <a:r>
              <a:rPr lang="en-US" sz="2800" b="1" dirty="0">
                <a:solidFill>
                  <a:srgbClr val="231F20"/>
                </a:solidFill>
                <a:latin typeface="Times New Roman" panose="02020603050405020304" pitchFamily="18" charset="0"/>
                <a:cs typeface="Times New Roman" panose="02020603050405020304" pitchFamily="18" charset="0"/>
              </a:rPr>
              <a:t>5. </a:t>
            </a:r>
            <a:r>
              <a:rPr lang="en-US" sz="2800" b="1" dirty="0" err="1">
                <a:solidFill>
                  <a:srgbClr val="231F20"/>
                </a:solidFill>
                <a:latin typeface="Times New Roman" panose="02020603050405020304" pitchFamily="18" charset="0"/>
                <a:cs typeface="Times New Roman" panose="02020603050405020304" pitchFamily="18" charset="0"/>
              </a:rPr>
              <a:t>Kĩ</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năng</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dự</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báo</a:t>
            </a:r>
            <a:endParaRPr lang="en-US" sz="2800" b="1" dirty="0">
              <a:solidFill>
                <a:srgbClr val="231F2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500" fill="hold"/>
                                        <p:tgtEl>
                                          <p:spTgt spid="102"/>
                                        </p:tgtEl>
                                        <p:attrNameLst>
                                          <p:attrName>ppt_w</p:attrName>
                                        </p:attrNameLst>
                                      </p:cBhvr>
                                      <p:tavLst>
                                        <p:tav tm="0">
                                          <p:val>
                                            <p:fltVal val="0"/>
                                          </p:val>
                                        </p:tav>
                                        <p:tav tm="100000">
                                          <p:val>
                                            <p:strVal val="#ppt_w"/>
                                          </p:val>
                                        </p:tav>
                                      </p:tavLst>
                                    </p:anim>
                                    <p:anim calcmode="lin" valueType="num">
                                      <p:cBhvr>
                                        <p:cTn id="8" dur="500" fill="hold"/>
                                        <p:tgtEl>
                                          <p:spTgt spid="102"/>
                                        </p:tgtEl>
                                        <p:attrNameLst>
                                          <p:attrName>ppt_h</p:attrName>
                                        </p:attrNameLst>
                                      </p:cBhvr>
                                      <p:tavLst>
                                        <p:tav tm="0">
                                          <p:val>
                                            <p:fltVal val="0"/>
                                          </p:val>
                                        </p:tav>
                                        <p:tav tm="100000">
                                          <p:val>
                                            <p:strVal val="#ppt_h"/>
                                          </p:val>
                                        </p:tav>
                                      </p:tavLst>
                                    </p:anim>
                                    <p:animEffect transition="in" filter="fade">
                                      <p:cBhvr>
                                        <p:cTn id="9" dur="500"/>
                                        <p:tgtEl>
                                          <p:spTgt spid="10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2"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02" grpId="1"/>
      <p:bldP spid="102" grpId="2"/>
      <p:bldP spid="7" grpId="1"/>
      <p:bldP spid="7"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4455"/>
            <a:ext cx="12019280" cy="953135"/>
          </a:xfrm>
          <a:prstGeom prst="rect">
            <a:avLst/>
          </a:prstGeom>
          <a:noFill/>
        </p:spPr>
        <p:txBody>
          <a:bodyPr wrap="square" rtlCol="0">
            <a:spAutoFit/>
          </a:bodyPr>
          <a:lstStyle/>
          <a:p>
            <a:r>
              <a:rPr lang="en-US" sz="2800" dirty="0" err="1">
                <a:solidFill>
                  <a:srgbClr val="C00000"/>
                </a:solidFill>
                <a:latin typeface="Times New Roman" panose="02020603050405020304" pitchFamily="18" charset="0"/>
                <a:cs typeface="Times New Roman" panose="02020603050405020304" pitchFamily="18" charset="0"/>
              </a:rPr>
              <a:t>? Bác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sĩ</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chuẩn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đoán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bệnh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thường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phải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thực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hiện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các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kĩ</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năng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gì</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Các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kĩ</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năng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đó</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tương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ứng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với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các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kĩ</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năng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nào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trong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tiến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trình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tìm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hiểu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tự</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nhiên</a:t>
            </a:r>
            <a:r>
              <a:rPr lang="en-US" sz="2800" dirty="0">
                <a:solidFill>
                  <a:srgbClr val="C0000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193558" y="932522"/>
            <a:ext cx="12019280" cy="2374689"/>
          </a:xfrm>
          <a:prstGeom prst="rect">
            <a:avLst/>
          </a:prstGeom>
          <a:noFill/>
        </p:spPr>
        <p:txBody>
          <a:bodyPr wrap="square" rtlCol="0">
            <a:spAutoFit/>
          </a:bodyPr>
          <a:lstStyle/>
          <a:p>
            <a:pPr marL="457200" algn="just">
              <a:lnSpc>
                <a:spcPct val="107000"/>
              </a:lnSpc>
              <a:spcAft>
                <a:spcPts val="800"/>
              </a:spcAft>
            </a:pP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đoán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nhìn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gõ</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sờ</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nhịp</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huyết</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đoán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lâm</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sàng</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đoán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(1) Quan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kế</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hoạch</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tra</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Hình ảnh Bác Sĩ Tìm Kiếm Các Yếu Tố Trong Văn Phòng Bệnh Viện Phim Hoạt Hình  PNG , Chăm Sóc Sức Khỏe, Bệnh Viện, Hoạt Hình PNG và Vector với nề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535" y="3277327"/>
            <a:ext cx="7497004" cy="36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0" presetClass="exit" presetSubtype="0" fill="hold" grpId="1"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1774" y="276251"/>
            <a:ext cx="11356699" cy="954107"/>
          </a:xfrm>
          <a:prstGeom prst="rect">
            <a:avLst/>
          </a:prstGeom>
          <a:noFill/>
        </p:spPr>
        <p:txBody>
          <a:bodyPr wrap="square" rtlCol="0">
            <a:spAutoFit/>
          </a:bodyPr>
          <a:lstStyle/>
          <a:p>
            <a:r>
              <a:rPr lang="en-US" sz="2800" dirty="0" err="1">
                <a:solidFill>
                  <a:srgbClr val="C00000"/>
                </a:solidFill>
                <a:latin typeface="Times New Roman" panose="02020603050405020304" pitchFamily="18" charset="0"/>
                <a:cs typeface="Times New Roman" panose="02020603050405020304" pitchFamily="18" charset="0"/>
              </a:rPr>
              <a:t>?. Em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đã</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sử</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dụng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kĩ</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năng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nào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trong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học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tập</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môn</a:t>
            </a:r>
            <a:r>
              <a:rPr lang="en-US" sz="2800" dirty="0">
                <a:solidFill>
                  <a:srgbClr val="C00000"/>
                </a:solidFill>
                <a:latin typeface="Times New Roman" panose="02020603050405020304" pitchFamily="18" charset="0"/>
                <a:cs typeface="Times New Roman" panose="02020603050405020304" pitchFamily="18" charset="0"/>
              </a:rPr>
              <a:t> khoa </a:t>
            </a:r>
            <a:r>
              <a:rPr lang="en-US" sz="2800" dirty="0" err="1">
                <a:solidFill>
                  <a:srgbClr val="C00000"/>
                </a:solidFill>
                <a:latin typeface="Times New Roman" panose="02020603050405020304" pitchFamily="18" charset="0"/>
                <a:cs typeface="Times New Roman" panose="02020603050405020304" pitchFamily="18" charset="0"/>
              </a:rPr>
              <a:t>học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tự</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nhiên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để</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thực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hiện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các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hoạt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động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sau</a:t>
            </a:r>
            <a:r>
              <a:rPr lang="en-US" sz="2800" dirty="0">
                <a:solidFill>
                  <a:srgbClr val="C00000"/>
                </a:solidFill>
                <a:latin typeface="Times New Roman" panose="02020603050405020304" pitchFamily="18" charset="0"/>
                <a:cs typeface="Times New Roman" panose="02020603050405020304" pitchFamily="18" charset="0"/>
              </a:rPr>
              <a:t>: </a:t>
            </a:r>
          </a:p>
        </p:txBody>
      </p:sp>
      <p:sp>
        <p:nvSpPr>
          <p:cNvPr id="5" name="TextBox 4"/>
          <p:cNvSpPr txBox="1"/>
          <p:nvPr/>
        </p:nvSpPr>
        <p:spPr>
          <a:xfrm>
            <a:off x="448310" y="1524000"/>
            <a:ext cx="4305935" cy="95313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bút</a:t>
            </a:r>
          </a:p>
        </p:txBody>
      </p:sp>
      <p:sp>
        <p:nvSpPr>
          <p:cNvPr id="6" name="TextBox 5"/>
          <p:cNvSpPr txBox="1"/>
          <p:nvPr/>
        </p:nvSpPr>
        <p:spPr>
          <a:xfrm>
            <a:off x="5923280" y="1169035"/>
            <a:ext cx="5936946" cy="138366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u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chuồn</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p>
        </p:txBody>
      </p:sp>
      <p:pic>
        <p:nvPicPr>
          <p:cNvPr id="5124" name="Picture 4" descr="Hình ảnh Cân PNG , Phim Hoạt Hình Cân PNG , Hàng Gia Dụng, Hồng PNG miễn  phí tải tập tin PSDComment và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08808"/>
            <a:ext cx="3087756" cy="290367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Kinh nghiệm dự báo mưa ở Ấn Đ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380" y="2608580"/>
            <a:ext cx="4758690" cy="29457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1774" y="5643908"/>
            <a:ext cx="3644348" cy="953135"/>
          </a:xfrm>
          <a:prstGeom prst="rect">
            <a:avLst/>
          </a:prstGeom>
          <a:noFill/>
        </p:spPr>
        <p:txBody>
          <a:bodyPr wrap="square" rtlCol="0">
            <a:spAutoFit/>
          </a:bodyPr>
          <a:lstStyle/>
          <a:p>
            <a:r>
              <a:rPr lang="en-US" sz="2800" dirty="0" err="1">
                <a:solidFill>
                  <a:schemeClr val="accent2">
                    <a:lumMod val="75000"/>
                  </a:schemeClr>
                </a:solidFill>
                <a:latin typeface="Times New Roman" panose="02020603050405020304" pitchFamily="18" charset="0"/>
                <a:cs typeface="Times New Roman" panose="02020603050405020304" pitchFamily="18" charset="0"/>
              </a:rPr>
              <a:t>=&gt; Sử</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dụng</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kĩ</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năng</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quan</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sát</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và</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sử</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dụng</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đo</a:t>
            </a:r>
          </a:p>
        </p:txBody>
      </p:sp>
      <p:sp>
        <p:nvSpPr>
          <p:cNvPr id="8" name="TextBox 7"/>
          <p:cNvSpPr txBox="1"/>
          <p:nvPr/>
        </p:nvSpPr>
        <p:spPr>
          <a:xfrm>
            <a:off x="6091555" y="5643880"/>
            <a:ext cx="5006340" cy="953135"/>
          </a:xfrm>
          <a:prstGeom prst="rect">
            <a:avLst/>
          </a:prstGeom>
          <a:noFill/>
        </p:spPr>
        <p:txBody>
          <a:bodyPr wrap="square" rtlCol="0">
            <a:spAutoFit/>
          </a:bodyPr>
          <a:lstStyle/>
          <a:p>
            <a:r>
              <a:rPr lang="en-US" sz="2800" dirty="0" err="1">
                <a:solidFill>
                  <a:schemeClr val="accent2">
                    <a:lumMod val="75000"/>
                  </a:schemeClr>
                </a:solidFill>
                <a:latin typeface="Times New Roman" panose="02020603050405020304" pitchFamily="18" charset="0"/>
                <a:cs typeface="Times New Roman" panose="02020603050405020304" pitchFamily="18" charset="0"/>
              </a:rPr>
              <a:t>=&gt; </a:t>
            </a:r>
            <a:r>
              <a:rPr lang="en-US" sz="2800" dirty="0" err="1">
                <a:solidFill>
                  <a:schemeClr val="accent2">
                    <a:lumMod val="75000"/>
                  </a:schemeClr>
                </a:solidFill>
                <a:latin typeface="Times New Roman" panose="02020603050405020304" pitchFamily="18" charset="0"/>
                <a:cs typeface="Times New Roman" panose="02020603050405020304" pitchFamily="18" charset="0"/>
                <a:sym typeface="+mn-ea"/>
              </a:rPr>
              <a:t>S</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ử</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dụng</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kĩ</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năng</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quan</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sát</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liên</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kết</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và</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dự</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báo</a:t>
            </a:r>
            <a:r>
              <a:rPr lang="en-US" sz="2800" dirty="0">
                <a:solidFill>
                  <a:schemeClr val="accent2">
                    <a:lumMod val="75000"/>
                  </a:schemeClr>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blinds(horizontal)">
                                      <p:cBhvr>
                                        <p:cTn id="15" dur="500"/>
                                        <p:tgtEl>
                                          <p:spTgt spid="512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nodeType="withEffect">
                                  <p:stCondLst>
                                    <p:cond delay="0"/>
                                  </p:stCondLst>
                                  <p:childTnLst>
                                    <p:set>
                                      <p:cBhvr>
                                        <p:cTn id="20" dur="1" fill="hold">
                                          <p:stCondLst>
                                            <p:cond delay="0"/>
                                          </p:stCondLst>
                                        </p:cTn>
                                        <p:tgtEl>
                                          <p:spTgt spid="5126"/>
                                        </p:tgtEl>
                                        <p:attrNameLst>
                                          <p:attrName>style.visibility</p:attrName>
                                        </p:attrNameLst>
                                      </p:cBhvr>
                                      <p:to>
                                        <p:strVal val="visible"/>
                                      </p:to>
                                    </p:set>
                                    <p:animEffect transition="in" filter="blinds(horizontal)">
                                      <p:cBhvr>
                                        <p:cTn id="21" dur="500"/>
                                        <p:tgtEl>
                                          <p:spTgt spid="51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1006" y="672685"/>
            <a:ext cx="10827026" cy="953135"/>
          </a:xfrm>
          <a:prstGeom prst="rect">
            <a:avLst/>
          </a:prstGeom>
          <a:noFill/>
        </p:spPr>
        <p:txBody>
          <a:bodyPr wrap="square" rtlCol="0">
            <a:spAutoFit/>
          </a:bodyPr>
          <a:lstStyle/>
          <a:p>
            <a:r>
              <a:rPr lang="en-US" sz="2800" dirty="0" err="1">
                <a:solidFill>
                  <a:srgbClr val="C00000"/>
                </a:solidFill>
                <a:latin typeface="Times New Roman" panose="02020603050405020304" pitchFamily="18" charset="0"/>
                <a:cs typeface="Times New Roman" panose="02020603050405020304" pitchFamily="18" charset="0"/>
              </a:rPr>
              <a:t>Em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đã</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đứng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trước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lớp</a:t>
            </a:r>
            <a:r>
              <a:rPr lang="en-US" sz="2800" dirty="0">
                <a:solidFill>
                  <a:srgbClr val="C00000"/>
                </a:solidFill>
                <a:latin typeface="Times New Roman" panose="02020603050405020304" pitchFamily="18" charset="0"/>
                <a:cs typeface="Times New Roman" panose="02020603050405020304" pitchFamily="18" charset="0"/>
              </a:rPr>
              <a:t> hay </a:t>
            </a:r>
            <a:r>
              <a:rPr lang="en-US" sz="2800" dirty="0" err="1">
                <a:solidFill>
                  <a:srgbClr val="C00000"/>
                </a:solidFill>
                <a:latin typeface="Times New Roman" panose="02020603050405020304" pitchFamily="18" charset="0"/>
                <a:cs typeface="Times New Roman" panose="02020603050405020304" pitchFamily="18" charset="0"/>
              </a:rPr>
              <a:t>nhóm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bạn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để</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trình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bày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một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vấn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đề</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nào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chưa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Em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thấy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bài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thuyết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trình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của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em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còn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những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điểm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gì</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cần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khắc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phục</a:t>
            </a:r>
            <a:r>
              <a:rPr lang="en-US" sz="2800" dirty="0">
                <a:solidFill>
                  <a:srgbClr val="C0000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371062" y="2066446"/>
            <a:ext cx="7224055" cy="3750066"/>
          </a:xfrm>
          <a:prstGeom prst="rect">
            <a:avLst/>
          </a:prstGeom>
          <a:noFill/>
        </p:spPr>
        <p:txBody>
          <a:bodyPr wrap="square" rtlCol="0">
            <a:spAutoFit/>
          </a:bodyPr>
          <a:lstStyle/>
          <a:p>
            <a:pPr algn="just">
              <a:lnSpc>
                <a:spcPct val="107000"/>
              </a:lnSpc>
              <a:spcBef>
                <a:spcPts val="600"/>
              </a:spcBef>
              <a:spcAft>
                <a:spcPts val="6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Bef>
                <a:spcPts val="600"/>
              </a:spcBef>
              <a:spcAft>
                <a:spcPts val="6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Bài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Bef>
                <a:spcPts val="600"/>
              </a:spcBef>
              <a:spcAft>
                <a:spcPts val="6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Bef>
                <a:spcPts val="600"/>
              </a:spcBef>
              <a:spcAft>
                <a:spcPts val="6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ngôn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6146" name="Picture 2" descr="RÈN LUYỆN KĨ NĂNG THUYẾT TRÌNH – Thiên T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513" y="1968763"/>
            <a:ext cx="4386470" cy="3583897"/>
          </a:xfrm>
          <a:prstGeom prst="rect">
            <a:avLst/>
          </a:prstGeom>
          <a:noFill/>
          <a:extLst>
            <a:ext uri="{909E8E84-426E-40DD-AFC4-6F175D3DCCD1}">
              <a14:hiddenFill xmlns:a14="http://schemas.microsoft.com/office/drawing/2010/main">
                <a:solidFill>
                  <a:srgbClr val="FFFFFF"/>
                </a:solidFill>
              </a14:hiddenFill>
            </a:ext>
          </a:extLst>
        </p:spPr>
      </p:pic>
      <p:sp>
        <p:nvSpPr>
          <p:cNvPr id="100" name="Text Box 99"/>
          <p:cNvSpPr txBox="1"/>
          <p:nvPr/>
        </p:nvSpPr>
        <p:spPr>
          <a:xfrm>
            <a:off x="-635" y="0"/>
            <a:ext cx="12192635" cy="521970"/>
          </a:xfrm>
          <a:prstGeom prst="rect">
            <a:avLst/>
          </a:prstGeom>
          <a:noFill/>
          <a:ln w="9525">
            <a:noFill/>
          </a:ln>
        </p:spPr>
        <p:txBody>
          <a:bodyPr wrap="square">
            <a:spAutoFit/>
          </a:bodyPr>
          <a:lstStyle/>
          <a:p>
            <a:pPr marL="144145" indent="-144145" algn="ctr"/>
            <a:r>
              <a:rPr lang="en-US" sz="2800" b="1" dirty="0">
                <a:solidFill>
                  <a:srgbClr val="231F20"/>
                </a:solidFill>
                <a:latin typeface="Times New Roman" panose="02020603050405020304" pitchFamily="18" charset="0"/>
                <a:cs typeface="Times New Roman" panose="02020603050405020304" pitchFamily="18" charset="0"/>
              </a:rPr>
              <a:t>7. </a:t>
            </a:r>
            <a:r>
              <a:rPr lang="en-US" sz="2800" b="1" dirty="0" err="1">
                <a:solidFill>
                  <a:srgbClr val="231F20"/>
                </a:solidFill>
                <a:latin typeface="Times New Roman" panose="02020603050405020304" pitchFamily="18" charset="0"/>
                <a:cs typeface="Times New Roman" panose="02020603050405020304" pitchFamily="18" charset="0"/>
              </a:rPr>
              <a:t>Kĩ</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năng</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thuyết</a:t>
            </a:r>
            <a:r>
              <a:rPr lang="en-US" sz="2800" b="1" dirty="0">
                <a:solidFill>
                  <a:srgbClr val="231F20"/>
                </a:solidFill>
                <a:latin typeface="Times New Roman" panose="02020603050405020304" pitchFamily="18" charset="0"/>
                <a:cs typeface="Times New Roman" panose="02020603050405020304" pitchFamily="18" charset="0"/>
              </a:rPr>
              <a:t> </a:t>
            </a:r>
            <a:r>
              <a:rPr lang="en-US" sz="2800" b="1" dirty="0" err="1">
                <a:solidFill>
                  <a:srgbClr val="231F20"/>
                </a:solidFill>
                <a:latin typeface="Times New Roman" panose="02020603050405020304" pitchFamily="18" charset="0"/>
                <a:cs typeface="Times New Roman" panose="02020603050405020304" pitchFamily="18" charset="0"/>
              </a:rPr>
              <a:t>trình</a:t>
            </a:r>
            <a:endParaRPr lang="en-US" sz="2800" b="1" dirty="0">
              <a:solidFill>
                <a:srgbClr val="231F2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down)">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wipe(down)">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6050" y="122555"/>
            <a:ext cx="9076690" cy="609600"/>
            <a:chOff x="159026" y="119269"/>
            <a:chExt cx="6559825" cy="609600"/>
          </a:xfrm>
        </p:grpSpPr>
        <p:sp>
          <p:nvSpPr>
            <p:cNvPr id="5" name="Arrow: Pentagon 4"/>
            <p:cNvSpPr/>
            <p:nvPr/>
          </p:nvSpPr>
          <p:spPr>
            <a:xfrm>
              <a:off x="159026" y="119269"/>
              <a:ext cx="516835"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cs typeface="Times New Roman" panose="02020603050405020304" pitchFamily="18" charset="0"/>
                </a:rPr>
                <a:t>2</a:t>
              </a:r>
            </a:p>
          </p:txBody>
        </p:sp>
        <p:sp>
          <p:nvSpPr>
            <p:cNvPr id="6" name="Arrow: Chevron 5"/>
            <p:cNvSpPr/>
            <p:nvPr/>
          </p:nvSpPr>
          <p:spPr>
            <a:xfrm>
              <a:off x="543338" y="119269"/>
              <a:ext cx="6175513" cy="609600"/>
            </a:xfrm>
            <a:prstGeom prst="chevron">
              <a:avLst>
                <a:gd name="adj" fmla="val 43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cs typeface="Times New Roman" panose="02020603050405020304" pitchFamily="18" charset="0"/>
                </a:rPr>
                <a:t>KĨ NĂNG HỌC TẬP MÔN KHOA HỌC TỰ NHIÊN</a:t>
              </a:r>
            </a:p>
          </p:txBody>
        </p:sp>
      </p:grpSp>
      <p:pic>
        <p:nvPicPr>
          <p:cNvPr id="7" name="Picture 2" descr="Ảnh động Powerpoint CTU"/>
          <p:cNvPicPr>
            <a:picLocks noChangeAspect="1" noChangeArrowheads="1" noCrop="1"/>
          </p:cNvPicPr>
          <p:nvPr/>
        </p:nvPicPr>
        <p:blipFill>
          <a:blip r:embed="rId2"/>
          <a:srcRect/>
          <a:stretch>
            <a:fillRect/>
          </a:stretch>
        </p:blipFill>
        <p:spPr bwMode="auto">
          <a:xfrm>
            <a:off x="10097135" y="0"/>
            <a:ext cx="1906905" cy="17049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9918" y="2357755"/>
            <a:ext cx="11724122" cy="1568450"/>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Để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tập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tốt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môn</a:t>
            </a:r>
            <a:r>
              <a:rPr lang="en-US" sz="3200" dirty="0">
                <a:solidFill>
                  <a:srgbClr val="FF0000"/>
                </a:solidFill>
                <a:latin typeface="Times New Roman" panose="02020603050405020304" pitchFamily="18" charset="0"/>
                <a:cs typeface="Times New Roman" panose="02020603050405020304" pitchFamily="18" charset="0"/>
              </a:rPr>
              <a:t> Khoa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tự</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chúng</a:t>
            </a:r>
            <a:r>
              <a:rPr lang="en-US" sz="3200" dirty="0">
                <a:solidFill>
                  <a:srgbClr val="FF0000"/>
                </a:solidFill>
                <a:latin typeface="Times New Roman" panose="02020603050405020304" pitchFamily="18" charset="0"/>
                <a:cs typeface="Times New Roman" panose="02020603050405020304" pitchFamily="18" charset="0"/>
              </a:rPr>
              <a:t> ta </a:t>
            </a:r>
            <a:r>
              <a:rPr lang="en-US" sz="3200" dirty="0" err="1">
                <a:solidFill>
                  <a:srgbClr val="FF0000"/>
                </a:solidFill>
                <a:latin typeface="Times New Roman" panose="02020603050405020304" pitchFamily="18" charset="0"/>
                <a:cs typeface="Times New Roman" panose="02020603050405020304" pitchFamily="18" charset="0"/>
              </a:rPr>
              <a:t>cần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hiện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rèn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luyện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kĩ</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năng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quan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phân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loại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dự</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báo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báo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thuyết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trình</a:t>
            </a:r>
            <a:r>
              <a:rPr lang="en-US" sz="32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2710" y="121920"/>
            <a:ext cx="5204460" cy="609600"/>
            <a:chOff x="159025" y="119269"/>
            <a:chExt cx="6559826" cy="609600"/>
          </a:xfrm>
        </p:grpSpPr>
        <p:sp>
          <p:nvSpPr>
            <p:cNvPr id="5" name="Arrow: Pentagon 4"/>
            <p:cNvSpPr/>
            <p:nvPr/>
          </p:nvSpPr>
          <p:spPr>
            <a:xfrm>
              <a:off x="159025" y="119269"/>
              <a:ext cx="690508"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cs typeface="Times New Roman" panose="02020603050405020304" pitchFamily="18" charset="0"/>
                </a:rPr>
                <a:t>3</a:t>
              </a:r>
            </a:p>
          </p:txBody>
        </p:sp>
        <p:sp>
          <p:nvSpPr>
            <p:cNvPr id="6" name="Arrow: Chevron 5"/>
            <p:cNvSpPr/>
            <p:nvPr/>
          </p:nvSpPr>
          <p:spPr>
            <a:xfrm>
              <a:off x="675861" y="119269"/>
              <a:ext cx="6042990" cy="609600"/>
            </a:xfrm>
            <a:prstGeom prst="chevron">
              <a:avLst>
                <a:gd name="adj" fmla="val 43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cs typeface="Times New Roman" panose="02020603050405020304" pitchFamily="18" charset="0"/>
                </a:rPr>
                <a:t>MỘT SỐ DỤNG CỤ ĐO</a:t>
              </a:r>
            </a:p>
          </p:txBody>
        </p:sp>
      </p:grpSp>
      <p:sp>
        <p:nvSpPr>
          <p:cNvPr id="7" name="TextBox 6"/>
          <p:cNvSpPr txBox="1"/>
          <p:nvPr/>
        </p:nvSpPr>
        <p:spPr>
          <a:xfrm>
            <a:off x="6665843" y="661840"/>
            <a:ext cx="5035826" cy="830997"/>
          </a:xfrm>
          <a:prstGeom prst="rect">
            <a:avLst/>
          </a:prstGeom>
          <a:noFill/>
        </p:spPr>
        <p:txBody>
          <a:bodyPr wrap="squar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Quan </a:t>
            </a:r>
            <a:r>
              <a:rPr lang="en-US" sz="2400" dirty="0" err="1">
                <a:solidFill>
                  <a:srgbClr val="C00000"/>
                </a:solidFill>
                <a:latin typeface="Times New Roman" panose="02020603050405020304" pitchFamily="18" charset="0"/>
                <a:cs typeface="Times New Roman" panose="02020603050405020304" pitchFamily="18" charset="0"/>
              </a:rPr>
              <a:t>sát</a:t>
            </a:r>
            <a:r>
              <a:rPr lang="en-US" sz="2400" dirty="0">
                <a:solidFill>
                  <a:srgbClr val="C00000"/>
                </a:solidFill>
                <a:latin typeface="Times New Roman" panose="02020603050405020304" pitchFamily="18" charset="0"/>
                <a:cs typeface="Times New Roman" panose="02020603050405020304" pitchFamily="18" charset="0"/>
              </a:rPr>
              <a:t> H1.3 </a:t>
            </a:r>
            <a:r>
              <a:rPr lang="en-US" sz="2400" dirty="0" err="1">
                <a:solidFill>
                  <a:srgbClr val="C00000"/>
                </a:solidFill>
                <a:latin typeface="Times New Roman" panose="02020603050405020304" pitchFamily="18" charset="0"/>
                <a:cs typeface="Times New Roman" panose="02020603050405020304" pitchFamily="18" charset="0"/>
              </a:rPr>
              <a:t>và</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thảo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luận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nhóm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trả</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lời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câu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hỏi</a:t>
            </a:r>
            <a:r>
              <a:rPr lang="en-US" sz="2400" dirty="0">
                <a:solidFill>
                  <a:srgbClr val="C00000"/>
                </a:solidFill>
                <a:latin typeface="Times New Roman" panose="02020603050405020304" pitchFamily="18" charset="0"/>
                <a:cs typeface="Times New Roman" panose="02020603050405020304" pitchFamily="18" charset="0"/>
              </a:rPr>
              <a:t> 8,9 SGK</a:t>
            </a:r>
          </a:p>
        </p:txBody>
      </p:sp>
      <p:pic>
        <p:nvPicPr>
          <p:cNvPr id="8" name="image69.jpeg"/>
          <p:cNvPicPr>
            <a:picLocks noChangeAspect="1"/>
          </p:cNvPicPr>
          <p:nvPr/>
        </p:nvPicPr>
        <p:blipFill>
          <a:blip r:embed="rId2" cstate="print"/>
          <a:stretch>
            <a:fillRect/>
          </a:stretch>
        </p:blipFill>
        <p:spPr>
          <a:xfrm>
            <a:off x="294479" y="1696278"/>
            <a:ext cx="6109253" cy="2809461"/>
          </a:xfrm>
          <a:prstGeom prst="rect">
            <a:avLst/>
          </a:prstGeom>
        </p:spPr>
      </p:pic>
      <p:pic>
        <p:nvPicPr>
          <p:cNvPr id="10" name="Picture 9"/>
          <p:cNvPicPr>
            <a:picLocks noChangeAspect="1"/>
          </p:cNvPicPr>
          <p:nvPr/>
        </p:nvPicPr>
        <p:blipFill>
          <a:blip r:embed="rId3"/>
          <a:stretch>
            <a:fillRect/>
          </a:stretch>
        </p:blipFill>
        <p:spPr>
          <a:xfrm>
            <a:off x="6665843" y="1623390"/>
            <a:ext cx="5231678" cy="2955235"/>
          </a:xfrm>
          <a:prstGeom prst="rect">
            <a:avLst/>
          </a:prstGeom>
        </p:spPr>
      </p:pic>
      <p:sp>
        <p:nvSpPr>
          <p:cNvPr id="12" name="TextBox 11"/>
          <p:cNvSpPr txBox="1"/>
          <p:nvPr/>
        </p:nvSpPr>
        <p:spPr>
          <a:xfrm>
            <a:off x="294479" y="5011240"/>
            <a:ext cx="11603041" cy="983283"/>
          </a:xfrm>
          <a:prstGeom prst="rect">
            <a:avLst/>
          </a:prstGeom>
          <a:noFill/>
        </p:spPr>
        <p:txBody>
          <a:bodyPr wrap="square">
            <a:spAutoFit/>
          </a:bodyPr>
          <a:lstStyle/>
          <a:p>
            <a:pPr algn="just">
              <a:lnSpc>
                <a:spcPct val="107000"/>
              </a:lnSpc>
              <a:spcBef>
                <a:spcPts val="600"/>
              </a:spcBef>
              <a:spcAft>
                <a:spcPts val="600"/>
              </a:spcAft>
            </a:pP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Dao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kí</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phép</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tín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chu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tín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 name="Rectangle: Rounded Corners 4"/>
          <p:cNvSpPr/>
          <p:nvPr/>
        </p:nvSpPr>
        <p:spPr>
          <a:xfrm>
            <a:off x="294640" y="848995"/>
            <a:ext cx="2753360" cy="5638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US" sz="2800" dirty="0" err="1">
                <a:latin typeface="Times New Roman" panose="02020603050405020304" pitchFamily="18" charset="0"/>
                <a:cs typeface="Times New Roman" panose="02020603050405020304" pitchFamily="18" charset="0"/>
              </a:rPr>
              <a:t>1. Dao động ký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par>
                                <p:cTn id="12" presetID="5" presetClass="entr" presetSubtype="1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heckerboard(across)">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2" grpId="0"/>
      <p:bldP spid="2" grpId="0" bldLvl="0" animBg="1"/>
      <p:bldP spid="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389180" y="461645"/>
            <a:ext cx="8693150" cy="7683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US" sz="2800" dirty="0" err="1">
                <a:latin typeface="Times New Roman" panose="02020603050405020304" pitchFamily="18" charset="0"/>
                <a:cs typeface="Times New Roman" panose="02020603050405020304" pitchFamily="18" charset="0"/>
              </a:rPr>
              <a:t>2. 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p>
        </p:txBody>
      </p:sp>
      <p:sp>
        <p:nvSpPr>
          <p:cNvPr id="6" name="TextBox 5"/>
          <p:cNvSpPr txBox="1"/>
          <p:nvPr/>
        </p:nvSpPr>
        <p:spPr>
          <a:xfrm>
            <a:off x="563245" y="2044065"/>
            <a:ext cx="2667000" cy="95313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p>
        </p:txBody>
      </p:sp>
      <p:pic>
        <p:nvPicPr>
          <p:cNvPr id="7170" name="Picture 2" descr="Đồng hồ đo thời gian hiện s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590" y="2044065"/>
            <a:ext cx="4704080" cy="36760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26120" y="2259330"/>
            <a:ext cx="2778125" cy="52197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9580" y="2501265"/>
            <a:ext cx="10322560" cy="3350895"/>
          </a:xfrm>
          <a:prstGeom prst="rect">
            <a:avLst/>
          </a:prstGeom>
        </p:spPr>
      </p:pic>
      <p:sp>
        <p:nvSpPr>
          <p:cNvPr id="6" name="TextBox 5"/>
          <p:cNvSpPr txBox="1"/>
          <p:nvPr/>
        </p:nvSpPr>
        <p:spPr>
          <a:xfrm>
            <a:off x="947420" y="464185"/>
            <a:ext cx="4902874" cy="523220"/>
          </a:xfrm>
          <a:prstGeom prst="rect">
            <a:avLst/>
          </a:prstGeom>
          <a:noFill/>
        </p:spPr>
        <p:txBody>
          <a:bodyPr wrap="square" rtlCol="0">
            <a:spAutoFit/>
          </a:bodyPr>
          <a:lstStyle/>
          <a:p>
            <a:r>
              <a:rPr lang="en-US" sz="2800" b="1" dirty="0" err="1">
                <a:solidFill>
                  <a:srgbClr val="0070C0"/>
                </a:solidFill>
                <a:latin typeface="Times New Roman" panose="02020603050405020304" pitchFamily="18" charset="0"/>
                <a:cs typeface="Times New Roman" panose="02020603050405020304" pitchFamily="18" charset="0"/>
              </a:rPr>
              <a:t>* Đồng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hồ</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đo</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thời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gian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hiện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số</a:t>
            </a:r>
          </a:p>
        </p:txBody>
      </p:sp>
      <p:sp>
        <p:nvSpPr>
          <p:cNvPr id="7" name="TextBox 6"/>
          <p:cNvSpPr txBox="1"/>
          <p:nvPr/>
        </p:nvSpPr>
        <p:spPr>
          <a:xfrm>
            <a:off x="5115560" y="1997075"/>
            <a:ext cx="980440" cy="706755"/>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Thang </a:t>
            </a:r>
            <a:r>
              <a:rPr lang="en-US" sz="2000" b="1" dirty="0" err="1">
                <a:latin typeface="Times New Roman" panose="02020603050405020304" pitchFamily="18" charset="0"/>
                <a:cs typeface="Times New Roman" panose="02020603050405020304" pitchFamily="18" charset="0"/>
              </a:rPr>
              <a:t>đo</a:t>
            </a:r>
          </a:p>
        </p:txBody>
      </p:sp>
      <p:sp>
        <p:nvSpPr>
          <p:cNvPr id="8" name="TextBox 7"/>
          <p:cNvSpPr txBox="1"/>
          <p:nvPr/>
        </p:nvSpPr>
        <p:spPr>
          <a:xfrm>
            <a:off x="1771186" y="1585595"/>
            <a:ext cx="1821435" cy="132207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Mode</a:t>
            </a:r>
          </a:p>
          <a:p>
            <a:r>
              <a:rPr lang="en-US" sz="2000" b="1" dirty="0" err="1">
                <a:latin typeface="Times New Roman" panose="02020603050405020304" pitchFamily="18" charset="0"/>
                <a:cs typeface="Times New Roman" panose="02020603050405020304" pitchFamily="18" charset="0"/>
              </a:rPr>
              <a:t>Thể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việc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hồ</a:t>
            </a:r>
          </a:p>
        </p:txBody>
      </p:sp>
      <p:sp>
        <p:nvSpPr>
          <p:cNvPr id="9" name="TextBox 8"/>
          <p:cNvSpPr txBox="1"/>
          <p:nvPr/>
        </p:nvSpPr>
        <p:spPr>
          <a:xfrm>
            <a:off x="3778885" y="1277620"/>
            <a:ext cx="1179830" cy="1630045"/>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Reset</a:t>
            </a:r>
          </a:p>
          <a:p>
            <a:r>
              <a:rPr lang="en-US" sz="2000" b="1" dirty="0">
                <a:latin typeface="Times New Roman" panose="02020603050405020304" pitchFamily="18" charset="0"/>
                <a:cs typeface="Times New Roman" panose="02020603050405020304" pitchFamily="18" charset="0"/>
              </a:rPr>
              <a:t>Quay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thái</a:t>
            </a:r>
            <a:r>
              <a:rPr lang="en-US" sz="2000" b="1" dirty="0">
                <a:latin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cs typeface="Times New Roman" panose="02020603050405020304" pitchFamily="18" charset="0"/>
              </a:rPr>
              <a:t>đầu</a:t>
            </a:r>
          </a:p>
        </p:txBody>
      </p:sp>
      <p:sp>
        <p:nvSpPr>
          <p:cNvPr id="10" name="TextBox 9"/>
          <p:cNvSpPr txBox="1"/>
          <p:nvPr/>
        </p:nvSpPr>
        <p:spPr>
          <a:xfrm>
            <a:off x="8975404" y="1807043"/>
            <a:ext cx="2345635" cy="1014730"/>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Công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điện</a:t>
            </a:r>
            <a:endParaRPr lang="en-US" sz="2000" b="1"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Đóng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hoặc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ngắt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điện</a:t>
            </a:r>
          </a:p>
        </p:txBody>
      </p:sp>
      <p:sp>
        <p:nvSpPr>
          <p:cNvPr id="11" name="TextBox 10"/>
          <p:cNvSpPr txBox="1"/>
          <p:nvPr/>
        </p:nvSpPr>
        <p:spPr>
          <a:xfrm>
            <a:off x="6586330" y="1782128"/>
            <a:ext cx="1855305" cy="1014730"/>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nút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cổng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quang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7215" y="423398"/>
            <a:ext cx="6281530" cy="521970"/>
          </a:xfrm>
          <a:prstGeom prst="rect">
            <a:avLst/>
          </a:prstGeom>
          <a:noFill/>
        </p:spPr>
        <p:txBody>
          <a:bodyPr wrap="square" rtlCol="0">
            <a:spAutoFit/>
          </a:bodyPr>
          <a:lstStyle/>
          <a:p>
            <a:r>
              <a:rPr lang="en-US" sz="2800" b="1" dirty="0" err="1">
                <a:solidFill>
                  <a:srgbClr val="0070C0"/>
                </a:solidFill>
                <a:latin typeface="Times New Roman" panose="02020603050405020304" pitchFamily="18" charset="0"/>
                <a:cs typeface="Times New Roman" panose="02020603050405020304" pitchFamily="18" charset="0"/>
              </a:rPr>
              <a:t>* Cổng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quang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điện</a:t>
            </a:r>
            <a:r>
              <a:rPr lang="en-US" sz="2800" b="1" dirty="0">
                <a:solidFill>
                  <a:srgbClr val="0070C0"/>
                </a:solidFill>
                <a:latin typeface="Times New Roman" panose="02020603050405020304" pitchFamily="18" charset="0"/>
                <a:cs typeface="Times New Roman" panose="02020603050405020304" pitchFamily="18" charset="0"/>
              </a:rPr>
              <a:t> ( </a:t>
            </a:r>
            <a:r>
              <a:rPr lang="en-US" sz="2800" b="1" dirty="0" err="1">
                <a:solidFill>
                  <a:srgbClr val="0070C0"/>
                </a:solidFill>
                <a:latin typeface="Times New Roman" panose="02020603050405020304" pitchFamily="18" charset="0"/>
                <a:cs typeface="Times New Roman" panose="02020603050405020304" pitchFamily="18" charset="0"/>
              </a:rPr>
              <a:t>Mắt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thần</a:t>
            </a:r>
            <a:r>
              <a:rPr lang="en-US" sz="2800" b="1" dirty="0">
                <a:solidFill>
                  <a:srgbClr val="0070C0"/>
                </a:solidFill>
                <a:latin typeface="Times New Roman" panose="02020603050405020304" pitchFamily="18" charset="0"/>
                <a:cs typeface="Times New Roman" panose="02020603050405020304" pitchFamily="18" charset="0"/>
              </a:rPr>
              <a:t>) </a:t>
            </a:r>
          </a:p>
        </p:txBody>
      </p:sp>
      <p:pic>
        <p:nvPicPr>
          <p:cNvPr id="6" name="Picture 5"/>
          <p:cNvPicPr>
            <a:picLocks noChangeAspect="1"/>
          </p:cNvPicPr>
          <p:nvPr/>
        </p:nvPicPr>
        <p:blipFill>
          <a:blip r:embed="rId2"/>
          <a:stretch>
            <a:fillRect/>
          </a:stretch>
        </p:blipFill>
        <p:spPr>
          <a:xfrm>
            <a:off x="2902585" y="1998345"/>
            <a:ext cx="7078345" cy="3957320"/>
          </a:xfrm>
          <a:prstGeom prst="rect">
            <a:avLst/>
          </a:prstGeom>
        </p:spPr>
      </p:pic>
      <p:sp>
        <p:nvSpPr>
          <p:cNvPr id="7" name="TextBox 6"/>
          <p:cNvSpPr txBox="1"/>
          <p:nvPr/>
        </p:nvSpPr>
        <p:spPr>
          <a:xfrm>
            <a:off x="1147665" y="1045157"/>
            <a:ext cx="9758874"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ngoại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9138" y="331470"/>
            <a:ext cx="10965548" cy="1076325"/>
          </a:xfrm>
          <a:prstGeom prst="rect">
            <a:avLst/>
          </a:prstGeom>
          <a:noFill/>
        </p:spPr>
        <p:txBody>
          <a:bodyPr wrap="square" rtlCol="0">
            <a:spAutoFit/>
          </a:bodyPr>
          <a:lstStyle/>
          <a:p>
            <a:r>
              <a:rPr lang="en-US" sz="3200" dirty="0" err="1">
                <a:solidFill>
                  <a:srgbClr val="C00000"/>
                </a:solidFill>
                <a:latin typeface="Times New Roman" panose="02020603050405020304" pitchFamily="18" charset="0"/>
                <a:cs typeface="Times New Roman" panose="02020603050405020304" pitchFamily="18" charset="0"/>
              </a:rPr>
              <a:t>Em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hãy</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lựa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chọn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các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dụng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cụ</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đo</a:t>
            </a:r>
            <a:r>
              <a:rPr lang="en-US" sz="32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phù</a:t>
            </a:r>
            <a:r>
              <a:rPr lang="en-US" sz="28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hợp</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để</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đo</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thời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gian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cho</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mỗi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hoạt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động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sau</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và</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giải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thích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sự</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lựa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chọn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đó</a:t>
            </a:r>
            <a:r>
              <a:rPr lang="en-US" sz="3200" dirty="0">
                <a:solidFill>
                  <a:srgbClr val="C0000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314104" y="1899919"/>
            <a:ext cx="5446644" cy="95313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B</a:t>
            </a:r>
          </a:p>
        </p:txBody>
      </p:sp>
      <p:sp>
        <p:nvSpPr>
          <p:cNvPr id="6" name="TextBox 5"/>
          <p:cNvSpPr txBox="1"/>
          <p:nvPr/>
        </p:nvSpPr>
        <p:spPr>
          <a:xfrm>
            <a:off x="399582" y="3620880"/>
            <a:ext cx="4850296" cy="95313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bi </a:t>
            </a:r>
            <a:r>
              <a:rPr lang="en-US" sz="2800" dirty="0" err="1">
                <a:latin typeface="Times New Roman" panose="02020603050405020304" pitchFamily="18" charset="0"/>
                <a:cs typeface="Times New Roman" panose="02020603050405020304" pitchFamily="18" charset="0"/>
              </a:rPr>
              <a:t>sắt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nghiêng</a:t>
            </a:r>
          </a:p>
        </p:txBody>
      </p:sp>
      <p:sp>
        <p:nvSpPr>
          <p:cNvPr id="7" name="TextBox 6"/>
          <p:cNvSpPr txBox="1"/>
          <p:nvPr/>
        </p:nvSpPr>
        <p:spPr>
          <a:xfrm>
            <a:off x="6506818" y="1766569"/>
            <a:ext cx="4532241" cy="1383665"/>
          </a:xfrm>
          <a:prstGeom prst="rect">
            <a:avLst/>
          </a:prstGeom>
          <a:noFill/>
        </p:spPr>
        <p:txBody>
          <a:bodyPr wrap="square" rtlCol="0">
            <a:spAutoFit/>
          </a:bodyPr>
          <a:lstStyle/>
          <a:p>
            <a:pPr algn="just"/>
            <a:r>
              <a:rPr lang="en-US" sz="2800" dirty="0" err="1">
                <a:solidFill>
                  <a:schemeClr val="accent1"/>
                </a:solidFill>
                <a:latin typeface="Times New Roman" panose="02020603050405020304" pitchFamily="18" charset="0"/>
                <a:cs typeface="Times New Roman" panose="02020603050405020304" pitchFamily="18" charset="0"/>
              </a:rPr>
              <a:t>Sử</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dụng</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đồng</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hồ</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bấm</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giây</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vì</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quãng</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đường</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đủ</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lớn</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để</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sử</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dụng</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đồng</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hồ</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bấm</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giây</a:t>
            </a:r>
          </a:p>
        </p:txBody>
      </p:sp>
      <p:sp>
        <p:nvSpPr>
          <p:cNvPr id="8" name="Arrow: Right 7"/>
          <p:cNvSpPr/>
          <p:nvPr/>
        </p:nvSpPr>
        <p:spPr>
          <a:xfrm>
            <a:off x="5380384" y="1988437"/>
            <a:ext cx="755374" cy="21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Arrow: Right 8"/>
          <p:cNvSpPr/>
          <p:nvPr/>
        </p:nvSpPr>
        <p:spPr>
          <a:xfrm>
            <a:off x="5307496" y="3657244"/>
            <a:ext cx="755374" cy="21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TextBox 9"/>
          <p:cNvSpPr txBox="1"/>
          <p:nvPr/>
        </p:nvSpPr>
        <p:spPr>
          <a:xfrm>
            <a:off x="6573077" y="3405703"/>
            <a:ext cx="4465983" cy="1383665"/>
          </a:xfrm>
          <a:prstGeom prst="rect">
            <a:avLst/>
          </a:prstGeom>
          <a:noFill/>
        </p:spPr>
        <p:txBody>
          <a:bodyPr wrap="square" rtlCol="0">
            <a:spAutoFit/>
          </a:bodyPr>
          <a:lstStyle/>
          <a:p>
            <a:pPr algn="just"/>
            <a:r>
              <a:rPr lang="en-US" sz="2800" dirty="0" err="1">
                <a:solidFill>
                  <a:schemeClr val="accent1"/>
                </a:solidFill>
                <a:latin typeface="Times New Roman" panose="02020603050405020304" pitchFamily="18" charset="0"/>
                <a:cs typeface="Times New Roman" panose="02020603050405020304" pitchFamily="18" charset="0"/>
              </a:rPr>
              <a:t>Sử</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dụng</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đồng</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hồ</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đo</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thời</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gian</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hiện</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số</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Vì</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quãng</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đường</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viên</a:t>
            </a:r>
            <a:r>
              <a:rPr lang="en-US" sz="2800" dirty="0">
                <a:solidFill>
                  <a:schemeClr val="accent1"/>
                </a:solidFill>
                <a:latin typeface="Times New Roman" panose="02020603050405020304" pitchFamily="18" charset="0"/>
                <a:cs typeface="Times New Roman" panose="02020603050405020304" pitchFamily="18" charset="0"/>
              </a:rPr>
              <a:t> bi </a:t>
            </a:r>
            <a:r>
              <a:rPr lang="en-US" sz="2800" dirty="0" err="1">
                <a:solidFill>
                  <a:schemeClr val="accent1"/>
                </a:solidFill>
                <a:latin typeface="Times New Roman" panose="02020603050405020304" pitchFamily="18" charset="0"/>
                <a:cs typeface="Times New Roman" panose="02020603050405020304" pitchFamily="18" charset="0"/>
              </a:rPr>
              <a:t>chuyển</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động</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ngắn</a:t>
            </a:r>
            <a:r>
              <a:rPr lang="en-US" sz="2800" dirty="0">
                <a:solidFill>
                  <a:schemeClr val="accent1"/>
                </a:solidFill>
                <a:latin typeface="Times New Roman" panose="02020603050405020304" pitchFamily="18" charset="0"/>
                <a:cs typeface="Times New Roman" panose="02020603050405020304" pitchFamily="18" charset="0"/>
              </a:rPr>
              <a:t>.</a:t>
            </a:r>
          </a:p>
        </p:txBody>
      </p:sp>
      <p:pic>
        <p:nvPicPr>
          <p:cNvPr id="8196" name="Picture 4" descr="Bài 17.1 trang 47 SBT Vật lí 8 | SBT Vật lí lớp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38" y="4506817"/>
            <a:ext cx="4981162" cy="14099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wipe(down)">
                                      <p:cBhvr>
                                        <p:cTn id="15" dur="500"/>
                                        <p:tgtEl>
                                          <p:spTgt spid="819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bldLvl="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ÀI CÂY, loài cây kỳ lạ, loài cây có đặc điểm giống như con người">
            <a:extLst>
              <a:ext uri="{FF2B5EF4-FFF2-40B4-BE49-F238E27FC236}">
                <a16:creationId xmlns:a16="http://schemas.microsoft.com/office/drawing/2014/main" id="{394F13A7-7DE1-4865-B8A8-E909F2F02E79}"/>
              </a:ext>
            </a:extLst>
          </p:cNvPr>
          <p:cNvPicPr>
            <a:picLocks noChangeAspect="1" noChangeArrowheads="1"/>
          </p:cNvPicPr>
          <p:nvPr/>
        </p:nvPicPr>
        <p:blipFill>
          <a:blip r:embed="rId2"/>
          <a:srcRect/>
          <a:stretch>
            <a:fillRect/>
          </a:stretch>
        </p:blipFill>
        <p:spPr bwMode="auto">
          <a:xfrm>
            <a:off x="1955737" y="105196"/>
            <a:ext cx="7050697" cy="43034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A9E87B-1220-4704-813D-680E586EF4E5}"/>
              </a:ext>
            </a:extLst>
          </p:cNvPr>
          <p:cNvSpPr txBox="1"/>
          <p:nvPr/>
        </p:nvSpPr>
        <p:spPr>
          <a:xfrm>
            <a:off x="233265" y="4704686"/>
            <a:ext cx="11747241" cy="1815882"/>
          </a:xfrm>
          <a:prstGeom prst="rect">
            <a:avLst/>
          </a:prstGeom>
          <a:noFill/>
        </p:spPr>
        <p:txBody>
          <a:bodyPr wrap="square" rtlCol="0">
            <a:spAutoFit/>
          </a:bodyPr>
          <a:lstStyle/>
          <a:p>
            <a:r>
              <a:rPr lang="vi-VN" sz="2800" b="0" i="0" dirty="0">
                <a:solidFill>
                  <a:srgbClr val="222222"/>
                </a:solidFill>
                <a:effectLst/>
                <a:latin typeface="+mj-lt"/>
              </a:rPr>
              <a:t>Ở cuối cuống lá có một mô tế bào mỏng gọi là bọng lá, bên trong chứa đầy nước. </a:t>
            </a:r>
            <a:endParaRPr lang="en-US" sz="2800" b="0" i="0" dirty="0">
              <a:solidFill>
                <a:srgbClr val="222222"/>
              </a:solidFill>
              <a:effectLst/>
              <a:latin typeface="+mj-lt"/>
            </a:endParaRPr>
          </a:p>
          <a:p>
            <a:r>
              <a:rPr lang="vi-VN" sz="2800" b="0" i="0" dirty="0">
                <a:solidFill>
                  <a:srgbClr val="222222"/>
                </a:solidFill>
                <a:effectLst/>
                <a:latin typeface="+mj-lt"/>
              </a:rPr>
              <a:t>Khi bạn đụng tay vào, lá bị chấn động, nước trong tế bào bọng lá lập tức dồn lên hai bên phía trên. Thế là phần dưới bọng lá xẹp xuống như quả bóng xì hơi, còn phía trên lại như quả bóng bơm căng. Điều đó làm cuống lá sụp xuống, khép lại.</a:t>
            </a:r>
            <a:endParaRPr lang="en-US" sz="2800" dirty="0">
              <a:latin typeface="+mj-lt"/>
            </a:endParaRPr>
          </a:p>
        </p:txBody>
      </p:sp>
    </p:spTree>
    <p:extLst>
      <p:ext uri="{BB962C8B-B14F-4D97-AF65-F5344CB8AC3E}">
        <p14:creationId xmlns:p14="http://schemas.microsoft.com/office/powerpoint/2010/main" val="241634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6740" y="110931"/>
            <a:ext cx="4784035" cy="609600"/>
            <a:chOff x="159026" y="119269"/>
            <a:chExt cx="6559825" cy="609600"/>
          </a:xfrm>
        </p:grpSpPr>
        <p:sp>
          <p:nvSpPr>
            <p:cNvPr id="5" name="Arrow: Pentagon 4"/>
            <p:cNvSpPr/>
            <p:nvPr/>
          </p:nvSpPr>
          <p:spPr>
            <a:xfrm>
              <a:off x="159026" y="119269"/>
              <a:ext cx="516835"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cs typeface="Times New Roman" panose="02020603050405020304" pitchFamily="18" charset="0"/>
                </a:rPr>
                <a:t>3</a:t>
              </a:r>
            </a:p>
          </p:txBody>
        </p:sp>
        <p:sp>
          <p:nvSpPr>
            <p:cNvPr id="6" name="Arrow: Chevron 5"/>
            <p:cNvSpPr/>
            <p:nvPr/>
          </p:nvSpPr>
          <p:spPr>
            <a:xfrm>
              <a:off x="543338" y="119269"/>
              <a:ext cx="6175513" cy="609600"/>
            </a:xfrm>
            <a:prstGeom prst="chevron">
              <a:avLst>
                <a:gd name="adj" fmla="val 43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cs typeface="Times New Roman" panose="02020603050405020304" pitchFamily="18" charset="0"/>
                </a:rPr>
                <a:t>MỘT SỐ DỤNG CỤ ĐO</a:t>
              </a:r>
            </a:p>
          </p:txBody>
        </p:sp>
      </p:grpSp>
      <p:pic>
        <p:nvPicPr>
          <p:cNvPr id="7" name="Picture 2" descr="Ảnh động Powerpoint CTU"/>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61600" y="-82550"/>
            <a:ext cx="1680210" cy="1574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27015" y="2152015"/>
            <a:ext cx="11170935" cy="1815882"/>
          </a:xfrm>
          <a:prstGeom prst="rect">
            <a:avLst/>
          </a:prstGeom>
          <a:noFill/>
        </p:spPr>
        <p:txBody>
          <a:bodyPr wrap="square" rtlCol="0">
            <a:spAutoFit/>
          </a:bodyPr>
          <a:lstStyle/>
          <a:p>
            <a:r>
              <a:rPr lang="en-US" sz="2800" dirty="0">
                <a:solidFill>
                  <a:srgbClr val="0033CC"/>
                </a:solidFill>
                <a:latin typeface="Times New Roman" panose="02020603050405020304" pitchFamily="18" charset="0"/>
                <a:cs typeface="Times New Roman" panose="02020603050405020304" pitchFamily="18" charset="0"/>
              </a:rPr>
              <a:t>- Dao </a:t>
            </a:r>
            <a:r>
              <a:rPr lang="en-US" sz="2800" dirty="0" err="1">
                <a:solidFill>
                  <a:srgbClr val="0033CC"/>
                </a:solidFill>
                <a:latin typeface="Times New Roman" panose="02020603050405020304" pitchFamily="18" charset="0"/>
                <a:cs typeface="Times New Roman" panose="02020603050405020304" pitchFamily="18" charset="0"/>
              </a:rPr>
              <a:t>động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kí</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là</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thiết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bị</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có</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thể</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hiển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thị</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đồ</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thị</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của</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tín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hiệu</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theo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thời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gian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giúp</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chúng</a:t>
            </a:r>
            <a:r>
              <a:rPr lang="en-US" sz="2800" dirty="0">
                <a:solidFill>
                  <a:srgbClr val="0033CC"/>
                </a:solidFill>
                <a:latin typeface="Times New Roman" panose="02020603050405020304" pitchFamily="18" charset="0"/>
                <a:cs typeface="Times New Roman" panose="02020603050405020304" pitchFamily="18" charset="0"/>
              </a:rPr>
              <a:t> ta </a:t>
            </a:r>
            <a:r>
              <a:rPr lang="en-US" sz="2800" dirty="0" err="1">
                <a:solidFill>
                  <a:srgbClr val="0033CC"/>
                </a:solidFill>
                <a:latin typeface="Times New Roman" panose="02020603050405020304" pitchFamily="18" charset="0"/>
                <a:cs typeface="Times New Roman" panose="02020603050405020304" pitchFamily="18" charset="0"/>
              </a:rPr>
              <a:t>biết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được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dạng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đồ</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thị</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của</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tín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hiệu</a:t>
            </a:r>
            <a:r>
              <a:rPr lang="en-US" sz="2800" dirty="0">
                <a:solidFill>
                  <a:srgbClr val="0033CC"/>
                </a:solidFill>
                <a:latin typeface="Times New Roman" panose="02020603050405020304" pitchFamily="18" charset="0"/>
                <a:cs typeface="Times New Roman" panose="02020603050405020304" pitchFamily="18" charset="0"/>
              </a:rPr>
              <a:t>)</a:t>
            </a:r>
          </a:p>
          <a:p>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Đồng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hồ</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thời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gian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hiện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số</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dùng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cổng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quang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điện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có</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thể</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tự</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động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thời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gian</a:t>
            </a:r>
            <a:r>
              <a:rPr lang="en-US" sz="2800" dirty="0">
                <a:solidFill>
                  <a:srgbClr val="0033CC"/>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95" y="70485"/>
            <a:ext cx="12044045" cy="706755"/>
          </a:xfrm>
          <a:prstGeom prst="rect">
            <a:avLst/>
          </a:prstGeom>
          <a:noFill/>
        </p:spPr>
        <p:txBody>
          <a:bodyPr wrap="square" rtlCol="0">
            <a:spAutoFit/>
            <a:scene3d>
              <a:camera prst="orthographicFront"/>
              <a:lightRig rig="threePt" dir="t"/>
            </a:scene3d>
          </a:bodyPr>
          <a:lstStyle/>
          <a:p>
            <a:pPr algn="ctr"/>
            <a:r>
              <a:rPr lang="en-US" sz="4000" b="1" dirty="0">
                <a:solidFill>
                  <a:schemeClr val="accent1"/>
                </a:solidFill>
                <a:effectLst>
                  <a:outerShdw blurRad="38100" dist="25400" dir="5400000" algn="ctr" rotWithShape="0">
                    <a:srgbClr val="6E747A">
                      <a:alpha val="43000"/>
                    </a:srgbClr>
                  </a:outerShdw>
                </a:effectLst>
              </a:rPr>
              <a:t>VẬN DỤNG</a:t>
            </a:r>
          </a:p>
        </p:txBody>
      </p:sp>
      <p:sp>
        <p:nvSpPr>
          <p:cNvPr id="5" name="TextBox 4"/>
          <p:cNvSpPr txBox="1"/>
          <p:nvPr/>
        </p:nvSpPr>
        <p:spPr>
          <a:xfrm>
            <a:off x="429208" y="792268"/>
            <a:ext cx="11484027" cy="523220"/>
          </a:xfrm>
          <a:prstGeom prst="rect">
            <a:avLst/>
          </a:prstGeom>
          <a:noFill/>
        </p:spPr>
        <p:txBody>
          <a:bodyPr wrap="square" rtlCol="0">
            <a:spAutoFit/>
          </a:bodyPr>
          <a:lstStyle/>
          <a:p>
            <a:r>
              <a:rPr lang="en-US" sz="2800" dirty="0" err="1">
                <a:solidFill>
                  <a:schemeClr val="tx1"/>
                </a:solidFill>
              </a:rPr>
              <a:t>Hệ</a:t>
            </a:r>
            <a:r>
              <a:rPr lang="en-US" sz="2800" dirty="0">
                <a:solidFill>
                  <a:schemeClr val="tx1"/>
                </a:solidFill>
              </a:rPr>
              <a:t> </a:t>
            </a:r>
            <a:r>
              <a:rPr lang="en-US" sz="2800" dirty="0" err="1">
                <a:solidFill>
                  <a:schemeClr val="tx1"/>
                </a:solidFill>
              </a:rPr>
              <a:t>thống</a:t>
            </a:r>
            <a:r>
              <a:rPr lang="en-US" sz="2800" dirty="0">
                <a:solidFill>
                  <a:schemeClr val="tx1"/>
                </a:solidFill>
              </a:rPr>
              <a:t> </a:t>
            </a:r>
            <a:r>
              <a:rPr lang="en-US" sz="2800" dirty="0" err="1">
                <a:solidFill>
                  <a:schemeClr val="tx1"/>
                </a:solidFill>
              </a:rPr>
              <a:t>phát</a:t>
            </a:r>
            <a:r>
              <a:rPr lang="en-US" sz="2800" dirty="0">
                <a:solidFill>
                  <a:schemeClr val="tx1"/>
                </a:solidFill>
              </a:rPr>
              <a:t> </a:t>
            </a:r>
            <a:r>
              <a:rPr lang="en-US" sz="2800" dirty="0" err="1">
                <a:solidFill>
                  <a:schemeClr val="tx1"/>
                </a:solidFill>
              </a:rPr>
              <a:t>hiện</a:t>
            </a:r>
            <a:r>
              <a:rPr lang="en-US" sz="2800" dirty="0">
                <a:solidFill>
                  <a:schemeClr val="tx1"/>
                </a:solidFill>
              </a:rPr>
              <a:t> </a:t>
            </a:r>
            <a:r>
              <a:rPr lang="en-US" sz="2800" dirty="0" err="1">
                <a:solidFill>
                  <a:schemeClr val="tx1"/>
                </a:solidFill>
              </a:rPr>
              <a:t>người</a:t>
            </a:r>
            <a:r>
              <a:rPr lang="en-US" sz="2800" dirty="0">
                <a:solidFill>
                  <a:schemeClr val="tx1"/>
                </a:solidFill>
              </a:rPr>
              <a:t> qua </a:t>
            </a:r>
            <a:r>
              <a:rPr lang="en-US" sz="2800" dirty="0" err="1">
                <a:solidFill>
                  <a:schemeClr val="tx1"/>
                </a:solidFill>
              </a:rPr>
              <a:t>cửa</a:t>
            </a:r>
            <a:r>
              <a:rPr lang="en-US" sz="2800" dirty="0">
                <a:solidFill>
                  <a:schemeClr val="tx1"/>
                </a:solidFill>
              </a:rPr>
              <a:t> </a:t>
            </a:r>
            <a:r>
              <a:rPr lang="en-US" sz="2800" dirty="0" err="1">
                <a:solidFill>
                  <a:schemeClr val="tx1"/>
                </a:solidFill>
              </a:rPr>
              <a:t>ra</a:t>
            </a:r>
            <a:r>
              <a:rPr lang="en-US" sz="2800" dirty="0">
                <a:solidFill>
                  <a:schemeClr val="tx1"/>
                </a:solidFill>
              </a:rPr>
              <a:t> </a:t>
            </a:r>
            <a:r>
              <a:rPr lang="en-US" sz="2800" dirty="0" err="1">
                <a:solidFill>
                  <a:schemeClr val="tx1"/>
                </a:solidFill>
              </a:rPr>
              <a:t>vào</a:t>
            </a:r>
            <a:r>
              <a:rPr lang="en-US" sz="2800" dirty="0">
                <a:solidFill>
                  <a:schemeClr val="tx1"/>
                </a:solidFill>
              </a:rPr>
              <a:t> </a:t>
            </a:r>
            <a:r>
              <a:rPr lang="en-US" sz="2800" dirty="0" err="1">
                <a:solidFill>
                  <a:schemeClr val="tx1"/>
                </a:solidFill>
              </a:rPr>
              <a:t>hoạt</a:t>
            </a:r>
            <a:r>
              <a:rPr lang="en-US" sz="2800" dirty="0">
                <a:solidFill>
                  <a:schemeClr val="tx1"/>
                </a:solidFill>
              </a:rPr>
              <a:t> </a:t>
            </a:r>
            <a:r>
              <a:rPr lang="en-US" sz="2800" dirty="0" err="1">
                <a:solidFill>
                  <a:schemeClr val="tx1"/>
                </a:solidFill>
              </a:rPr>
              <a:t>động</a:t>
            </a:r>
            <a:r>
              <a:rPr lang="en-US" sz="2800" dirty="0">
                <a:solidFill>
                  <a:schemeClr val="tx1"/>
                </a:solidFill>
              </a:rPr>
              <a:t> </a:t>
            </a:r>
            <a:r>
              <a:rPr lang="en-US" sz="2800" dirty="0" err="1">
                <a:solidFill>
                  <a:schemeClr val="tx1"/>
                </a:solidFill>
              </a:rPr>
              <a:t>dựa</a:t>
            </a:r>
            <a:r>
              <a:rPr lang="en-US" sz="2800" dirty="0">
                <a:solidFill>
                  <a:schemeClr val="tx1"/>
                </a:solidFill>
              </a:rPr>
              <a:t> </a:t>
            </a:r>
            <a:r>
              <a:rPr lang="en-US" sz="2800" dirty="0" err="1">
                <a:solidFill>
                  <a:schemeClr val="tx1"/>
                </a:solidFill>
              </a:rPr>
              <a:t>trên</a:t>
            </a:r>
            <a:r>
              <a:rPr lang="en-US" sz="2800" dirty="0">
                <a:solidFill>
                  <a:schemeClr val="tx1"/>
                </a:solidFill>
              </a:rPr>
              <a:t> </a:t>
            </a:r>
            <a:r>
              <a:rPr lang="en-US" sz="2800" dirty="0" err="1">
                <a:solidFill>
                  <a:schemeClr val="tx1"/>
                </a:solidFill>
              </a:rPr>
              <a:t>nguyên</a:t>
            </a:r>
            <a:r>
              <a:rPr lang="en-US" sz="2800" dirty="0">
                <a:solidFill>
                  <a:schemeClr val="tx1"/>
                </a:solidFill>
              </a:rPr>
              <a:t> </a:t>
            </a:r>
            <a:r>
              <a:rPr lang="en-US" sz="2800" dirty="0" err="1">
                <a:solidFill>
                  <a:schemeClr val="tx1"/>
                </a:solidFill>
              </a:rPr>
              <a:t>tắc</a:t>
            </a:r>
            <a:r>
              <a:rPr lang="en-US" sz="2800" dirty="0">
                <a:solidFill>
                  <a:schemeClr val="tx1"/>
                </a:solidFill>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rPr>
              <a:t>?</a:t>
            </a:r>
          </a:p>
        </p:txBody>
      </p:sp>
      <p:pic>
        <p:nvPicPr>
          <p:cNvPr id="10242" name="Picture 2" descr="Hệ thống báo động chống trộm hoạt động ra sao và gồm những thiết bị gì -  Thiết bị thông minh Quảng Nam | Nhà phân phối các thiết bị thông m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909" y="1561838"/>
            <a:ext cx="9183756" cy="35284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4557" y="5170076"/>
            <a:ext cx="11396869" cy="1569660"/>
          </a:xfrm>
          <a:prstGeom prst="rect">
            <a:avLst/>
          </a:prstGeom>
          <a:noFill/>
        </p:spPr>
        <p:txBody>
          <a:bodyPr wrap="square" rtlCol="0">
            <a:spAutoFit/>
          </a:bodyPr>
          <a:lstStyle/>
          <a:p>
            <a:r>
              <a:rPr lang="en-US" sz="2400" dirty="0" err="1">
                <a:solidFill>
                  <a:schemeClr val="accent1"/>
                </a:solidFill>
              </a:rPr>
              <a:t>Hệ</a:t>
            </a:r>
            <a:r>
              <a:rPr lang="en-US" sz="2400" dirty="0">
                <a:solidFill>
                  <a:schemeClr val="accent1"/>
                </a:solidFill>
              </a:rPr>
              <a:t> </a:t>
            </a:r>
            <a:r>
              <a:rPr lang="en-US" sz="2400" dirty="0" err="1">
                <a:solidFill>
                  <a:schemeClr val="accent1"/>
                </a:solidFill>
              </a:rPr>
              <a:t>thống</a:t>
            </a:r>
            <a:r>
              <a:rPr lang="en-US" sz="2400" dirty="0">
                <a:solidFill>
                  <a:schemeClr val="accent1"/>
                </a:solidFill>
              </a:rPr>
              <a:t> </a:t>
            </a:r>
            <a:r>
              <a:rPr lang="en-US" sz="2400" dirty="0" err="1">
                <a:solidFill>
                  <a:schemeClr val="accent1"/>
                </a:solidFill>
              </a:rPr>
              <a:t>báo</a:t>
            </a:r>
            <a:r>
              <a:rPr lang="en-US" sz="2400" dirty="0">
                <a:solidFill>
                  <a:schemeClr val="accent1"/>
                </a:solidFill>
              </a:rPr>
              <a:t> </a:t>
            </a:r>
            <a:r>
              <a:rPr lang="en-US" sz="2400" dirty="0" err="1">
                <a:solidFill>
                  <a:schemeClr val="accent1"/>
                </a:solidFill>
              </a:rPr>
              <a:t>động</a:t>
            </a:r>
            <a:r>
              <a:rPr lang="en-US" sz="2400" dirty="0">
                <a:solidFill>
                  <a:schemeClr val="accent1"/>
                </a:solidFill>
              </a:rPr>
              <a:t> </a:t>
            </a:r>
            <a:r>
              <a:rPr lang="en-US" sz="2400" dirty="0" err="1">
                <a:solidFill>
                  <a:schemeClr val="accent1"/>
                </a:solidFill>
              </a:rPr>
              <a:t>chống</a:t>
            </a:r>
            <a:r>
              <a:rPr lang="en-US" sz="2400" dirty="0">
                <a:solidFill>
                  <a:schemeClr val="accent1"/>
                </a:solidFill>
              </a:rPr>
              <a:t> </a:t>
            </a:r>
            <a:r>
              <a:rPr lang="en-US" sz="2400" dirty="0" err="1">
                <a:solidFill>
                  <a:schemeClr val="accent1"/>
                </a:solidFill>
              </a:rPr>
              <a:t>trộm</a:t>
            </a:r>
            <a:r>
              <a:rPr lang="en-US" sz="2400" dirty="0">
                <a:solidFill>
                  <a:schemeClr val="accent1"/>
                </a:solidFill>
              </a:rPr>
              <a:t> </a:t>
            </a:r>
            <a:r>
              <a:rPr lang="en-US" sz="2400" dirty="0" err="1">
                <a:solidFill>
                  <a:schemeClr val="accent1"/>
                </a:solidFill>
              </a:rPr>
              <a:t>hoạt</a:t>
            </a:r>
            <a:r>
              <a:rPr lang="en-US" sz="2400" dirty="0">
                <a:solidFill>
                  <a:schemeClr val="accent1"/>
                </a:solidFill>
              </a:rPr>
              <a:t> </a:t>
            </a:r>
            <a:r>
              <a:rPr lang="en-US" sz="2400" dirty="0" err="1">
                <a:solidFill>
                  <a:schemeClr val="accent1"/>
                </a:solidFill>
              </a:rPr>
              <a:t>động</a:t>
            </a:r>
            <a:r>
              <a:rPr lang="en-US" sz="2400" dirty="0">
                <a:solidFill>
                  <a:schemeClr val="accent1"/>
                </a:solidFill>
              </a:rPr>
              <a:t> </a:t>
            </a:r>
            <a:r>
              <a:rPr lang="en-US" sz="2400" dirty="0" err="1">
                <a:solidFill>
                  <a:schemeClr val="accent1"/>
                </a:solidFill>
              </a:rPr>
              <a:t>dựa</a:t>
            </a:r>
            <a:r>
              <a:rPr lang="en-US" sz="2400" dirty="0">
                <a:solidFill>
                  <a:schemeClr val="accent1"/>
                </a:solidFill>
              </a:rPr>
              <a:t> </a:t>
            </a:r>
            <a:r>
              <a:rPr lang="en-US" sz="2400" dirty="0" err="1">
                <a:solidFill>
                  <a:schemeClr val="accent1"/>
                </a:solidFill>
              </a:rPr>
              <a:t>trên</a:t>
            </a:r>
            <a:r>
              <a:rPr lang="en-US" sz="2400" dirty="0">
                <a:solidFill>
                  <a:schemeClr val="accent1"/>
                </a:solidFill>
              </a:rPr>
              <a:t> </a:t>
            </a:r>
            <a:r>
              <a:rPr lang="en-US" sz="2400" dirty="0" err="1">
                <a:solidFill>
                  <a:schemeClr val="accent1"/>
                </a:solidFill>
              </a:rPr>
              <a:t>nguyên</a:t>
            </a:r>
            <a:r>
              <a:rPr lang="en-US" sz="2400" dirty="0">
                <a:solidFill>
                  <a:schemeClr val="accent1"/>
                </a:solidFill>
              </a:rPr>
              <a:t> </a:t>
            </a:r>
            <a:r>
              <a:rPr lang="en-US" sz="2400" dirty="0" err="1">
                <a:solidFill>
                  <a:schemeClr val="accent1"/>
                </a:solidFill>
              </a:rPr>
              <a:t>tắc</a:t>
            </a:r>
            <a:r>
              <a:rPr lang="en-US" sz="2400" dirty="0">
                <a:solidFill>
                  <a:schemeClr val="accent1"/>
                </a:solidFill>
              </a:rPr>
              <a:t> </a:t>
            </a:r>
            <a:r>
              <a:rPr lang="en-US" sz="2400" dirty="0" err="1">
                <a:solidFill>
                  <a:schemeClr val="accent1"/>
                </a:solidFill>
              </a:rPr>
              <a:t>cảm</a:t>
            </a:r>
            <a:r>
              <a:rPr lang="en-US" sz="2400" dirty="0">
                <a:solidFill>
                  <a:schemeClr val="accent1"/>
                </a:solidFill>
              </a:rPr>
              <a:t> </a:t>
            </a:r>
            <a:r>
              <a:rPr lang="en-US" sz="2400" dirty="0" err="1">
                <a:solidFill>
                  <a:schemeClr val="accent1"/>
                </a:solidFill>
              </a:rPr>
              <a:t>biến</a:t>
            </a:r>
            <a:r>
              <a:rPr lang="en-US" sz="2400" dirty="0">
                <a:solidFill>
                  <a:schemeClr val="accent1"/>
                </a:solidFill>
              </a:rPr>
              <a:t>, </a:t>
            </a:r>
            <a:r>
              <a:rPr lang="en-US" sz="2400" dirty="0" err="1">
                <a:solidFill>
                  <a:schemeClr val="accent1"/>
                </a:solidFill>
              </a:rPr>
              <a:t>bộ</a:t>
            </a:r>
            <a:r>
              <a:rPr lang="en-US" sz="2400" dirty="0">
                <a:solidFill>
                  <a:schemeClr val="accent1"/>
                </a:solidFill>
              </a:rPr>
              <a:t> </a:t>
            </a:r>
            <a:r>
              <a:rPr lang="en-US" sz="2400" dirty="0" err="1">
                <a:solidFill>
                  <a:schemeClr val="accent1"/>
                </a:solidFill>
              </a:rPr>
              <a:t>phận</a:t>
            </a:r>
            <a:r>
              <a:rPr lang="en-US" sz="2400" dirty="0">
                <a:solidFill>
                  <a:schemeClr val="accent1"/>
                </a:solidFill>
              </a:rPr>
              <a:t> </a:t>
            </a:r>
            <a:r>
              <a:rPr lang="en-US" sz="2400" dirty="0" err="1">
                <a:solidFill>
                  <a:schemeClr val="accent1"/>
                </a:solidFill>
              </a:rPr>
              <a:t>cảm</a:t>
            </a:r>
            <a:r>
              <a:rPr lang="en-US" sz="2400" dirty="0">
                <a:solidFill>
                  <a:schemeClr val="accent1"/>
                </a:solidFill>
              </a:rPr>
              <a:t> </a:t>
            </a:r>
            <a:r>
              <a:rPr lang="en-US" sz="2400" dirty="0" err="1">
                <a:solidFill>
                  <a:schemeClr val="accent1"/>
                </a:solidFill>
              </a:rPr>
              <a:t>biến</a:t>
            </a:r>
            <a:r>
              <a:rPr lang="en-US" sz="2400" dirty="0">
                <a:solidFill>
                  <a:schemeClr val="accent1"/>
                </a:solidFill>
              </a:rPr>
              <a:t> </a:t>
            </a:r>
            <a:r>
              <a:rPr lang="en-US" sz="2400" dirty="0" err="1">
                <a:solidFill>
                  <a:schemeClr val="accent1"/>
                </a:solidFill>
              </a:rPr>
              <a:t>gồm</a:t>
            </a:r>
            <a:r>
              <a:rPr lang="en-US" sz="2400" dirty="0">
                <a:solidFill>
                  <a:schemeClr val="accent1"/>
                </a:solidFill>
              </a:rPr>
              <a:t> 2 </a:t>
            </a:r>
            <a:r>
              <a:rPr lang="en-US" sz="2400" dirty="0" err="1">
                <a:solidFill>
                  <a:schemeClr val="accent1"/>
                </a:solidFill>
              </a:rPr>
              <a:t>bộ</a:t>
            </a:r>
            <a:r>
              <a:rPr lang="en-US" sz="2400" dirty="0">
                <a:solidFill>
                  <a:schemeClr val="accent1"/>
                </a:solidFill>
              </a:rPr>
              <a:t> </a:t>
            </a:r>
            <a:r>
              <a:rPr lang="en-US" sz="2400" dirty="0" err="1">
                <a:solidFill>
                  <a:schemeClr val="accent1"/>
                </a:solidFill>
              </a:rPr>
              <a:t>phận</a:t>
            </a:r>
            <a:r>
              <a:rPr lang="en-US" sz="2400" dirty="0">
                <a:solidFill>
                  <a:schemeClr val="accent1"/>
                </a:solidFill>
              </a:rPr>
              <a:t> </a:t>
            </a:r>
            <a:r>
              <a:rPr lang="en-US" sz="2400" dirty="0" err="1">
                <a:solidFill>
                  <a:schemeClr val="accent1"/>
                </a:solidFill>
              </a:rPr>
              <a:t>phát</a:t>
            </a:r>
            <a:r>
              <a:rPr lang="en-US" sz="2400" dirty="0">
                <a:solidFill>
                  <a:schemeClr val="accent1"/>
                </a:solidFill>
              </a:rPr>
              <a:t> </a:t>
            </a:r>
            <a:r>
              <a:rPr lang="en-US" sz="2400" dirty="0" err="1">
                <a:solidFill>
                  <a:schemeClr val="accent1"/>
                </a:solidFill>
              </a:rPr>
              <a:t>và</a:t>
            </a:r>
            <a:r>
              <a:rPr lang="en-US" sz="2400" dirty="0">
                <a:solidFill>
                  <a:schemeClr val="accent1"/>
                </a:solidFill>
              </a:rPr>
              <a:t> </a:t>
            </a:r>
            <a:r>
              <a:rPr lang="en-US" sz="2400" dirty="0" err="1">
                <a:solidFill>
                  <a:schemeClr val="accent1"/>
                </a:solidFill>
              </a:rPr>
              <a:t>thu</a:t>
            </a:r>
            <a:r>
              <a:rPr lang="en-US" sz="2400" dirty="0">
                <a:solidFill>
                  <a:schemeClr val="accent1"/>
                </a:solidFill>
              </a:rPr>
              <a:t> </a:t>
            </a:r>
            <a:r>
              <a:rPr lang="en-US" sz="2400" dirty="0" err="1">
                <a:solidFill>
                  <a:schemeClr val="accent1"/>
                </a:solidFill>
              </a:rPr>
              <a:t>ánh</a:t>
            </a:r>
            <a:r>
              <a:rPr lang="en-US" sz="2400" dirty="0">
                <a:solidFill>
                  <a:schemeClr val="accent1"/>
                </a:solidFill>
              </a:rPr>
              <a:t> </a:t>
            </a:r>
            <a:r>
              <a:rPr lang="en-US" sz="2400" dirty="0" err="1">
                <a:solidFill>
                  <a:schemeClr val="accent1"/>
                </a:solidFill>
              </a:rPr>
              <a:t>sáng</a:t>
            </a:r>
            <a:r>
              <a:rPr lang="en-US" sz="2400" dirty="0">
                <a:solidFill>
                  <a:schemeClr val="accent1"/>
                </a:solidFill>
              </a:rPr>
              <a:t> ( </a:t>
            </a:r>
            <a:r>
              <a:rPr lang="en-US" sz="2400" dirty="0" err="1">
                <a:solidFill>
                  <a:schemeClr val="accent1"/>
                </a:solidFill>
              </a:rPr>
              <a:t>hông</a:t>
            </a:r>
            <a:r>
              <a:rPr lang="en-US" sz="2400" dirty="0">
                <a:solidFill>
                  <a:schemeClr val="accent1"/>
                </a:solidFill>
              </a:rPr>
              <a:t> </a:t>
            </a:r>
            <a:r>
              <a:rPr lang="en-US" sz="2400" dirty="0" err="1">
                <a:solidFill>
                  <a:schemeClr val="accent1"/>
                </a:solidFill>
              </a:rPr>
              <a:t>ngoại</a:t>
            </a:r>
            <a:r>
              <a:rPr lang="en-US" sz="2400" dirty="0">
                <a:solidFill>
                  <a:schemeClr val="accent1"/>
                </a:solidFill>
              </a:rPr>
              <a:t>). </a:t>
            </a:r>
            <a:r>
              <a:rPr lang="en-US" sz="2400" dirty="0" err="1">
                <a:solidFill>
                  <a:schemeClr val="accent1"/>
                </a:solidFill>
              </a:rPr>
              <a:t>Chùm</a:t>
            </a:r>
            <a:r>
              <a:rPr lang="en-US" sz="2400" dirty="0">
                <a:solidFill>
                  <a:schemeClr val="accent1"/>
                </a:solidFill>
              </a:rPr>
              <a:t> </a:t>
            </a:r>
            <a:r>
              <a:rPr lang="en-US" sz="2400" dirty="0" err="1">
                <a:solidFill>
                  <a:schemeClr val="accent1"/>
                </a:solidFill>
              </a:rPr>
              <a:t>tia</a:t>
            </a:r>
            <a:r>
              <a:rPr lang="en-US" sz="2400" dirty="0">
                <a:solidFill>
                  <a:schemeClr val="accent1"/>
                </a:solidFill>
              </a:rPr>
              <a:t> </a:t>
            </a:r>
            <a:r>
              <a:rPr lang="en-US" sz="2400" dirty="0" err="1">
                <a:solidFill>
                  <a:schemeClr val="accent1"/>
                </a:solidFill>
              </a:rPr>
              <a:t>chiếu</a:t>
            </a:r>
            <a:r>
              <a:rPr lang="en-US" sz="2400" dirty="0">
                <a:solidFill>
                  <a:schemeClr val="accent1"/>
                </a:solidFill>
              </a:rPr>
              <a:t> </a:t>
            </a:r>
            <a:r>
              <a:rPr lang="en-US" sz="2400" dirty="0" err="1">
                <a:solidFill>
                  <a:schemeClr val="accent1"/>
                </a:solidFill>
              </a:rPr>
              <a:t>đến</a:t>
            </a:r>
            <a:r>
              <a:rPr lang="en-US" sz="2400" dirty="0">
                <a:solidFill>
                  <a:schemeClr val="accent1"/>
                </a:solidFill>
              </a:rPr>
              <a:t> </a:t>
            </a:r>
            <a:r>
              <a:rPr lang="en-US" sz="2400" dirty="0" err="1">
                <a:solidFill>
                  <a:schemeClr val="accent1"/>
                </a:solidFill>
              </a:rPr>
              <a:t>một</a:t>
            </a:r>
            <a:r>
              <a:rPr lang="en-US" sz="2400" dirty="0">
                <a:solidFill>
                  <a:schemeClr val="accent1"/>
                </a:solidFill>
              </a:rPr>
              <a:t> </a:t>
            </a:r>
            <a:r>
              <a:rPr lang="en-US" sz="2400" dirty="0" err="1">
                <a:solidFill>
                  <a:schemeClr val="accent1"/>
                </a:solidFill>
              </a:rPr>
              <a:t>máy</a:t>
            </a:r>
            <a:r>
              <a:rPr lang="en-US" sz="2400" dirty="0">
                <a:solidFill>
                  <a:schemeClr val="accent1"/>
                </a:solidFill>
              </a:rPr>
              <a:t> </a:t>
            </a:r>
            <a:r>
              <a:rPr lang="en-US" sz="2400" dirty="0" err="1">
                <a:solidFill>
                  <a:schemeClr val="accent1"/>
                </a:solidFill>
              </a:rPr>
              <a:t>thu</a:t>
            </a:r>
            <a:r>
              <a:rPr lang="en-US" sz="2400" dirty="0">
                <a:solidFill>
                  <a:schemeClr val="accent1"/>
                </a:solidFill>
              </a:rPr>
              <a:t> </a:t>
            </a:r>
            <a:r>
              <a:rPr lang="en-US" sz="2400" dirty="0" err="1">
                <a:solidFill>
                  <a:schemeClr val="accent1"/>
                </a:solidFill>
              </a:rPr>
              <a:t>nằm</a:t>
            </a:r>
            <a:r>
              <a:rPr lang="en-US" sz="2400" dirty="0">
                <a:solidFill>
                  <a:schemeClr val="accent1"/>
                </a:solidFill>
              </a:rPr>
              <a:t> </a:t>
            </a:r>
            <a:r>
              <a:rPr lang="en-US" sz="2400" dirty="0" err="1">
                <a:solidFill>
                  <a:schemeClr val="accent1"/>
                </a:solidFill>
              </a:rPr>
              <a:t>trong</a:t>
            </a:r>
            <a:r>
              <a:rPr lang="en-US" sz="2400" dirty="0">
                <a:solidFill>
                  <a:schemeClr val="accent1"/>
                </a:solidFill>
              </a:rPr>
              <a:t> </a:t>
            </a:r>
            <a:r>
              <a:rPr lang="en-US" sz="2400" dirty="0" err="1">
                <a:solidFill>
                  <a:schemeClr val="accent1"/>
                </a:solidFill>
              </a:rPr>
              <a:t>tầm</a:t>
            </a:r>
            <a:r>
              <a:rPr lang="en-US" sz="2400" dirty="0">
                <a:solidFill>
                  <a:schemeClr val="accent1"/>
                </a:solidFill>
              </a:rPr>
              <a:t> </a:t>
            </a:r>
            <a:r>
              <a:rPr lang="en-US" sz="2400" dirty="0" err="1">
                <a:solidFill>
                  <a:schemeClr val="accent1"/>
                </a:solidFill>
              </a:rPr>
              <a:t>nhìn</a:t>
            </a:r>
            <a:r>
              <a:rPr lang="en-US" sz="2400" dirty="0">
                <a:solidFill>
                  <a:schemeClr val="accent1"/>
                </a:solidFill>
              </a:rPr>
              <a:t> </a:t>
            </a:r>
            <a:r>
              <a:rPr lang="en-US" sz="2400" dirty="0" err="1">
                <a:solidFill>
                  <a:schemeClr val="accent1"/>
                </a:solidFill>
              </a:rPr>
              <a:t>của</a:t>
            </a:r>
            <a:r>
              <a:rPr lang="en-US" sz="2400" dirty="0">
                <a:solidFill>
                  <a:schemeClr val="accent1"/>
                </a:solidFill>
              </a:rPr>
              <a:t> </a:t>
            </a:r>
            <a:r>
              <a:rPr lang="en-US" sz="2400" dirty="0" err="1">
                <a:solidFill>
                  <a:schemeClr val="accent1"/>
                </a:solidFill>
              </a:rPr>
              <a:t>máy</a:t>
            </a:r>
            <a:r>
              <a:rPr lang="en-US" sz="2400" dirty="0">
                <a:solidFill>
                  <a:schemeClr val="accent1"/>
                </a:solidFill>
              </a:rPr>
              <a:t> </a:t>
            </a:r>
            <a:r>
              <a:rPr lang="en-US" sz="2400" dirty="0" err="1">
                <a:solidFill>
                  <a:schemeClr val="accent1"/>
                </a:solidFill>
              </a:rPr>
              <a:t>phát</a:t>
            </a:r>
            <a:r>
              <a:rPr lang="en-US" sz="2400" dirty="0">
                <a:solidFill>
                  <a:schemeClr val="accent1"/>
                </a:solidFill>
              </a:rPr>
              <a:t>, </a:t>
            </a:r>
            <a:r>
              <a:rPr lang="en-US" sz="2400" dirty="0" err="1">
                <a:solidFill>
                  <a:schemeClr val="accent1"/>
                </a:solidFill>
              </a:rPr>
              <a:t>khi</a:t>
            </a:r>
            <a:r>
              <a:rPr lang="en-US" sz="2400" dirty="0">
                <a:solidFill>
                  <a:schemeClr val="accent1"/>
                </a:solidFill>
              </a:rPr>
              <a:t> </a:t>
            </a:r>
            <a:r>
              <a:rPr lang="en-US" sz="2400" dirty="0" err="1">
                <a:solidFill>
                  <a:schemeClr val="accent1"/>
                </a:solidFill>
              </a:rPr>
              <a:t>có</a:t>
            </a:r>
            <a:r>
              <a:rPr lang="en-US" sz="2400" dirty="0">
                <a:solidFill>
                  <a:schemeClr val="accent1"/>
                </a:solidFill>
              </a:rPr>
              <a:t> </a:t>
            </a:r>
            <a:r>
              <a:rPr lang="en-US" sz="2400" dirty="0" err="1">
                <a:solidFill>
                  <a:schemeClr val="accent1"/>
                </a:solidFill>
              </a:rPr>
              <a:t>người</a:t>
            </a:r>
            <a:r>
              <a:rPr lang="en-US" sz="2400" dirty="0">
                <a:solidFill>
                  <a:schemeClr val="accent1"/>
                </a:solidFill>
              </a:rPr>
              <a:t> </a:t>
            </a:r>
            <a:r>
              <a:rPr lang="en-US" sz="2400" dirty="0" err="1">
                <a:solidFill>
                  <a:schemeClr val="accent1"/>
                </a:solidFill>
              </a:rPr>
              <a:t>đi</a:t>
            </a:r>
            <a:r>
              <a:rPr lang="en-US" sz="2400" dirty="0">
                <a:solidFill>
                  <a:schemeClr val="accent1"/>
                </a:solidFill>
              </a:rPr>
              <a:t> qua, chum </a:t>
            </a:r>
            <a:r>
              <a:rPr lang="en-US" sz="2400" dirty="0" err="1">
                <a:solidFill>
                  <a:schemeClr val="accent1"/>
                </a:solidFill>
              </a:rPr>
              <a:t>tia</a:t>
            </a:r>
            <a:r>
              <a:rPr lang="en-US" sz="2400" dirty="0">
                <a:solidFill>
                  <a:schemeClr val="accent1"/>
                </a:solidFill>
              </a:rPr>
              <a:t> </a:t>
            </a:r>
            <a:r>
              <a:rPr lang="en-US" sz="2400" dirty="0" err="1">
                <a:solidFill>
                  <a:schemeClr val="accent1"/>
                </a:solidFill>
              </a:rPr>
              <a:t>bị</a:t>
            </a:r>
            <a:r>
              <a:rPr lang="en-US" sz="2400" dirty="0">
                <a:solidFill>
                  <a:schemeClr val="accent1"/>
                </a:solidFill>
              </a:rPr>
              <a:t> </a:t>
            </a:r>
            <a:r>
              <a:rPr lang="en-US" sz="2400" dirty="0" err="1">
                <a:solidFill>
                  <a:schemeClr val="accent1"/>
                </a:solidFill>
              </a:rPr>
              <a:t>chặn</a:t>
            </a:r>
            <a:r>
              <a:rPr lang="en-US" sz="2400" dirty="0">
                <a:solidFill>
                  <a:schemeClr val="accent1"/>
                </a:solidFill>
              </a:rPr>
              <a:t> </a:t>
            </a:r>
            <a:r>
              <a:rPr lang="en-US" sz="2400" dirty="0" err="1">
                <a:solidFill>
                  <a:schemeClr val="accent1"/>
                </a:solidFill>
              </a:rPr>
              <a:t>lại</a:t>
            </a:r>
            <a:r>
              <a:rPr lang="en-US" sz="2400" dirty="0">
                <a:solidFill>
                  <a:schemeClr val="accent1"/>
                </a:solidFill>
              </a:rPr>
              <a:t> </a:t>
            </a:r>
            <a:r>
              <a:rPr lang="en-US" sz="2400" dirty="0" err="1">
                <a:solidFill>
                  <a:schemeClr val="accent1"/>
                </a:solidFill>
              </a:rPr>
              <a:t>từ</a:t>
            </a:r>
            <a:r>
              <a:rPr lang="en-US" sz="2400" dirty="0">
                <a:solidFill>
                  <a:schemeClr val="accent1"/>
                </a:solidFill>
              </a:rPr>
              <a:t> </a:t>
            </a:r>
            <a:r>
              <a:rPr lang="en-US" sz="2400" dirty="0" err="1">
                <a:solidFill>
                  <a:schemeClr val="accent1"/>
                </a:solidFill>
              </a:rPr>
              <a:t>máy</a:t>
            </a:r>
            <a:r>
              <a:rPr lang="en-US" sz="2400" dirty="0">
                <a:solidFill>
                  <a:schemeClr val="accent1"/>
                </a:solidFill>
              </a:rPr>
              <a:t> </a:t>
            </a:r>
            <a:r>
              <a:rPr lang="en-US" sz="2400" dirty="0" err="1">
                <a:solidFill>
                  <a:schemeClr val="accent1"/>
                </a:solidFill>
              </a:rPr>
              <a:t>phát</a:t>
            </a:r>
            <a:r>
              <a:rPr lang="en-US" sz="2400" dirty="0">
                <a:solidFill>
                  <a:schemeClr val="accent1"/>
                </a:solidFill>
              </a:rPr>
              <a:t> </a:t>
            </a:r>
            <a:r>
              <a:rPr lang="en-US" sz="2400" dirty="0" err="1">
                <a:solidFill>
                  <a:schemeClr val="accent1"/>
                </a:solidFill>
              </a:rPr>
              <a:t>đến</a:t>
            </a:r>
            <a:r>
              <a:rPr lang="en-US" sz="2400" dirty="0">
                <a:solidFill>
                  <a:schemeClr val="accent1"/>
                </a:solidFill>
              </a:rPr>
              <a:t> </a:t>
            </a:r>
            <a:r>
              <a:rPr lang="en-US" sz="2400" dirty="0" err="1">
                <a:solidFill>
                  <a:schemeClr val="accent1"/>
                </a:solidFill>
              </a:rPr>
              <a:t>máy</a:t>
            </a:r>
            <a:r>
              <a:rPr lang="en-US" sz="2400" dirty="0">
                <a:solidFill>
                  <a:schemeClr val="accent1"/>
                </a:solidFill>
              </a:rPr>
              <a:t> </a:t>
            </a:r>
            <a:r>
              <a:rPr lang="en-US" sz="2400" dirty="0" err="1">
                <a:solidFill>
                  <a:schemeClr val="accent1"/>
                </a:solidFill>
              </a:rPr>
              <a:t>thu</a:t>
            </a:r>
            <a:r>
              <a:rPr lang="en-US" sz="2400" dirty="0">
                <a:solidFill>
                  <a:schemeClr val="accent1"/>
                </a:solidFill>
              </a:rPr>
              <a:t> </a:t>
            </a:r>
            <a:r>
              <a:rPr lang="en-US" sz="2400" dirty="0" err="1">
                <a:solidFill>
                  <a:schemeClr val="accent1"/>
                </a:solidFill>
              </a:rPr>
              <a:t>thì</a:t>
            </a:r>
            <a:r>
              <a:rPr lang="en-US" sz="2400" dirty="0">
                <a:solidFill>
                  <a:schemeClr val="accent1"/>
                </a:solidFill>
              </a:rPr>
              <a:t> </a:t>
            </a:r>
            <a:r>
              <a:rPr lang="en-US" sz="2400" dirty="0" err="1">
                <a:solidFill>
                  <a:schemeClr val="accent1"/>
                </a:solidFill>
              </a:rPr>
              <a:t>cổng</a:t>
            </a:r>
            <a:r>
              <a:rPr lang="en-US" sz="2400" dirty="0">
                <a:solidFill>
                  <a:schemeClr val="accent1"/>
                </a:solidFill>
              </a:rPr>
              <a:t> </a:t>
            </a:r>
            <a:r>
              <a:rPr lang="en-US" sz="2400" dirty="0" err="1">
                <a:solidFill>
                  <a:schemeClr val="accent1"/>
                </a:solidFill>
              </a:rPr>
              <a:t>quang</a:t>
            </a:r>
            <a:r>
              <a:rPr lang="en-US" sz="2400" dirty="0">
                <a:solidFill>
                  <a:schemeClr val="accent1"/>
                </a:solidFill>
              </a:rPr>
              <a:t> </a:t>
            </a:r>
            <a:r>
              <a:rPr lang="en-US" sz="2400" dirty="0" err="1">
                <a:solidFill>
                  <a:schemeClr val="accent1"/>
                </a:solidFill>
              </a:rPr>
              <a:t>sẽ</a:t>
            </a:r>
            <a:r>
              <a:rPr lang="en-US" sz="2400" dirty="0">
                <a:solidFill>
                  <a:schemeClr val="accent1"/>
                </a:solidFill>
              </a:rPr>
              <a:t> </a:t>
            </a:r>
            <a:r>
              <a:rPr lang="en-US" sz="2400" dirty="0" err="1">
                <a:solidFill>
                  <a:schemeClr val="accent1"/>
                </a:solidFill>
              </a:rPr>
              <a:t>phát</a:t>
            </a:r>
            <a:r>
              <a:rPr lang="en-US" sz="2400" dirty="0">
                <a:solidFill>
                  <a:schemeClr val="accent1"/>
                </a:solidFill>
              </a:rPr>
              <a:t> </a:t>
            </a:r>
            <a:r>
              <a:rPr lang="en-US" sz="2400" dirty="0" err="1">
                <a:solidFill>
                  <a:schemeClr val="accent1"/>
                </a:solidFill>
              </a:rPr>
              <a:t>ra</a:t>
            </a:r>
            <a:r>
              <a:rPr lang="en-US" sz="2400" dirty="0">
                <a:solidFill>
                  <a:schemeClr val="accent1"/>
                </a:solidFill>
              </a:rPr>
              <a:t> </a:t>
            </a:r>
            <a:r>
              <a:rPr lang="en-US" sz="2400" dirty="0" err="1">
                <a:solidFill>
                  <a:schemeClr val="accent1"/>
                </a:solidFill>
              </a:rPr>
              <a:t>một</a:t>
            </a:r>
            <a:r>
              <a:rPr lang="en-US" sz="2400" dirty="0">
                <a:solidFill>
                  <a:schemeClr val="accent1"/>
                </a:solidFill>
              </a:rPr>
              <a:t> </a:t>
            </a:r>
            <a:r>
              <a:rPr lang="en-US" sz="2400" dirty="0" err="1">
                <a:solidFill>
                  <a:schemeClr val="accent1"/>
                </a:solidFill>
              </a:rPr>
              <a:t>tín</a:t>
            </a:r>
            <a:r>
              <a:rPr lang="en-US" sz="2400" dirty="0">
                <a:solidFill>
                  <a:schemeClr val="accent1"/>
                </a:solidFill>
              </a:rPr>
              <a:t> </a:t>
            </a:r>
            <a:r>
              <a:rPr lang="en-US" sz="2400" dirty="0" err="1">
                <a:solidFill>
                  <a:schemeClr val="accent1"/>
                </a:solidFill>
              </a:rPr>
              <a:t>hiệu</a:t>
            </a:r>
            <a:r>
              <a:rPr lang="en-US" sz="2400" dirty="0">
                <a:solidFill>
                  <a:schemeClr val="accent1"/>
                </a:solidFill>
              </a:rPr>
              <a:t> </a:t>
            </a:r>
            <a:r>
              <a:rPr lang="en-US" sz="2400" dirty="0" err="1">
                <a:solidFill>
                  <a:schemeClr val="accent1"/>
                </a:solidFill>
              </a:rPr>
              <a:t>điều</a:t>
            </a:r>
            <a:r>
              <a:rPr lang="en-US" sz="2400" dirty="0">
                <a:solidFill>
                  <a:schemeClr val="accent1"/>
                </a:solidFill>
              </a:rPr>
              <a:t> </a:t>
            </a:r>
            <a:r>
              <a:rPr lang="en-US" sz="2400" dirty="0" err="1">
                <a:solidFill>
                  <a:schemeClr val="accent1"/>
                </a:solidFill>
              </a:rPr>
              <a:t>khiển</a:t>
            </a:r>
            <a:r>
              <a:rPr lang="en-US" sz="2400" dirty="0">
                <a:solidFill>
                  <a:schemeClr val="accent1"/>
                </a:solidFill>
              </a:rPr>
              <a:t> </a:t>
            </a:r>
            <a:r>
              <a:rPr lang="en-US" sz="2400" dirty="0" err="1">
                <a:solidFill>
                  <a:schemeClr val="accent1"/>
                </a:solidFill>
              </a:rPr>
              <a:t>chuông</a:t>
            </a:r>
            <a:r>
              <a:rPr lang="en-US" sz="2400" dirty="0">
                <a:solidFill>
                  <a:schemeClr val="accent1"/>
                </a:solidFill>
              </a:rPr>
              <a:t> </a:t>
            </a:r>
            <a:r>
              <a:rPr lang="en-US" sz="2400" dirty="0" err="1">
                <a:solidFill>
                  <a:schemeClr val="accent1"/>
                </a:solidFill>
              </a:rPr>
              <a:t>báo</a:t>
            </a:r>
            <a:r>
              <a:rPr lang="en-US" sz="2400" dirty="0">
                <a:solidFill>
                  <a:schemeClr val="accent1"/>
                </a:solidFill>
              </a:rPr>
              <a:t> </a:t>
            </a:r>
            <a:r>
              <a:rPr lang="en-US" sz="2400" dirty="0" err="1">
                <a:solidFill>
                  <a:schemeClr val="accent1"/>
                </a:solidFill>
              </a:rPr>
              <a:t>kêu</a:t>
            </a:r>
            <a:r>
              <a:rPr lang="en-US" sz="2400" dirty="0">
                <a:solidFill>
                  <a:schemeClr val="accent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wipe(down)">
                                      <p:cBhvr>
                                        <p:cTn id="10" dur="5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8112" y="425028"/>
            <a:ext cx="6848687" cy="8940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spcCol="0" rtlCol="0" anchor="ctr"/>
          <a:lstStyle/>
          <a:p>
            <a:pPr algn="ctr" defTabSz="1218565"/>
            <a:r>
              <a:rPr lang="en-US" sz="4265" dirty="0">
                <a:solidFill>
                  <a:prstClr val="white"/>
                </a:solidFill>
                <a:cs typeface="Times New Roman" panose="02020603050405020304" pitchFamily="18" charset="0"/>
              </a:rPr>
              <a:t>HƯỚNG DẪN VỀ NHÀ</a:t>
            </a:r>
            <a:endParaRPr lang="en-US" sz="4265" b="1" dirty="0">
              <a:solidFill>
                <a:prstClr val="white"/>
              </a:solidFill>
              <a:cs typeface="Times New Roman" panose="02020603050405020304" pitchFamily="18" charset="0"/>
            </a:endParaRPr>
          </a:p>
        </p:txBody>
      </p:sp>
      <p:sp>
        <p:nvSpPr>
          <p:cNvPr id="3" name="Rounded Rectangle 2"/>
          <p:cNvSpPr/>
          <p:nvPr/>
        </p:nvSpPr>
        <p:spPr>
          <a:xfrm>
            <a:off x="477599" y="3640325"/>
            <a:ext cx="11111340" cy="2530139"/>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50000"/>
              </a:spcBef>
              <a:spcAft>
                <a:spcPct val="0"/>
              </a:spcAft>
            </a:pPr>
            <a:r>
              <a:rPr lang="en-US" sz="4400" dirty="0">
                <a:solidFill>
                  <a:schemeClr val="bg1"/>
                </a:solidFill>
                <a:cs typeface="Times New Roman" panose="02020603050405020304" pitchFamily="18" charset="0"/>
              </a:rPr>
              <a:t>HỌC BÀI VÀ ĐỌC TRƯỚC BÀI 2 “ NGUYÊN TỬ”</a:t>
            </a:r>
          </a:p>
        </p:txBody>
      </p:sp>
      <p:pic>
        <p:nvPicPr>
          <p:cNvPr id="10" name="Picture 9"/>
          <p:cNvPicPr>
            <a:picLocks noChangeAspect="1"/>
          </p:cNvPicPr>
          <p:nvPr/>
        </p:nvPicPr>
        <p:blipFill>
          <a:blip r:embed="rId2"/>
          <a:stretch>
            <a:fillRect/>
          </a:stretch>
        </p:blipFill>
        <p:spPr>
          <a:xfrm>
            <a:off x="7356689" y="-238539"/>
            <a:ext cx="5188507" cy="3456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randomBar dir="vert"/>
      </p:transition>
    </mc:Choice>
    <mc:Fallback xmlns="">
      <p:transition spd="slow">
        <p:randomBar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36060D-CADE-4357-87B3-77B58462F2EF}"/>
              </a:ext>
            </a:extLst>
          </p:cNvPr>
          <p:cNvSpPr txBox="1"/>
          <p:nvPr/>
        </p:nvSpPr>
        <p:spPr>
          <a:xfrm>
            <a:off x="289249" y="4543206"/>
            <a:ext cx="11644604" cy="2677656"/>
          </a:xfrm>
          <a:prstGeom prst="rect">
            <a:avLst/>
          </a:prstGeom>
          <a:noFill/>
        </p:spPr>
        <p:txBody>
          <a:bodyPr wrap="square" rtlCol="0">
            <a:spAutoFit/>
          </a:bodyPr>
          <a:lstStyle/>
          <a:p>
            <a:pPr algn="just" rtl="0"/>
            <a:r>
              <a:rPr lang="en-US" sz="2800" dirty="0">
                <a:solidFill>
                  <a:srgbClr val="222222"/>
                </a:solidFill>
                <a:latin typeface="Times New Roman" panose="02020603050405020304" pitchFamily="18" charset="0"/>
                <a:cs typeface="Times New Roman" panose="02020603050405020304" pitchFamily="18" charset="0"/>
              </a:rPr>
              <a:t>	K</a:t>
            </a:r>
            <a:r>
              <a:rPr lang="vi-VN" sz="2800" b="0" i="0" dirty="0">
                <a:solidFill>
                  <a:srgbClr val="222222"/>
                </a:solidFill>
                <a:effectLst/>
                <a:latin typeface="Times New Roman" panose="02020603050405020304" pitchFamily="18" charset="0"/>
                <a:cs typeface="Times New Roman" panose="02020603050405020304" pitchFamily="18" charset="0"/>
              </a:rPr>
              <a:t>hi có lũ </a:t>
            </a:r>
            <a:r>
              <a:rPr lang="en-US" sz="2800" dirty="0" err="1">
                <a:solidFill>
                  <a:srgbClr val="222222"/>
                </a:solidFill>
                <a:latin typeface="Times New Roman" panose="02020603050405020304" pitchFamily="18" charset="0"/>
                <a:cs typeface="Times New Roman" panose="02020603050405020304" pitchFamily="18" charset="0"/>
              </a:rPr>
              <a:t>về</a:t>
            </a:r>
            <a:r>
              <a:rPr lang="vi-VN" sz="2800" b="0" i="0" dirty="0">
                <a:solidFill>
                  <a:srgbClr val="222222"/>
                </a:solidFill>
                <a:effectLst/>
                <a:latin typeface="Times New Roman" panose="02020603050405020304" pitchFamily="18" charset="0"/>
                <a:cs typeface="Times New Roman" panose="02020603050405020304" pitchFamily="18" charset="0"/>
              </a:rPr>
              <a:t>, nước chảy qua đem theo và để lại ở vùng đất đồng bằng một hỗn hợp không đồng nhất các chất gọi chung là phù sa.</a:t>
            </a:r>
          </a:p>
          <a:p>
            <a:pPr algn="just" rtl="0"/>
            <a:r>
              <a:rPr lang="en-US" sz="2800" b="0" i="0" dirty="0">
                <a:solidFill>
                  <a:srgbClr val="222222"/>
                </a:solidFill>
                <a:effectLst/>
                <a:latin typeface="Times New Roman" panose="02020603050405020304" pitchFamily="18" charset="0"/>
                <a:cs typeface="Times New Roman" panose="02020603050405020304" pitchFamily="18" charset="0"/>
              </a:rPr>
              <a:t>	</a:t>
            </a:r>
            <a:r>
              <a:rPr lang="vi-VN" sz="2800" b="0" i="0" dirty="0">
                <a:solidFill>
                  <a:srgbClr val="222222"/>
                </a:solidFill>
                <a:effectLst/>
                <a:latin typeface="Times New Roman" panose="02020603050405020304" pitchFamily="18" charset="0"/>
                <a:cs typeface="Times New Roman" panose="02020603050405020304" pitchFamily="18" charset="0"/>
              </a:rPr>
              <a:t>Phù sa là sản phẩm của sự phong hóa các loại đất đá, bị vụn bở, chứa nhiều hỗn hợp các chất, khoáng chất dinh dưỡng, chúng bồi đắp thêm sự màu mỡ cho các vùng đất đồng bằng ven sông.</a:t>
            </a:r>
          </a:p>
          <a:p>
            <a:pPr algn="just"/>
            <a:endParaRPr lang="en-US"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47282E1-4CB9-4C9C-97D4-4A3C2CCBC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968" y="169933"/>
            <a:ext cx="6410583" cy="4449247"/>
          </a:xfrm>
          <a:prstGeom prst="rect">
            <a:avLst/>
          </a:prstGeom>
        </p:spPr>
      </p:pic>
    </p:spTree>
    <p:extLst>
      <p:ext uri="{BB962C8B-B14F-4D97-AF65-F5344CB8AC3E}">
        <p14:creationId xmlns:p14="http://schemas.microsoft.com/office/powerpoint/2010/main" val="408647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Tại sao đàn chim di cư lại bay theo đội hình chữ V ngược? - DKN News">
            <a:extLst>
              <a:ext uri="{FF2B5EF4-FFF2-40B4-BE49-F238E27FC236}">
                <a16:creationId xmlns:a16="http://schemas.microsoft.com/office/drawing/2014/main" id="{19A583C7-A562-4A11-9F6B-A43C893BB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9" y="215131"/>
            <a:ext cx="9334482" cy="39118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2AEECE-7D2D-41AB-A946-C260E89DB0E6}"/>
              </a:ext>
            </a:extLst>
          </p:cNvPr>
          <p:cNvSpPr txBox="1"/>
          <p:nvPr/>
        </p:nvSpPr>
        <p:spPr>
          <a:xfrm>
            <a:off x="298581" y="4636736"/>
            <a:ext cx="11457990" cy="1815882"/>
          </a:xfrm>
          <a:prstGeom prst="rect">
            <a:avLst/>
          </a:prstGeom>
          <a:noFill/>
        </p:spPr>
        <p:txBody>
          <a:bodyPr wrap="square" rtlCol="0">
            <a:spAutoFit/>
          </a:bodyPr>
          <a:lstStyle/>
          <a:p>
            <a:r>
              <a:rPr lang="en-US" sz="2800" b="0" i="0" dirty="0">
                <a:solidFill>
                  <a:srgbClr val="202122"/>
                </a:solidFill>
                <a:effectLst/>
                <a:latin typeface="Times New Roman" panose="02020603050405020304" pitchFamily="18" charset="0"/>
                <a:cs typeface="Times New Roman" panose="02020603050405020304" pitchFamily="18" charset="0"/>
              </a:rPr>
              <a:t>	</a:t>
            </a:r>
            <a:r>
              <a:rPr lang="vi-VN" sz="2800" b="0" i="0" dirty="0">
                <a:solidFill>
                  <a:srgbClr val="202122"/>
                </a:solidFill>
                <a:effectLst/>
                <a:latin typeface="Times New Roman" panose="02020603050405020304" pitchFamily="18" charset="0"/>
                <a:cs typeface="Times New Roman" panose="02020603050405020304" pitchFamily="18" charset="0"/>
              </a:rPr>
              <a:t>Khi bay theo đội hình chữ V giúp giữ liên lạc tốt hơn bởi các chú chim đằng sau dễ dàng nhìn thấy các chú chim phía trước. Điều này rất quan trọng để chúng không bị lạc đàn mỗi khi chú chim bay đầu ra tín hiệu dừng lại để nghỉ, tìm thức ăn hoặc đổi hướng bay</a:t>
            </a:r>
            <a:r>
              <a:rPr lang="en-US" sz="2800" b="0" i="0" dirty="0">
                <a:solidFill>
                  <a:srgbClr val="202122"/>
                </a:solidFill>
                <a:effectLst/>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72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1842052" y="1157091"/>
            <a:ext cx="6520070"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Vận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phương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pháp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p>
        </p:txBody>
      </p:sp>
      <p:sp>
        <p:nvSpPr>
          <p:cNvPr id="5" name="TextBox 4"/>
          <p:cNvSpPr txBox="1"/>
          <p:nvPr/>
        </p:nvSpPr>
        <p:spPr>
          <a:xfrm>
            <a:off x="1934817" y="2293045"/>
            <a:ext cx="6520070"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Thực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hiện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kĩ</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năng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1934817" y="3429000"/>
            <a:ext cx="6520070"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Sử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cụ</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9026" y="119269"/>
            <a:ext cx="8003540" cy="609600"/>
            <a:chOff x="159026" y="119269"/>
            <a:chExt cx="8003540" cy="609600"/>
          </a:xfrm>
        </p:grpSpPr>
        <p:sp>
          <p:nvSpPr>
            <p:cNvPr id="4" name="Arrow: Pentagon 3"/>
            <p:cNvSpPr/>
            <p:nvPr/>
          </p:nvSpPr>
          <p:spPr>
            <a:xfrm>
              <a:off x="159026" y="119269"/>
              <a:ext cx="516835"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cs typeface="Times New Roman" panose="02020603050405020304" pitchFamily="18" charset="0"/>
                </a:rPr>
                <a:t>1</a:t>
              </a:r>
            </a:p>
          </p:txBody>
        </p:sp>
        <p:sp>
          <p:nvSpPr>
            <p:cNvPr id="5" name="Arrow: Chevron 4"/>
            <p:cNvSpPr/>
            <p:nvPr/>
          </p:nvSpPr>
          <p:spPr>
            <a:xfrm>
              <a:off x="543201" y="119269"/>
              <a:ext cx="7619365" cy="609600"/>
            </a:xfrm>
            <a:prstGeom prst="chevron">
              <a:avLst>
                <a:gd name="adj" fmla="val 43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cs typeface="Times New Roman" panose="02020603050405020304" pitchFamily="18" charset="0"/>
                </a:rPr>
                <a:t>PHƯƠNG PHÁP TÌM HIỂU TỰ NHIÊN</a:t>
              </a:r>
            </a:p>
          </p:txBody>
        </p:sp>
      </p:grpSp>
      <p:sp>
        <p:nvSpPr>
          <p:cNvPr id="6" name="TextBox 5"/>
          <p:cNvSpPr txBox="1"/>
          <p:nvPr/>
        </p:nvSpPr>
        <p:spPr>
          <a:xfrm>
            <a:off x="2278380" y="1442085"/>
            <a:ext cx="6792595" cy="583565"/>
          </a:xfrm>
          <a:prstGeom prst="rect">
            <a:avLst/>
          </a:prstGeom>
          <a:solidFill>
            <a:schemeClr val="accent2">
              <a:lumMod val="20000"/>
              <a:lumOff val="80000"/>
            </a:schemeClr>
          </a:solid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3247053" y="4189859"/>
            <a:ext cx="8621538" cy="156845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a:t>
            </a:r>
          </a:p>
        </p:txBody>
      </p:sp>
      <p:pic>
        <p:nvPicPr>
          <p:cNvPr id="2" name="Content Placeholder 1" descr="1"/>
          <p:cNvPicPr>
            <a:picLocks noGrp="1" noChangeAspect="1"/>
          </p:cNvPicPr>
          <p:nvPr>
            <p:ph idx="1"/>
          </p:nvPr>
        </p:nvPicPr>
        <p:blipFill>
          <a:blip r:embed="rId2"/>
          <a:stretch>
            <a:fillRect/>
          </a:stretch>
        </p:blipFill>
        <p:spPr>
          <a:xfrm>
            <a:off x="158750" y="4358005"/>
            <a:ext cx="2619375" cy="2433955"/>
          </a:xfrm>
          <a:prstGeom prst="rect">
            <a:avLst/>
          </a:prstGeom>
        </p:spPr>
      </p:pic>
      <p:sp>
        <p:nvSpPr>
          <p:cNvPr id="3" name="Arrow: Right 2">
            <a:extLst>
              <a:ext uri="{FF2B5EF4-FFF2-40B4-BE49-F238E27FC236}">
                <a16:creationId xmlns:a16="http://schemas.microsoft.com/office/drawing/2014/main" id="{44C47522-9855-1F48-CA65-38CC7798C343}"/>
              </a:ext>
            </a:extLst>
          </p:cNvPr>
          <p:cNvSpPr/>
          <p:nvPr/>
        </p:nvSpPr>
        <p:spPr>
          <a:xfrm>
            <a:off x="3496165" y="4358005"/>
            <a:ext cx="689113"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bldLvl="0" animBg="1"/>
      <p:bldP spid="7" grpId="0"/>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9026" y="119269"/>
            <a:ext cx="7928610" cy="609600"/>
            <a:chOff x="159026" y="119269"/>
            <a:chExt cx="7928610" cy="609600"/>
          </a:xfrm>
        </p:grpSpPr>
        <p:sp>
          <p:nvSpPr>
            <p:cNvPr id="5" name="Arrow: Pentagon 4"/>
            <p:cNvSpPr/>
            <p:nvPr/>
          </p:nvSpPr>
          <p:spPr>
            <a:xfrm>
              <a:off x="159026" y="119269"/>
              <a:ext cx="516835"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cs typeface="Times New Roman" panose="02020603050405020304" pitchFamily="18" charset="0"/>
                </a:rPr>
                <a:t>1</a:t>
              </a:r>
            </a:p>
          </p:txBody>
        </p:sp>
        <p:sp>
          <p:nvSpPr>
            <p:cNvPr id="6" name="Arrow: Chevron 5"/>
            <p:cNvSpPr/>
            <p:nvPr/>
          </p:nvSpPr>
          <p:spPr>
            <a:xfrm>
              <a:off x="543201" y="119269"/>
              <a:ext cx="7544435" cy="609600"/>
            </a:xfrm>
            <a:prstGeom prst="chevron">
              <a:avLst>
                <a:gd name="adj" fmla="val 43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libri" panose="020F0502020204030204" pitchFamily="34" charset="0"/>
                  <a:cs typeface="Calibri" panose="020F0502020204030204" pitchFamily="34" charset="0"/>
                </a:rPr>
                <a:t>PHƯƠNG PHÁP TÌM HIỂU TỰ NHIÊN</a:t>
              </a:r>
            </a:p>
          </p:txBody>
        </p:sp>
      </p:grpSp>
      <p:grpSp>
        <p:nvGrpSpPr>
          <p:cNvPr id="2" name="Group 1"/>
          <p:cNvGrpSpPr/>
          <p:nvPr/>
        </p:nvGrpSpPr>
        <p:grpSpPr>
          <a:xfrm>
            <a:off x="1020417" y="1318591"/>
            <a:ext cx="6281531" cy="609600"/>
            <a:chOff x="1020417" y="1318591"/>
            <a:chExt cx="6281531" cy="609600"/>
          </a:xfrm>
          <a:solidFill>
            <a:schemeClr val="accent2">
              <a:lumMod val="40000"/>
              <a:lumOff val="60000"/>
            </a:schemeClr>
          </a:solidFill>
        </p:grpSpPr>
        <p:sp>
          <p:nvSpPr>
            <p:cNvPr id="7" name="Oval 6"/>
            <p:cNvSpPr/>
            <p:nvPr/>
          </p:nvSpPr>
          <p:spPr>
            <a:xfrm>
              <a:off x="1020417" y="1391478"/>
              <a:ext cx="530087" cy="46382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1</a:t>
              </a:r>
            </a:p>
          </p:txBody>
        </p:sp>
        <p:sp>
          <p:nvSpPr>
            <p:cNvPr id="8" name="Flowchart: Terminator 7"/>
            <p:cNvSpPr/>
            <p:nvPr/>
          </p:nvSpPr>
          <p:spPr>
            <a:xfrm>
              <a:off x="1828801" y="1318591"/>
              <a:ext cx="5473147" cy="609600"/>
            </a:xfrm>
            <a:prstGeom prst="flowChartTermina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Quan </a:t>
              </a:r>
              <a:r>
                <a:rPr lang="en-US" sz="2400" dirty="0" err="1">
                  <a:solidFill>
                    <a:schemeClr val="tx1"/>
                  </a:solidFill>
                  <a:latin typeface="Times New Roman" panose="02020603050405020304" pitchFamily="18" charset="0"/>
                  <a:cs typeface="Times New Roman" panose="02020603050405020304" pitchFamily="18" charset="0"/>
                </a:rPr>
                <a:t>sát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đặt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hỏi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cứu</a:t>
              </a:r>
              <a:endParaRPr lang="en-US" sz="2400" dirty="0">
                <a:solidFill>
                  <a:schemeClr val="tx1"/>
                </a:solidFill>
                <a:latin typeface="Times New Roman" panose="02020603050405020304" pitchFamily="18" charset="0"/>
                <a:cs typeface="Times New Roman" panose="02020603050405020304" pitchFamily="18" charset="0"/>
              </a:endParaRPr>
            </a:p>
          </p:txBody>
        </p:sp>
      </p:grpSp>
      <p:grpSp>
        <p:nvGrpSpPr>
          <p:cNvPr id="3" name="Group 2"/>
          <p:cNvGrpSpPr/>
          <p:nvPr/>
        </p:nvGrpSpPr>
        <p:grpSpPr>
          <a:xfrm>
            <a:off x="1020416" y="2213113"/>
            <a:ext cx="6281531" cy="609600"/>
            <a:chOff x="1020416" y="2213113"/>
            <a:chExt cx="6281531" cy="609600"/>
          </a:xfrm>
          <a:solidFill>
            <a:schemeClr val="accent6"/>
          </a:solidFill>
        </p:grpSpPr>
        <p:sp>
          <p:nvSpPr>
            <p:cNvPr id="9" name="Oval 8"/>
            <p:cNvSpPr/>
            <p:nvPr/>
          </p:nvSpPr>
          <p:spPr>
            <a:xfrm>
              <a:off x="1020416" y="2286000"/>
              <a:ext cx="530087" cy="46382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cs typeface="Times New Roman" panose="02020603050405020304" pitchFamily="18" charset="0"/>
                </a:rPr>
                <a:t>2</a:t>
              </a:r>
            </a:p>
          </p:txBody>
        </p:sp>
        <p:sp>
          <p:nvSpPr>
            <p:cNvPr id="13" name="Flowchart: Terminator 12"/>
            <p:cNvSpPr/>
            <p:nvPr/>
          </p:nvSpPr>
          <p:spPr>
            <a:xfrm>
              <a:off x="1828800" y="2213113"/>
              <a:ext cx="5473147" cy="609600"/>
            </a:xfrm>
            <a:prstGeom prst="flowChartTermina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endParaRPr lang="en-US" sz="2400" dirty="0">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1020415" y="3154018"/>
            <a:ext cx="6281532" cy="609600"/>
            <a:chOff x="1020415" y="3154018"/>
            <a:chExt cx="6281532" cy="609600"/>
          </a:xfrm>
        </p:grpSpPr>
        <p:sp>
          <p:nvSpPr>
            <p:cNvPr id="10" name="Oval 9"/>
            <p:cNvSpPr/>
            <p:nvPr/>
          </p:nvSpPr>
          <p:spPr>
            <a:xfrm>
              <a:off x="1020415" y="3180522"/>
              <a:ext cx="530087" cy="46382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cs typeface="Times New Roman" panose="02020603050405020304" pitchFamily="18" charset="0"/>
                </a:rPr>
                <a:t>3</a:t>
              </a:r>
            </a:p>
          </p:txBody>
        </p:sp>
        <p:sp>
          <p:nvSpPr>
            <p:cNvPr id="14" name="Flowchart: Terminator 13"/>
            <p:cNvSpPr/>
            <p:nvPr/>
          </p:nvSpPr>
          <p:spPr>
            <a:xfrm>
              <a:off x="1828800" y="3154018"/>
              <a:ext cx="5473147" cy="609600"/>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Lập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thuyết</a:t>
              </a:r>
              <a:endParaRPr lang="en-US" sz="2400" dirty="0">
                <a:solidFill>
                  <a:schemeClr val="tx1"/>
                </a:solidFill>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1020413" y="3969027"/>
            <a:ext cx="6453812" cy="609600"/>
            <a:chOff x="1020413" y="3969027"/>
            <a:chExt cx="6453812" cy="609600"/>
          </a:xfrm>
          <a:solidFill>
            <a:schemeClr val="accent5">
              <a:lumMod val="50000"/>
            </a:schemeClr>
          </a:solidFill>
        </p:grpSpPr>
        <p:sp>
          <p:nvSpPr>
            <p:cNvPr id="11" name="Oval 10"/>
            <p:cNvSpPr/>
            <p:nvPr/>
          </p:nvSpPr>
          <p:spPr>
            <a:xfrm>
              <a:off x="1020413" y="4041914"/>
              <a:ext cx="530087" cy="46382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cs typeface="Times New Roman" panose="02020603050405020304" pitchFamily="18" charset="0"/>
                </a:rPr>
                <a:t>4</a:t>
              </a:r>
            </a:p>
          </p:txBody>
        </p:sp>
        <p:sp>
          <p:nvSpPr>
            <p:cNvPr id="15" name="Flowchart: Terminator 14"/>
            <p:cNvSpPr/>
            <p:nvPr/>
          </p:nvSpPr>
          <p:spPr>
            <a:xfrm>
              <a:off x="2001078" y="3969027"/>
              <a:ext cx="5473147" cy="609600"/>
            </a:xfrm>
            <a:prstGeom prst="flowChartTermina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kế </a:t>
              </a:r>
              <a:r>
                <a:rPr lang="en-US" sz="2400" dirty="0" err="1">
                  <a:latin typeface="Times New Roman" panose="02020603050405020304" pitchFamily="18" charset="0"/>
                  <a:cs typeface="Times New Roman" panose="02020603050405020304" pitchFamily="18" charset="0"/>
                </a:rPr>
                <a:t>hoạch</a:t>
              </a:r>
              <a:endParaRPr lang="en-US" sz="2400" dirty="0">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1020414" y="5997608"/>
            <a:ext cx="6453811" cy="609600"/>
            <a:chOff x="1020414" y="5526157"/>
            <a:chExt cx="6453811" cy="609600"/>
          </a:xfrm>
          <a:solidFill>
            <a:srgbClr val="C00000"/>
          </a:solidFill>
        </p:grpSpPr>
        <p:sp>
          <p:nvSpPr>
            <p:cNvPr id="12" name="Oval 11"/>
            <p:cNvSpPr/>
            <p:nvPr/>
          </p:nvSpPr>
          <p:spPr>
            <a:xfrm>
              <a:off x="1020414" y="5592420"/>
              <a:ext cx="530087" cy="46382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cs typeface="Times New Roman" panose="02020603050405020304" pitchFamily="18" charset="0"/>
                </a:rPr>
                <a:t>5</a:t>
              </a:r>
            </a:p>
          </p:txBody>
        </p:sp>
        <p:sp>
          <p:nvSpPr>
            <p:cNvPr id="16" name="Flowchart: Terminator 15"/>
            <p:cNvSpPr/>
            <p:nvPr/>
          </p:nvSpPr>
          <p:spPr>
            <a:xfrm>
              <a:off x="2001078" y="5526157"/>
              <a:ext cx="5473147" cy="609600"/>
            </a:xfrm>
            <a:prstGeom prst="flowChartTermina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p:txBody>
        </p:sp>
      </p:grpSp>
      <p:sp>
        <p:nvSpPr>
          <p:cNvPr id="17" name="Flowchart: Alternate Process 16"/>
          <p:cNvSpPr/>
          <p:nvPr/>
        </p:nvSpPr>
        <p:spPr>
          <a:xfrm>
            <a:off x="2040833" y="4934120"/>
            <a:ext cx="2252870" cy="609599"/>
          </a:xfrm>
          <a:prstGeom prst="flowChartAlternateProcess">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Giả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thuyết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đúng</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8" name="Flowchart: Alternate Process 17"/>
          <p:cNvSpPr/>
          <p:nvPr/>
        </p:nvSpPr>
        <p:spPr>
          <a:xfrm>
            <a:off x="5383796" y="4957311"/>
            <a:ext cx="2080593" cy="609599"/>
          </a:xfrm>
          <a:prstGeom prst="flowChartAlternateProcess">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Giả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thuyết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sai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3" name="Arrow: Curved Up 22"/>
          <p:cNvSpPr/>
          <p:nvPr/>
        </p:nvSpPr>
        <p:spPr>
          <a:xfrm rot="16593886">
            <a:off x="7669841" y="2353709"/>
            <a:ext cx="3185847" cy="2926829"/>
          </a:xfrm>
          <a:prstGeom prst="curved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p:cNvSpPr txBox="1"/>
          <p:nvPr/>
        </p:nvSpPr>
        <p:spPr>
          <a:xfrm rot="954381">
            <a:off x="8226398" y="2765023"/>
            <a:ext cx="2469992" cy="830997"/>
          </a:xfrm>
          <a:prstGeom prst="rect">
            <a:avLst/>
          </a:prstGeom>
          <a:noFill/>
        </p:spPr>
        <p:txBody>
          <a:bodyPr wrap="square" rtlCol="0">
            <a:spAutoFit/>
          </a:bodyPr>
          <a:lstStyle/>
          <a:p>
            <a:r>
              <a:rPr lang="en-US" sz="2400" dirty="0" err="1">
                <a:cs typeface="Times New Roman" panose="02020603050405020304" pitchFamily="18" charset="0"/>
              </a:rPr>
              <a:t>Hình</a:t>
            </a:r>
            <a:r>
              <a:rPr lang="en-US" sz="2400" dirty="0">
                <a:cs typeface="Times New Roman" panose="02020603050405020304" pitchFamily="18" charset="0"/>
              </a:rPr>
              <a:t> </a:t>
            </a:r>
            <a:r>
              <a:rPr lang="en-US" sz="2400" dirty="0" err="1">
                <a:cs typeface="Times New Roman" panose="02020603050405020304" pitchFamily="18" charset="0"/>
              </a:rPr>
              <a:t>thành</a:t>
            </a:r>
            <a:r>
              <a:rPr lang="en-US" sz="2400" dirty="0">
                <a:cs typeface="Times New Roman" panose="02020603050405020304" pitchFamily="18" charset="0"/>
              </a:rPr>
              <a:t> </a:t>
            </a:r>
            <a:r>
              <a:rPr lang="en-US" sz="2400" dirty="0" err="1">
                <a:cs typeface="Times New Roman" panose="02020603050405020304" pitchFamily="18" charset="0"/>
              </a:rPr>
              <a:t>giả</a:t>
            </a:r>
            <a:r>
              <a:rPr lang="en-US" sz="2400" dirty="0">
                <a:cs typeface="Times New Roman" panose="02020603050405020304" pitchFamily="18" charset="0"/>
              </a:rPr>
              <a:t> </a:t>
            </a:r>
            <a:r>
              <a:rPr lang="en-US" sz="2400" dirty="0" err="1">
                <a:cs typeface="Times New Roman" panose="02020603050405020304" pitchFamily="18" charset="0"/>
              </a:rPr>
              <a:t>thuyết</a:t>
            </a:r>
            <a:r>
              <a:rPr lang="en-US" sz="2400" dirty="0">
                <a:cs typeface="Times New Roman" panose="02020603050405020304" pitchFamily="18" charset="0"/>
              </a:rPr>
              <a:t> </a:t>
            </a:r>
            <a:r>
              <a:rPr lang="en-US" sz="2400" dirty="0" err="1">
                <a:cs typeface="Times New Roman" panose="02020603050405020304" pitchFamily="18" charset="0"/>
              </a:rPr>
              <a:t>mới</a:t>
            </a:r>
            <a:endParaRPr lang="en-US" sz="2400" dirty="0">
              <a:cs typeface="Times New Roman" panose="02020603050405020304" pitchFamily="18" charset="0"/>
            </a:endParaRPr>
          </a:p>
        </p:txBody>
      </p:sp>
      <p:cxnSp>
        <p:nvCxnSpPr>
          <p:cNvPr id="25" name="Straight Arrow Connector 24"/>
          <p:cNvCxnSpPr/>
          <p:nvPr/>
        </p:nvCxnSpPr>
        <p:spPr>
          <a:xfrm flipH="1">
            <a:off x="2915478" y="4575813"/>
            <a:ext cx="1378225" cy="287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165139" y="4582191"/>
            <a:ext cx="1152938" cy="295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ircle(in)">
                                      <p:cBhvr>
                                        <p:cTn id="27" dur="2000"/>
                                        <p:tgtEl>
                                          <p:spTgt spid="25"/>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circle(in)">
                                      <p:cBhvr>
                                        <p:cTn id="35" dur="2000"/>
                                        <p:tgtEl>
                                          <p:spTgt spid="27"/>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ircle(in)">
                                      <p:cBhvr>
                                        <p:cTn id="38" dur="20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3"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635" cy="583565"/>
          </a:xfrm>
          <a:prstGeom prst="rect">
            <a:avLst/>
          </a:prstGeom>
          <a:noFill/>
        </p:spPr>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Ví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sự</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trưởng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p>
        </p:txBody>
      </p:sp>
      <p:sp>
        <p:nvSpPr>
          <p:cNvPr id="5" name="TextBox 4"/>
          <p:cNvSpPr txBox="1"/>
          <p:nvPr/>
        </p:nvSpPr>
        <p:spPr>
          <a:xfrm>
            <a:off x="328930" y="681990"/>
            <a:ext cx="7922895" cy="2246769"/>
          </a:xfrm>
          <a:prstGeom prst="rect">
            <a:avLst/>
          </a:prstGeom>
          <a:noFill/>
        </p:spPr>
        <p:txBody>
          <a:bodyPr wrap="square" rtlCol="0">
            <a:spAutoFit/>
          </a:bodyPr>
          <a:lstStyle/>
          <a:p>
            <a:pPr algn="just"/>
            <a:r>
              <a:rPr lang="en-US" sz="2800" dirty="0" err="1">
                <a:solidFill>
                  <a:srgbClr val="0033CC"/>
                </a:solidFill>
                <a:latin typeface="Times New Roman" panose="02020603050405020304" pitchFamily="18" charset="0"/>
                <a:cs typeface="Times New Roman" panose="02020603050405020304" pitchFamily="18" charset="0"/>
              </a:rPr>
              <a:t>Bước</a:t>
            </a:r>
            <a:r>
              <a:rPr lang="en-US" sz="2800" dirty="0">
                <a:solidFill>
                  <a:srgbClr val="0033CC"/>
                </a:solidFill>
                <a:latin typeface="Times New Roman" panose="02020603050405020304" pitchFamily="18" charset="0"/>
                <a:cs typeface="Times New Roman" panose="02020603050405020304" pitchFamily="18" charset="0"/>
              </a:rPr>
              <a:t> 1: Quan </a:t>
            </a:r>
            <a:r>
              <a:rPr lang="en-US" sz="2800" dirty="0" err="1">
                <a:solidFill>
                  <a:srgbClr val="0033CC"/>
                </a:solidFill>
                <a:latin typeface="Times New Roman" panose="02020603050405020304" pitchFamily="18" charset="0"/>
                <a:cs typeface="Times New Roman" panose="02020603050405020304" pitchFamily="18" charset="0"/>
              </a:rPr>
              <a:t>sát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và</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đặt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hỏi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nghiên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cứu</a:t>
            </a:r>
            <a:endParaRPr lang="en-US" sz="2800" dirty="0">
              <a:solidFill>
                <a:srgbClr val="0033CC"/>
              </a:solidFill>
              <a:latin typeface="Times New Roman" panose="02020603050405020304" pitchFamily="18" charset="0"/>
              <a:cs typeface="Times New Roman" panose="02020603050405020304" pitchFamily="18" charset="0"/>
            </a:endParaRPr>
          </a:p>
          <a:p>
            <a:pPr marL="285750" indent="-285750" algn="just">
              <a:buFontTx/>
              <a:buChar char="-"/>
            </a:pPr>
            <a:r>
              <a:rPr lang="en-US" sz="2800" dirty="0">
                <a:latin typeface="Times New Roman" panose="02020603050405020304" pitchFamily="18" charset="0"/>
                <a:cs typeface="Times New Roman" panose="02020603050405020304" pitchFamily="18" charset="0"/>
              </a:rPr>
              <a:t>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endParaRPr lang="en-US" sz="2800" dirty="0">
              <a:latin typeface="Times New Roman" panose="02020603050405020304" pitchFamily="18" charset="0"/>
              <a:cs typeface="Times New Roman" panose="02020603050405020304" pitchFamily="18" charset="0"/>
            </a:endParaRPr>
          </a:p>
          <a:p>
            <a:pPr marL="285750" indent="-285750" algn="just">
              <a:buFontTx/>
              <a:buChar char="-"/>
            </a:pP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275027" y="3106580"/>
            <a:ext cx="8269357" cy="523220"/>
          </a:xfrm>
          <a:prstGeom prst="rect">
            <a:avLst/>
          </a:prstGeom>
          <a:noFill/>
        </p:spPr>
        <p:txBody>
          <a:bodyPr wrap="square" rtlCol="0">
            <a:spAutoFit/>
          </a:bodyPr>
          <a:lstStyle/>
          <a:p>
            <a:r>
              <a:rPr lang="en-US" sz="2800" dirty="0" err="1">
                <a:solidFill>
                  <a:srgbClr val="0033CC"/>
                </a:solidFill>
                <a:latin typeface="Times New Roman" panose="02020603050405020304" pitchFamily="18" charset="0"/>
                <a:cs typeface="Times New Roman" panose="02020603050405020304" pitchFamily="18" charset="0"/>
              </a:rPr>
              <a:t>Bước</a:t>
            </a:r>
            <a:r>
              <a:rPr lang="en-US" sz="2800" dirty="0">
                <a:solidFill>
                  <a:srgbClr val="0033CC"/>
                </a:solidFill>
                <a:latin typeface="Times New Roman" panose="02020603050405020304" pitchFamily="18" charset="0"/>
                <a:cs typeface="Times New Roman" panose="02020603050405020304" pitchFamily="18" charset="0"/>
              </a:rPr>
              <a:t> 2: </a:t>
            </a:r>
            <a:r>
              <a:rPr lang="en-US" sz="2800" dirty="0" err="1">
                <a:solidFill>
                  <a:srgbClr val="0033CC"/>
                </a:solidFill>
                <a:latin typeface="Times New Roman" panose="02020603050405020304" pitchFamily="18" charset="0"/>
                <a:cs typeface="Times New Roman" panose="02020603050405020304" pitchFamily="18" charset="0"/>
              </a:rPr>
              <a:t>Hình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thành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giả</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thuyết</a:t>
            </a:r>
            <a:r>
              <a:rPr lang="en-US" sz="2800" dirty="0">
                <a:solidFill>
                  <a:srgbClr val="0033CC"/>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234950" y="3659505"/>
            <a:ext cx="7394713" cy="52197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34950" y="4181475"/>
            <a:ext cx="7938666" cy="2245360"/>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a:t>
            </a:r>
          </a:p>
        </p:txBody>
      </p:sp>
      <p:pic>
        <p:nvPicPr>
          <p:cNvPr id="2" name="Content Placeholder 1" descr="cây"/>
          <p:cNvPicPr>
            <a:picLocks noGrp="1" noChangeAspect="1"/>
          </p:cNvPicPr>
          <p:nvPr>
            <p:ph sz="half" idx="1"/>
          </p:nvPr>
        </p:nvPicPr>
        <p:blipFill>
          <a:blip r:embed="rId2"/>
          <a:stretch>
            <a:fillRect/>
          </a:stretch>
        </p:blipFill>
        <p:spPr>
          <a:xfrm>
            <a:off x="8407400" y="681990"/>
            <a:ext cx="3455670" cy="2261235"/>
          </a:xfrm>
          <a:prstGeom prst="rect">
            <a:avLst/>
          </a:prstGeom>
        </p:spPr>
      </p:pic>
      <p:pic>
        <p:nvPicPr>
          <p:cNvPr id="7" name="Content Placeholder 6" descr="tb"/>
          <p:cNvPicPr>
            <a:picLocks noGrp="1" noChangeAspect="1"/>
          </p:cNvPicPr>
          <p:nvPr>
            <p:ph sz="half" idx="2"/>
          </p:nvPr>
        </p:nvPicPr>
        <p:blipFill>
          <a:blip r:embed="rId3"/>
          <a:stretch>
            <a:fillRect/>
          </a:stretch>
        </p:blipFill>
        <p:spPr>
          <a:xfrm>
            <a:off x="8075295" y="3418205"/>
            <a:ext cx="3968750" cy="2994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par>
                                <p:cTn id="38" presetID="4" presetClass="entr" presetSubtype="16"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ox(in)">
                                      <p:cBhvr>
                                        <p:cTn id="4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236</TotalTime>
  <Words>2069</Words>
  <Application>Microsoft Office PowerPoint</Application>
  <PresentationFormat>Widescreen</PresentationFormat>
  <Paragraphs>180</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tong quyen</dc:creator>
  <cp:lastModifiedBy>Administrator</cp:lastModifiedBy>
  <cp:revision>88</cp:revision>
  <dcterms:created xsi:type="dcterms:W3CDTF">2022-06-29T05:11:00Z</dcterms:created>
  <dcterms:modified xsi:type="dcterms:W3CDTF">2024-09-10T13:02:25Z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F5019E2FBF5B43B68BC96A2A3944EEA8</vt:lpwstr>
  </property>
  <property fmtid="{D5CDD505-2E9C-101B-9397-08002B2CF9AE}" pid="3" name="KSOProductBuildVer">
    <vt:lpwstr>1033-11.2.0.11191</vt:lpwstr>
  </property>
</Properties>
</file>