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8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5" r:id="rId1"/>
    <p:sldMasterId id="2147483685" r:id="rId2"/>
  </p:sldMasterIdLst>
  <p:notesMasterIdLst>
    <p:notesMasterId r:id="rId30"/>
  </p:notesMasterIdLst>
  <p:handoutMasterIdLst>
    <p:handoutMasterId r:id="rId31"/>
  </p:handoutMasterIdLst>
  <p:sldIdLst>
    <p:sldId id="300" r:id="rId3"/>
    <p:sldId id="316" r:id="rId4"/>
    <p:sldId id="256" r:id="rId5"/>
    <p:sldId id="303" r:id="rId6"/>
    <p:sldId id="305" r:id="rId7"/>
    <p:sldId id="306" r:id="rId8"/>
    <p:sldId id="308" r:id="rId9"/>
    <p:sldId id="310" r:id="rId10"/>
    <p:sldId id="311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83" d="100"/>
          <a:sy n="83" d="100"/>
        </p:scale>
        <p:origin x="547" y="77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4/27/2025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4/27/2025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image" Target="../media/image20.jpg"/><Relationship Id="rId12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được liệt kê một lần, thứ tự liệt kê tùy 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2 là phần tử của tập hợp B.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4 không là phần tử của tập hợp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6): </a:t>
                </a:r>
                <a:r>
                  <a:rPr lang="vi-VN" sz="260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tập hợp gồm các tháng dương lịch có 30 ngày.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        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hợp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viết: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{ x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x là số tự nhiên chẵn, x &lt; 10}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cho một tập 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 của tập 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M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0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nhỏ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4; 5}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M = {1;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{0; 1;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P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vượt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quá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{1;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P = {0; 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3}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0}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B) a = {A}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A) H = {H}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1315" y="1122363"/>
            <a:ext cx="9144000" cy="1088822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AAC78-D4CC-4F9C-BD7F-2E177A88A895}"/>
              </a:ext>
            </a:extLst>
          </p:cNvPr>
          <p:cNvSpPr txBox="1"/>
          <p:nvPr/>
        </p:nvSpPr>
        <p:spPr>
          <a:xfrm>
            <a:off x="5061527" y="2641600"/>
            <a:ext cx="610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Học thuộc các nội dung đã học.</a:t>
            </a:r>
          </a:p>
          <a:p>
            <a:pPr marL="285750" indent="-285750">
              <a:buFontTx/>
              <a:buChar char="-"/>
            </a:pPr>
            <a:r>
              <a:rPr lang="en-US"/>
              <a:t>Làm các bài tập SGK bài 1, 2, 3, 4 trang 7, 8</a:t>
            </a:r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ví dụ về tập 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6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iết: </a:t>
            </a:r>
            <a:r>
              <a:rPr lang="en-US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6):</a:t>
            </a:r>
            <a:r>
              <a:rPr lang="en-US"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1314</Words>
  <Application>Microsoft Office PowerPoint</Application>
  <PresentationFormat>Widescreen</PresentationFormat>
  <Paragraphs>134</Paragraphs>
  <Slides>27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Cambria</vt:lpstr>
      <vt:lpstr>Cambria Math</vt:lpstr>
      <vt:lpstr>Times New Roman</vt:lpstr>
      <vt:lpstr>Wingdings</vt:lpstr>
      <vt:lpstr>ZapfChancery-Medium</vt:lpstr>
      <vt:lpstr>Theme1</vt:lpstr>
      <vt:lpstr>1_Custom Design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2021-09-02T13:36:46Z</dcterms:created>
  <dcterms:modified xsi:type="dcterms:W3CDTF">2025-04-27T02:51:06Z</dcterms:modified>
</cp:coreProperties>
</file>