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 id="2147483678" r:id="rId4"/>
  </p:sldMasterIdLst>
  <p:notesMasterIdLst>
    <p:notesMasterId r:id="rId47"/>
  </p:notesMasterIdLst>
  <p:sldIdLst>
    <p:sldId id="265" r:id="rId5"/>
    <p:sldId id="2007579237" r:id="rId6"/>
    <p:sldId id="261" r:id="rId7"/>
    <p:sldId id="2007579238" r:id="rId8"/>
    <p:sldId id="2007579234" r:id="rId9"/>
    <p:sldId id="268" r:id="rId10"/>
    <p:sldId id="271" r:id="rId11"/>
    <p:sldId id="276" r:id="rId12"/>
    <p:sldId id="273" r:id="rId13"/>
    <p:sldId id="272" r:id="rId14"/>
    <p:sldId id="2007579239" r:id="rId15"/>
    <p:sldId id="270" r:id="rId16"/>
    <p:sldId id="2007579242" r:id="rId17"/>
    <p:sldId id="2007579243" r:id="rId18"/>
    <p:sldId id="2007579389" r:id="rId19"/>
    <p:sldId id="2007579244" r:id="rId20"/>
    <p:sldId id="2007579247" r:id="rId21"/>
    <p:sldId id="2007579390" r:id="rId22"/>
    <p:sldId id="2007579248" r:id="rId23"/>
    <p:sldId id="2007579249" r:id="rId24"/>
    <p:sldId id="2007579391" r:id="rId25"/>
    <p:sldId id="2007579245" r:id="rId26"/>
    <p:sldId id="2007579250" r:id="rId27"/>
    <p:sldId id="2007579394" r:id="rId28"/>
    <p:sldId id="275" r:id="rId29"/>
    <p:sldId id="2007579171" r:id="rId30"/>
    <p:sldId id="2007579172" r:id="rId31"/>
    <p:sldId id="2007579392" r:id="rId32"/>
    <p:sldId id="2007577641" r:id="rId33"/>
    <p:sldId id="770" r:id="rId34"/>
    <p:sldId id="771" r:id="rId35"/>
    <p:sldId id="772" r:id="rId36"/>
    <p:sldId id="773" r:id="rId37"/>
    <p:sldId id="774" r:id="rId38"/>
    <p:sldId id="775" r:id="rId39"/>
    <p:sldId id="776" r:id="rId40"/>
    <p:sldId id="777" r:id="rId41"/>
    <p:sldId id="2007579176" r:id="rId42"/>
    <p:sldId id="2007579177" r:id="rId43"/>
    <p:sldId id="2007579465" r:id="rId44"/>
    <p:sldId id="2007579393" r:id="rId45"/>
    <p:sldId id="200757923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F4D8"/>
    <a:srgbClr val="FFF5ED"/>
    <a:srgbClr val="FED3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780" y="72"/>
      </p:cViewPr>
      <p:guideLst/>
    </p:cSldViewPr>
  </p:slideViewPr>
  <p:notesTextViewPr>
    <p:cViewPr>
      <p:scale>
        <a:sx n="1" d="1"/>
        <a:sy n="1" d="1"/>
      </p:scale>
      <p:origin x="0" y="-15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AF07B6-B1BB-471F-9FE0-34A23827B35C}" type="datetimeFigureOut">
              <a:rPr lang="en-SG" smtClean="0"/>
              <a:t>3/3/2025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0E01A4-FC60-42D2-B335-B48F27022799}" type="slidenum">
              <a:rPr lang="en-SG" smtClean="0"/>
              <a:t>‹#›</a:t>
            </a:fld>
            <a:endParaRPr lang="en-SG"/>
          </a:p>
        </p:txBody>
      </p:sp>
    </p:spTree>
    <p:extLst>
      <p:ext uri="{BB962C8B-B14F-4D97-AF65-F5344CB8AC3E}">
        <p14:creationId xmlns:p14="http://schemas.microsoft.com/office/powerpoint/2010/main" val="3341743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B0E01A4-FC60-42D2-B335-B48F27022799}" type="slidenum">
              <a:rPr lang="en-SG" smtClean="0"/>
              <a:t>1</a:t>
            </a:fld>
            <a:endParaRPr lang="en-SG"/>
          </a:p>
        </p:txBody>
      </p:sp>
    </p:spTree>
    <p:extLst>
      <p:ext uri="{BB962C8B-B14F-4D97-AF65-F5344CB8AC3E}">
        <p14:creationId xmlns:p14="http://schemas.microsoft.com/office/powerpoint/2010/main" val="3751996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lgn="ct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a:p>
            <a:endParaRPr lang="en-US" dirty="0"/>
          </a:p>
        </p:txBody>
      </p:sp>
      <p:sp>
        <p:nvSpPr>
          <p:cNvPr id="4" name="Slide Number Placeholder 3"/>
          <p:cNvSpPr>
            <a:spLocks noGrp="1"/>
          </p:cNvSpPr>
          <p:nvPr>
            <p:ph type="sldNum" sz="quarter" idx="10"/>
          </p:nvPr>
        </p:nvSpPr>
        <p:spPr/>
        <p:txBody>
          <a:bodyPr/>
          <a:lstStyle/>
          <a:p>
            <a:fld id="{AB0E01A4-FC60-42D2-B335-B48F27022799}" type="slidenum">
              <a:rPr lang="en-SG" smtClean="0"/>
              <a:t>2</a:t>
            </a:fld>
            <a:endParaRPr lang="en-SG"/>
          </a:p>
        </p:txBody>
      </p:sp>
    </p:spTree>
    <p:extLst>
      <p:ext uri="{BB962C8B-B14F-4D97-AF65-F5344CB8AC3E}">
        <p14:creationId xmlns:p14="http://schemas.microsoft.com/office/powerpoint/2010/main" val="2845723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lgn="ct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a:p>
            <a:endParaRPr lang="en-US" dirty="0"/>
          </a:p>
        </p:txBody>
      </p:sp>
      <p:sp>
        <p:nvSpPr>
          <p:cNvPr id="4" name="Slide Number Placeholder 3"/>
          <p:cNvSpPr>
            <a:spLocks noGrp="1"/>
          </p:cNvSpPr>
          <p:nvPr>
            <p:ph type="sldNum" sz="quarter" idx="10"/>
          </p:nvPr>
        </p:nvSpPr>
        <p:spPr/>
        <p:txBody>
          <a:bodyPr/>
          <a:lstStyle/>
          <a:p>
            <a:fld id="{AB0E01A4-FC60-42D2-B335-B48F27022799}" type="slidenum">
              <a:rPr lang="en-SG" smtClean="0"/>
              <a:t>8</a:t>
            </a:fld>
            <a:endParaRPr lang="en-SG"/>
          </a:p>
        </p:txBody>
      </p:sp>
    </p:spTree>
    <p:extLst>
      <p:ext uri="{BB962C8B-B14F-4D97-AF65-F5344CB8AC3E}">
        <p14:creationId xmlns:p14="http://schemas.microsoft.com/office/powerpoint/2010/main" val="2004871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lgn="ct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a:p>
            <a:endParaRPr lang="en-US" dirty="0"/>
          </a:p>
        </p:txBody>
      </p:sp>
      <p:sp>
        <p:nvSpPr>
          <p:cNvPr id="4" name="Slide Number Placeholder 3"/>
          <p:cNvSpPr>
            <a:spLocks noGrp="1"/>
          </p:cNvSpPr>
          <p:nvPr>
            <p:ph type="sldNum" sz="quarter" idx="10"/>
          </p:nvPr>
        </p:nvSpPr>
        <p:spPr/>
        <p:txBody>
          <a:bodyPr/>
          <a:lstStyle/>
          <a:p>
            <a:fld id="{AB0E01A4-FC60-42D2-B335-B48F27022799}" type="slidenum">
              <a:rPr lang="en-SG" smtClean="0"/>
              <a:t>13</a:t>
            </a:fld>
            <a:endParaRPr lang="en-SG"/>
          </a:p>
        </p:txBody>
      </p:sp>
    </p:spTree>
    <p:extLst>
      <p:ext uri="{BB962C8B-B14F-4D97-AF65-F5344CB8AC3E}">
        <p14:creationId xmlns:p14="http://schemas.microsoft.com/office/powerpoint/2010/main" val="390063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lgn="ct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a:p>
            <a:endParaRPr lang="en-US" dirty="0"/>
          </a:p>
        </p:txBody>
      </p:sp>
      <p:sp>
        <p:nvSpPr>
          <p:cNvPr id="4" name="Slide Number Placeholder 3"/>
          <p:cNvSpPr>
            <a:spLocks noGrp="1"/>
          </p:cNvSpPr>
          <p:nvPr>
            <p:ph type="sldNum" sz="quarter" idx="10"/>
          </p:nvPr>
        </p:nvSpPr>
        <p:spPr/>
        <p:txBody>
          <a:bodyPr/>
          <a:lstStyle/>
          <a:p>
            <a:fld id="{AB0E01A4-FC60-42D2-B335-B48F27022799}" type="slidenum">
              <a:rPr lang="en-SG" smtClean="0"/>
              <a:t>19</a:t>
            </a:fld>
            <a:endParaRPr lang="en-SG"/>
          </a:p>
        </p:txBody>
      </p:sp>
    </p:spTree>
    <p:extLst>
      <p:ext uri="{BB962C8B-B14F-4D97-AF65-F5344CB8AC3E}">
        <p14:creationId xmlns:p14="http://schemas.microsoft.com/office/powerpoint/2010/main" val="3346468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algn="ct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0A74B-DC43-48EA-A8D2-F1DB472793FE}"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176198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lgn="ct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2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a:p>
            <a:endParaRPr lang="en-US"/>
          </a:p>
        </p:txBody>
      </p:sp>
      <p:sp>
        <p:nvSpPr>
          <p:cNvPr id="4" name="Slide Number Placeholder 3"/>
          <p:cNvSpPr>
            <a:spLocks noGrp="1"/>
          </p:cNvSpPr>
          <p:nvPr>
            <p:ph type="sldNum" sz="quarter" idx="10"/>
          </p:nvPr>
        </p:nvSpPr>
        <p:spPr/>
        <p:txBody>
          <a:bodyPr/>
          <a:lstStyle/>
          <a:p>
            <a:fld id="{AB0E01A4-FC60-42D2-B335-B48F27022799}" type="slidenum">
              <a:rPr lang="en-SG" smtClean="0"/>
              <a:t>35</a:t>
            </a:fld>
            <a:endParaRPr lang="en-SG"/>
          </a:p>
        </p:txBody>
      </p:sp>
    </p:spTree>
    <p:extLst>
      <p:ext uri="{BB962C8B-B14F-4D97-AF65-F5344CB8AC3E}">
        <p14:creationId xmlns:p14="http://schemas.microsoft.com/office/powerpoint/2010/main" val="2838371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7E494-B6CE-9853-451A-2BA6CCE1CD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62D48092-CF5C-67C2-8196-D95A5693E0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AD70735C-F32A-3590-4B3B-BD00A45045BC}"/>
              </a:ext>
            </a:extLst>
          </p:cNvPr>
          <p:cNvSpPr>
            <a:spLocks noGrp="1"/>
          </p:cNvSpPr>
          <p:nvPr>
            <p:ph type="dt" sz="half" idx="10"/>
          </p:nvPr>
        </p:nvSpPr>
        <p:spPr/>
        <p:txBody>
          <a:bodyPr/>
          <a:lstStyle/>
          <a:p>
            <a:fld id="{455CE415-CE7A-4EDD-8D52-8D2AF43B75A2}" type="datetimeFigureOut">
              <a:rPr lang="en-SG" smtClean="0"/>
              <a:t>3/3/2025</a:t>
            </a:fld>
            <a:endParaRPr lang="en-SG"/>
          </a:p>
        </p:txBody>
      </p:sp>
      <p:sp>
        <p:nvSpPr>
          <p:cNvPr id="5" name="Footer Placeholder 4">
            <a:extLst>
              <a:ext uri="{FF2B5EF4-FFF2-40B4-BE49-F238E27FC236}">
                <a16:creationId xmlns:a16="http://schemas.microsoft.com/office/drawing/2014/main" id="{478CB47F-7B69-3022-FA28-7FFC19B37351}"/>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21568144-8B96-783D-8B20-478DA2AB583B}"/>
              </a:ext>
            </a:extLst>
          </p:cNvPr>
          <p:cNvSpPr>
            <a:spLocks noGrp="1"/>
          </p:cNvSpPr>
          <p:nvPr>
            <p:ph type="sldNum" sz="quarter" idx="12"/>
          </p:nvPr>
        </p:nvSpPr>
        <p:spPr/>
        <p:txBody>
          <a:bodyPr/>
          <a:lstStyle/>
          <a:p>
            <a:fld id="{01005137-7C52-45C4-989D-ADE4C0FFDDA2}" type="slidenum">
              <a:rPr lang="en-SG" smtClean="0"/>
              <a:t>‹#›</a:t>
            </a:fld>
            <a:endParaRPr lang="en-SG"/>
          </a:p>
        </p:txBody>
      </p:sp>
    </p:spTree>
    <p:extLst>
      <p:ext uri="{BB962C8B-B14F-4D97-AF65-F5344CB8AC3E}">
        <p14:creationId xmlns:p14="http://schemas.microsoft.com/office/powerpoint/2010/main" val="3225011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F14C2-9D29-C294-E78A-5BEEEFA76804}"/>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492CC031-20C0-96B7-33DF-208E7538B8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6FBD4602-0C60-8DD5-3FDC-DDA165B9E75E}"/>
              </a:ext>
            </a:extLst>
          </p:cNvPr>
          <p:cNvSpPr>
            <a:spLocks noGrp="1"/>
          </p:cNvSpPr>
          <p:nvPr>
            <p:ph type="dt" sz="half" idx="10"/>
          </p:nvPr>
        </p:nvSpPr>
        <p:spPr/>
        <p:txBody>
          <a:bodyPr/>
          <a:lstStyle/>
          <a:p>
            <a:fld id="{455CE415-CE7A-4EDD-8D52-8D2AF43B75A2}" type="datetimeFigureOut">
              <a:rPr lang="en-SG" smtClean="0"/>
              <a:t>3/3/2025</a:t>
            </a:fld>
            <a:endParaRPr lang="en-SG"/>
          </a:p>
        </p:txBody>
      </p:sp>
      <p:sp>
        <p:nvSpPr>
          <p:cNvPr id="5" name="Footer Placeholder 4">
            <a:extLst>
              <a:ext uri="{FF2B5EF4-FFF2-40B4-BE49-F238E27FC236}">
                <a16:creationId xmlns:a16="http://schemas.microsoft.com/office/drawing/2014/main" id="{3CA75679-527E-36DB-AC99-D2A4A760D759}"/>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DF332DB3-FF93-464D-7300-38610382D3FB}"/>
              </a:ext>
            </a:extLst>
          </p:cNvPr>
          <p:cNvSpPr>
            <a:spLocks noGrp="1"/>
          </p:cNvSpPr>
          <p:nvPr>
            <p:ph type="sldNum" sz="quarter" idx="12"/>
          </p:nvPr>
        </p:nvSpPr>
        <p:spPr/>
        <p:txBody>
          <a:bodyPr/>
          <a:lstStyle/>
          <a:p>
            <a:fld id="{01005137-7C52-45C4-989D-ADE4C0FFDDA2}" type="slidenum">
              <a:rPr lang="en-SG" smtClean="0"/>
              <a:t>‹#›</a:t>
            </a:fld>
            <a:endParaRPr lang="en-SG"/>
          </a:p>
        </p:txBody>
      </p:sp>
    </p:spTree>
    <p:extLst>
      <p:ext uri="{BB962C8B-B14F-4D97-AF65-F5344CB8AC3E}">
        <p14:creationId xmlns:p14="http://schemas.microsoft.com/office/powerpoint/2010/main" val="1739683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9E5F69-6606-FAEE-B4DC-15D4E6CB298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A7420EE8-E523-E716-AF3F-1E0FF6C57A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365B63E6-8609-CA2D-AB2E-02E3C54B4DAE}"/>
              </a:ext>
            </a:extLst>
          </p:cNvPr>
          <p:cNvSpPr>
            <a:spLocks noGrp="1"/>
          </p:cNvSpPr>
          <p:nvPr>
            <p:ph type="dt" sz="half" idx="10"/>
          </p:nvPr>
        </p:nvSpPr>
        <p:spPr/>
        <p:txBody>
          <a:bodyPr/>
          <a:lstStyle/>
          <a:p>
            <a:fld id="{455CE415-CE7A-4EDD-8D52-8D2AF43B75A2}" type="datetimeFigureOut">
              <a:rPr lang="en-SG" smtClean="0"/>
              <a:t>3/3/2025</a:t>
            </a:fld>
            <a:endParaRPr lang="en-SG"/>
          </a:p>
        </p:txBody>
      </p:sp>
      <p:sp>
        <p:nvSpPr>
          <p:cNvPr id="5" name="Footer Placeholder 4">
            <a:extLst>
              <a:ext uri="{FF2B5EF4-FFF2-40B4-BE49-F238E27FC236}">
                <a16:creationId xmlns:a16="http://schemas.microsoft.com/office/drawing/2014/main" id="{45CAB8F7-8792-DD51-1554-114379839ED0}"/>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CE004223-2EB6-A8B0-C34F-5DA51B035992}"/>
              </a:ext>
            </a:extLst>
          </p:cNvPr>
          <p:cNvSpPr>
            <a:spLocks noGrp="1"/>
          </p:cNvSpPr>
          <p:nvPr>
            <p:ph type="sldNum" sz="quarter" idx="12"/>
          </p:nvPr>
        </p:nvSpPr>
        <p:spPr/>
        <p:txBody>
          <a:bodyPr/>
          <a:lstStyle/>
          <a:p>
            <a:fld id="{01005137-7C52-45C4-989D-ADE4C0FFDDA2}" type="slidenum">
              <a:rPr lang="en-SG" smtClean="0"/>
              <a:t>‹#›</a:t>
            </a:fld>
            <a:endParaRPr lang="en-SG"/>
          </a:p>
        </p:txBody>
      </p:sp>
    </p:spTree>
    <p:extLst>
      <p:ext uri="{BB962C8B-B14F-4D97-AF65-F5344CB8AC3E}">
        <p14:creationId xmlns:p14="http://schemas.microsoft.com/office/powerpoint/2010/main" val="4163920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9"/>
        <p:cNvGrpSpPr/>
        <p:nvPr/>
      </p:nvGrpSpPr>
      <p:grpSpPr>
        <a:xfrm>
          <a:off x="0" y="0"/>
          <a:ext cx="0" cy="0"/>
          <a:chOff x="0" y="0"/>
          <a:chExt cx="0" cy="0"/>
        </a:xfrm>
      </p:grpSpPr>
    </p:spTree>
    <p:extLst>
      <p:ext uri="{BB962C8B-B14F-4D97-AF65-F5344CB8AC3E}">
        <p14:creationId xmlns:p14="http://schemas.microsoft.com/office/powerpoint/2010/main" val="3688384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6"/>
        <p:cNvGrpSpPr/>
        <p:nvPr/>
      </p:nvGrpSpPr>
      <p:grpSpPr>
        <a:xfrm>
          <a:off x="0" y="0"/>
          <a:ext cx="0" cy="0"/>
          <a:chOff x="0" y="0"/>
          <a:chExt cx="0" cy="0"/>
        </a:xfrm>
      </p:grpSpPr>
      <p:sp>
        <p:nvSpPr>
          <p:cNvPr id="117" name="Google Shape;117;p14"/>
          <p:cNvSpPr txBox="1">
            <a:spLocks noGrp="1"/>
          </p:cNvSpPr>
          <p:nvPr>
            <p:ph type="title"/>
          </p:nvPr>
        </p:nvSpPr>
        <p:spPr>
          <a:xfrm>
            <a:off x="3053367" y="3462933"/>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18" name="Google Shape;118;p14"/>
          <p:cNvSpPr txBox="1">
            <a:spLocks noGrp="1"/>
          </p:cNvSpPr>
          <p:nvPr>
            <p:ph type="subTitle" idx="1"/>
          </p:nvPr>
        </p:nvSpPr>
        <p:spPr>
          <a:xfrm>
            <a:off x="1944167" y="1142533"/>
            <a:ext cx="8303600" cy="23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solidFill>
                  <a:schemeClr val="dk1"/>
                </a:solidFill>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pic>
        <p:nvPicPr>
          <p:cNvPr id="119" name="Google Shape;119;p14"/>
          <p:cNvPicPr preferRelativeResize="0"/>
          <p:nvPr/>
        </p:nvPicPr>
        <p:blipFill>
          <a:blip r:embed="rId2">
            <a:alphaModFix/>
          </a:blip>
          <a:stretch>
            <a:fillRect/>
          </a:stretch>
        </p:blipFill>
        <p:spPr>
          <a:xfrm>
            <a:off x="10297201" y="727761"/>
            <a:ext cx="3182032" cy="403867"/>
          </a:xfrm>
          <a:prstGeom prst="rect">
            <a:avLst/>
          </a:prstGeom>
          <a:noFill/>
          <a:ln>
            <a:noFill/>
          </a:ln>
        </p:spPr>
      </p:pic>
      <p:pic>
        <p:nvPicPr>
          <p:cNvPr id="120" name="Google Shape;120;p14"/>
          <p:cNvPicPr preferRelativeResize="0"/>
          <p:nvPr/>
        </p:nvPicPr>
        <p:blipFill>
          <a:blip r:embed="rId3">
            <a:alphaModFix/>
          </a:blip>
          <a:stretch>
            <a:fillRect/>
          </a:stretch>
        </p:blipFill>
        <p:spPr>
          <a:xfrm>
            <a:off x="-1613736" y="659834"/>
            <a:ext cx="3826533" cy="539700"/>
          </a:xfrm>
          <a:prstGeom prst="rect">
            <a:avLst/>
          </a:prstGeom>
          <a:noFill/>
          <a:ln>
            <a:noFill/>
          </a:ln>
        </p:spPr>
      </p:pic>
      <p:pic>
        <p:nvPicPr>
          <p:cNvPr id="121" name="Google Shape;121;p14"/>
          <p:cNvPicPr preferRelativeResize="0"/>
          <p:nvPr/>
        </p:nvPicPr>
        <p:blipFill>
          <a:blip r:embed="rId4">
            <a:alphaModFix/>
          </a:blip>
          <a:stretch>
            <a:fillRect/>
          </a:stretch>
        </p:blipFill>
        <p:spPr>
          <a:xfrm rot="6150748" flipH="1">
            <a:off x="9586649" y="-77540"/>
            <a:ext cx="1885903" cy="1581719"/>
          </a:xfrm>
          <a:prstGeom prst="rect">
            <a:avLst/>
          </a:prstGeom>
          <a:noFill/>
          <a:ln>
            <a:noFill/>
          </a:ln>
        </p:spPr>
      </p:pic>
      <p:pic>
        <p:nvPicPr>
          <p:cNvPr id="122" name="Google Shape;122;p14"/>
          <p:cNvPicPr preferRelativeResize="0"/>
          <p:nvPr/>
        </p:nvPicPr>
        <p:blipFill>
          <a:blip r:embed="rId5">
            <a:alphaModFix/>
          </a:blip>
          <a:stretch>
            <a:fillRect/>
          </a:stretch>
        </p:blipFill>
        <p:spPr>
          <a:xfrm>
            <a:off x="-17" y="1574468"/>
            <a:ext cx="1426233" cy="1779755"/>
          </a:xfrm>
          <a:prstGeom prst="rect">
            <a:avLst/>
          </a:prstGeom>
          <a:noFill/>
          <a:ln>
            <a:noFill/>
          </a:ln>
        </p:spPr>
      </p:pic>
      <p:pic>
        <p:nvPicPr>
          <p:cNvPr id="123" name="Google Shape;123;p14"/>
          <p:cNvPicPr preferRelativeResize="0"/>
          <p:nvPr/>
        </p:nvPicPr>
        <p:blipFill>
          <a:blip r:embed="rId6">
            <a:alphaModFix/>
          </a:blip>
          <a:stretch>
            <a:fillRect/>
          </a:stretch>
        </p:blipFill>
        <p:spPr>
          <a:xfrm rot="10333591">
            <a:off x="654846" y="-561321"/>
            <a:ext cx="1603447" cy="2458212"/>
          </a:xfrm>
          <a:prstGeom prst="rect">
            <a:avLst/>
          </a:prstGeom>
          <a:noFill/>
          <a:ln>
            <a:noFill/>
          </a:ln>
        </p:spPr>
      </p:pic>
    </p:spTree>
    <p:extLst>
      <p:ext uri="{BB962C8B-B14F-4D97-AF65-F5344CB8AC3E}">
        <p14:creationId xmlns:p14="http://schemas.microsoft.com/office/powerpoint/2010/main" val="2128191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32"/>
        <p:cNvGrpSpPr/>
        <p:nvPr/>
      </p:nvGrpSpPr>
      <p:grpSpPr>
        <a:xfrm>
          <a:off x="0" y="0"/>
          <a:ext cx="0" cy="0"/>
          <a:chOff x="0" y="0"/>
          <a:chExt cx="0" cy="0"/>
        </a:xfrm>
      </p:grpSpPr>
      <p:sp>
        <p:nvSpPr>
          <p:cNvPr id="133" name="Google Shape;133;p16"/>
          <p:cNvSpPr txBox="1">
            <a:spLocks noGrp="1"/>
          </p:cNvSpPr>
          <p:nvPr>
            <p:ph type="subTitle" idx="1"/>
          </p:nvPr>
        </p:nvSpPr>
        <p:spPr>
          <a:xfrm>
            <a:off x="1367067" y="4339067"/>
            <a:ext cx="3876800" cy="137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16"/>
          <p:cNvSpPr txBox="1">
            <a:spLocks noGrp="1"/>
          </p:cNvSpPr>
          <p:nvPr>
            <p:ph type="title"/>
          </p:nvPr>
        </p:nvSpPr>
        <p:spPr>
          <a:xfrm>
            <a:off x="953467" y="3575467"/>
            <a:ext cx="4290400" cy="763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39407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5"/>
        <p:cNvGrpSpPr/>
        <p:nvPr/>
      </p:nvGrpSpPr>
      <p:grpSpPr>
        <a:xfrm>
          <a:off x="0" y="0"/>
          <a:ext cx="0" cy="0"/>
          <a:chOff x="0" y="0"/>
          <a:chExt cx="0" cy="0"/>
        </a:xfrm>
      </p:grpSpPr>
      <p:sp>
        <p:nvSpPr>
          <p:cNvPr id="136" name="Google Shape;136;p17"/>
          <p:cNvSpPr txBox="1">
            <a:spLocks noGrp="1"/>
          </p:cNvSpPr>
          <p:nvPr>
            <p:ph type="subTitle" idx="1"/>
          </p:nvPr>
        </p:nvSpPr>
        <p:spPr>
          <a:xfrm>
            <a:off x="6948133" y="4339067"/>
            <a:ext cx="3876800" cy="13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7"/>
          <p:cNvSpPr txBox="1">
            <a:spLocks noGrp="1"/>
          </p:cNvSpPr>
          <p:nvPr>
            <p:ph type="title"/>
          </p:nvPr>
        </p:nvSpPr>
        <p:spPr>
          <a:xfrm>
            <a:off x="6948133" y="3575467"/>
            <a:ext cx="4290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80259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pic>
        <p:nvPicPr>
          <p:cNvPr id="283" name="Google Shape;283;p33"/>
          <p:cNvPicPr preferRelativeResize="0"/>
          <p:nvPr/>
        </p:nvPicPr>
        <p:blipFill rotWithShape="1">
          <a:blip r:embed="rId2">
            <a:alphaModFix/>
          </a:blip>
          <a:srcRect l="3754" t="2125" r="5772" b="67120"/>
          <a:stretch/>
        </p:blipFill>
        <p:spPr>
          <a:xfrm flipH="1">
            <a:off x="2" y="4787901"/>
            <a:ext cx="12191999" cy="2070099"/>
          </a:xfrm>
          <a:prstGeom prst="rect">
            <a:avLst/>
          </a:prstGeom>
          <a:noFill/>
          <a:ln>
            <a:noFill/>
          </a:ln>
        </p:spPr>
      </p:pic>
      <p:pic>
        <p:nvPicPr>
          <p:cNvPr id="284" name="Google Shape;284;p33"/>
          <p:cNvPicPr preferRelativeResize="0"/>
          <p:nvPr/>
        </p:nvPicPr>
        <p:blipFill>
          <a:blip r:embed="rId3">
            <a:alphaModFix/>
          </a:blip>
          <a:stretch>
            <a:fillRect/>
          </a:stretch>
        </p:blipFill>
        <p:spPr>
          <a:xfrm flipH="1">
            <a:off x="10671002" y="5209419"/>
            <a:ext cx="1323967" cy="564900"/>
          </a:xfrm>
          <a:prstGeom prst="rect">
            <a:avLst/>
          </a:prstGeom>
          <a:noFill/>
          <a:ln>
            <a:noFill/>
          </a:ln>
        </p:spPr>
      </p:pic>
      <p:pic>
        <p:nvPicPr>
          <p:cNvPr id="285" name="Google Shape;285;p33"/>
          <p:cNvPicPr preferRelativeResize="0"/>
          <p:nvPr/>
        </p:nvPicPr>
        <p:blipFill>
          <a:blip r:embed="rId4">
            <a:alphaModFix/>
          </a:blip>
          <a:stretch>
            <a:fillRect/>
          </a:stretch>
        </p:blipFill>
        <p:spPr>
          <a:xfrm>
            <a:off x="-1215132" y="347461"/>
            <a:ext cx="3182032" cy="403867"/>
          </a:xfrm>
          <a:prstGeom prst="rect">
            <a:avLst/>
          </a:prstGeom>
          <a:noFill/>
          <a:ln>
            <a:noFill/>
          </a:ln>
        </p:spPr>
      </p:pic>
      <p:pic>
        <p:nvPicPr>
          <p:cNvPr id="286" name="Google Shape;286;p33"/>
          <p:cNvPicPr preferRelativeResize="0"/>
          <p:nvPr/>
        </p:nvPicPr>
        <p:blipFill>
          <a:blip r:embed="rId5">
            <a:alphaModFix/>
          </a:blip>
          <a:stretch>
            <a:fillRect/>
          </a:stretch>
        </p:blipFill>
        <p:spPr>
          <a:xfrm>
            <a:off x="10615733" y="876736"/>
            <a:ext cx="3404889" cy="480233"/>
          </a:xfrm>
          <a:prstGeom prst="rect">
            <a:avLst/>
          </a:prstGeom>
          <a:noFill/>
          <a:ln>
            <a:noFill/>
          </a:ln>
        </p:spPr>
      </p:pic>
    </p:spTree>
    <p:extLst>
      <p:ext uri="{BB962C8B-B14F-4D97-AF65-F5344CB8AC3E}">
        <p14:creationId xmlns:p14="http://schemas.microsoft.com/office/powerpoint/2010/main" val="1335040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3"/>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4"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2F8764-41E1-4F9B-B41D-4DC66420159D}"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768871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855175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55" indent="0">
              <a:buNone/>
              <a:defRPr sz="1800">
                <a:solidFill>
                  <a:schemeClr val="tx1">
                    <a:tint val="75000"/>
                  </a:schemeClr>
                </a:solidFill>
              </a:defRPr>
            </a:lvl2pPr>
            <a:lvl3pPr marL="914309" indent="0">
              <a:buNone/>
              <a:defRPr sz="1600">
                <a:solidFill>
                  <a:schemeClr val="tx1">
                    <a:tint val="75000"/>
                  </a:schemeClr>
                </a:solidFill>
              </a:defRPr>
            </a:lvl3pPr>
            <a:lvl4pPr marL="1371464" indent="0">
              <a:buNone/>
              <a:defRPr sz="1400">
                <a:solidFill>
                  <a:schemeClr val="tx1">
                    <a:tint val="75000"/>
                  </a:schemeClr>
                </a:solidFill>
              </a:defRPr>
            </a:lvl4pPr>
            <a:lvl5pPr marL="1828618" indent="0">
              <a:buNone/>
              <a:defRPr sz="1400">
                <a:solidFill>
                  <a:schemeClr val="tx1">
                    <a:tint val="75000"/>
                  </a:schemeClr>
                </a:solidFill>
              </a:defRPr>
            </a:lvl5pPr>
            <a:lvl6pPr marL="2285774"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2F8764-41E1-4F9B-B41D-4DC66420159D}"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852533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837EF-A81F-453C-B508-50525CBAC5A0}"/>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805DBBEC-D8E1-64FD-37EC-ABF9A183DD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2A3C192-3649-7546-9932-2DA2BDF020E2}"/>
              </a:ext>
            </a:extLst>
          </p:cNvPr>
          <p:cNvSpPr>
            <a:spLocks noGrp="1"/>
          </p:cNvSpPr>
          <p:nvPr>
            <p:ph type="dt" sz="half" idx="10"/>
          </p:nvPr>
        </p:nvSpPr>
        <p:spPr/>
        <p:txBody>
          <a:bodyPr/>
          <a:lstStyle/>
          <a:p>
            <a:fld id="{455CE415-CE7A-4EDD-8D52-8D2AF43B75A2}" type="datetimeFigureOut">
              <a:rPr lang="en-SG" smtClean="0"/>
              <a:t>3/3/2025</a:t>
            </a:fld>
            <a:endParaRPr lang="en-SG"/>
          </a:p>
        </p:txBody>
      </p:sp>
      <p:sp>
        <p:nvSpPr>
          <p:cNvPr id="5" name="Footer Placeholder 4">
            <a:extLst>
              <a:ext uri="{FF2B5EF4-FFF2-40B4-BE49-F238E27FC236}">
                <a16:creationId xmlns:a16="http://schemas.microsoft.com/office/drawing/2014/main" id="{6318776E-98C4-0FAD-E564-3251F6BB2210}"/>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D9364BBD-8A5F-804A-94AC-F8CBEE0B0481}"/>
              </a:ext>
            </a:extLst>
          </p:cNvPr>
          <p:cNvSpPr>
            <a:spLocks noGrp="1"/>
          </p:cNvSpPr>
          <p:nvPr>
            <p:ph type="sldNum" sz="quarter" idx="12"/>
          </p:nvPr>
        </p:nvSpPr>
        <p:spPr/>
        <p:txBody>
          <a:bodyPr/>
          <a:lstStyle/>
          <a:p>
            <a:fld id="{01005137-7C52-45C4-989D-ADE4C0FFDDA2}" type="slidenum">
              <a:rPr lang="en-SG" smtClean="0"/>
              <a:t>‹#›</a:t>
            </a:fld>
            <a:endParaRPr lang="en-SG"/>
          </a:p>
        </p:txBody>
      </p:sp>
    </p:spTree>
    <p:extLst>
      <p:ext uri="{BB962C8B-B14F-4D97-AF65-F5344CB8AC3E}">
        <p14:creationId xmlns:p14="http://schemas.microsoft.com/office/powerpoint/2010/main" val="3322980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2F8764-41E1-4F9B-B41D-4DC66420159D}" type="datetimeFigureOut">
              <a:rPr lang="en-US" smtClean="0"/>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445388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55" indent="0">
              <a:buNone/>
              <a:defRPr sz="2000" b="1"/>
            </a:lvl2pPr>
            <a:lvl3pPr marL="914309" indent="0">
              <a:buNone/>
              <a:defRPr sz="18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3"/>
            <a:ext cx="5389033" cy="639763"/>
          </a:xfrm>
        </p:spPr>
        <p:txBody>
          <a:bodyPr anchor="b"/>
          <a:lstStyle>
            <a:lvl1pPr marL="0" indent="0">
              <a:buNone/>
              <a:defRPr sz="2400" b="1"/>
            </a:lvl1pPr>
            <a:lvl2pPr marL="457155" indent="0">
              <a:buNone/>
              <a:defRPr sz="2000" b="1"/>
            </a:lvl2pPr>
            <a:lvl3pPr marL="914309" indent="0">
              <a:buNone/>
              <a:defRPr sz="18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2F8764-41E1-4F9B-B41D-4DC66420159D}" type="datetimeFigureOut">
              <a:rPr lang="en-US" smtClean="0"/>
              <a:t>3/3/2025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871949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2F8764-41E1-4F9B-B41D-4DC66420159D}" type="datetimeFigureOut">
              <a:rPr lang="en-US" smtClean="0"/>
              <a:t>3/3/2025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978397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F8764-41E1-4F9B-B41D-4DC66420159D}" type="datetimeFigureOut">
              <a:rPr lang="en-US" smtClean="0"/>
              <a:t>3/3/2025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942256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155" indent="0">
              <a:buNone/>
              <a:defRPr sz="1200"/>
            </a:lvl2pPr>
            <a:lvl3pPr marL="914309" indent="0">
              <a:buNone/>
              <a:defRPr sz="10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531358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en-US"/>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400"/>
            </a:lvl1pPr>
            <a:lvl2pPr marL="457155" indent="0">
              <a:buNone/>
              <a:defRPr sz="1200"/>
            </a:lvl2pPr>
            <a:lvl3pPr marL="914309" indent="0">
              <a:buNone/>
              <a:defRPr sz="10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836164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220721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4"/>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883814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43" indent="0" algn="ctr">
              <a:buNone/>
              <a:defRPr sz="2000"/>
            </a:lvl2pPr>
            <a:lvl3pPr marL="914286" indent="0" algn="ctr">
              <a:buNone/>
              <a:defRPr sz="18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914286">
              <a:defRPr/>
            </a:pPr>
            <a:fld id="{08ED132D-452A-49E5-B8CD-EA0C46A12A5F}" type="datetimeFigureOut">
              <a:rPr lang="vi-VN" smtClean="0">
                <a:solidFill>
                  <a:prstClr val="black">
                    <a:tint val="75000"/>
                  </a:prstClr>
                </a:solidFill>
              </a:rPr>
              <a:pPr defTabSz="914286">
                <a:defRPr/>
              </a:pPr>
              <a:t>03/03/2025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286">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86">
              <a:defRPr/>
            </a:pPr>
            <a:fld id="{9CB03046-9975-4CD1-8163-35C299AA0868}" type="slidenum">
              <a:rPr lang="vi-VN" smtClean="0">
                <a:solidFill>
                  <a:prstClr val="black">
                    <a:tint val="75000"/>
                  </a:prstClr>
                </a:solidFill>
              </a:rPr>
              <a:pPr defTabSz="914286">
                <a:defRPr/>
              </a:pPr>
              <a:t>‹#›</a:t>
            </a:fld>
            <a:endParaRPr lang="vi-VN">
              <a:solidFill>
                <a:prstClr val="black">
                  <a:tint val="75000"/>
                </a:prstClr>
              </a:solidFill>
            </a:endParaRPr>
          </a:p>
        </p:txBody>
      </p:sp>
    </p:spTree>
    <p:extLst>
      <p:ext uri="{BB962C8B-B14F-4D97-AF65-F5344CB8AC3E}">
        <p14:creationId xmlns:p14="http://schemas.microsoft.com/office/powerpoint/2010/main" val="1391912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286">
              <a:defRPr/>
            </a:pPr>
            <a:fld id="{08ED132D-452A-49E5-B8CD-EA0C46A12A5F}" type="datetimeFigureOut">
              <a:rPr lang="vi-VN" smtClean="0">
                <a:solidFill>
                  <a:prstClr val="black">
                    <a:tint val="75000"/>
                  </a:prstClr>
                </a:solidFill>
              </a:rPr>
              <a:pPr defTabSz="914286">
                <a:defRPr/>
              </a:pPr>
              <a:t>03/03/2025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286">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86">
              <a:defRPr/>
            </a:pPr>
            <a:fld id="{9CB03046-9975-4CD1-8163-35C299AA0868}" type="slidenum">
              <a:rPr lang="vi-VN" smtClean="0">
                <a:solidFill>
                  <a:prstClr val="black">
                    <a:tint val="75000"/>
                  </a:prstClr>
                </a:solidFill>
              </a:rPr>
              <a:pPr defTabSz="914286">
                <a:defRPr/>
              </a:pPr>
              <a:t>‹#›</a:t>
            </a:fld>
            <a:endParaRPr lang="vi-VN">
              <a:solidFill>
                <a:prstClr val="black">
                  <a:tint val="75000"/>
                </a:prstClr>
              </a:solidFill>
            </a:endParaRPr>
          </a:p>
        </p:txBody>
      </p:sp>
    </p:spTree>
    <p:extLst>
      <p:ext uri="{BB962C8B-B14F-4D97-AF65-F5344CB8AC3E}">
        <p14:creationId xmlns:p14="http://schemas.microsoft.com/office/powerpoint/2010/main" val="806715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9539C-1249-D35C-6255-A1D15201F7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4B53AEB5-7FAC-597E-C0FA-56748BC81C9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879548-64E9-734E-A8A4-80F2BF807B6A}"/>
              </a:ext>
            </a:extLst>
          </p:cNvPr>
          <p:cNvSpPr>
            <a:spLocks noGrp="1"/>
          </p:cNvSpPr>
          <p:nvPr>
            <p:ph type="dt" sz="half" idx="10"/>
          </p:nvPr>
        </p:nvSpPr>
        <p:spPr/>
        <p:txBody>
          <a:bodyPr/>
          <a:lstStyle/>
          <a:p>
            <a:fld id="{455CE415-CE7A-4EDD-8D52-8D2AF43B75A2}" type="datetimeFigureOut">
              <a:rPr lang="en-SG" smtClean="0"/>
              <a:t>3/3/2025</a:t>
            </a:fld>
            <a:endParaRPr lang="en-SG"/>
          </a:p>
        </p:txBody>
      </p:sp>
      <p:sp>
        <p:nvSpPr>
          <p:cNvPr id="5" name="Footer Placeholder 4">
            <a:extLst>
              <a:ext uri="{FF2B5EF4-FFF2-40B4-BE49-F238E27FC236}">
                <a16:creationId xmlns:a16="http://schemas.microsoft.com/office/drawing/2014/main" id="{AF9B13D2-03CB-0872-5F1C-B52AC2BB3C67}"/>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580132B5-EF2F-729C-573F-0F667E294BA9}"/>
              </a:ext>
            </a:extLst>
          </p:cNvPr>
          <p:cNvSpPr>
            <a:spLocks noGrp="1"/>
          </p:cNvSpPr>
          <p:nvPr>
            <p:ph type="sldNum" sz="quarter" idx="12"/>
          </p:nvPr>
        </p:nvSpPr>
        <p:spPr/>
        <p:txBody>
          <a:bodyPr/>
          <a:lstStyle/>
          <a:p>
            <a:fld id="{01005137-7C52-45C4-989D-ADE4C0FFDDA2}" type="slidenum">
              <a:rPr lang="en-SG" smtClean="0"/>
              <a:t>‹#›</a:t>
            </a:fld>
            <a:endParaRPr lang="en-SG"/>
          </a:p>
        </p:txBody>
      </p:sp>
    </p:spTree>
    <p:extLst>
      <p:ext uri="{BB962C8B-B14F-4D97-AF65-F5344CB8AC3E}">
        <p14:creationId xmlns:p14="http://schemas.microsoft.com/office/powerpoint/2010/main" val="2583916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5"/>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43" indent="0">
              <a:buNone/>
              <a:defRPr sz="2000">
                <a:solidFill>
                  <a:schemeClr val="tx1">
                    <a:tint val="75000"/>
                  </a:schemeClr>
                </a:solidFill>
              </a:defRPr>
            </a:lvl2pPr>
            <a:lvl3pPr marL="914286" indent="0">
              <a:buNone/>
              <a:defRPr sz="1800">
                <a:solidFill>
                  <a:schemeClr val="tx1">
                    <a:tint val="75000"/>
                  </a:schemeClr>
                </a:solidFill>
              </a:defRPr>
            </a:lvl3pPr>
            <a:lvl4pPr marL="1371430" indent="0">
              <a:buNone/>
              <a:defRPr sz="1600">
                <a:solidFill>
                  <a:schemeClr val="tx1">
                    <a:tint val="75000"/>
                  </a:schemeClr>
                </a:solidFill>
              </a:defRPr>
            </a:lvl4pPr>
            <a:lvl5pPr marL="1828573" indent="0">
              <a:buNone/>
              <a:defRPr sz="1600">
                <a:solidFill>
                  <a:schemeClr val="tx1">
                    <a:tint val="75000"/>
                  </a:schemeClr>
                </a:solidFill>
              </a:defRPr>
            </a:lvl5pPr>
            <a:lvl6pPr marL="2285718" indent="0">
              <a:buNone/>
              <a:defRPr sz="1600">
                <a:solidFill>
                  <a:schemeClr val="tx1">
                    <a:tint val="75000"/>
                  </a:schemeClr>
                </a:solidFill>
              </a:defRPr>
            </a:lvl6pPr>
            <a:lvl7pPr marL="2742858"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286">
              <a:defRPr/>
            </a:pPr>
            <a:fld id="{08ED132D-452A-49E5-B8CD-EA0C46A12A5F}" type="datetimeFigureOut">
              <a:rPr lang="vi-VN" smtClean="0">
                <a:solidFill>
                  <a:prstClr val="black">
                    <a:tint val="75000"/>
                  </a:prstClr>
                </a:solidFill>
              </a:rPr>
              <a:pPr defTabSz="914286">
                <a:defRPr/>
              </a:pPr>
              <a:t>03/03/2025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286">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86">
              <a:defRPr/>
            </a:pPr>
            <a:fld id="{9CB03046-9975-4CD1-8163-35C299AA0868}" type="slidenum">
              <a:rPr lang="vi-VN" smtClean="0">
                <a:solidFill>
                  <a:prstClr val="black">
                    <a:tint val="75000"/>
                  </a:prstClr>
                </a:solidFill>
              </a:rPr>
              <a:pPr defTabSz="914286">
                <a:defRPr/>
              </a:pPr>
              <a:t>‹#›</a:t>
            </a:fld>
            <a:endParaRPr lang="vi-VN">
              <a:solidFill>
                <a:prstClr val="black">
                  <a:tint val="75000"/>
                </a:prstClr>
              </a:solidFill>
            </a:endParaRPr>
          </a:p>
        </p:txBody>
      </p:sp>
    </p:spTree>
    <p:extLst>
      <p:ext uri="{BB962C8B-B14F-4D97-AF65-F5344CB8AC3E}">
        <p14:creationId xmlns:p14="http://schemas.microsoft.com/office/powerpoint/2010/main" val="2429217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914286">
              <a:defRPr/>
            </a:pPr>
            <a:fld id="{08ED132D-452A-49E5-B8CD-EA0C46A12A5F}" type="datetimeFigureOut">
              <a:rPr lang="vi-VN" smtClean="0">
                <a:solidFill>
                  <a:prstClr val="black">
                    <a:tint val="75000"/>
                  </a:prstClr>
                </a:solidFill>
              </a:rPr>
              <a:pPr defTabSz="914286">
                <a:defRPr/>
              </a:pPr>
              <a:t>03/03/2025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286">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86">
              <a:defRPr/>
            </a:pPr>
            <a:fld id="{9CB03046-9975-4CD1-8163-35C299AA0868}" type="slidenum">
              <a:rPr lang="vi-VN" smtClean="0">
                <a:solidFill>
                  <a:prstClr val="black">
                    <a:tint val="75000"/>
                  </a:prstClr>
                </a:solidFill>
              </a:rPr>
              <a:pPr defTabSz="914286">
                <a:defRPr/>
              </a:pPr>
              <a:t>‹#›</a:t>
            </a:fld>
            <a:endParaRPr lang="vi-VN">
              <a:solidFill>
                <a:prstClr val="black">
                  <a:tint val="75000"/>
                </a:prstClr>
              </a:solidFill>
            </a:endParaRPr>
          </a:p>
        </p:txBody>
      </p:sp>
    </p:spTree>
    <p:extLst>
      <p:ext uri="{BB962C8B-B14F-4D97-AF65-F5344CB8AC3E}">
        <p14:creationId xmlns:p14="http://schemas.microsoft.com/office/powerpoint/2010/main" val="537015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43" indent="0">
              <a:buNone/>
              <a:defRPr sz="2000" b="1"/>
            </a:lvl2pPr>
            <a:lvl3pPr marL="914286" indent="0">
              <a:buNone/>
              <a:defRPr sz="18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43" indent="0">
              <a:buNone/>
              <a:defRPr sz="2000" b="1"/>
            </a:lvl2pPr>
            <a:lvl3pPr marL="914286" indent="0">
              <a:buNone/>
              <a:defRPr sz="18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914286">
              <a:defRPr/>
            </a:pPr>
            <a:fld id="{08ED132D-452A-49E5-B8CD-EA0C46A12A5F}" type="datetimeFigureOut">
              <a:rPr lang="vi-VN" smtClean="0">
                <a:solidFill>
                  <a:prstClr val="black">
                    <a:tint val="75000"/>
                  </a:prstClr>
                </a:solidFill>
              </a:rPr>
              <a:pPr defTabSz="914286">
                <a:defRPr/>
              </a:pPr>
              <a:t>03/03/2025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914286">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86">
              <a:defRPr/>
            </a:pPr>
            <a:fld id="{9CB03046-9975-4CD1-8163-35C299AA0868}" type="slidenum">
              <a:rPr lang="vi-VN" smtClean="0">
                <a:solidFill>
                  <a:prstClr val="black">
                    <a:tint val="75000"/>
                  </a:prstClr>
                </a:solidFill>
              </a:rPr>
              <a:pPr defTabSz="914286">
                <a:defRPr/>
              </a:pPr>
              <a:t>‹#›</a:t>
            </a:fld>
            <a:endParaRPr lang="vi-VN">
              <a:solidFill>
                <a:prstClr val="black">
                  <a:tint val="75000"/>
                </a:prstClr>
              </a:solidFill>
            </a:endParaRPr>
          </a:p>
        </p:txBody>
      </p:sp>
    </p:spTree>
    <p:extLst>
      <p:ext uri="{BB962C8B-B14F-4D97-AF65-F5344CB8AC3E}">
        <p14:creationId xmlns:p14="http://schemas.microsoft.com/office/powerpoint/2010/main" val="2213683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914286">
              <a:defRPr/>
            </a:pPr>
            <a:fld id="{08ED132D-452A-49E5-B8CD-EA0C46A12A5F}" type="datetimeFigureOut">
              <a:rPr lang="vi-VN" smtClean="0">
                <a:solidFill>
                  <a:prstClr val="black">
                    <a:tint val="75000"/>
                  </a:prstClr>
                </a:solidFill>
              </a:rPr>
              <a:pPr defTabSz="914286">
                <a:defRPr/>
              </a:pPr>
              <a:t>03/03/2025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914286">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86">
              <a:defRPr/>
            </a:pPr>
            <a:fld id="{9CB03046-9975-4CD1-8163-35C299AA0868}" type="slidenum">
              <a:rPr lang="vi-VN" smtClean="0">
                <a:solidFill>
                  <a:prstClr val="black">
                    <a:tint val="75000"/>
                  </a:prstClr>
                </a:solidFill>
              </a:rPr>
              <a:pPr defTabSz="914286">
                <a:defRPr/>
              </a:pPr>
              <a:t>‹#›</a:t>
            </a:fld>
            <a:endParaRPr lang="vi-VN">
              <a:solidFill>
                <a:prstClr val="black">
                  <a:tint val="75000"/>
                </a:prstClr>
              </a:solidFill>
            </a:endParaRPr>
          </a:p>
        </p:txBody>
      </p:sp>
    </p:spTree>
    <p:extLst>
      <p:ext uri="{BB962C8B-B14F-4D97-AF65-F5344CB8AC3E}">
        <p14:creationId xmlns:p14="http://schemas.microsoft.com/office/powerpoint/2010/main" val="2276108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86">
              <a:defRPr/>
            </a:pPr>
            <a:fld id="{08ED132D-452A-49E5-B8CD-EA0C46A12A5F}" type="datetimeFigureOut">
              <a:rPr lang="vi-VN" smtClean="0">
                <a:solidFill>
                  <a:prstClr val="black">
                    <a:tint val="75000"/>
                  </a:prstClr>
                </a:solidFill>
              </a:rPr>
              <a:pPr defTabSz="914286">
                <a:defRPr/>
              </a:pPr>
              <a:t>03/03/2025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914286">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86">
              <a:defRPr/>
            </a:pPr>
            <a:fld id="{9CB03046-9975-4CD1-8163-35C299AA0868}" type="slidenum">
              <a:rPr lang="vi-VN" smtClean="0">
                <a:solidFill>
                  <a:prstClr val="black">
                    <a:tint val="75000"/>
                  </a:prstClr>
                </a:solidFill>
              </a:rPr>
              <a:pPr defTabSz="914286">
                <a:defRPr/>
              </a:pPr>
              <a:t>‹#›</a:t>
            </a:fld>
            <a:endParaRPr lang="vi-VN">
              <a:solidFill>
                <a:prstClr val="black">
                  <a:tint val="75000"/>
                </a:prstClr>
              </a:solidFill>
            </a:endParaRPr>
          </a:p>
        </p:txBody>
      </p:sp>
    </p:spTree>
    <p:extLst>
      <p:ext uri="{BB962C8B-B14F-4D97-AF65-F5344CB8AC3E}">
        <p14:creationId xmlns:p14="http://schemas.microsoft.com/office/powerpoint/2010/main" val="2859434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3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43" indent="0">
              <a:buNone/>
              <a:defRPr sz="1400"/>
            </a:lvl2pPr>
            <a:lvl3pPr marL="914286" indent="0">
              <a:buNone/>
              <a:defRPr sz="1200"/>
            </a:lvl3pPr>
            <a:lvl4pPr marL="1371430" indent="0">
              <a:buNone/>
              <a:defRPr sz="1000"/>
            </a:lvl4pPr>
            <a:lvl5pPr marL="1828573" indent="0">
              <a:buNone/>
              <a:defRPr sz="1000"/>
            </a:lvl5pPr>
            <a:lvl6pPr marL="2285718" indent="0">
              <a:buNone/>
              <a:defRPr sz="1000"/>
            </a:lvl6pPr>
            <a:lvl7pPr marL="2742858" indent="0">
              <a:buNone/>
              <a:defRPr sz="1000"/>
            </a:lvl7pPr>
            <a:lvl8pPr marL="3200000" indent="0">
              <a:buNone/>
              <a:defRPr sz="1000"/>
            </a:lvl8pPr>
            <a:lvl9pPr marL="365714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286">
              <a:defRPr/>
            </a:pPr>
            <a:fld id="{08ED132D-452A-49E5-B8CD-EA0C46A12A5F}" type="datetimeFigureOut">
              <a:rPr lang="vi-VN" smtClean="0">
                <a:solidFill>
                  <a:prstClr val="black">
                    <a:tint val="75000"/>
                  </a:prstClr>
                </a:solidFill>
              </a:rPr>
              <a:pPr defTabSz="914286">
                <a:defRPr/>
              </a:pPr>
              <a:t>03/03/2025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286">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86">
              <a:defRPr/>
            </a:pPr>
            <a:fld id="{9CB03046-9975-4CD1-8163-35C299AA0868}" type="slidenum">
              <a:rPr lang="vi-VN" smtClean="0">
                <a:solidFill>
                  <a:prstClr val="black">
                    <a:tint val="75000"/>
                  </a:prstClr>
                </a:solidFill>
              </a:rPr>
              <a:pPr defTabSz="914286">
                <a:defRPr/>
              </a:pPr>
              <a:t>‹#›</a:t>
            </a:fld>
            <a:endParaRPr lang="vi-VN">
              <a:solidFill>
                <a:prstClr val="black">
                  <a:tint val="75000"/>
                </a:prstClr>
              </a:solidFill>
            </a:endParaRPr>
          </a:p>
        </p:txBody>
      </p:sp>
    </p:spTree>
    <p:extLst>
      <p:ext uri="{BB962C8B-B14F-4D97-AF65-F5344CB8AC3E}">
        <p14:creationId xmlns:p14="http://schemas.microsoft.com/office/powerpoint/2010/main" val="958097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32"/>
            <a:ext cx="6172200" cy="4873625"/>
          </a:xfrm>
        </p:spPr>
        <p:txBody>
          <a:bodyPr/>
          <a:lstStyle>
            <a:lvl1pPr marL="0" indent="0">
              <a:buNone/>
              <a:defRPr sz="3200"/>
            </a:lvl1pPr>
            <a:lvl2pPr marL="457143" indent="0">
              <a:buNone/>
              <a:defRPr sz="2800"/>
            </a:lvl2pPr>
            <a:lvl3pPr marL="914286" indent="0">
              <a:buNone/>
              <a:defRPr sz="2400"/>
            </a:lvl3pPr>
            <a:lvl4pPr marL="1371430" indent="0">
              <a:buNone/>
              <a:defRPr sz="2000"/>
            </a:lvl4pPr>
            <a:lvl5pPr marL="1828573" indent="0">
              <a:buNone/>
              <a:defRPr sz="2000"/>
            </a:lvl5pPr>
            <a:lvl6pPr marL="2285718" indent="0">
              <a:buNone/>
              <a:defRPr sz="2000"/>
            </a:lvl6pPr>
            <a:lvl7pPr marL="2742858" indent="0">
              <a:buNone/>
              <a:defRPr sz="2000"/>
            </a:lvl7pPr>
            <a:lvl8pPr marL="3200000" indent="0">
              <a:buNone/>
              <a:defRPr sz="2000"/>
            </a:lvl8pPr>
            <a:lvl9pPr marL="3657143" indent="0">
              <a:buNone/>
              <a:defRPr sz="2000"/>
            </a:lvl9pPr>
          </a:lstStyle>
          <a:p>
            <a:endParaRPr lang="vi-VN"/>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43" indent="0">
              <a:buNone/>
              <a:defRPr sz="1400"/>
            </a:lvl2pPr>
            <a:lvl3pPr marL="914286" indent="0">
              <a:buNone/>
              <a:defRPr sz="1200"/>
            </a:lvl3pPr>
            <a:lvl4pPr marL="1371430" indent="0">
              <a:buNone/>
              <a:defRPr sz="1000"/>
            </a:lvl4pPr>
            <a:lvl5pPr marL="1828573" indent="0">
              <a:buNone/>
              <a:defRPr sz="1000"/>
            </a:lvl5pPr>
            <a:lvl6pPr marL="2285718" indent="0">
              <a:buNone/>
              <a:defRPr sz="1000"/>
            </a:lvl6pPr>
            <a:lvl7pPr marL="2742858" indent="0">
              <a:buNone/>
              <a:defRPr sz="1000"/>
            </a:lvl7pPr>
            <a:lvl8pPr marL="3200000" indent="0">
              <a:buNone/>
              <a:defRPr sz="1000"/>
            </a:lvl8pPr>
            <a:lvl9pPr marL="365714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286">
              <a:defRPr/>
            </a:pPr>
            <a:fld id="{08ED132D-452A-49E5-B8CD-EA0C46A12A5F}" type="datetimeFigureOut">
              <a:rPr lang="vi-VN" smtClean="0">
                <a:solidFill>
                  <a:prstClr val="black">
                    <a:tint val="75000"/>
                  </a:prstClr>
                </a:solidFill>
              </a:rPr>
              <a:pPr defTabSz="914286">
                <a:defRPr/>
              </a:pPr>
              <a:t>03/03/2025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286">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86">
              <a:defRPr/>
            </a:pPr>
            <a:fld id="{9CB03046-9975-4CD1-8163-35C299AA0868}" type="slidenum">
              <a:rPr lang="vi-VN" smtClean="0">
                <a:solidFill>
                  <a:prstClr val="black">
                    <a:tint val="75000"/>
                  </a:prstClr>
                </a:solidFill>
              </a:rPr>
              <a:pPr defTabSz="914286">
                <a:defRPr/>
              </a:pPr>
              <a:t>‹#›</a:t>
            </a:fld>
            <a:endParaRPr lang="vi-VN">
              <a:solidFill>
                <a:prstClr val="black">
                  <a:tint val="75000"/>
                </a:prstClr>
              </a:solidFill>
            </a:endParaRPr>
          </a:p>
        </p:txBody>
      </p:sp>
    </p:spTree>
    <p:extLst>
      <p:ext uri="{BB962C8B-B14F-4D97-AF65-F5344CB8AC3E}">
        <p14:creationId xmlns:p14="http://schemas.microsoft.com/office/powerpoint/2010/main" val="2984852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286">
              <a:defRPr/>
            </a:pPr>
            <a:fld id="{08ED132D-452A-49E5-B8CD-EA0C46A12A5F}" type="datetimeFigureOut">
              <a:rPr lang="vi-VN" smtClean="0">
                <a:solidFill>
                  <a:prstClr val="black">
                    <a:tint val="75000"/>
                  </a:prstClr>
                </a:solidFill>
              </a:rPr>
              <a:pPr defTabSz="914286">
                <a:defRPr/>
              </a:pPr>
              <a:t>03/03/2025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286">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86">
              <a:defRPr/>
            </a:pPr>
            <a:fld id="{9CB03046-9975-4CD1-8163-35C299AA0868}" type="slidenum">
              <a:rPr lang="vi-VN" smtClean="0">
                <a:solidFill>
                  <a:prstClr val="black">
                    <a:tint val="75000"/>
                  </a:prstClr>
                </a:solidFill>
              </a:rPr>
              <a:pPr defTabSz="914286">
                <a:defRPr/>
              </a:pPr>
              <a:t>‹#›</a:t>
            </a:fld>
            <a:endParaRPr lang="vi-VN">
              <a:solidFill>
                <a:prstClr val="black">
                  <a:tint val="75000"/>
                </a:prstClr>
              </a:solidFill>
            </a:endParaRPr>
          </a:p>
        </p:txBody>
      </p:sp>
    </p:spTree>
    <p:extLst>
      <p:ext uri="{BB962C8B-B14F-4D97-AF65-F5344CB8AC3E}">
        <p14:creationId xmlns:p14="http://schemas.microsoft.com/office/powerpoint/2010/main" val="2152669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31"/>
            <a:ext cx="2628900" cy="581183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3" y="365131"/>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286">
              <a:defRPr/>
            </a:pPr>
            <a:fld id="{08ED132D-452A-49E5-B8CD-EA0C46A12A5F}" type="datetimeFigureOut">
              <a:rPr lang="vi-VN" smtClean="0">
                <a:solidFill>
                  <a:prstClr val="black">
                    <a:tint val="75000"/>
                  </a:prstClr>
                </a:solidFill>
              </a:rPr>
              <a:pPr defTabSz="914286">
                <a:defRPr/>
              </a:pPr>
              <a:t>03/03/2025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286">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86">
              <a:defRPr/>
            </a:pPr>
            <a:fld id="{9CB03046-9975-4CD1-8163-35C299AA0868}" type="slidenum">
              <a:rPr lang="vi-VN" smtClean="0">
                <a:solidFill>
                  <a:prstClr val="black">
                    <a:tint val="75000"/>
                  </a:prstClr>
                </a:solidFill>
              </a:rPr>
              <a:pPr defTabSz="914286">
                <a:defRPr/>
              </a:pPr>
              <a:t>‹#›</a:t>
            </a:fld>
            <a:endParaRPr lang="vi-VN">
              <a:solidFill>
                <a:prstClr val="black">
                  <a:tint val="75000"/>
                </a:prstClr>
              </a:solidFill>
            </a:endParaRPr>
          </a:p>
        </p:txBody>
      </p:sp>
    </p:spTree>
    <p:extLst>
      <p:ext uri="{BB962C8B-B14F-4D97-AF65-F5344CB8AC3E}">
        <p14:creationId xmlns:p14="http://schemas.microsoft.com/office/powerpoint/2010/main" val="131513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8C39E-DDA3-3933-87C8-0F9AA56DD569}"/>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2C091120-FC34-469F-B2E3-8DEF7A6B62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C0394213-A1A1-DDB8-869E-4B83A5A92F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8303C857-69B1-7CF7-09FB-793F40F70F55}"/>
              </a:ext>
            </a:extLst>
          </p:cNvPr>
          <p:cNvSpPr>
            <a:spLocks noGrp="1"/>
          </p:cNvSpPr>
          <p:nvPr>
            <p:ph type="dt" sz="half" idx="10"/>
          </p:nvPr>
        </p:nvSpPr>
        <p:spPr/>
        <p:txBody>
          <a:bodyPr/>
          <a:lstStyle/>
          <a:p>
            <a:fld id="{455CE415-CE7A-4EDD-8D52-8D2AF43B75A2}" type="datetimeFigureOut">
              <a:rPr lang="en-SG" smtClean="0"/>
              <a:t>3/3/2025</a:t>
            </a:fld>
            <a:endParaRPr lang="en-SG"/>
          </a:p>
        </p:txBody>
      </p:sp>
      <p:sp>
        <p:nvSpPr>
          <p:cNvPr id="6" name="Footer Placeholder 5">
            <a:extLst>
              <a:ext uri="{FF2B5EF4-FFF2-40B4-BE49-F238E27FC236}">
                <a16:creationId xmlns:a16="http://schemas.microsoft.com/office/drawing/2014/main" id="{1EE47A3C-BC34-81E8-BD40-D11B0E27F4BD}"/>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D7732489-9D75-B3E2-E55F-3E041C22CF3F}"/>
              </a:ext>
            </a:extLst>
          </p:cNvPr>
          <p:cNvSpPr>
            <a:spLocks noGrp="1"/>
          </p:cNvSpPr>
          <p:nvPr>
            <p:ph type="sldNum" sz="quarter" idx="12"/>
          </p:nvPr>
        </p:nvSpPr>
        <p:spPr/>
        <p:txBody>
          <a:bodyPr/>
          <a:lstStyle/>
          <a:p>
            <a:fld id="{01005137-7C52-45C4-989D-ADE4C0FFDDA2}" type="slidenum">
              <a:rPr lang="en-SG" smtClean="0"/>
              <a:t>‹#›</a:t>
            </a:fld>
            <a:endParaRPr lang="en-SG"/>
          </a:p>
        </p:txBody>
      </p:sp>
    </p:spTree>
    <p:extLst>
      <p:ext uri="{BB962C8B-B14F-4D97-AF65-F5344CB8AC3E}">
        <p14:creationId xmlns:p14="http://schemas.microsoft.com/office/powerpoint/2010/main" val="1138955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6D34F-DB9B-5A08-7A62-02F30CA4800F}"/>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EB4A0969-850B-9321-2069-0779A2A0C5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017820-0222-6435-0050-4053FF49F9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8A8B562C-D296-714D-35C0-E3A64DE845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3CDA3D-17A8-4154-54EB-B860CE03D6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3682F207-0EDB-1777-8BD3-BF71B0241873}"/>
              </a:ext>
            </a:extLst>
          </p:cNvPr>
          <p:cNvSpPr>
            <a:spLocks noGrp="1"/>
          </p:cNvSpPr>
          <p:nvPr>
            <p:ph type="dt" sz="half" idx="10"/>
          </p:nvPr>
        </p:nvSpPr>
        <p:spPr/>
        <p:txBody>
          <a:bodyPr/>
          <a:lstStyle/>
          <a:p>
            <a:fld id="{455CE415-CE7A-4EDD-8D52-8D2AF43B75A2}" type="datetimeFigureOut">
              <a:rPr lang="en-SG" smtClean="0"/>
              <a:t>3/3/2025</a:t>
            </a:fld>
            <a:endParaRPr lang="en-SG"/>
          </a:p>
        </p:txBody>
      </p:sp>
      <p:sp>
        <p:nvSpPr>
          <p:cNvPr id="8" name="Footer Placeholder 7">
            <a:extLst>
              <a:ext uri="{FF2B5EF4-FFF2-40B4-BE49-F238E27FC236}">
                <a16:creationId xmlns:a16="http://schemas.microsoft.com/office/drawing/2014/main" id="{71B83257-74E9-46F0-32E7-32234922D79A}"/>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1FF4472D-3DCF-E061-75F1-4CE5B0B87D9F}"/>
              </a:ext>
            </a:extLst>
          </p:cNvPr>
          <p:cNvSpPr>
            <a:spLocks noGrp="1"/>
          </p:cNvSpPr>
          <p:nvPr>
            <p:ph type="sldNum" sz="quarter" idx="12"/>
          </p:nvPr>
        </p:nvSpPr>
        <p:spPr/>
        <p:txBody>
          <a:bodyPr/>
          <a:lstStyle/>
          <a:p>
            <a:fld id="{01005137-7C52-45C4-989D-ADE4C0FFDDA2}" type="slidenum">
              <a:rPr lang="en-SG" smtClean="0"/>
              <a:t>‹#›</a:t>
            </a:fld>
            <a:endParaRPr lang="en-SG"/>
          </a:p>
        </p:txBody>
      </p:sp>
    </p:spTree>
    <p:extLst>
      <p:ext uri="{BB962C8B-B14F-4D97-AF65-F5344CB8AC3E}">
        <p14:creationId xmlns:p14="http://schemas.microsoft.com/office/powerpoint/2010/main" val="1379986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13A98-B81C-25BD-0339-22A7782AC783}"/>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CBECF5EC-CDDE-7D2B-9719-94F946225416}"/>
              </a:ext>
            </a:extLst>
          </p:cNvPr>
          <p:cNvSpPr>
            <a:spLocks noGrp="1"/>
          </p:cNvSpPr>
          <p:nvPr>
            <p:ph type="dt" sz="half" idx="10"/>
          </p:nvPr>
        </p:nvSpPr>
        <p:spPr/>
        <p:txBody>
          <a:bodyPr/>
          <a:lstStyle/>
          <a:p>
            <a:fld id="{455CE415-CE7A-4EDD-8D52-8D2AF43B75A2}" type="datetimeFigureOut">
              <a:rPr lang="en-SG" smtClean="0"/>
              <a:t>3/3/2025</a:t>
            </a:fld>
            <a:endParaRPr lang="en-SG"/>
          </a:p>
        </p:txBody>
      </p:sp>
      <p:sp>
        <p:nvSpPr>
          <p:cNvPr id="4" name="Footer Placeholder 3">
            <a:extLst>
              <a:ext uri="{FF2B5EF4-FFF2-40B4-BE49-F238E27FC236}">
                <a16:creationId xmlns:a16="http://schemas.microsoft.com/office/drawing/2014/main" id="{6E8A8ADE-FA8D-08DD-B0A3-874C0D0C9215}"/>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31BFA7A2-4835-ED4A-B3E7-01F3EF051699}"/>
              </a:ext>
            </a:extLst>
          </p:cNvPr>
          <p:cNvSpPr>
            <a:spLocks noGrp="1"/>
          </p:cNvSpPr>
          <p:nvPr>
            <p:ph type="sldNum" sz="quarter" idx="12"/>
          </p:nvPr>
        </p:nvSpPr>
        <p:spPr/>
        <p:txBody>
          <a:bodyPr/>
          <a:lstStyle/>
          <a:p>
            <a:fld id="{01005137-7C52-45C4-989D-ADE4C0FFDDA2}" type="slidenum">
              <a:rPr lang="en-SG" smtClean="0"/>
              <a:t>‹#›</a:t>
            </a:fld>
            <a:endParaRPr lang="en-SG"/>
          </a:p>
        </p:txBody>
      </p:sp>
    </p:spTree>
    <p:extLst>
      <p:ext uri="{BB962C8B-B14F-4D97-AF65-F5344CB8AC3E}">
        <p14:creationId xmlns:p14="http://schemas.microsoft.com/office/powerpoint/2010/main" val="2391355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4505F5-D5D8-AC6E-013D-CC31CF061FE5}"/>
              </a:ext>
            </a:extLst>
          </p:cNvPr>
          <p:cNvSpPr>
            <a:spLocks noGrp="1"/>
          </p:cNvSpPr>
          <p:nvPr>
            <p:ph type="dt" sz="half" idx="10"/>
          </p:nvPr>
        </p:nvSpPr>
        <p:spPr/>
        <p:txBody>
          <a:bodyPr/>
          <a:lstStyle/>
          <a:p>
            <a:fld id="{455CE415-CE7A-4EDD-8D52-8D2AF43B75A2}" type="datetimeFigureOut">
              <a:rPr lang="en-SG" smtClean="0"/>
              <a:t>3/3/2025</a:t>
            </a:fld>
            <a:endParaRPr lang="en-SG"/>
          </a:p>
        </p:txBody>
      </p:sp>
      <p:sp>
        <p:nvSpPr>
          <p:cNvPr id="3" name="Footer Placeholder 2">
            <a:extLst>
              <a:ext uri="{FF2B5EF4-FFF2-40B4-BE49-F238E27FC236}">
                <a16:creationId xmlns:a16="http://schemas.microsoft.com/office/drawing/2014/main" id="{2900A796-E9A1-9C5B-3E35-BC0054773D91}"/>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A51220F0-A3E0-0B89-A480-583D5E2125BF}"/>
              </a:ext>
            </a:extLst>
          </p:cNvPr>
          <p:cNvSpPr>
            <a:spLocks noGrp="1"/>
          </p:cNvSpPr>
          <p:nvPr>
            <p:ph type="sldNum" sz="quarter" idx="12"/>
          </p:nvPr>
        </p:nvSpPr>
        <p:spPr/>
        <p:txBody>
          <a:bodyPr/>
          <a:lstStyle/>
          <a:p>
            <a:fld id="{01005137-7C52-45C4-989D-ADE4C0FFDDA2}" type="slidenum">
              <a:rPr lang="en-SG" smtClean="0"/>
              <a:t>‹#›</a:t>
            </a:fld>
            <a:endParaRPr lang="en-SG"/>
          </a:p>
        </p:txBody>
      </p:sp>
    </p:spTree>
    <p:extLst>
      <p:ext uri="{BB962C8B-B14F-4D97-AF65-F5344CB8AC3E}">
        <p14:creationId xmlns:p14="http://schemas.microsoft.com/office/powerpoint/2010/main" val="2223972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838EE-F5AC-EDC6-D419-11AFB4FA62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97AF75CE-DDF6-EDF6-D9C8-9AC3171581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672520A2-FE9C-9313-D614-B5FCAD6BE0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8E9E43-B95E-A767-11C2-3CD252E09F55}"/>
              </a:ext>
            </a:extLst>
          </p:cNvPr>
          <p:cNvSpPr>
            <a:spLocks noGrp="1"/>
          </p:cNvSpPr>
          <p:nvPr>
            <p:ph type="dt" sz="half" idx="10"/>
          </p:nvPr>
        </p:nvSpPr>
        <p:spPr/>
        <p:txBody>
          <a:bodyPr/>
          <a:lstStyle/>
          <a:p>
            <a:fld id="{455CE415-CE7A-4EDD-8D52-8D2AF43B75A2}" type="datetimeFigureOut">
              <a:rPr lang="en-SG" smtClean="0"/>
              <a:t>3/3/2025</a:t>
            </a:fld>
            <a:endParaRPr lang="en-SG"/>
          </a:p>
        </p:txBody>
      </p:sp>
      <p:sp>
        <p:nvSpPr>
          <p:cNvPr id="6" name="Footer Placeholder 5">
            <a:extLst>
              <a:ext uri="{FF2B5EF4-FFF2-40B4-BE49-F238E27FC236}">
                <a16:creationId xmlns:a16="http://schemas.microsoft.com/office/drawing/2014/main" id="{3FDFC0E6-DE89-3D37-341F-B8128E8C8F69}"/>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CC6FABD2-0D5D-B2CB-03C8-263F9F7E4183}"/>
              </a:ext>
            </a:extLst>
          </p:cNvPr>
          <p:cNvSpPr>
            <a:spLocks noGrp="1"/>
          </p:cNvSpPr>
          <p:nvPr>
            <p:ph type="sldNum" sz="quarter" idx="12"/>
          </p:nvPr>
        </p:nvSpPr>
        <p:spPr/>
        <p:txBody>
          <a:bodyPr/>
          <a:lstStyle/>
          <a:p>
            <a:fld id="{01005137-7C52-45C4-989D-ADE4C0FFDDA2}" type="slidenum">
              <a:rPr lang="en-SG" smtClean="0"/>
              <a:t>‹#›</a:t>
            </a:fld>
            <a:endParaRPr lang="en-SG"/>
          </a:p>
        </p:txBody>
      </p:sp>
    </p:spTree>
    <p:extLst>
      <p:ext uri="{BB962C8B-B14F-4D97-AF65-F5344CB8AC3E}">
        <p14:creationId xmlns:p14="http://schemas.microsoft.com/office/powerpoint/2010/main" val="3327596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50B55-8F4A-00EA-BB75-7D4E9BFB91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AEB17781-90B5-DA9C-6482-1307A0EFCA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C5FF7895-881C-4BFA-4D6F-55F1F2C1BF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4573BC-09E5-84B2-D403-C8BAB9632415}"/>
              </a:ext>
            </a:extLst>
          </p:cNvPr>
          <p:cNvSpPr>
            <a:spLocks noGrp="1"/>
          </p:cNvSpPr>
          <p:nvPr>
            <p:ph type="dt" sz="half" idx="10"/>
          </p:nvPr>
        </p:nvSpPr>
        <p:spPr/>
        <p:txBody>
          <a:bodyPr/>
          <a:lstStyle/>
          <a:p>
            <a:fld id="{455CE415-CE7A-4EDD-8D52-8D2AF43B75A2}" type="datetimeFigureOut">
              <a:rPr lang="en-SG" smtClean="0"/>
              <a:t>3/3/2025</a:t>
            </a:fld>
            <a:endParaRPr lang="en-SG"/>
          </a:p>
        </p:txBody>
      </p:sp>
      <p:sp>
        <p:nvSpPr>
          <p:cNvPr id="6" name="Footer Placeholder 5">
            <a:extLst>
              <a:ext uri="{FF2B5EF4-FFF2-40B4-BE49-F238E27FC236}">
                <a16:creationId xmlns:a16="http://schemas.microsoft.com/office/drawing/2014/main" id="{03450DB1-BC99-E8CB-B9EE-40B41841F122}"/>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F0E310BC-2921-B4C0-47D7-3AFE296DDB92}"/>
              </a:ext>
            </a:extLst>
          </p:cNvPr>
          <p:cNvSpPr>
            <a:spLocks noGrp="1"/>
          </p:cNvSpPr>
          <p:nvPr>
            <p:ph type="sldNum" sz="quarter" idx="12"/>
          </p:nvPr>
        </p:nvSpPr>
        <p:spPr/>
        <p:txBody>
          <a:bodyPr/>
          <a:lstStyle/>
          <a:p>
            <a:fld id="{01005137-7C52-45C4-989D-ADE4C0FFDDA2}" type="slidenum">
              <a:rPr lang="en-SG" smtClean="0"/>
              <a:t>‹#›</a:t>
            </a:fld>
            <a:endParaRPr lang="en-SG"/>
          </a:p>
        </p:txBody>
      </p:sp>
    </p:spTree>
    <p:extLst>
      <p:ext uri="{BB962C8B-B14F-4D97-AF65-F5344CB8AC3E}">
        <p14:creationId xmlns:p14="http://schemas.microsoft.com/office/powerpoint/2010/main" val="963514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175C0-2FEF-9A51-72AA-459D63AF80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EBB81142-90EA-D0C7-7E9B-12ACDEF14E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2C548935-6DC9-A587-3E4A-DFC1279B8D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55CE415-CE7A-4EDD-8D52-8D2AF43B75A2}" type="datetimeFigureOut">
              <a:rPr lang="en-SG" smtClean="0"/>
              <a:t>3/3/2025</a:t>
            </a:fld>
            <a:endParaRPr lang="en-SG"/>
          </a:p>
        </p:txBody>
      </p:sp>
      <p:sp>
        <p:nvSpPr>
          <p:cNvPr id="5" name="Footer Placeholder 4">
            <a:extLst>
              <a:ext uri="{FF2B5EF4-FFF2-40B4-BE49-F238E27FC236}">
                <a16:creationId xmlns:a16="http://schemas.microsoft.com/office/drawing/2014/main" id="{7F4A8E34-9BAE-00D2-662A-00AA66D0E9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SG"/>
          </a:p>
        </p:txBody>
      </p:sp>
      <p:sp>
        <p:nvSpPr>
          <p:cNvPr id="6" name="Slide Number Placeholder 5">
            <a:extLst>
              <a:ext uri="{FF2B5EF4-FFF2-40B4-BE49-F238E27FC236}">
                <a16:creationId xmlns:a16="http://schemas.microsoft.com/office/drawing/2014/main" id="{2DE6F2B3-EACB-AFE4-8B65-7398A4B788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1005137-7C52-45C4-989D-ADE4C0FFDDA2}" type="slidenum">
              <a:rPr lang="en-SG" smtClean="0"/>
              <a:t>‹#›</a:t>
            </a:fld>
            <a:endParaRPr lang="en-SG"/>
          </a:p>
        </p:txBody>
      </p:sp>
    </p:spTree>
    <p:extLst>
      <p:ext uri="{BB962C8B-B14F-4D97-AF65-F5344CB8AC3E}">
        <p14:creationId xmlns:p14="http://schemas.microsoft.com/office/powerpoint/2010/main" val="3008800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eggae One"/>
              <a:buNone/>
              <a:defRPr sz="3500">
                <a:solidFill>
                  <a:schemeClr val="dk1"/>
                </a:solidFill>
                <a:latin typeface="Reggae One"/>
                <a:ea typeface="Reggae One"/>
                <a:cs typeface="Reggae One"/>
                <a:sym typeface="Reggae One"/>
              </a:defRPr>
            </a:lvl1pPr>
            <a:lvl2pPr lvl="1"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2pPr>
            <a:lvl3pPr lvl="2"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3pPr>
            <a:lvl4pPr lvl="3"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4pPr>
            <a:lvl5pPr lvl="4"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5pPr>
            <a:lvl6pPr lvl="5"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6pPr>
            <a:lvl7pPr lvl="6"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7pPr>
            <a:lvl8pPr lvl="7"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8pPr>
            <a:lvl9pPr lvl="8"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00000"/>
              </a:lnSpc>
              <a:spcBef>
                <a:spcPts val="1600"/>
              </a:spcBef>
              <a:spcAft>
                <a:spcPts val="160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232885621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6"/>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2F8764-41E1-4F9B-B41D-4DC66420159D}" type="datetimeFigureOut">
              <a:rPr lang="en-US" smtClean="0"/>
              <a:t>3/3/2025</a:t>
            </a:fld>
            <a:endParaRPr lang="en-US"/>
          </a:p>
        </p:txBody>
      </p:sp>
      <p:sp>
        <p:nvSpPr>
          <p:cNvPr id="5" name="Footer Placeholder 4"/>
          <p:cNvSpPr>
            <a:spLocks noGrp="1"/>
          </p:cNvSpPr>
          <p:nvPr>
            <p:ph type="ftr" sz="quarter" idx="3"/>
          </p:nvPr>
        </p:nvSpPr>
        <p:spPr>
          <a:xfrm>
            <a:off x="4165600" y="6356356"/>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6"/>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71266-BBD4-4184-8D12-2867E3CF547B}" type="slidenum">
              <a:rPr lang="en-US" smtClean="0"/>
              <a:t>‹#›</a:t>
            </a:fld>
            <a:endParaRPr lang="en-US"/>
          </a:p>
        </p:txBody>
      </p:sp>
    </p:spTree>
    <p:extLst>
      <p:ext uri="{BB962C8B-B14F-4D97-AF65-F5344CB8AC3E}">
        <p14:creationId xmlns:p14="http://schemas.microsoft.com/office/powerpoint/2010/main" val="143939026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309" rtl="0" eaLnBrk="1" latinLnBrk="0" hangingPunct="1">
        <a:spcBef>
          <a:spcPct val="0"/>
        </a:spcBef>
        <a:buNone/>
        <a:defRPr sz="4400" kern="1200">
          <a:solidFill>
            <a:schemeClr val="tx1"/>
          </a:solidFill>
          <a:latin typeface="+mj-lt"/>
          <a:ea typeface="+mj-ea"/>
          <a:cs typeface="+mj-cs"/>
        </a:defRPr>
      </a:lvl1pPr>
    </p:titleStyle>
    <p:bodyStyle>
      <a:lvl1pPr marL="342866" indent="-342866" algn="l" defTabSz="91430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76" indent="-285724" algn="l" defTabSz="91430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86" indent="-228578" algn="l" defTabSz="91430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40"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95"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49"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04"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58"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14"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5"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4" algn="l" defTabSz="914309" rtl="0" eaLnBrk="1" latinLnBrk="0" hangingPunct="1">
        <a:defRPr sz="1800" kern="1200">
          <a:solidFill>
            <a:schemeClr val="tx1"/>
          </a:solidFill>
          <a:latin typeface="+mn-lt"/>
          <a:ea typeface="+mn-ea"/>
          <a:cs typeface="+mn-cs"/>
        </a:defRPr>
      </a:lvl4pPr>
      <a:lvl5pPr marL="1828618" algn="l" defTabSz="914309" rtl="0" eaLnBrk="1" latinLnBrk="0" hangingPunct="1">
        <a:defRPr sz="1800" kern="1200">
          <a:solidFill>
            <a:schemeClr val="tx1"/>
          </a:solidFill>
          <a:latin typeface="+mn-lt"/>
          <a:ea typeface="+mn-ea"/>
          <a:cs typeface="+mn-cs"/>
        </a:defRPr>
      </a:lvl5pPr>
      <a:lvl6pPr marL="2285774"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5" algn="l" defTabSz="91430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86">
              <a:defRPr/>
            </a:pPr>
            <a:fld id="{08ED132D-452A-49E5-B8CD-EA0C46A12A5F}" type="datetimeFigureOut">
              <a:rPr lang="vi-VN" smtClean="0">
                <a:solidFill>
                  <a:prstClr val="black">
                    <a:tint val="75000"/>
                  </a:prstClr>
                </a:solidFill>
              </a:rPr>
              <a:pPr defTabSz="914286">
                <a:defRPr/>
              </a:pPr>
              <a:t>03/03/2025</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86">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86">
              <a:defRPr/>
            </a:pPr>
            <a:fld id="{9CB03046-9975-4CD1-8163-35C299AA0868}" type="slidenum">
              <a:rPr lang="vi-VN" smtClean="0">
                <a:solidFill>
                  <a:prstClr val="black">
                    <a:tint val="75000"/>
                  </a:prstClr>
                </a:solidFill>
              </a:rPr>
              <a:pPr defTabSz="914286">
                <a:defRPr/>
              </a:pPr>
              <a:t>‹#›</a:t>
            </a:fld>
            <a:endParaRPr lang="vi-VN">
              <a:solidFill>
                <a:prstClr val="black">
                  <a:tint val="75000"/>
                </a:prstClr>
              </a:solidFill>
            </a:endParaRPr>
          </a:p>
        </p:txBody>
      </p:sp>
    </p:spTree>
    <p:extLst>
      <p:ext uri="{BB962C8B-B14F-4D97-AF65-F5344CB8AC3E}">
        <p14:creationId xmlns:p14="http://schemas.microsoft.com/office/powerpoint/2010/main" val="219223306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28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3" indent="-228573" algn="l" defTabSz="91428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18" indent="-228573" algn="l" defTabSz="91428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58" indent="-228573" algn="l" defTabSz="91428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00"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43"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86"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30" algn="l" defTabSz="914286" rtl="0" eaLnBrk="1" latinLnBrk="0" hangingPunct="1">
        <a:defRPr sz="1800" kern="1200">
          <a:solidFill>
            <a:schemeClr val="tx1"/>
          </a:solidFill>
          <a:latin typeface="+mn-lt"/>
          <a:ea typeface="+mn-ea"/>
          <a:cs typeface="+mn-cs"/>
        </a:defRPr>
      </a:lvl4pPr>
      <a:lvl5pPr marL="1828573" algn="l" defTabSz="914286" rtl="0" eaLnBrk="1" latinLnBrk="0" hangingPunct="1">
        <a:defRPr sz="1800" kern="1200">
          <a:solidFill>
            <a:schemeClr val="tx1"/>
          </a:solidFill>
          <a:latin typeface="+mn-lt"/>
          <a:ea typeface="+mn-ea"/>
          <a:cs typeface="+mn-cs"/>
        </a:defRPr>
      </a:lvl5pPr>
      <a:lvl6pPr marL="2285718"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9.png"/><Relationship Id="rId3"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image" Target="../media/image1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microsoft.com/office/2007/relationships/hdphoto" Target="../media/hdphoto1.wdp"/><Relationship Id="rId5" Type="http://schemas.openxmlformats.org/officeDocument/2006/relationships/tags" Target="../tags/tag5.xml"/><Relationship Id="rId10" Type="http://schemas.openxmlformats.org/officeDocument/2006/relationships/image" Target="../media/image12.png"/><Relationship Id="rId4" Type="http://schemas.openxmlformats.org/officeDocument/2006/relationships/tags" Target="../tags/tag4.xml"/><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9.xml"/><Relationship Id="rId7" Type="http://schemas.openxmlformats.org/officeDocument/2006/relationships/slideLayout" Target="../slideLayouts/slideLayout7.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30.png"/><Relationship Id="rId5" Type="http://schemas.openxmlformats.org/officeDocument/2006/relationships/tags" Target="../tags/tag11.xml"/><Relationship Id="rId10" Type="http://schemas.openxmlformats.org/officeDocument/2006/relationships/image" Target="../media/image29.png"/><Relationship Id="rId4" Type="http://schemas.openxmlformats.org/officeDocument/2006/relationships/tags" Target="../tags/tag10.xml"/><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6.png"/><Relationship Id="rId7" Type="http://schemas.openxmlformats.org/officeDocument/2006/relationships/image" Target="../media/image33.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7.png"/><Relationship Id="rId9" Type="http://schemas.openxmlformats.org/officeDocument/2006/relationships/image" Target="../media/image35.sv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17.png"/><Relationship Id="rId7" Type="http://schemas.openxmlformats.org/officeDocument/2006/relationships/image" Target="../media/image3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7.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7.png"/><Relationship Id="rId7" Type="http://schemas.openxmlformats.org/officeDocument/2006/relationships/image" Target="../media/image42.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6.sv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7.png"/><Relationship Id="rId7" Type="http://schemas.openxmlformats.org/officeDocument/2006/relationships/image" Target="../media/image49.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6.svg"/><Relationship Id="rId4" Type="http://schemas.openxmlformats.org/officeDocument/2006/relationships/image" Target="../media/image41.png"/><Relationship Id="rId9"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1.sv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slide" Target="slide30.xml"/><Relationship Id="rId18" Type="http://schemas.openxmlformats.org/officeDocument/2006/relationships/slide" Target="slide37.xml"/><Relationship Id="rId26" Type="http://schemas.openxmlformats.org/officeDocument/2006/relationships/slide" Target="slide40.xml"/><Relationship Id="rId3" Type="http://schemas.openxmlformats.org/officeDocument/2006/relationships/slideLayout" Target="../slideLayouts/slideLayout17.xml"/><Relationship Id="rId21" Type="http://schemas.openxmlformats.org/officeDocument/2006/relationships/image" Target="../media/image55.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slide" Target="slide36.xml"/><Relationship Id="rId25" Type="http://schemas.openxmlformats.org/officeDocument/2006/relationships/image" Target="../media/image57.png"/><Relationship Id="rId2" Type="http://schemas.openxmlformats.org/officeDocument/2006/relationships/audio" Target="../media/media2.mp3"/><Relationship Id="rId16" Type="http://schemas.openxmlformats.org/officeDocument/2006/relationships/slide" Target="slide34.xml"/><Relationship Id="rId20" Type="http://schemas.openxmlformats.org/officeDocument/2006/relationships/slide" Target="slide41.xml"/><Relationship Id="rId29" Type="http://schemas.openxmlformats.org/officeDocument/2006/relationships/image" Target="../media/image58.png"/><Relationship Id="rId1" Type="http://schemas.microsoft.com/office/2007/relationships/media" Target="../media/media2.mp3"/><Relationship Id="rId6" Type="http://schemas.openxmlformats.org/officeDocument/2006/relationships/image" Target="../media/image48.png"/><Relationship Id="rId11" Type="http://schemas.openxmlformats.org/officeDocument/2006/relationships/image" Target="../media/image53.png"/><Relationship Id="rId24" Type="http://schemas.openxmlformats.org/officeDocument/2006/relationships/slide" Target="slide39.xml"/><Relationship Id="rId5" Type="http://schemas.openxmlformats.org/officeDocument/2006/relationships/image" Target="../media/image47.png"/><Relationship Id="rId15" Type="http://schemas.openxmlformats.org/officeDocument/2006/relationships/slide" Target="slide33.xml"/><Relationship Id="rId23" Type="http://schemas.openxmlformats.org/officeDocument/2006/relationships/image" Target="../media/image56.png"/><Relationship Id="rId28" Type="http://schemas.openxmlformats.org/officeDocument/2006/relationships/slide" Target="slide32.xml"/><Relationship Id="rId10" Type="http://schemas.openxmlformats.org/officeDocument/2006/relationships/image" Target="../media/image52.png"/><Relationship Id="rId19" Type="http://schemas.openxmlformats.org/officeDocument/2006/relationships/slide" Target="slide35.xml"/><Relationship Id="rId4" Type="http://schemas.openxmlformats.org/officeDocument/2006/relationships/notesSlide" Target="../notesSlides/notesSlide6.xml"/><Relationship Id="rId9" Type="http://schemas.openxmlformats.org/officeDocument/2006/relationships/image" Target="../media/image51.png"/><Relationship Id="rId14" Type="http://schemas.openxmlformats.org/officeDocument/2006/relationships/slide" Target="slide31.xml"/><Relationship Id="rId22" Type="http://schemas.openxmlformats.org/officeDocument/2006/relationships/slide" Target="slide38.xml"/><Relationship Id="rId27"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2.wav"/><Relationship Id="rId7"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2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audio" Target="../media/audio3.wav"/><Relationship Id="rId9" Type="http://schemas.openxmlformats.org/officeDocument/2006/relationships/slide" Target="slide29.xml"/></Relationships>
</file>

<file path=ppt/slides/_rels/slide3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3.wav"/><Relationship Id="rId7"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28.xml"/><Relationship Id="rId6" Type="http://schemas.openxmlformats.org/officeDocument/2006/relationships/image" Target="../media/image62.png"/><Relationship Id="rId5" Type="http://schemas.openxmlformats.org/officeDocument/2006/relationships/image" Target="../media/image63.png"/><Relationship Id="rId4" Type="http://schemas.openxmlformats.org/officeDocument/2006/relationships/audio" Target="../media/audio2.wav"/><Relationship Id="rId9" Type="http://schemas.openxmlformats.org/officeDocument/2006/relationships/slide" Target="slide29.xml"/></Relationships>
</file>

<file path=ppt/slides/_rels/slide3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2.wav"/><Relationship Id="rId7"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28.xml"/><Relationship Id="rId6" Type="http://schemas.openxmlformats.org/officeDocument/2006/relationships/image" Target="../media/image60.png"/><Relationship Id="rId5" Type="http://schemas.openxmlformats.org/officeDocument/2006/relationships/image" Target="../media/image65.png"/><Relationship Id="rId4" Type="http://schemas.openxmlformats.org/officeDocument/2006/relationships/audio" Target="../media/audio3.wav"/><Relationship Id="rId9" Type="http://schemas.openxmlformats.org/officeDocument/2006/relationships/slide" Target="slide29.xml"/></Relationships>
</file>

<file path=ppt/slides/_rels/slide33.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audio" Target="../media/audio3.wav"/><Relationship Id="rId7" Type="http://schemas.openxmlformats.org/officeDocument/2006/relationships/image" Target="../media/image64.png"/><Relationship Id="rId2" Type="http://schemas.openxmlformats.org/officeDocument/2006/relationships/audio" Target="../media/audio1.wav"/><Relationship Id="rId1" Type="http://schemas.openxmlformats.org/officeDocument/2006/relationships/slideLayout" Target="../slideLayouts/slideLayout28.xml"/><Relationship Id="rId6" Type="http://schemas.openxmlformats.org/officeDocument/2006/relationships/image" Target="../media/image62.png"/><Relationship Id="rId5" Type="http://schemas.openxmlformats.org/officeDocument/2006/relationships/image" Target="../media/image66.png"/><Relationship Id="rId4" Type="http://schemas.openxmlformats.org/officeDocument/2006/relationships/audio" Target="../media/audio2.wav"/></Relationships>
</file>

<file path=ppt/slides/_rels/slide3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3.wav"/><Relationship Id="rId7"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28.xml"/><Relationship Id="rId6" Type="http://schemas.openxmlformats.org/officeDocument/2006/relationships/image" Target="../media/image62.png"/><Relationship Id="rId5" Type="http://schemas.openxmlformats.org/officeDocument/2006/relationships/image" Target="../media/image67.png"/><Relationship Id="rId4" Type="http://schemas.openxmlformats.org/officeDocument/2006/relationships/audio" Target="../media/audio2.wav"/><Relationship Id="rId9" Type="http://schemas.openxmlformats.org/officeDocument/2006/relationships/slide" Target="slide29.xml"/></Relationships>
</file>

<file path=ppt/slides/_rels/slide3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1.wav"/><Relationship Id="rId7"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63.pn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slide" Target="slide29.xml"/></Relationships>
</file>

<file path=ppt/slides/_rels/slide36.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audio" Target="../media/audio3.wav"/><Relationship Id="rId7" Type="http://schemas.openxmlformats.org/officeDocument/2006/relationships/image" Target="../media/image64.png"/><Relationship Id="rId2" Type="http://schemas.openxmlformats.org/officeDocument/2006/relationships/audio" Target="../media/audio1.wav"/><Relationship Id="rId1" Type="http://schemas.openxmlformats.org/officeDocument/2006/relationships/slideLayout" Target="../slideLayouts/slideLayout28.xml"/><Relationship Id="rId6" Type="http://schemas.openxmlformats.org/officeDocument/2006/relationships/image" Target="../media/image62.png"/><Relationship Id="rId5" Type="http://schemas.openxmlformats.org/officeDocument/2006/relationships/image" Target="../media/image67.png"/><Relationship Id="rId4" Type="http://schemas.openxmlformats.org/officeDocument/2006/relationships/audio" Target="../media/audio2.wav"/></Relationships>
</file>

<file path=ppt/slides/_rels/slide37.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audio" Target="../media/audio3.wav"/><Relationship Id="rId7" Type="http://schemas.openxmlformats.org/officeDocument/2006/relationships/image" Target="../media/image64.png"/><Relationship Id="rId2" Type="http://schemas.openxmlformats.org/officeDocument/2006/relationships/audio" Target="../media/audio1.wav"/><Relationship Id="rId1" Type="http://schemas.openxmlformats.org/officeDocument/2006/relationships/slideLayout" Target="../slideLayouts/slideLayout28.xml"/><Relationship Id="rId6" Type="http://schemas.openxmlformats.org/officeDocument/2006/relationships/image" Target="../media/image62.png"/><Relationship Id="rId5" Type="http://schemas.openxmlformats.org/officeDocument/2006/relationships/image" Target="../media/image66.png"/><Relationship Id="rId4" Type="http://schemas.openxmlformats.org/officeDocument/2006/relationships/audio" Target="../media/audio2.wav"/></Relationships>
</file>

<file path=ppt/slides/_rels/slide3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3.wav"/><Relationship Id="rId7"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28.xml"/><Relationship Id="rId6" Type="http://schemas.openxmlformats.org/officeDocument/2006/relationships/image" Target="../media/image62.png"/><Relationship Id="rId5" Type="http://schemas.openxmlformats.org/officeDocument/2006/relationships/image" Target="../media/image67.png"/><Relationship Id="rId4" Type="http://schemas.openxmlformats.org/officeDocument/2006/relationships/audio" Target="../media/audio2.wav"/><Relationship Id="rId9" Type="http://schemas.openxmlformats.org/officeDocument/2006/relationships/slide" Target="slide29.xml"/></Relationships>
</file>

<file path=ppt/slides/_rels/slide3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2.wav"/><Relationship Id="rId7"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28.xml"/><Relationship Id="rId6" Type="http://schemas.openxmlformats.org/officeDocument/2006/relationships/image" Target="../media/image60.png"/><Relationship Id="rId5" Type="http://schemas.openxmlformats.org/officeDocument/2006/relationships/image" Target="../media/image65.png"/><Relationship Id="rId4" Type="http://schemas.openxmlformats.org/officeDocument/2006/relationships/audio" Target="../media/audio3.wav"/><Relationship Id="rId9" Type="http://schemas.openxmlformats.org/officeDocument/2006/relationships/slide" Target="slide29.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2.wav"/><Relationship Id="rId7"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2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audio" Target="../media/audio3.wav"/><Relationship Id="rId9" Type="http://schemas.openxmlformats.org/officeDocument/2006/relationships/slide" Target="slide29.xml"/></Relationships>
</file>

<file path=ppt/slides/_rels/slide4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6AA9E41-F6B8-6E5B-B38D-2208630C8AB6}"/>
              </a:ext>
            </a:extLst>
          </p:cNvPr>
          <p:cNvPicPr>
            <a:picLocks noChangeAspect="1"/>
          </p:cNvPicPr>
          <p:nvPr/>
        </p:nvPicPr>
        <p:blipFill>
          <a:blip r:embed="rId3"/>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EFB64A00-1137-FA1C-0045-EA6AE5EEC7A2}"/>
              </a:ext>
            </a:extLst>
          </p:cNvPr>
          <p:cNvPicPr>
            <a:picLocks noChangeAspect="1"/>
          </p:cNvPicPr>
          <p:nvPr/>
        </p:nvPicPr>
        <p:blipFill>
          <a:blip r:embed="rId4"/>
          <a:stretch>
            <a:fillRect/>
          </a:stretch>
        </p:blipFill>
        <p:spPr>
          <a:xfrm>
            <a:off x="0" y="0"/>
            <a:ext cx="12192000" cy="6858000"/>
          </a:xfrm>
          <a:prstGeom prst="rect">
            <a:avLst/>
          </a:prstGeom>
        </p:spPr>
      </p:pic>
      <p:pic>
        <p:nvPicPr>
          <p:cNvPr id="7" name="Picture 6" descr="A group of children sitting at a table&#10;&#10;Description automatically generated">
            <a:extLst>
              <a:ext uri="{FF2B5EF4-FFF2-40B4-BE49-F238E27FC236}">
                <a16:creationId xmlns:a16="http://schemas.microsoft.com/office/drawing/2014/main" id="{D8559234-9694-7658-D831-72BD0C4D9830}"/>
              </a:ext>
            </a:extLst>
          </p:cNvPr>
          <p:cNvPicPr>
            <a:picLocks noChangeAspect="1"/>
          </p:cNvPicPr>
          <p:nvPr/>
        </p:nvPicPr>
        <p:blipFill>
          <a:blip r:embed="rId5">
            <a:extLst>
              <a:ext uri="{28A0092B-C50C-407E-A947-70E740481C1C}">
                <a14:useLocalDpi xmlns:a14="http://schemas.microsoft.com/office/drawing/2010/main" val="0"/>
              </a:ext>
            </a:extLst>
          </a:blip>
          <a:srcRect r="-657" b="3415"/>
          <a:stretch/>
        </p:blipFill>
        <p:spPr>
          <a:xfrm>
            <a:off x="5301204" y="0"/>
            <a:ext cx="7095282" cy="5891514"/>
          </a:xfrm>
          <a:prstGeom prst="rect">
            <a:avLst/>
          </a:prstGeom>
        </p:spPr>
      </p:pic>
      <p:pic>
        <p:nvPicPr>
          <p:cNvPr id="4" name="Picture 3">
            <a:extLst>
              <a:ext uri="{FF2B5EF4-FFF2-40B4-BE49-F238E27FC236}">
                <a16:creationId xmlns:a16="http://schemas.microsoft.com/office/drawing/2014/main" id="{9DB12CA8-7BFC-95B4-4827-32788D84A7B1}"/>
              </a:ext>
            </a:extLst>
          </p:cNvPr>
          <p:cNvPicPr>
            <a:picLocks noGrp="1" noRot="1" noChangeAspect="1" noMove="1" noResize="1" noEditPoints="1" noAdjustHandles="1" noChangeArrowheads="1" noChangeShapeType="1" noCrop="1"/>
          </p:cNvPicPr>
          <p:nvPr/>
        </p:nvPicPr>
        <p:blipFill>
          <a:blip r:embed="rId4"/>
          <a:srcRect l="69056" t="42747" r="5823" b="25650"/>
          <a:stretch/>
        </p:blipFill>
        <p:spPr>
          <a:xfrm>
            <a:off x="8137618" y="3294586"/>
            <a:ext cx="2965186" cy="2400158"/>
          </a:xfrm>
          <a:prstGeom prst="rect">
            <a:avLst/>
          </a:prstGeom>
          <a:ln>
            <a:noFill/>
          </a:ln>
          <a:effectLst>
            <a:softEdge rad="112500"/>
          </a:effectLst>
        </p:spPr>
      </p:pic>
      <p:pic>
        <p:nvPicPr>
          <p:cNvPr id="3" name="Picture 2">
            <a:extLst>
              <a:ext uri="{FF2B5EF4-FFF2-40B4-BE49-F238E27FC236}">
                <a16:creationId xmlns:a16="http://schemas.microsoft.com/office/drawing/2014/main" id="{155593FF-FEA5-49D8-78EE-50A0B97D9E29}"/>
              </a:ext>
            </a:extLst>
          </p:cNvPr>
          <p:cNvPicPr>
            <a:picLocks noGrp="1" noRot="1" noChangeAspect="1" noMove="1" noResize="1" noEditPoints="1" noAdjustHandles="1" noChangeArrowheads="1" noChangeShapeType="1" noCrop="1"/>
          </p:cNvPicPr>
          <p:nvPr/>
        </p:nvPicPr>
        <p:blipFill>
          <a:blip r:embed="rId6"/>
          <a:stretch>
            <a:fillRect/>
          </a:stretch>
        </p:blipFill>
        <p:spPr>
          <a:xfrm flipH="1">
            <a:off x="7907984" y="2187904"/>
            <a:ext cx="1755492" cy="5136247"/>
          </a:xfrm>
          <a:prstGeom prst="rect">
            <a:avLst/>
          </a:prstGeom>
        </p:spPr>
      </p:pic>
      <p:pic>
        <p:nvPicPr>
          <p:cNvPr id="5" name="Picture 4" descr="A cartoon of a child holding a ball&#10;&#10;AI-generated content may be incorrect.">
            <a:extLst>
              <a:ext uri="{FF2B5EF4-FFF2-40B4-BE49-F238E27FC236}">
                <a16:creationId xmlns:a16="http://schemas.microsoft.com/office/drawing/2014/main" id="{5476245C-D646-73DE-57F7-2FED294AF32A}"/>
              </a:ext>
            </a:extLst>
          </p:cNvPr>
          <p:cNvPicPr>
            <a:picLocks noGrp="1" noRot="1" noChangeAspect="1" noMove="1" noResize="1" noEditPoints="1" noAdjustHandles="1" noChangeArrowheads="1" noChangeShapeType="1" noCrop="1"/>
          </p:cNvPicPr>
          <p:nvPr/>
        </p:nvPicPr>
        <p:blipFill>
          <a:blip r:embed="rId7">
            <a:clrChange>
              <a:clrFrom>
                <a:srgbClr val="808080">
                  <a:alpha val="50196"/>
                </a:srgbClr>
              </a:clrFrom>
              <a:clrTo>
                <a:srgbClr val="808080">
                  <a:alpha val="0"/>
                </a:srgbClr>
              </a:clrTo>
            </a:clrChange>
            <a:extLst>
              <a:ext uri="{BEBA8EAE-BF5A-486C-A8C5-ECC9F3942E4B}">
                <a14:imgProps xmlns:a14="http://schemas.microsoft.com/office/drawing/2010/main">
                  <a14:imgLayer r:embed="rId8">
                    <a14:imgEffect>
                      <a14:backgroundRemoval t="9018" b="89379" l="44681" r="93617">
                        <a14:foregroundMark x1="60993" y1="89178" x2="64066" y2="89178"/>
                        <a14:foregroundMark x1="71868" y1="88176" x2="77305" y2="89379"/>
                      </a14:backgroundRemoval>
                    </a14:imgEffect>
                  </a14:imgLayer>
                </a14:imgProps>
              </a:ext>
              <a:ext uri="{28A0092B-C50C-407E-A947-70E740481C1C}">
                <a14:useLocalDpi xmlns:a14="http://schemas.microsoft.com/office/drawing/2010/main" val="0"/>
              </a:ext>
            </a:extLst>
          </a:blip>
          <a:srcRect l="39050" t="-4298" r="-2489" b="6312"/>
          <a:stretch/>
        </p:blipFill>
        <p:spPr>
          <a:xfrm flipH="1">
            <a:off x="270076" y="3751929"/>
            <a:ext cx="1755493" cy="3198666"/>
          </a:xfrm>
          <a:prstGeom prst="rect">
            <a:avLst/>
          </a:prstGeom>
        </p:spPr>
      </p:pic>
      <p:pic>
        <p:nvPicPr>
          <p:cNvPr id="6" name="Picture 5">
            <a:extLst>
              <a:ext uri="{FF2B5EF4-FFF2-40B4-BE49-F238E27FC236}">
                <a16:creationId xmlns:a16="http://schemas.microsoft.com/office/drawing/2014/main" id="{60D1B2E9-FF71-49CB-00C3-4E8B46C82B41}"/>
              </a:ext>
            </a:extLst>
          </p:cNvPr>
          <p:cNvPicPr>
            <a:picLocks noGrp="1" noRot="1" noChangeAspect="1" noMove="1" noResize="1" noEditPoints="1" noAdjustHandles="1" noChangeArrowheads="1" noChangeShapeType="1" noCrop="1"/>
          </p:cNvPicPr>
          <p:nvPr/>
        </p:nvPicPr>
        <p:blipFill>
          <a:blip r:embed="rId4"/>
          <a:srcRect l="77951" t="42520" r="5823" b="25650"/>
          <a:stretch/>
        </p:blipFill>
        <p:spPr>
          <a:xfrm>
            <a:off x="10506335" y="4859785"/>
            <a:ext cx="1915298" cy="1031729"/>
          </a:xfrm>
          <a:prstGeom prst="rect">
            <a:avLst/>
          </a:prstGeom>
          <a:ln>
            <a:noFill/>
          </a:ln>
          <a:effectLst>
            <a:softEdge rad="112500"/>
          </a:effectLst>
        </p:spPr>
      </p:pic>
      <p:pic>
        <p:nvPicPr>
          <p:cNvPr id="12" name="Picture 11">
            <a:extLst>
              <a:ext uri="{FF2B5EF4-FFF2-40B4-BE49-F238E27FC236}">
                <a16:creationId xmlns:a16="http://schemas.microsoft.com/office/drawing/2014/main" id="{BF50EC4A-AFB1-4613-DF50-1A2C2605133B}"/>
              </a:ext>
            </a:extLst>
          </p:cNvPr>
          <p:cNvPicPr>
            <a:picLocks noChangeAspect="1"/>
          </p:cNvPicPr>
          <p:nvPr/>
        </p:nvPicPr>
        <p:blipFill>
          <a:blip r:embed="rId9">
            <a:clrChange>
              <a:clrFrom>
                <a:srgbClr val="FFFFFF"/>
              </a:clrFrom>
              <a:clrTo>
                <a:srgbClr val="FFFFFF">
                  <a:alpha val="0"/>
                </a:srgbClr>
              </a:clrTo>
            </a:clrChange>
          </a:blip>
          <a:srcRect r="46983" b="62783"/>
          <a:stretch/>
        </p:blipFill>
        <p:spPr>
          <a:xfrm>
            <a:off x="-683927" y="-73797"/>
            <a:ext cx="7288521" cy="2878038"/>
          </a:xfrm>
          <a:prstGeom prst="rect">
            <a:avLst/>
          </a:prstGeom>
        </p:spPr>
      </p:pic>
      <p:pic>
        <p:nvPicPr>
          <p:cNvPr id="14" name="Picture 13">
            <a:extLst>
              <a:ext uri="{FF2B5EF4-FFF2-40B4-BE49-F238E27FC236}">
                <a16:creationId xmlns:a16="http://schemas.microsoft.com/office/drawing/2014/main" id="{61002BA5-A9C5-8D41-5F7D-217777C38972}"/>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1631129" y="904140"/>
            <a:ext cx="8968102" cy="5044557"/>
          </a:xfrm>
          <a:prstGeom prst="rect">
            <a:avLst/>
          </a:prstGeom>
        </p:spPr>
      </p:pic>
      <p:sp>
        <p:nvSpPr>
          <p:cNvPr id="11" name="Google Shape;1888;p33">
            <a:extLst>
              <a:ext uri="{FF2B5EF4-FFF2-40B4-BE49-F238E27FC236}">
                <a16:creationId xmlns:a16="http://schemas.microsoft.com/office/drawing/2014/main" id="{91AC8897-A561-7585-E081-4174F1D8EB38}"/>
              </a:ext>
            </a:extLst>
          </p:cNvPr>
          <p:cNvSpPr/>
          <p:nvPr/>
        </p:nvSpPr>
        <p:spPr>
          <a:xfrm>
            <a:off x="3358352" y="5770566"/>
            <a:ext cx="4109516" cy="991720"/>
          </a:xfrm>
          <a:prstGeom prst="roundRect">
            <a:avLst>
              <a:gd name="adj" fmla="val 50000"/>
            </a:avLst>
          </a:prstGeom>
          <a:solidFill>
            <a:srgbClr val="FDCE8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228600"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p:txBody>
      </p:sp>
    </p:spTree>
    <p:extLst>
      <p:ext uri="{BB962C8B-B14F-4D97-AF65-F5344CB8AC3E}">
        <p14:creationId xmlns:p14="http://schemas.microsoft.com/office/powerpoint/2010/main" val="2382192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63BFD9-A2B6-EE27-1B8B-B555E5D190CC}"/>
              </a:ext>
            </a:extLst>
          </p:cNvPr>
          <p:cNvPicPr>
            <a:picLocks noChangeAspect="1"/>
          </p:cNvPicPr>
          <p:nvPr/>
        </p:nvPicPr>
        <p:blipFill>
          <a:blip r:embed="rId8"/>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C09BBA03-FEF5-BEB3-B3EF-5990092FD95D}"/>
              </a:ext>
            </a:extLst>
          </p:cNvPr>
          <p:cNvPicPr>
            <a:picLocks noChangeAspect="1"/>
          </p:cNvPicPr>
          <p:nvPr/>
        </p:nvPicPr>
        <p:blipFill>
          <a:blip r:embed="rId9">
            <a:clrChange>
              <a:clrFrom>
                <a:srgbClr val="FFFFFF"/>
              </a:clrFrom>
              <a:clrTo>
                <a:srgbClr val="FFFFFF">
                  <a:alpha val="0"/>
                </a:srgbClr>
              </a:clrTo>
            </a:clrChange>
          </a:blip>
          <a:srcRect l="18726" t="59241" r="33630" b="19640"/>
          <a:stretch/>
        </p:blipFill>
        <p:spPr>
          <a:xfrm>
            <a:off x="2696901" y="0"/>
            <a:ext cx="7079741" cy="995423"/>
          </a:xfrm>
          <a:prstGeom prst="rect">
            <a:avLst/>
          </a:prstGeom>
        </p:spPr>
      </p:pic>
      <p:sp>
        <p:nvSpPr>
          <p:cNvPr id="5" name="TextBox 4">
            <a:extLst>
              <a:ext uri="{FF2B5EF4-FFF2-40B4-BE49-F238E27FC236}">
                <a16:creationId xmlns:a16="http://schemas.microsoft.com/office/drawing/2014/main" id="{CEA9DF20-FED4-1D41-F5A2-FE22F7302819}"/>
              </a:ext>
            </a:extLst>
          </p:cNvPr>
          <p:cNvSpPr txBox="1"/>
          <p:nvPr/>
        </p:nvSpPr>
        <p:spPr>
          <a:xfrm>
            <a:off x="3210131" y="80449"/>
            <a:ext cx="6053279" cy="834524"/>
          </a:xfrm>
          <a:prstGeom prst="rect">
            <a:avLst/>
          </a:prstGeom>
          <a:noFill/>
        </p:spPr>
        <p:txBody>
          <a:bodyPr wrap="square">
            <a:spAutoFit/>
          </a:bodyPr>
          <a:lstStyle/>
          <a:p>
            <a:pPr algn="ctr">
              <a:lnSpc>
                <a:spcPct val="150000"/>
              </a:lnSpc>
              <a:spcAft>
                <a:spcPts val="80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b. Tác phẩm</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id="{89F24865-9B9D-D031-2726-949EEB444BF6}"/>
              </a:ext>
            </a:extLst>
          </p:cNvPr>
          <p:cNvGrpSpPr/>
          <p:nvPr/>
        </p:nvGrpSpPr>
        <p:grpSpPr>
          <a:xfrm>
            <a:off x="375977" y="995422"/>
            <a:ext cx="4354633" cy="6011177"/>
            <a:chOff x="1202695" y="772210"/>
            <a:chExt cx="4354633" cy="6011177"/>
          </a:xfrm>
        </p:grpSpPr>
        <p:pic>
          <p:nvPicPr>
            <p:cNvPr id="15" name="Picture 14" descr="A cartoon of a child holding a ball&#10;&#10;AI-generated content may be incorrect.">
              <a:extLst>
                <a:ext uri="{FF2B5EF4-FFF2-40B4-BE49-F238E27FC236}">
                  <a16:creationId xmlns:a16="http://schemas.microsoft.com/office/drawing/2014/main" id="{4BFF9641-8B4B-6742-74BC-26F9AE4AD3AE}"/>
                </a:ext>
              </a:extLst>
            </p:cNvPr>
            <p:cNvPicPr>
              <a:picLocks noChangeAspect="1"/>
            </p:cNvPicPr>
            <p:nvPr/>
          </p:nvPicPr>
          <p:blipFill>
            <a:blip r:embed="rId10">
              <a:clrChange>
                <a:clrFrom>
                  <a:srgbClr val="808080">
                    <a:alpha val="50196"/>
                  </a:srgbClr>
                </a:clrFrom>
                <a:clrTo>
                  <a:srgbClr val="808080">
                    <a:alpha val="0"/>
                  </a:srgbClr>
                </a:clrTo>
              </a:clrChange>
              <a:extLst>
                <a:ext uri="{BEBA8EAE-BF5A-486C-A8C5-ECC9F3942E4B}">
                  <a14:imgProps xmlns:a14="http://schemas.microsoft.com/office/drawing/2010/main">
                    <a14:imgLayer r:embed="rId11">
                      <a14:imgEffect>
                        <a14:backgroundRemoval t="9018" b="89379" l="44681" r="93617">
                          <a14:foregroundMark x1="60993" y1="89178" x2="64066" y2="89178"/>
                          <a14:foregroundMark x1="71868" y1="88176" x2="77305" y2="89379"/>
                        </a14:backgroundRemoval>
                      </a14:imgEffect>
                    </a14:imgLayer>
                  </a14:imgProps>
                </a:ext>
                <a:ext uri="{28A0092B-C50C-407E-A947-70E740481C1C}">
                  <a14:useLocalDpi xmlns:a14="http://schemas.microsoft.com/office/drawing/2010/main" val="0"/>
                </a:ext>
              </a:extLst>
            </a:blip>
            <a:srcRect l="39050" t="-4298" r="-2489" b="6312"/>
            <a:stretch/>
          </p:blipFill>
          <p:spPr>
            <a:xfrm>
              <a:off x="3502798" y="2977719"/>
              <a:ext cx="2054530" cy="3743538"/>
            </a:xfrm>
            <a:prstGeom prst="rect">
              <a:avLst/>
            </a:prstGeom>
          </p:spPr>
        </p:pic>
        <p:pic>
          <p:nvPicPr>
            <p:cNvPr id="16" name="Picture 15">
              <a:extLst>
                <a:ext uri="{FF2B5EF4-FFF2-40B4-BE49-F238E27FC236}">
                  <a16:creationId xmlns:a16="http://schemas.microsoft.com/office/drawing/2014/main" id="{C611407D-C76D-CCD5-5D41-A4A656E62A3B}"/>
                </a:ext>
              </a:extLst>
            </p:cNvPr>
            <p:cNvPicPr>
              <a:picLocks noChangeAspect="1"/>
            </p:cNvPicPr>
            <p:nvPr/>
          </p:nvPicPr>
          <p:blipFill>
            <a:blip r:embed="rId12"/>
            <a:stretch>
              <a:fillRect/>
            </a:stretch>
          </p:blipFill>
          <p:spPr>
            <a:xfrm>
              <a:off x="1202695" y="772210"/>
              <a:ext cx="2054530" cy="6011177"/>
            </a:xfrm>
            <a:prstGeom prst="rect">
              <a:avLst/>
            </a:prstGeom>
          </p:spPr>
        </p:pic>
      </p:grpSp>
      <p:grpSp>
        <p:nvGrpSpPr>
          <p:cNvPr id="17" name="Group 16">
            <a:extLst>
              <a:ext uri="{FF2B5EF4-FFF2-40B4-BE49-F238E27FC236}">
                <a16:creationId xmlns:a16="http://schemas.microsoft.com/office/drawing/2014/main" id="{F76DEE64-FAD9-8A86-B1B1-5DF5B6CD95D7}"/>
              </a:ext>
            </a:extLst>
          </p:cNvPr>
          <p:cNvGrpSpPr/>
          <p:nvPr/>
        </p:nvGrpSpPr>
        <p:grpSpPr>
          <a:xfrm>
            <a:off x="4448445" y="850660"/>
            <a:ext cx="7351793" cy="5384399"/>
            <a:chOff x="1762760" y="-20320"/>
            <a:chExt cx="8666480" cy="4883150"/>
          </a:xfrm>
        </p:grpSpPr>
        <p:grpSp>
          <p:nvGrpSpPr>
            <p:cNvPr id="18" name="组合 7">
              <a:extLst>
                <a:ext uri="{FF2B5EF4-FFF2-40B4-BE49-F238E27FC236}">
                  <a16:creationId xmlns:a16="http://schemas.microsoft.com/office/drawing/2014/main" id="{4452C1EE-5190-7C72-B54B-EF657B4EFEE9}"/>
                </a:ext>
              </a:extLst>
            </p:cNvPr>
            <p:cNvGrpSpPr/>
            <p:nvPr>
              <p:custDataLst>
                <p:tags r:id="rId1"/>
              </p:custDataLst>
            </p:nvPr>
          </p:nvGrpSpPr>
          <p:grpSpPr>
            <a:xfrm>
              <a:off x="1762760" y="-20320"/>
              <a:ext cx="8666480" cy="4883150"/>
              <a:chOff x="2776" y="-32"/>
              <a:chExt cx="13648" cy="7690"/>
            </a:xfrm>
            <a:effectLst>
              <a:outerShdw blurRad="50800" dist="38100" dir="5400000" algn="t" rotWithShape="0">
                <a:prstClr val="black">
                  <a:alpha val="40000"/>
                </a:prstClr>
              </a:outerShdw>
            </a:effectLst>
          </p:grpSpPr>
          <p:grpSp>
            <p:nvGrpSpPr>
              <p:cNvPr id="21" name="组合 8">
                <a:extLst>
                  <a:ext uri="{FF2B5EF4-FFF2-40B4-BE49-F238E27FC236}">
                    <a16:creationId xmlns:a16="http://schemas.microsoft.com/office/drawing/2014/main" id="{AEA67699-FA00-719C-F1AC-9EA3707035CA}"/>
                  </a:ext>
                </a:extLst>
              </p:cNvPr>
              <p:cNvGrpSpPr/>
              <p:nvPr>
                <p:custDataLst>
                  <p:tags r:id="rId2"/>
                </p:custDataLst>
              </p:nvPr>
            </p:nvGrpSpPr>
            <p:grpSpPr>
              <a:xfrm>
                <a:off x="2776" y="-32"/>
                <a:ext cx="13649" cy="7691"/>
                <a:chOff x="1762543" y="-20073"/>
                <a:chExt cx="8666914" cy="4883621"/>
              </a:xfrm>
            </p:grpSpPr>
            <p:cxnSp>
              <p:nvCxnSpPr>
                <p:cNvPr id="23" name="直接连接符 6">
                  <a:extLst>
                    <a:ext uri="{FF2B5EF4-FFF2-40B4-BE49-F238E27FC236}">
                      <a16:creationId xmlns:a16="http://schemas.microsoft.com/office/drawing/2014/main" id="{C908C807-3894-5882-D360-22E40741616F}"/>
                    </a:ext>
                  </a:extLst>
                </p:cNvPr>
                <p:cNvCxnSpPr/>
                <p:nvPr>
                  <p:custDataLst>
                    <p:tags r:id="rId4"/>
                  </p:custDataLst>
                </p:nvPr>
              </p:nvCxnSpPr>
              <p:spPr>
                <a:xfrm flipH="1">
                  <a:off x="4015408" y="0"/>
                  <a:ext cx="0" cy="1762539"/>
                </a:xfrm>
                <a:prstGeom prst="line">
                  <a:avLst/>
                </a:prstGeom>
                <a:noFill/>
                <a:ln w="25400" cap="flat" cmpd="sng" algn="ctr">
                  <a:solidFill>
                    <a:sysClr val="window" lastClr="FFFFFF"/>
                  </a:solidFill>
                  <a:prstDash val="solid"/>
                  <a:miter lim="800000"/>
                </a:ln>
                <a:effectLst/>
              </p:spPr>
            </p:cxnSp>
            <p:cxnSp>
              <p:nvCxnSpPr>
                <p:cNvPr id="24" name="直接连接符 15">
                  <a:extLst>
                    <a:ext uri="{FF2B5EF4-FFF2-40B4-BE49-F238E27FC236}">
                      <a16:creationId xmlns:a16="http://schemas.microsoft.com/office/drawing/2014/main" id="{80ED2377-3C25-E26F-71CA-6398BC05F8E5}"/>
                    </a:ext>
                  </a:extLst>
                </p:cNvPr>
                <p:cNvCxnSpPr/>
                <p:nvPr>
                  <p:custDataLst>
                    <p:tags r:id="rId5"/>
                  </p:custDataLst>
                </p:nvPr>
              </p:nvCxnSpPr>
              <p:spPr>
                <a:xfrm flipH="1">
                  <a:off x="8408503" y="-20073"/>
                  <a:ext cx="0" cy="1762539"/>
                </a:xfrm>
                <a:prstGeom prst="line">
                  <a:avLst/>
                </a:prstGeom>
                <a:noFill/>
                <a:ln w="25400" cap="flat" cmpd="sng" algn="ctr">
                  <a:solidFill>
                    <a:sysClr val="window" lastClr="FFFFFF"/>
                  </a:solidFill>
                  <a:prstDash val="solid"/>
                  <a:miter lim="800000"/>
                </a:ln>
                <a:effectLst/>
              </p:spPr>
            </p:cxnSp>
            <p:sp>
              <p:nvSpPr>
                <p:cNvPr id="25" name="云形 14">
                  <a:extLst>
                    <a:ext uri="{FF2B5EF4-FFF2-40B4-BE49-F238E27FC236}">
                      <a16:creationId xmlns:a16="http://schemas.microsoft.com/office/drawing/2014/main" id="{374F885D-1729-1CC9-7C8C-D205984AC93B}"/>
                    </a:ext>
                  </a:extLst>
                </p:cNvPr>
                <p:cNvSpPr/>
                <p:nvPr>
                  <p:custDataLst>
                    <p:tags r:id="rId6"/>
                  </p:custDataLst>
                </p:nvPr>
              </p:nvSpPr>
              <p:spPr>
                <a:xfrm>
                  <a:off x="1762543" y="1285461"/>
                  <a:ext cx="8666914" cy="3578087"/>
                </a:xfrm>
                <a:prstGeom prst="cloud">
                  <a:avLst/>
                </a:prstGeom>
                <a:solidFill>
                  <a:sysClr val="window" lastClr="FFFFFF"/>
                </a:solid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Calibri"/>
                    <a:ea typeface="宋体" panose="02010600030101010101" pitchFamily="2" charset="-122"/>
                    <a:cs typeface="Arial"/>
                    <a:sym typeface="Arial"/>
                  </a:endParaRPr>
                </a:p>
              </p:txBody>
            </p:sp>
          </p:grpSp>
          <p:sp>
            <p:nvSpPr>
              <p:cNvPr id="22" name="云形 21">
                <a:extLst>
                  <a:ext uri="{FF2B5EF4-FFF2-40B4-BE49-F238E27FC236}">
                    <a16:creationId xmlns:a16="http://schemas.microsoft.com/office/drawing/2014/main" id="{9EB9A136-DCCB-FE9A-B274-2AA3822CA098}"/>
                  </a:ext>
                </a:extLst>
              </p:cNvPr>
              <p:cNvSpPr/>
              <p:nvPr>
                <p:custDataLst>
                  <p:tags r:id="rId3"/>
                </p:custDataLst>
              </p:nvPr>
            </p:nvSpPr>
            <p:spPr>
              <a:xfrm>
                <a:off x="3067" y="2144"/>
                <a:ext cx="13068" cy="5395"/>
              </a:xfrm>
              <a:prstGeom prst="cloud">
                <a:avLst/>
              </a:prstGeom>
              <a:noFill/>
              <a:ln w="12700" cap="flat" cmpd="sng" algn="ctr">
                <a:solidFill>
                  <a:srgbClr val="0087E9"/>
                </a:solidFill>
                <a:prstDash val="dash"/>
                <a:miter lim="800000"/>
              </a:ln>
              <a:effectLst/>
              <a:extLst>
                <a:ext uri="{909E8E84-426E-40DD-AFC4-6F175D3DCCD1}">
                  <a14:hiddenFill xmlns:a14="http://schemas.microsoft.com/office/drawing/2010/main">
                    <a:solidFill>
                      <a:schemeClr val="bg1"/>
                    </a:solidFill>
                  </a14:hiddenFill>
                </a:ext>
              </a:ex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white"/>
                  </a:solidFill>
                  <a:effectLst/>
                  <a:uLnTx/>
                  <a:uFillTx/>
                  <a:latin typeface="Calibri"/>
                  <a:ea typeface="宋体" panose="02010600030101010101" pitchFamily="2" charset="-122"/>
                  <a:cs typeface="Arial"/>
                  <a:sym typeface="Arial"/>
                </a:endParaRPr>
              </a:p>
            </p:txBody>
          </p:sp>
        </p:grpSp>
        <p:pic>
          <p:nvPicPr>
            <p:cNvPr id="19" name="图片 11">
              <a:extLst>
                <a:ext uri="{FF2B5EF4-FFF2-40B4-BE49-F238E27FC236}">
                  <a16:creationId xmlns:a16="http://schemas.microsoft.com/office/drawing/2014/main" id="{8C3A5616-313D-D83E-A22B-6539B50C971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3188855">
              <a:off x="7729687" y="960555"/>
              <a:ext cx="2826669" cy="1749932"/>
            </a:xfrm>
            <a:prstGeom prst="rect">
              <a:avLst/>
            </a:prstGeom>
          </p:spPr>
        </p:pic>
        <p:sp>
          <p:nvSpPr>
            <p:cNvPr id="20" name="TextBox 19">
              <a:extLst>
                <a:ext uri="{FF2B5EF4-FFF2-40B4-BE49-F238E27FC236}">
                  <a16:creationId xmlns:a16="http://schemas.microsoft.com/office/drawing/2014/main" id="{CECCB6EF-2110-096A-4C54-DF6907F1FCB8}"/>
                </a:ext>
              </a:extLst>
            </p:cNvPr>
            <p:cNvSpPr txBox="1"/>
            <p:nvPr/>
          </p:nvSpPr>
          <p:spPr>
            <a:xfrm>
              <a:off x="2691485" y="1864510"/>
              <a:ext cx="6809666" cy="2540036"/>
            </a:xfrm>
            <a:prstGeom prst="rect">
              <a:avLst/>
            </a:prstGeom>
            <a:noFill/>
          </p:spPr>
          <p:txBody>
            <a:bodyPr wrap="square">
              <a:spAutoFit/>
            </a:bodyPr>
            <a:lstStyle/>
            <a:p>
              <a:pPr algn="ctr">
                <a:spcAft>
                  <a:spcPts val="800"/>
                </a:spcAft>
              </a:pPr>
              <a:r>
                <a:rPr lang="vi-VN" sz="4400" dirty="0">
                  <a:effectLst/>
                  <a:latin typeface="Times New Roman" panose="02020603050405020304" pitchFamily="18" charset="0"/>
                  <a:ea typeface="Calibri" panose="020F0502020204030204" pitchFamily="34" charset="0"/>
                </a:rPr>
                <a:t>Cái roi tre được in trong tập thơ Những bình minh khác, NXB Hội Nhà văn, 2001</a:t>
              </a:r>
              <a:endParaRPr lang="en-SG" sz="138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893973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B3A10-A65A-CE87-4BBD-FE038CCBF72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5834A5E-30F5-29A8-675C-9C4D1D14F4C5}"/>
              </a:ext>
            </a:extLst>
          </p:cNvPr>
          <p:cNvPicPr>
            <a:picLocks noChangeAspect="1"/>
          </p:cNvPicPr>
          <p:nvPr/>
        </p:nvPicPr>
        <p:blipFill>
          <a:blip r:embed="rId2"/>
          <a:stretch>
            <a:fillRect/>
          </a:stretch>
        </p:blipFill>
        <p:spPr>
          <a:xfrm>
            <a:off x="0" y="0"/>
            <a:ext cx="12192000" cy="6858000"/>
          </a:xfrm>
          <a:prstGeom prst="rect">
            <a:avLst/>
          </a:prstGeom>
        </p:spPr>
      </p:pic>
      <p:sp>
        <p:nvSpPr>
          <p:cNvPr id="4" name="圆角矩形 7">
            <a:extLst>
              <a:ext uri="{FF2B5EF4-FFF2-40B4-BE49-F238E27FC236}">
                <a16:creationId xmlns:a16="http://schemas.microsoft.com/office/drawing/2014/main" id="{AE19985E-069C-5CE7-4D37-C7AF63661BF2}"/>
              </a:ext>
            </a:extLst>
          </p:cNvPr>
          <p:cNvSpPr/>
          <p:nvPr/>
        </p:nvSpPr>
        <p:spPr>
          <a:xfrm>
            <a:off x="6912407" y="205975"/>
            <a:ext cx="1508326" cy="1180337"/>
          </a:xfrm>
          <a:prstGeom prst="roundRect">
            <a:avLst>
              <a:gd name="adj" fmla="val 50000"/>
            </a:avLst>
          </a:prstGeom>
          <a:solidFill>
            <a:srgbClr val="FED86E"/>
          </a:solidFill>
          <a:ln w="508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altLang="zh-CN" sz="7200" b="1" dirty="0">
                <a:solidFill>
                  <a:srgbClr val="E7E6E6">
                    <a:lumMod val="10000"/>
                  </a:srgbClr>
                </a:solidFill>
                <a:latin typeface="Times New Roman" panose="02020603050405020304" pitchFamily="18" charset="0"/>
                <a:ea typeface="字魂189号-星岩乐黑体" panose="00000500000000000000" charset="-122"/>
                <a:cs typeface="Times New Roman" panose="02020603050405020304" pitchFamily="18" charset="0"/>
                <a:sym typeface="+mn-lt"/>
              </a:rPr>
              <a:t>II</a:t>
            </a:r>
            <a:endParaRPr lang="zh-CN" altLang="en-US" sz="7200" b="1" dirty="0">
              <a:solidFill>
                <a:srgbClr val="E7E6E6">
                  <a:lumMod val="10000"/>
                </a:srgbClr>
              </a:solidFill>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5" name="文本框 25">
            <a:extLst>
              <a:ext uri="{FF2B5EF4-FFF2-40B4-BE49-F238E27FC236}">
                <a16:creationId xmlns:a16="http://schemas.microsoft.com/office/drawing/2014/main" id="{506B22CA-401C-25EE-1322-0A2D0E7272CF}"/>
              </a:ext>
            </a:extLst>
          </p:cNvPr>
          <p:cNvSpPr txBox="1"/>
          <p:nvPr/>
        </p:nvSpPr>
        <p:spPr>
          <a:xfrm>
            <a:off x="4429533" y="1694577"/>
            <a:ext cx="6749647" cy="560936"/>
          </a:xfrm>
          <a:prstGeom prst="rect">
            <a:avLst/>
          </a:prstGeom>
          <a:noFill/>
        </p:spPr>
        <p:txBody>
          <a:bodyPr wrap="square" rtlCol="0">
            <a:noAutofit/>
            <a:scene3d>
              <a:camera prst="orthographicFront"/>
              <a:lightRig rig="threePt" dir="t"/>
            </a:scene3d>
            <a:sp3d contourW="12700"/>
          </a:bodyPr>
          <a:lstStyle/>
          <a:p>
            <a:pPr algn="ctr"/>
            <a:r>
              <a:rPr lang="vi-VN" sz="8800" b="1" dirty="0">
                <a:latin typeface="+mj-lt"/>
              </a:rPr>
              <a:t>Suy ngẫm và phản hồi</a:t>
            </a:r>
            <a:endParaRPr lang="en-SG" sz="8800" dirty="0">
              <a:latin typeface="+mj-lt"/>
            </a:endParaRPr>
          </a:p>
          <a:p>
            <a:pPr algn="ctr">
              <a:defRPr/>
            </a:pPr>
            <a:endParaRPr lang="en-US" altLang="en-US" sz="333300" b="1" dirty="0">
              <a:gradFill>
                <a:gsLst>
                  <a:gs pos="15000">
                    <a:srgbClr val="3F8690"/>
                  </a:gs>
                  <a:gs pos="99000">
                    <a:srgbClr val="124954"/>
                  </a:gs>
                </a:gsLst>
                <a:lin ang="5400000" scaled="1"/>
              </a:gradFill>
              <a:latin typeface="+mj-lt"/>
              <a:ea typeface="Source Han Sans SC"/>
              <a:cs typeface="+mn-ea"/>
              <a:sym typeface="+mn-lt"/>
            </a:endParaRPr>
          </a:p>
        </p:txBody>
      </p:sp>
    </p:spTree>
    <p:extLst>
      <p:ext uri="{BB962C8B-B14F-4D97-AF65-F5344CB8AC3E}">
        <p14:creationId xmlns:p14="http://schemas.microsoft.com/office/powerpoint/2010/main" val="2851791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63BFD9-A2B6-EE27-1B8B-B555E5D190CC}"/>
              </a:ext>
            </a:extLst>
          </p:cNvPr>
          <p:cNvPicPr>
            <a:picLocks noChangeAspect="1"/>
          </p:cNvPicPr>
          <p:nvPr/>
        </p:nvPicPr>
        <p:blipFill>
          <a:blip r:embed="rId8"/>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C09BBA03-FEF5-BEB3-B3EF-5990092FD95D}"/>
              </a:ext>
            </a:extLst>
          </p:cNvPr>
          <p:cNvPicPr>
            <a:picLocks noChangeAspect="1"/>
          </p:cNvPicPr>
          <p:nvPr/>
        </p:nvPicPr>
        <p:blipFill>
          <a:blip r:embed="rId9">
            <a:clrChange>
              <a:clrFrom>
                <a:srgbClr val="FFFFFF"/>
              </a:clrFrom>
              <a:clrTo>
                <a:srgbClr val="FFFFFF">
                  <a:alpha val="0"/>
                </a:srgbClr>
              </a:clrTo>
            </a:clrChange>
          </a:blip>
          <a:srcRect l="18726" t="59241" r="33630" b="19640"/>
          <a:stretch/>
        </p:blipFill>
        <p:spPr>
          <a:xfrm>
            <a:off x="2556129" y="-127322"/>
            <a:ext cx="7079741" cy="995423"/>
          </a:xfrm>
          <a:prstGeom prst="rect">
            <a:avLst/>
          </a:prstGeom>
        </p:spPr>
      </p:pic>
      <p:sp>
        <p:nvSpPr>
          <p:cNvPr id="5" name="TextBox 4">
            <a:extLst>
              <a:ext uri="{FF2B5EF4-FFF2-40B4-BE49-F238E27FC236}">
                <a16:creationId xmlns:a16="http://schemas.microsoft.com/office/drawing/2014/main" id="{CEA9DF20-FED4-1D41-F5A2-FE22F7302819}"/>
              </a:ext>
            </a:extLst>
          </p:cNvPr>
          <p:cNvSpPr txBox="1"/>
          <p:nvPr/>
        </p:nvSpPr>
        <p:spPr>
          <a:xfrm>
            <a:off x="3891183" y="-75590"/>
            <a:ext cx="6053279" cy="83452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II. </a:t>
            </a:r>
            <a:r>
              <a:rPr lang="en-US" sz="36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Suy</a:t>
            </a: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ngẫm</a:t>
            </a: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phản</a:t>
            </a: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hồi</a:t>
            </a:r>
            <a:endParaRPr kumimoji="0" lang="en-SG"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01821F45-F8C5-4BC1-DD82-ED24D7DD073B}"/>
              </a:ext>
            </a:extLst>
          </p:cNvPr>
          <p:cNvGrpSpPr/>
          <p:nvPr/>
        </p:nvGrpSpPr>
        <p:grpSpPr>
          <a:xfrm>
            <a:off x="4753166" y="736800"/>
            <a:ext cx="7351793" cy="5384399"/>
            <a:chOff x="1762760" y="-20320"/>
            <a:chExt cx="8666480" cy="4883150"/>
          </a:xfrm>
        </p:grpSpPr>
        <p:grpSp>
          <p:nvGrpSpPr>
            <p:cNvPr id="6" name="组合 7">
              <a:extLst>
                <a:ext uri="{FF2B5EF4-FFF2-40B4-BE49-F238E27FC236}">
                  <a16:creationId xmlns:a16="http://schemas.microsoft.com/office/drawing/2014/main" id="{D150C0DB-1009-8754-9E40-8DDB6DC56FA5}"/>
                </a:ext>
              </a:extLst>
            </p:cNvPr>
            <p:cNvGrpSpPr/>
            <p:nvPr>
              <p:custDataLst>
                <p:tags r:id="rId1"/>
              </p:custDataLst>
            </p:nvPr>
          </p:nvGrpSpPr>
          <p:grpSpPr>
            <a:xfrm>
              <a:off x="1762760" y="-20320"/>
              <a:ext cx="8666480" cy="4883150"/>
              <a:chOff x="2776" y="-32"/>
              <a:chExt cx="13648" cy="7690"/>
            </a:xfrm>
            <a:effectLst>
              <a:outerShdw blurRad="50800" dist="38100" dir="5400000" algn="t" rotWithShape="0">
                <a:prstClr val="black">
                  <a:alpha val="40000"/>
                </a:prstClr>
              </a:outerShdw>
            </a:effectLst>
          </p:grpSpPr>
          <p:grpSp>
            <p:nvGrpSpPr>
              <p:cNvPr id="9" name="组合 8">
                <a:extLst>
                  <a:ext uri="{FF2B5EF4-FFF2-40B4-BE49-F238E27FC236}">
                    <a16:creationId xmlns:a16="http://schemas.microsoft.com/office/drawing/2014/main" id="{010F152C-00E6-4A39-B601-470473DD7350}"/>
                  </a:ext>
                </a:extLst>
              </p:cNvPr>
              <p:cNvGrpSpPr/>
              <p:nvPr>
                <p:custDataLst>
                  <p:tags r:id="rId2"/>
                </p:custDataLst>
              </p:nvPr>
            </p:nvGrpSpPr>
            <p:grpSpPr>
              <a:xfrm>
                <a:off x="2776" y="-32"/>
                <a:ext cx="13649" cy="7691"/>
                <a:chOff x="1762543" y="-20073"/>
                <a:chExt cx="8666914" cy="4883621"/>
              </a:xfrm>
            </p:grpSpPr>
            <p:cxnSp>
              <p:nvCxnSpPr>
                <p:cNvPr id="11" name="直接连接符 6">
                  <a:extLst>
                    <a:ext uri="{FF2B5EF4-FFF2-40B4-BE49-F238E27FC236}">
                      <a16:creationId xmlns:a16="http://schemas.microsoft.com/office/drawing/2014/main" id="{17152616-1563-1DB4-6BB9-7CC16C73A2A5}"/>
                    </a:ext>
                  </a:extLst>
                </p:cNvPr>
                <p:cNvCxnSpPr/>
                <p:nvPr>
                  <p:custDataLst>
                    <p:tags r:id="rId4"/>
                  </p:custDataLst>
                </p:nvPr>
              </p:nvCxnSpPr>
              <p:spPr>
                <a:xfrm flipH="1">
                  <a:off x="4015408" y="0"/>
                  <a:ext cx="0" cy="1762539"/>
                </a:xfrm>
                <a:prstGeom prst="line">
                  <a:avLst/>
                </a:prstGeom>
                <a:noFill/>
                <a:ln w="25400" cap="flat" cmpd="sng" algn="ctr">
                  <a:solidFill>
                    <a:sysClr val="window" lastClr="FFFFFF"/>
                  </a:solidFill>
                  <a:prstDash val="solid"/>
                  <a:miter lim="800000"/>
                </a:ln>
                <a:effectLst/>
              </p:spPr>
            </p:cxnSp>
            <p:cxnSp>
              <p:nvCxnSpPr>
                <p:cNvPr id="12" name="直接连接符 15">
                  <a:extLst>
                    <a:ext uri="{FF2B5EF4-FFF2-40B4-BE49-F238E27FC236}">
                      <a16:creationId xmlns:a16="http://schemas.microsoft.com/office/drawing/2014/main" id="{ED0FCED3-CD33-2FA2-B964-3715D2DD8E6E}"/>
                    </a:ext>
                  </a:extLst>
                </p:cNvPr>
                <p:cNvCxnSpPr/>
                <p:nvPr>
                  <p:custDataLst>
                    <p:tags r:id="rId5"/>
                  </p:custDataLst>
                </p:nvPr>
              </p:nvCxnSpPr>
              <p:spPr>
                <a:xfrm flipH="1">
                  <a:off x="8408503" y="-20073"/>
                  <a:ext cx="0" cy="1762539"/>
                </a:xfrm>
                <a:prstGeom prst="line">
                  <a:avLst/>
                </a:prstGeom>
                <a:noFill/>
                <a:ln w="25400" cap="flat" cmpd="sng" algn="ctr">
                  <a:solidFill>
                    <a:sysClr val="window" lastClr="FFFFFF"/>
                  </a:solidFill>
                  <a:prstDash val="solid"/>
                  <a:miter lim="800000"/>
                </a:ln>
                <a:effectLst/>
              </p:spPr>
            </p:cxnSp>
            <p:sp>
              <p:nvSpPr>
                <p:cNvPr id="13" name="云形 14">
                  <a:extLst>
                    <a:ext uri="{FF2B5EF4-FFF2-40B4-BE49-F238E27FC236}">
                      <a16:creationId xmlns:a16="http://schemas.microsoft.com/office/drawing/2014/main" id="{9DB42D4F-EA66-0CF2-C8FD-0E6E2845D361}"/>
                    </a:ext>
                  </a:extLst>
                </p:cNvPr>
                <p:cNvSpPr/>
                <p:nvPr>
                  <p:custDataLst>
                    <p:tags r:id="rId6"/>
                  </p:custDataLst>
                </p:nvPr>
              </p:nvSpPr>
              <p:spPr>
                <a:xfrm>
                  <a:off x="1762543" y="1285461"/>
                  <a:ext cx="8666914" cy="3578087"/>
                </a:xfrm>
                <a:prstGeom prst="cloud">
                  <a:avLst/>
                </a:prstGeom>
                <a:solidFill>
                  <a:sysClr val="window" lastClr="FFFFFF"/>
                </a:solid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Calibri"/>
                    <a:ea typeface="宋体" panose="02010600030101010101" pitchFamily="2" charset="-122"/>
                    <a:cs typeface="Arial"/>
                    <a:sym typeface="Arial"/>
                  </a:endParaRPr>
                </a:p>
              </p:txBody>
            </p:sp>
          </p:grpSp>
          <p:sp>
            <p:nvSpPr>
              <p:cNvPr id="10" name="云形 21">
                <a:extLst>
                  <a:ext uri="{FF2B5EF4-FFF2-40B4-BE49-F238E27FC236}">
                    <a16:creationId xmlns:a16="http://schemas.microsoft.com/office/drawing/2014/main" id="{B27A1E62-A2CA-9A5D-9598-8524DDB61547}"/>
                  </a:ext>
                </a:extLst>
              </p:cNvPr>
              <p:cNvSpPr/>
              <p:nvPr>
                <p:custDataLst>
                  <p:tags r:id="rId3"/>
                </p:custDataLst>
              </p:nvPr>
            </p:nvSpPr>
            <p:spPr>
              <a:xfrm>
                <a:off x="3067" y="2144"/>
                <a:ext cx="13068" cy="5395"/>
              </a:xfrm>
              <a:prstGeom prst="cloud">
                <a:avLst/>
              </a:prstGeom>
              <a:noFill/>
              <a:ln w="12700" cap="flat" cmpd="sng" algn="ctr">
                <a:solidFill>
                  <a:srgbClr val="0087E9"/>
                </a:solidFill>
                <a:prstDash val="dash"/>
                <a:miter lim="800000"/>
              </a:ln>
              <a:effectLst/>
              <a:extLst>
                <a:ext uri="{909E8E84-426E-40DD-AFC4-6F175D3DCCD1}">
                  <a14:hiddenFill xmlns:a14="http://schemas.microsoft.com/office/drawing/2010/main">
                    <a:solidFill>
                      <a:schemeClr val="bg1"/>
                    </a:solidFill>
                  </a14:hiddenFill>
                </a:ext>
              </a:ex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white"/>
                  </a:solidFill>
                  <a:effectLst/>
                  <a:uLnTx/>
                  <a:uFillTx/>
                  <a:latin typeface="Calibri"/>
                  <a:ea typeface="宋体" panose="02010600030101010101" pitchFamily="2" charset="-122"/>
                  <a:cs typeface="Arial"/>
                  <a:sym typeface="Arial"/>
                </a:endParaRPr>
              </a:p>
            </p:txBody>
          </p:sp>
        </p:grpSp>
        <p:pic>
          <p:nvPicPr>
            <p:cNvPr id="7" name="图片 11">
              <a:extLst>
                <a:ext uri="{FF2B5EF4-FFF2-40B4-BE49-F238E27FC236}">
                  <a16:creationId xmlns:a16="http://schemas.microsoft.com/office/drawing/2014/main" id="{EC5D6D8A-1D8A-50BE-EF4B-AC1F70C77E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188855">
              <a:off x="7729687" y="960555"/>
              <a:ext cx="2826669" cy="1749932"/>
            </a:xfrm>
            <a:prstGeom prst="rect">
              <a:avLst/>
            </a:prstGeom>
          </p:spPr>
        </p:pic>
        <p:sp>
          <p:nvSpPr>
            <p:cNvPr id="8" name="TextBox 7">
              <a:extLst>
                <a:ext uri="{FF2B5EF4-FFF2-40B4-BE49-F238E27FC236}">
                  <a16:creationId xmlns:a16="http://schemas.microsoft.com/office/drawing/2014/main" id="{61FA92BC-8E39-CDB2-2A14-4E2083DAE8B7}"/>
                </a:ext>
              </a:extLst>
            </p:cNvPr>
            <p:cNvSpPr txBox="1"/>
            <p:nvPr/>
          </p:nvSpPr>
          <p:spPr>
            <a:xfrm>
              <a:off x="2691485" y="1802303"/>
              <a:ext cx="6809666" cy="2595860"/>
            </a:xfrm>
            <a:prstGeom prst="rect">
              <a:avLst/>
            </a:prstGeom>
            <a:noFill/>
          </p:spPr>
          <p:txBody>
            <a:bodyPr wrap="square">
              <a:spAutoFit/>
            </a:bodyPr>
            <a:lstStyle/>
            <a:p>
              <a:pPr algn="ctr"/>
              <a:r>
                <a:rPr lang="vi-VN" sz="6000" dirty="0">
                  <a:solidFill>
                    <a:srgbClr val="000000"/>
                  </a:solidFill>
                  <a:effectLst/>
                  <a:latin typeface="Times New Roman" panose="02020603050405020304" pitchFamily="18" charset="0"/>
                  <a:ea typeface="Calibri" panose="020F0502020204030204" pitchFamily="34" charset="0"/>
                </a:rPr>
                <a:t>Hs thảo luận nhóm đôi 4 câu hỏi</a:t>
              </a:r>
              <a:endParaRPr lang="en-SG" sz="6000" dirty="0">
                <a:effectLst/>
                <a:latin typeface="Times New Roman" panose="02020603050405020304" pitchFamily="18" charset="0"/>
                <a:ea typeface="Times New Roman" panose="02020603050405020304" pitchFamily="18" charset="0"/>
              </a:endParaRPr>
            </a:p>
          </p:txBody>
        </p:sp>
      </p:grpSp>
      <p:pic>
        <p:nvPicPr>
          <p:cNvPr id="14" name="Picture 13" descr="A group of children playing with candy&#10;&#10;Description automatically generated">
            <a:extLst>
              <a:ext uri="{FF2B5EF4-FFF2-40B4-BE49-F238E27FC236}">
                <a16:creationId xmlns:a16="http://schemas.microsoft.com/office/drawing/2014/main" id="{CFEC4DF3-D42E-35E3-2B8E-AF59E9E1BD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5970" y="3273539"/>
            <a:ext cx="5295900" cy="4267200"/>
          </a:xfrm>
          <a:prstGeom prst="rect">
            <a:avLst/>
          </a:prstGeom>
        </p:spPr>
      </p:pic>
    </p:spTree>
    <p:extLst>
      <p:ext uri="{BB962C8B-B14F-4D97-AF65-F5344CB8AC3E}">
        <p14:creationId xmlns:p14="http://schemas.microsoft.com/office/powerpoint/2010/main" val="2294888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1C0E5-604C-4578-794B-8276DAE07CD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D47FD5F-D5F5-C95A-A7AD-8BDCE30EDA08}"/>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162E8AA0-992B-C3F8-7EA2-783B04E6A994}"/>
              </a:ext>
            </a:extLst>
          </p:cNvPr>
          <p:cNvPicPr>
            <a:picLocks noChangeAspect="1"/>
          </p:cNvPicPr>
          <p:nvPr/>
        </p:nvPicPr>
        <p:blipFill>
          <a:blip r:embed="rId4">
            <a:clrChange>
              <a:clrFrom>
                <a:srgbClr val="FFFFFF"/>
              </a:clrFrom>
              <a:clrTo>
                <a:srgbClr val="FFFFFF">
                  <a:alpha val="0"/>
                </a:srgbClr>
              </a:clrTo>
            </a:clrChange>
          </a:blip>
          <a:srcRect l="18726" t="59241" r="33630" b="19640"/>
          <a:stretch/>
        </p:blipFill>
        <p:spPr>
          <a:xfrm>
            <a:off x="2556129" y="-127322"/>
            <a:ext cx="7079741" cy="995423"/>
          </a:xfrm>
          <a:prstGeom prst="rect">
            <a:avLst/>
          </a:prstGeom>
        </p:spPr>
      </p:pic>
      <p:sp>
        <p:nvSpPr>
          <p:cNvPr id="5" name="TextBox 4">
            <a:extLst>
              <a:ext uri="{FF2B5EF4-FFF2-40B4-BE49-F238E27FC236}">
                <a16:creationId xmlns:a16="http://schemas.microsoft.com/office/drawing/2014/main" id="{649E35AF-9890-F657-CB63-F805C8C290CC}"/>
              </a:ext>
            </a:extLst>
          </p:cNvPr>
          <p:cNvSpPr txBox="1"/>
          <p:nvPr/>
        </p:nvSpPr>
        <p:spPr>
          <a:xfrm>
            <a:off x="5736921" y="-75590"/>
            <a:ext cx="4207541" cy="83452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 1</a:t>
            </a:r>
            <a:endParaRPr kumimoji="0" lang="en-SG"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descr="A person hugging another person&#10;&#10;AI-generated content may be incorrect.">
            <a:extLst>
              <a:ext uri="{FF2B5EF4-FFF2-40B4-BE49-F238E27FC236}">
                <a16:creationId xmlns:a16="http://schemas.microsoft.com/office/drawing/2014/main" id="{6BB1EF6F-F0DC-D4C7-2194-6F4EAA842A1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3568" y="1872642"/>
            <a:ext cx="5260931" cy="5260931"/>
          </a:xfrm>
          <a:prstGeom prst="rect">
            <a:avLst/>
          </a:prstGeom>
        </p:spPr>
      </p:pic>
      <p:grpSp>
        <p:nvGrpSpPr>
          <p:cNvPr id="16" name="Group 15">
            <a:extLst>
              <a:ext uri="{FF2B5EF4-FFF2-40B4-BE49-F238E27FC236}">
                <a16:creationId xmlns:a16="http://schemas.microsoft.com/office/drawing/2014/main" id="{DA14B118-A843-7207-84DD-0ACD5FCF1478}"/>
              </a:ext>
            </a:extLst>
          </p:cNvPr>
          <p:cNvGrpSpPr/>
          <p:nvPr/>
        </p:nvGrpSpPr>
        <p:grpSpPr>
          <a:xfrm flipH="1">
            <a:off x="4329430" y="995423"/>
            <a:ext cx="7169462" cy="5061329"/>
            <a:chOff x="22080" y="0"/>
            <a:chExt cx="4348778" cy="3198024"/>
          </a:xfrm>
        </p:grpSpPr>
        <p:sp>
          <p:nvSpPr>
            <p:cNvPr id="17" name="Freeform 34">
              <a:extLst>
                <a:ext uri="{FF2B5EF4-FFF2-40B4-BE49-F238E27FC236}">
                  <a16:creationId xmlns:a16="http://schemas.microsoft.com/office/drawing/2014/main" id="{924E2219-9B94-BAF2-EF05-06403E45C386}"/>
                </a:ext>
              </a:extLst>
            </p:cNvPr>
            <p:cNvSpPr/>
            <p:nvPr/>
          </p:nvSpPr>
          <p:spPr>
            <a:xfrm>
              <a:off x="320590" y="0"/>
              <a:ext cx="4050268" cy="3198024"/>
            </a:xfrm>
            <a:custGeom>
              <a:avLst/>
              <a:gdLst/>
              <a:ahLst/>
              <a:cxnLst/>
              <a:rect l="l" t="t" r="r" b="b"/>
              <a:pathLst>
                <a:path w="4050268" h="3198024">
                  <a:moveTo>
                    <a:pt x="0" y="0"/>
                  </a:moveTo>
                  <a:lnTo>
                    <a:pt x="4050268" y="0"/>
                  </a:lnTo>
                  <a:lnTo>
                    <a:pt x="4050268" y="3198024"/>
                  </a:lnTo>
                  <a:lnTo>
                    <a:pt x="0" y="31980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SG"/>
            </a:p>
          </p:txBody>
        </p:sp>
        <p:sp>
          <p:nvSpPr>
            <p:cNvPr id="18" name="Freeform 35">
              <a:extLst>
                <a:ext uri="{FF2B5EF4-FFF2-40B4-BE49-F238E27FC236}">
                  <a16:creationId xmlns:a16="http://schemas.microsoft.com/office/drawing/2014/main" id="{F93DBBCB-3691-F4B4-38D0-4AA63F31AD92}"/>
                </a:ext>
              </a:extLst>
            </p:cNvPr>
            <p:cNvSpPr/>
            <p:nvPr/>
          </p:nvSpPr>
          <p:spPr>
            <a:xfrm rot="268341" flipH="1">
              <a:off x="22080" y="384311"/>
              <a:ext cx="734555" cy="594989"/>
            </a:xfrm>
            <a:custGeom>
              <a:avLst/>
              <a:gdLst/>
              <a:ahLst/>
              <a:cxnLst/>
              <a:rect l="l" t="t" r="r" b="b"/>
              <a:pathLst>
                <a:path w="734555" h="594989">
                  <a:moveTo>
                    <a:pt x="734554" y="0"/>
                  </a:moveTo>
                  <a:lnTo>
                    <a:pt x="0" y="0"/>
                  </a:lnTo>
                  <a:lnTo>
                    <a:pt x="0" y="594989"/>
                  </a:lnTo>
                  <a:lnTo>
                    <a:pt x="734554" y="594989"/>
                  </a:lnTo>
                  <a:lnTo>
                    <a:pt x="734554"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SG"/>
            </a:p>
          </p:txBody>
        </p:sp>
      </p:grpSp>
      <p:sp>
        <p:nvSpPr>
          <p:cNvPr id="19" name="TextBox 18">
            <a:extLst>
              <a:ext uri="{FF2B5EF4-FFF2-40B4-BE49-F238E27FC236}">
                <a16:creationId xmlns:a16="http://schemas.microsoft.com/office/drawing/2014/main" id="{CC3C5FD6-11A6-B6CD-57EE-58FB1C6DBF00}"/>
              </a:ext>
            </a:extLst>
          </p:cNvPr>
          <p:cNvSpPr txBox="1"/>
          <p:nvPr/>
        </p:nvSpPr>
        <p:spPr>
          <a:xfrm flipH="1">
            <a:off x="4942296" y="2425968"/>
            <a:ext cx="5353072" cy="2554545"/>
          </a:xfrm>
          <a:prstGeom prst="rect">
            <a:avLst/>
          </a:prstGeom>
          <a:noFill/>
        </p:spPr>
        <p:txBody>
          <a:bodyPr wrap="square">
            <a:spAutoFit/>
          </a:bodyPr>
          <a:lstStyle/>
          <a:p>
            <a:pPr algn="ctr"/>
            <a:r>
              <a:rPr lang="vi-VN" sz="4000" dirty="0">
                <a:latin typeface="+mj-lt"/>
              </a:rPr>
              <a:t>Nhận xét về cách quan sát, miêu tả cảnh vật của nhân vật “tôi” trong mười dòng thơ đầu.</a:t>
            </a:r>
            <a:endParaRPr lang="en-SG" sz="4000" dirty="0">
              <a:latin typeface="+mj-lt"/>
            </a:endParaRPr>
          </a:p>
        </p:txBody>
      </p:sp>
    </p:spTree>
    <p:extLst>
      <p:ext uri="{BB962C8B-B14F-4D97-AF65-F5344CB8AC3E}">
        <p14:creationId xmlns:p14="http://schemas.microsoft.com/office/powerpoint/2010/main" val="232543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16" presetClass="entr" presetSubtype="21"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73917-3AAE-891C-6B3C-44A9FE07B8E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5C96386-0560-4E48-01D5-8F975AFCD60B}"/>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49944F86-617E-1565-5873-583D8376ECB3}"/>
              </a:ext>
            </a:extLst>
          </p:cNvPr>
          <p:cNvPicPr>
            <a:picLocks noChangeAspect="1"/>
          </p:cNvPicPr>
          <p:nvPr/>
        </p:nvPicPr>
        <p:blipFill>
          <a:blip r:embed="rId3">
            <a:clrChange>
              <a:clrFrom>
                <a:srgbClr val="FFFFFF"/>
              </a:clrFrom>
              <a:clrTo>
                <a:srgbClr val="FFFFFF">
                  <a:alpha val="0"/>
                </a:srgbClr>
              </a:clrTo>
            </a:clrChange>
          </a:blip>
          <a:srcRect l="18726" t="59241" r="33630" b="19640"/>
          <a:stretch/>
        </p:blipFill>
        <p:spPr>
          <a:xfrm>
            <a:off x="2556129" y="-127322"/>
            <a:ext cx="7079741" cy="995423"/>
          </a:xfrm>
          <a:prstGeom prst="rect">
            <a:avLst/>
          </a:prstGeom>
        </p:spPr>
      </p:pic>
      <p:sp>
        <p:nvSpPr>
          <p:cNvPr id="5" name="TextBox 4">
            <a:extLst>
              <a:ext uri="{FF2B5EF4-FFF2-40B4-BE49-F238E27FC236}">
                <a16:creationId xmlns:a16="http://schemas.microsoft.com/office/drawing/2014/main" id="{6BA51184-67CD-EEF0-B9D3-56535B5B3A2C}"/>
              </a:ext>
            </a:extLst>
          </p:cNvPr>
          <p:cNvSpPr txBox="1"/>
          <p:nvPr/>
        </p:nvSpPr>
        <p:spPr>
          <a:xfrm>
            <a:off x="5736921" y="-75590"/>
            <a:ext cx="4207541" cy="83452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 1</a:t>
            </a:r>
            <a:endParaRPr kumimoji="0" lang="en-SG"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A4B9702A-D683-14A8-CCCA-DD1BD1C66DC3}"/>
              </a:ext>
            </a:extLst>
          </p:cNvPr>
          <p:cNvGrpSpPr/>
          <p:nvPr/>
        </p:nvGrpSpPr>
        <p:grpSpPr>
          <a:xfrm>
            <a:off x="3447130" y="119614"/>
            <a:ext cx="4714335" cy="6016072"/>
            <a:chOff x="2650957" y="-147444"/>
            <a:chExt cx="4297186" cy="4383925"/>
          </a:xfrm>
        </p:grpSpPr>
        <p:sp>
          <p:nvSpPr>
            <p:cNvPr id="7" name="Google Shape;1004;p25">
              <a:extLst>
                <a:ext uri="{FF2B5EF4-FFF2-40B4-BE49-F238E27FC236}">
                  <a16:creationId xmlns:a16="http://schemas.microsoft.com/office/drawing/2014/main" id="{DD4A08F6-617F-2C96-AF07-6AADD6D2D20E}"/>
                </a:ext>
              </a:extLst>
            </p:cNvPr>
            <p:cNvSpPr txBox="1"/>
            <p:nvPr/>
          </p:nvSpPr>
          <p:spPr>
            <a:xfrm>
              <a:off x="6208683" y="1466568"/>
              <a:ext cx="739460" cy="598200"/>
            </a:xfrm>
            <a:prstGeom prst="rect">
              <a:avLst/>
            </a:prstGeom>
            <a:solidFill>
              <a:srgbClr val="DCE6BF"/>
            </a:solidFill>
            <a:ln>
              <a:noFill/>
            </a:ln>
          </p:spPr>
          <p:txBody>
            <a:bodyPr spcFirstLastPara="1" wrap="square" lIns="121900" tIns="121900" rIns="121900" bIns="121900" anchor="ctr" anchorCtr="0">
              <a:noAutofit/>
            </a:bodyPr>
            <a:lstStyle/>
            <a:p>
              <a:pPr algn="ctr" defTabSz="1219170">
                <a:defRPr/>
              </a:pPr>
              <a:r>
                <a:rPr lang="en" sz="3200" b="1" kern="0" dirty="0">
                  <a:solidFill>
                    <a:srgbClr val="191919"/>
                  </a:solidFill>
                  <a:latin typeface="Fira Sans Extra Condensed SemiBold"/>
                  <a:ea typeface="Fira Sans Extra Condensed SemiBold"/>
                  <a:cs typeface="Fira Sans Extra Condensed SemiBold"/>
                  <a:sym typeface="Fira Sans Extra Condensed SemiBold"/>
                </a:rPr>
                <a:t>04</a:t>
              </a:r>
              <a:endParaRPr sz="3200" b="1" kern="0" dirty="0">
                <a:solidFill>
                  <a:srgbClr val="191919"/>
                </a:solidFill>
                <a:latin typeface="Fira Sans Extra Condensed SemiBold"/>
                <a:ea typeface="Fira Sans Extra Condensed SemiBold"/>
                <a:cs typeface="Fira Sans Extra Condensed SemiBold"/>
                <a:sym typeface="Fira Sans Extra Condensed SemiBold"/>
              </a:endParaRPr>
            </a:p>
          </p:txBody>
        </p:sp>
        <p:grpSp>
          <p:nvGrpSpPr>
            <p:cNvPr id="8" name="Group 7">
              <a:extLst>
                <a:ext uri="{FF2B5EF4-FFF2-40B4-BE49-F238E27FC236}">
                  <a16:creationId xmlns:a16="http://schemas.microsoft.com/office/drawing/2014/main" id="{40ABC2E4-C86A-228B-1C4A-E61F1198BE73}"/>
                </a:ext>
              </a:extLst>
            </p:cNvPr>
            <p:cNvGrpSpPr/>
            <p:nvPr/>
          </p:nvGrpSpPr>
          <p:grpSpPr>
            <a:xfrm>
              <a:off x="2650957" y="-147444"/>
              <a:ext cx="4075611" cy="4383925"/>
              <a:chOff x="2129896" y="-427433"/>
              <a:chExt cx="4697050" cy="4383925"/>
            </a:xfrm>
          </p:grpSpPr>
          <p:grpSp>
            <p:nvGrpSpPr>
              <p:cNvPr id="9" name="Google Shape;999;p25">
                <a:extLst>
                  <a:ext uri="{FF2B5EF4-FFF2-40B4-BE49-F238E27FC236}">
                    <a16:creationId xmlns:a16="http://schemas.microsoft.com/office/drawing/2014/main" id="{66C34297-9FC4-C2A1-9D57-6F774CA3E877}"/>
                  </a:ext>
                </a:extLst>
              </p:cNvPr>
              <p:cNvGrpSpPr/>
              <p:nvPr/>
            </p:nvGrpSpPr>
            <p:grpSpPr>
              <a:xfrm>
                <a:off x="2443021" y="-427433"/>
                <a:ext cx="4383925" cy="4383925"/>
                <a:chOff x="2380050" y="330213"/>
                <a:chExt cx="4383925" cy="4383925"/>
              </a:xfrm>
            </p:grpSpPr>
            <p:sp>
              <p:nvSpPr>
                <p:cNvPr id="13" name="Google Shape;1000;p25">
                  <a:extLst>
                    <a:ext uri="{FF2B5EF4-FFF2-40B4-BE49-F238E27FC236}">
                      <a16:creationId xmlns:a16="http://schemas.microsoft.com/office/drawing/2014/main" id="{24F9E11B-724A-DDA5-1439-DB8EE5F9E279}"/>
                    </a:ext>
                  </a:extLst>
                </p:cNvPr>
                <p:cNvSpPr/>
                <p:nvPr/>
              </p:nvSpPr>
              <p:spPr>
                <a:xfrm rot="10800000">
                  <a:off x="2380075" y="330238"/>
                  <a:ext cx="4383900" cy="4383900"/>
                </a:xfrm>
                <a:prstGeom prst="arc">
                  <a:avLst>
                    <a:gd name="adj1" fmla="val 18949289"/>
                    <a:gd name="adj2" fmla="val 21268808"/>
                  </a:avLst>
                </a:prstGeom>
                <a:noFill/>
                <a:ln w="9525" cap="flat" cmpd="sng">
                  <a:solidFill>
                    <a:srgbClr val="414042"/>
                  </a:solidFill>
                  <a:prstDash val="solid"/>
                  <a:round/>
                  <a:headEnd type="triangle" w="sm" len="sm"/>
                  <a:tailEnd type="none" w="sm" len="sm"/>
                </a:ln>
              </p:spPr>
              <p:txBody>
                <a:bodyPr spcFirstLastPara="1" wrap="square" lIns="121900" tIns="121900" rIns="121900" bIns="121900" anchor="ctr" anchorCtr="0">
                  <a:noAutofit/>
                </a:bodyPr>
                <a:lstStyle/>
                <a:p>
                  <a:pPr defTabSz="1219170">
                    <a:defRPr/>
                  </a:pPr>
                  <a:endParaRPr sz="3200" b="1" kern="0">
                    <a:solidFill>
                      <a:sysClr val="windowText" lastClr="000000"/>
                    </a:solidFill>
                    <a:latin typeface="Arial"/>
                    <a:cs typeface="Arial"/>
                    <a:sym typeface="Arial"/>
                  </a:endParaRPr>
                </a:p>
              </p:txBody>
            </p:sp>
            <p:sp>
              <p:nvSpPr>
                <p:cNvPr id="14" name="Google Shape;1001;p25">
                  <a:extLst>
                    <a:ext uri="{FF2B5EF4-FFF2-40B4-BE49-F238E27FC236}">
                      <a16:creationId xmlns:a16="http://schemas.microsoft.com/office/drawing/2014/main" id="{EF4D9751-75BC-CB89-BC6E-38A1A6A8FF03}"/>
                    </a:ext>
                  </a:extLst>
                </p:cNvPr>
                <p:cNvSpPr/>
                <p:nvPr/>
              </p:nvSpPr>
              <p:spPr>
                <a:xfrm rot="10800000">
                  <a:off x="2380075" y="330225"/>
                  <a:ext cx="4383900" cy="4383900"/>
                </a:xfrm>
                <a:prstGeom prst="arc">
                  <a:avLst>
                    <a:gd name="adj1" fmla="val 14934205"/>
                    <a:gd name="adj2" fmla="val 17448800"/>
                  </a:avLst>
                </a:prstGeom>
                <a:noFill/>
                <a:ln w="9525" cap="flat" cmpd="sng">
                  <a:solidFill>
                    <a:srgbClr val="414042"/>
                  </a:solidFill>
                  <a:prstDash val="solid"/>
                  <a:round/>
                  <a:headEnd type="triangle" w="sm" len="sm"/>
                  <a:tailEnd type="none" w="sm" len="sm"/>
                </a:ln>
              </p:spPr>
              <p:txBody>
                <a:bodyPr spcFirstLastPara="1" wrap="square" lIns="121900" tIns="121900" rIns="121900" bIns="121900" anchor="ctr" anchorCtr="0">
                  <a:noAutofit/>
                </a:bodyPr>
                <a:lstStyle/>
                <a:p>
                  <a:pPr defTabSz="1219170">
                    <a:defRPr/>
                  </a:pPr>
                  <a:endParaRPr sz="3200" b="1" kern="0">
                    <a:solidFill>
                      <a:sysClr val="windowText" lastClr="000000"/>
                    </a:solidFill>
                    <a:latin typeface="Arial"/>
                    <a:cs typeface="Arial"/>
                    <a:sym typeface="Arial"/>
                  </a:endParaRPr>
                </a:p>
              </p:txBody>
            </p:sp>
            <p:sp>
              <p:nvSpPr>
                <p:cNvPr id="15" name="Google Shape;1002;p25">
                  <a:extLst>
                    <a:ext uri="{FF2B5EF4-FFF2-40B4-BE49-F238E27FC236}">
                      <a16:creationId xmlns:a16="http://schemas.microsoft.com/office/drawing/2014/main" id="{86556AEF-15DA-BB24-85A4-F064BA82C5BA}"/>
                    </a:ext>
                  </a:extLst>
                </p:cNvPr>
                <p:cNvSpPr/>
                <p:nvPr/>
              </p:nvSpPr>
              <p:spPr>
                <a:xfrm rot="10800000" flipH="1">
                  <a:off x="2380050" y="330213"/>
                  <a:ext cx="4383900" cy="4383900"/>
                </a:xfrm>
                <a:prstGeom prst="arc">
                  <a:avLst>
                    <a:gd name="adj1" fmla="val 18949289"/>
                    <a:gd name="adj2" fmla="val 21268808"/>
                  </a:avLst>
                </a:prstGeom>
                <a:noFill/>
                <a:ln w="9525" cap="flat" cmpd="sng">
                  <a:solidFill>
                    <a:srgbClr val="414042"/>
                  </a:solidFill>
                  <a:prstDash val="solid"/>
                  <a:round/>
                  <a:headEnd type="none" w="sm" len="sm"/>
                  <a:tailEnd type="triangle" w="sm" len="sm"/>
                </a:ln>
              </p:spPr>
              <p:txBody>
                <a:bodyPr spcFirstLastPara="1" wrap="square" lIns="121900" tIns="121900" rIns="121900" bIns="121900" anchor="ctr" anchorCtr="0">
                  <a:noAutofit/>
                </a:bodyPr>
                <a:lstStyle/>
                <a:p>
                  <a:pPr defTabSz="1219170">
                    <a:defRPr/>
                  </a:pPr>
                  <a:endParaRPr sz="3200" b="1" kern="0">
                    <a:solidFill>
                      <a:sysClr val="windowText" lastClr="000000"/>
                    </a:solidFill>
                    <a:latin typeface="Arial"/>
                    <a:cs typeface="Arial"/>
                    <a:sym typeface="Arial"/>
                  </a:endParaRPr>
                </a:p>
              </p:txBody>
            </p:sp>
          </p:grpSp>
          <p:sp>
            <p:nvSpPr>
              <p:cNvPr id="10" name="Google Shape;1003;p25">
                <a:extLst>
                  <a:ext uri="{FF2B5EF4-FFF2-40B4-BE49-F238E27FC236}">
                    <a16:creationId xmlns:a16="http://schemas.microsoft.com/office/drawing/2014/main" id="{32B05733-A7D5-085D-0517-E60634A63501}"/>
                  </a:ext>
                </a:extLst>
              </p:cNvPr>
              <p:cNvSpPr txBox="1"/>
              <p:nvPr/>
            </p:nvSpPr>
            <p:spPr>
              <a:xfrm>
                <a:off x="2129896" y="1186579"/>
                <a:ext cx="852211" cy="598200"/>
              </a:xfrm>
              <a:prstGeom prst="rect">
                <a:avLst/>
              </a:prstGeom>
              <a:solidFill>
                <a:srgbClr val="54C6BE"/>
              </a:solidFill>
              <a:ln>
                <a:noFill/>
              </a:ln>
            </p:spPr>
            <p:txBody>
              <a:bodyPr spcFirstLastPara="1" wrap="square" lIns="121900" tIns="121900" rIns="121900" bIns="121900" anchor="ctr" anchorCtr="0">
                <a:noAutofit/>
              </a:bodyPr>
              <a:lstStyle/>
              <a:p>
                <a:pPr algn="ctr" defTabSz="1219170">
                  <a:defRPr/>
                </a:pPr>
                <a:r>
                  <a:rPr lang="en" sz="3200" b="1" kern="0" dirty="0">
                    <a:solidFill>
                      <a:srgbClr val="FFFFFF"/>
                    </a:solidFill>
                    <a:latin typeface="Fira Sans Extra Condensed SemiBold"/>
                    <a:ea typeface="Fira Sans Extra Condensed SemiBold"/>
                    <a:cs typeface="Fira Sans Extra Condensed SemiBold"/>
                    <a:sym typeface="Fira Sans Extra Condensed SemiBold"/>
                  </a:rPr>
                  <a:t>01</a:t>
                </a:r>
                <a:endParaRPr sz="3200" b="1" kern="0" dirty="0">
                  <a:solidFill>
                    <a:srgbClr val="FFFFFF"/>
                  </a:solidFill>
                  <a:latin typeface="Fira Sans Extra Condensed SemiBold"/>
                  <a:ea typeface="Fira Sans Extra Condensed SemiBold"/>
                  <a:cs typeface="Fira Sans Extra Condensed SemiBold"/>
                  <a:sym typeface="Fira Sans Extra Condensed SemiBold"/>
                </a:endParaRPr>
              </a:p>
            </p:txBody>
          </p:sp>
          <p:sp>
            <p:nvSpPr>
              <p:cNvPr id="11" name="Google Shape;1005;p25">
                <a:extLst>
                  <a:ext uri="{FF2B5EF4-FFF2-40B4-BE49-F238E27FC236}">
                    <a16:creationId xmlns:a16="http://schemas.microsoft.com/office/drawing/2014/main" id="{3559F43F-7CDE-0985-5424-D82D7E72E7FC}"/>
                  </a:ext>
                </a:extLst>
              </p:cNvPr>
              <p:cNvSpPr txBox="1"/>
              <p:nvPr/>
            </p:nvSpPr>
            <p:spPr>
              <a:xfrm>
                <a:off x="5617034" y="3173254"/>
                <a:ext cx="856106" cy="598200"/>
              </a:xfrm>
              <a:prstGeom prst="rect">
                <a:avLst/>
              </a:prstGeom>
              <a:solidFill>
                <a:srgbClr val="F65C51"/>
              </a:solidFill>
              <a:ln>
                <a:noFill/>
              </a:ln>
            </p:spPr>
            <p:txBody>
              <a:bodyPr spcFirstLastPara="1" wrap="square" lIns="121900" tIns="121900" rIns="121900" bIns="121900" anchor="ctr" anchorCtr="0">
                <a:noAutofit/>
              </a:bodyPr>
              <a:lstStyle/>
              <a:p>
                <a:pPr algn="ctr" defTabSz="1219170">
                  <a:defRPr/>
                </a:pPr>
                <a:r>
                  <a:rPr lang="en" sz="3200" b="1" kern="0" dirty="0">
                    <a:solidFill>
                      <a:srgbClr val="FFFFFF"/>
                    </a:solidFill>
                    <a:latin typeface="Fira Sans Extra Condensed SemiBold"/>
                    <a:ea typeface="Fira Sans Extra Condensed SemiBold"/>
                    <a:cs typeface="Fira Sans Extra Condensed SemiBold"/>
                    <a:sym typeface="Fira Sans Extra Condensed SemiBold"/>
                  </a:rPr>
                  <a:t>03</a:t>
                </a:r>
                <a:endParaRPr sz="3200" b="1" kern="0" dirty="0">
                  <a:solidFill>
                    <a:srgbClr val="FFFFFF"/>
                  </a:solidFill>
                  <a:latin typeface="Fira Sans Extra Condensed SemiBold"/>
                  <a:ea typeface="Fira Sans Extra Condensed SemiBold"/>
                  <a:cs typeface="Fira Sans Extra Condensed SemiBold"/>
                  <a:sym typeface="Fira Sans Extra Condensed SemiBold"/>
                </a:endParaRPr>
              </a:p>
            </p:txBody>
          </p:sp>
          <p:sp>
            <p:nvSpPr>
              <p:cNvPr id="12" name="Google Shape;1006;p25">
                <a:extLst>
                  <a:ext uri="{FF2B5EF4-FFF2-40B4-BE49-F238E27FC236}">
                    <a16:creationId xmlns:a16="http://schemas.microsoft.com/office/drawing/2014/main" id="{F9CFDBFB-F6D2-805C-09B4-CB62735BFD48}"/>
                  </a:ext>
                </a:extLst>
              </p:cNvPr>
              <p:cNvSpPr txBox="1"/>
              <p:nvPr/>
            </p:nvSpPr>
            <p:spPr>
              <a:xfrm>
                <a:off x="3037109" y="3173254"/>
                <a:ext cx="748186" cy="598200"/>
              </a:xfrm>
              <a:prstGeom prst="rect">
                <a:avLst/>
              </a:prstGeom>
              <a:solidFill>
                <a:srgbClr val="F7B15B"/>
              </a:solidFill>
              <a:ln>
                <a:noFill/>
              </a:ln>
            </p:spPr>
            <p:txBody>
              <a:bodyPr spcFirstLastPara="1" wrap="square" lIns="121900" tIns="121900" rIns="121900" bIns="121900" anchor="ctr" anchorCtr="0">
                <a:noAutofit/>
              </a:bodyPr>
              <a:lstStyle/>
              <a:p>
                <a:pPr algn="ctr" defTabSz="1219170">
                  <a:defRPr/>
                </a:pPr>
                <a:r>
                  <a:rPr lang="en" sz="3200" b="1" kern="0" dirty="0">
                    <a:solidFill>
                      <a:srgbClr val="FFFFFF"/>
                    </a:solidFill>
                    <a:latin typeface="Fira Sans Extra Condensed SemiBold"/>
                    <a:ea typeface="Fira Sans Extra Condensed SemiBold"/>
                    <a:cs typeface="Fira Sans Extra Condensed SemiBold"/>
                    <a:sym typeface="Fira Sans Extra Condensed SemiBold"/>
                  </a:rPr>
                  <a:t>02</a:t>
                </a:r>
                <a:endParaRPr sz="3200" b="1" kern="0" dirty="0">
                  <a:solidFill>
                    <a:srgbClr val="FFFFFF"/>
                  </a:solidFill>
                  <a:latin typeface="Fira Sans Extra Condensed SemiBold"/>
                  <a:ea typeface="Fira Sans Extra Condensed SemiBold"/>
                  <a:cs typeface="Fira Sans Extra Condensed SemiBold"/>
                  <a:sym typeface="Fira Sans Extra Condensed SemiBold"/>
                </a:endParaRPr>
              </a:p>
            </p:txBody>
          </p:sp>
        </p:grpSp>
      </p:grpSp>
      <p:sp>
        <p:nvSpPr>
          <p:cNvPr id="16" name="TextBox 15">
            <a:extLst>
              <a:ext uri="{FF2B5EF4-FFF2-40B4-BE49-F238E27FC236}">
                <a16:creationId xmlns:a16="http://schemas.microsoft.com/office/drawing/2014/main" id="{2652C521-68D1-A01E-C570-7B6E229CB395}"/>
              </a:ext>
            </a:extLst>
          </p:cNvPr>
          <p:cNvSpPr txBox="1"/>
          <p:nvPr/>
        </p:nvSpPr>
        <p:spPr>
          <a:xfrm>
            <a:off x="195770" y="1632361"/>
            <a:ext cx="3142077" cy="2308324"/>
          </a:xfrm>
          <a:prstGeom prst="rect">
            <a:avLst/>
          </a:prstGeom>
          <a:noFill/>
        </p:spPr>
        <p:txBody>
          <a:bodyPr wrap="square">
            <a:spAutoFit/>
          </a:bodyPr>
          <a:lstStyle/>
          <a:p>
            <a:pPr algn="ctr"/>
            <a:r>
              <a:rPr lang="en-US" sz="3600" dirty="0">
                <a:latin typeface="Times New Roman" panose="02020603050405020304" pitchFamily="18" charset="0"/>
                <a:cs typeface="Times New Roman" panose="02020603050405020304" pitchFamily="18" charset="0"/>
              </a:rPr>
              <a:t>t</a:t>
            </a:r>
            <a:r>
              <a:rPr lang="vi-VN" sz="3600" dirty="0">
                <a:latin typeface="Times New Roman" panose="02020603050405020304" pitchFamily="18" charset="0"/>
                <a:cs typeface="Times New Roman" panose="02020603050405020304" pitchFamily="18" charset="0"/>
              </a:rPr>
              <a:t>hị giác </a:t>
            </a:r>
            <a:r>
              <a:rPr lang="vi-VN" sz="3600" i="1" dirty="0">
                <a:latin typeface="Times New Roman" panose="02020603050405020304" pitchFamily="18" charset="0"/>
                <a:cs typeface="Times New Roman" panose="02020603050405020304" pitchFamily="18" charset="0"/>
              </a:rPr>
              <a:t>(bà ngồi than thở, rễ tre, rễ mít,...),</a:t>
            </a:r>
            <a:endParaRPr lang="en-SG" sz="5400" dirty="0">
              <a:solidFill>
                <a:srgbClr val="66241B">
                  <a:lumMod val="50000"/>
                </a:srgbClr>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CBB6CBDA-7ED6-1497-51D3-0361C0240ED0}"/>
              </a:ext>
            </a:extLst>
          </p:cNvPr>
          <p:cNvSpPr txBox="1"/>
          <p:nvPr/>
        </p:nvSpPr>
        <p:spPr>
          <a:xfrm>
            <a:off x="345501" y="4480336"/>
            <a:ext cx="3507250" cy="1754326"/>
          </a:xfrm>
          <a:prstGeom prst="rect">
            <a:avLst/>
          </a:prstGeom>
          <a:noFill/>
        </p:spPr>
        <p:txBody>
          <a:bodyPr wrap="square">
            <a:spAutoFit/>
          </a:bodyPr>
          <a:lstStyle/>
          <a:p>
            <a:pPr algn="ctr"/>
            <a:r>
              <a:rPr lang="vi-VN" sz="3600" dirty="0">
                <a:latin typeface="Times New Roman" panose="02020603050405020304" pitchFamily="18" charset="0"/>
                <a:cs typeface="Times New Roman" panose="02020603050405020304" pitchFamily="18" charset="0"/>
              </a:rPr>
              <a:t>khứu giác (</a:t>
            </a:r>
            <a:r>
              <a:rPr lang="vi-VN" sz="3600" i="1" dirty="0">
                <a:latin typeface="Times New Roman" panose="02020603050405020304" pitchFamily="18" charset="0"/>
                <a:cs typeface="Times New Roman" panose="02020603050405020304" pitchFamily="18" charset="0"/>
              </a:rPr>
              <a:t>hoa nhài nở chẳng còn thơm),</a:t>
            </a:r>
            <a:r>
              <a:rPr lang="vi-VN" sz="3600" dirty="0">
                <a:latin typeface="Times New Roman" panose="02020603050405020304" pitchFamily="18" charset="0"/>
                <a:cs typeface="Times New Roman" panose="02020603050405020304" pitchFamily="18" charset="0"/>
              </a:rPr>
              <a:t> </a:t>
            </a:r>
            <a:endParaRPr lang="en-SG" sz="5400" dirty="0">
              <a:solidFill>
                <a:srgbClr val="66241B">
                  <a:lumMod val="50000"/>
                </a:srgbClr>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31EB6CD2-E731-1400-73B7-545CCF25E676}"/>
              </a:ext>
            </a:extLst>
          </p:cNvPr>
          <p:cNvSpPr txBox="1"/>
          <p:nvPr/>
        </p:nvSpPr>
        <p:spPr>
          <a:xfrm>
            <a:off x="7755843" y="4794359"/>
            <a:ext cx="3992339" cy="1200329"/>
          </a:xfrm>
          <a:prstGeom prst="rect">
            <a:avLst/>
          </a:prstGeom>
          <a:noFill/>
        </p:spPr>
        <p:txBody>
          <a:bodyPr wrap="square">
            <a:spAutoFit/>
          </a:bodyPr>
          <a:lstStyle/>
          <a:p>
            <a:pPr algn="ctr"/>
            <a:r>
              <a:rPr lang="vi-VN" sz="3600" dirty="0">
                <a:latin typeface="Times New Roman" panose="02020603050405020304" pitchFamily="18" charset="0"/>
                <a:cs typeface="Times New Roman" panose="02020603050405020304" pitchFamily="18" charset="0"/>
              </a:rPr>
              <a:t>xúc giác </a:t>
            </a:r>
            <a:r>
              <a:rPr lang="vi-VN" sz="3600" i="1" dirty="0">
                <a:latin typeface="Times New Roman" panose="02020603050405020304" pitchFamily="18" charset="0"/>
                <a:cs typeface="Times New Roman" panose="02020603050405020304" pitchFamily="18" charset="0"/>
              </a:rPr>
              <a:t>(ấm trà nguội ngắt</a:t>
            </a:r>
            <a:r>
              <a:rPr lang="en-US" sz="3600" i="1" dirty="0">
                <a:latin typeface="Times New Roman" panose="02020603050405020304" pitchFamily="18" charset="0"/>
                <a:cs typeface="Times New Roman" panose="02020603050405020304" pitchFamily="18" charset="0"/>
              </a:rPr>
              <a:t>)</a:t>
            </a:r>
            <a:endParaRPr lang="en-SG" sz="23900" dirty="0">
              <a:solidFill>
                <a:srgbClr val="66241B">
                  <a:lumMod val="50000"/>
                </a:srgbClr>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C3313F42-B53E-CB5D-9232-BB820E33CC2C}"/>
              </a:ext>
            </a:extLst>
          </p:cNvPr>
          <p:cNvSpPr txBox="1"/>
          <p:nvPr/>
        </p:nvSpPr>
        <p:spPr>
          <a:xfrm>
            <a:off x="8303636" y="2055092"/>
            <a:ext cx="3719907" cy="1200329"/>
          </a:xfrm>
          <a:prstGeom prst="rect">
            <a:avLst/>
          </a:prstGeom>
          <a:noFill/>
        </p:spPr>
        <p:txBody>
          <a:bodyPr wrap="square">
            <a:spAutoFit/>
          </a:bodyPr>
          <a:lstStyle/>
          <a:p>
            <a:pPr algn="ctr"/>
            <a:r>
              <a:rPr lang="vi-VN" sz="3600" dirty="0">
                <a:latin typeface="Times New Roman" panose="02020603050405020304" pitchFamily="18" charset="0"/>
                <a:cs typeface="Times New Roman" panose="02020603050405020304" pitchFamily="18" charset="0"/>
              </a:rPr>
              <a:t>cảm giác </a:t>
            </a:r>
            <a:r>
              <a:rPr lang="vi-VN" sz="3600" i="1" dirty="0">
                <a:latin typeface="Times New Roman" panose="02020603050405020304" pitchFamily="18" charset="0"/>
                <a:cs typeface="Times New Roman" panose="02020603050405020304" pitchFamily="18" charset="0"/>
              </a:rPr>
              <a:t>(bữa cơm vội vàng),</a:t>
            </a:r>
            <a:r>
              <a:rPr lang="vi-VN" sz="3600" dirty="0">
                <a:latin typeface="Times New Roman" panose="02020603050405020304" pitchFamily="18" charset="0"/>
                <a:cs typeface="Times New Roman" panose="02020603050405020304" pitchFamily="18" charset="0"/>
              </a:rPr>
              <a:t> </a:t>
            </a:r>
            <a:endParaRPr lang="en-SG" sz="5400" dirty="0">
              <a:solidFill>
                <a:srgbClr val="66241B">
                  <a:lumMod val="50000"/>
                </a:srgbClr>
              </a:solidFill>
              <a:latin typeface="Times New Roman" panose="02020603050405020304" pitchFamily="18" charset="0"/>
              <a:cs typeface="Times New Roman" panose="02020603050405020304" pitchFamily="18" charset="0"/>
            </a:endParaRPr>
          </a:p>
        </p:txBody>
      </p:sp>
      <p:sp>
        <p:nvSpPr>
          <p:cNvPr id="20" name="Speech Bubble: Rectangle with Corners Rounded 19">
            <a:extLst>
              <a:ext uri="{FF2B5EF4-FFF2-40B4-BE49-F238E27FC236}">
                <a16:creationId xmlns:a16="http://schemas.microsoft.com/office/drawing/2014/main" id="{8BB20F31-3A1B-CA62-0B1A-A50E6FAED6BB}"/>
              </a:ext>
            </a:extLst>
          </p:cNvPr>
          <p:cNvSpPr/>
          <p:nvPr/>
        </p:nvSpPr>
        <p:spPr>
          <a:xfrm>
            <a:off x="4526919" y="996093"/>
            <a:ext cx="3047162" cy="1226989"/>
          </a:xfrm>
          <a:prstGeom prst="wedgeRoundRectCallout">
            <a:avLst>
              <a:gd name="adj1" fmla="val -18950"/>
              <a:gd name="adj2" fmla="val 94707"/>
              <a:gd name="adj3" fmla="val 16667"/>
            </a:avLst>
          </a:prstGeom>
          <a:solidFill>
            <a:srgbClr val="FFFFFF"/>
          </a:solidFill>
          <a:ln w="25400" cap="flat" cmpd="sng" algn="ctr">
            <a:solidFill>
              <a:srgbClr val="FFFFFF">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FCEC">
                    <a:lumMod val="10000"/>
                  </a:srgbClr>
                </a:solidFill>
                <a:effectLst/>
                <a:uLnTx/>
                <a:uFillTx/>
                <a:latin typeface="Times New Roman" panose="02020603050405020304" pitchFamily="18" charset="0"/>
                <a:ea typeface="+mn-ea"/>
                <a:cs typeface="Times New Roman" panose="02020603050405020304" pitchFamily="18" charset="0"/>
              </a:rPr>
              <a:t>Tổng</a:t>
            </a:r>
            <a:r>
              <a:rPr kumimoji="0" lang="en-US" sz="3600" b="1" i="0" u="none" strike="noStrike" kern="0" cap="none" spc="0" normalizeH="0" baseline="0" noProof="0" dirty="0">
                <a:ln>
                  <a:noFill/>
                </a:ln>
                <a:solidFill>
                  <a:srgbClr val="FFFCEC">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FFFCEC">
                    <a:lumMod val="10000"/>
                  </a:srgbClr>
                </a:solidFill>
                <a:effectLst/>
                <a:uLnTx/>
                <a:uFillTx/>
                <a:latin typeface="Times New Roman" panose="02020603050405020304" pitchFamily="18" charset="0"/>
                <a:ea typeface="+mn-ea"/>
                <a:cs typeface="Times New Roman" panose="02020603050405020304" pitchFamily="18" charset="0"/>
              </a:rPr>
              <a:t>hòa</a:t>
            </a:r>
            <a:r>
              <a:rPr kumimoji="0" lang="en-US" sz="3600" b="1" i="0" u="none" strike="noStrike" kern="0" cap="none" spc="0" normalizeH="0" noProof="0" dirty="0">
                <a:ln>
                  <a:noFill/>
                </a:ln>
                <a:solidFill>
                  <a:srgbClr val="FFFCEC">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noProof="0" dirty="0" err="1">
                <a:ln>
                  <a:noFill/>
                </a:ln>
                <a:solidFill>
                  <a:srgbClr val="FFFCEC">
                    <a:lumMod val="10000"/>
                  </a:srgbClr>
                </a:solidFill>
                <a:effectLst/>
                <a:uLnTx/>
                <a:uFillTx/>
                <a:latin typeface="Times New Roman" panose="02020603050405020304" pitchFamily="18" charset="0"/>
                <a:ea typeface="+mn-ea"/>
                <a:cs typeface="Times New Roman" panose="02020603050405020304" pitchFamily="18" charset="0"/>
              </a:rPr>
              <a:t>các</a:t>
            </a:r>
            <a:r>
              <a:rPr kumimoji="0" lang="en-US" sz="3600" b="1" i="0" u="none" strike="noStrike" kern="0" cap="none" spc="0" normalizeH="0" noProof="0" dirty="0">
                <a:ln>
                  <a:noFill/>
                </a:ln>
                <a:solidFill>
                  <a:srgbClr val="FFFCEC">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noProof="0" dirty="0" err="1">
                <a:ln>
                  <a:noFill/>
                </a:ln>
                <a:solidFill>
                  <a:srgbClr val="FFFCEC">
                    <a:lumMod val="10000"/>
                  </a:srgbClr>
                </a:solidFill>
                <a:effectLst/>
                <a:uLnTx/>
                <a:uFillTx/>
                <a:latin typeface="Times New Roman" panose="02020603050405020304" pitchFamily="18" charset="0"/>
                <a:ea typeface="+mn-ea"/>
                <a:cs typeface="Times New Roman" panose="02020603050405020304" pitchFamily="18" charset="0"/>
              </a:rPr>
              <a:t>giác</a:t>
            </a:r>
            <a:r>
              <a:rPr kumimoji="0" lang="en-US" sz="3600" b="1" i="0" u="none" strike="noStrike" kern="0" cap="none" spc="0" normalizeH="0" noProof="0" dirty="0">
                <a:ln>
                  <a:noFill/>
                </a:ln>
                <a:solidFill>
                  <a:srgbClr val="FFFCEC">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noProof="0" dirty="0" err="1">
                <a:ln>
                  <a:noFill/>
                </a:ln>
                <a:solidFill>
                  <a:srgbClr val="FFFCEC">
                    <a:lumMod val="10000"/>
                  </a:srgbClr>
                </a:solidFill>
                <a:effectLst/>
                <a:uLnTx/>
                <a:uFillTx/>
                <a:latin typeface="Times New Roman" panose="02020603050405020304" pitchFamily="18" charset="0"/>
                <a:ea typeface="+mn-ea"/>
                <a:cs typeface="Times New Roman" panose="02020603050405020304" pitchFamily="18" charset="0"/>
              </a:rPr>
              <a:t>quan</a:t>
            </a:r>
            <a:endParaRPr kumimoji="0" lang="en-SG" sz="3600" b="1" i="0" u="none" strike="noStrike" kern="0" cap="none" spc="0" normalizeH="0" baseline="0" noProof="0" dirty="0">
              <a:ln>
                <a:noFill/>
              </a:ln>
              <a:solidFill>
                <a:srgbClr val="FFFCEC">
                  <a:lumMod val="10000"/>
                </a:srgbClr>
              </a:solidFill>
              <a:effectLst/>
              <a:uLnTx/>
              <a:uFillTx/>
              <a:latin typeface="Times New Roman" panose="02020603050405020304" pitchFamily="18" charset="0"/>
              <a:ea typeface="+mn-ea"/>
              <a:cs typeface="Times New Roman" panose="02020603050405020304" pitchFamily="18" charset="0"/>
            </a:endParaRPr>
          </a:p>
        </p:txBody>
      </p:sp>
      <p:pic>
        <p:nvPicPr>
          <p:cNvPr id="21" name="Picture 20">
            <a:extLst>
              <a:ext uri="{FF2B5EF4-FFF2-40B4-BE49-F238E27FC236}">
                <a16:creationId xmlns:a16="http://schemas.microsoft.com/office/drawing/2014/main" id="{93374B8C-7D8E-4B5B-DA98-B7BF575DEAC6}"/>
              </a:ext>
            </a:extLst>
          </p:cNvPr>
          <p:cNvPicPr>
            <a:picLocks noChangeAspect="1"/>
          </p:cNvPicPr>
          <p:nvPr/>
        </p:nvPicPr>
        <p:blipFill>
          <a:blip r:embed="rId4"/>
          <a:stretch>
            <a:fillRect/>
          </a:stretch>
        </p:blipFill>
        <p:spPr>
          <a:xfrm>
            <a:off x="3665695" y="2773509"/>
            <a:ext cx="4230587" cy="2871439"/>
          </a:xfrm>
          <a:prstGeom prst="rect">
            <a:avLst/>
          </a:prstGeom>
        </p:spPr>
      </p:pic>
    </p:spTree>
    <p:extLst>
      <p:ext uri="{BB962C8B-B14F-4D97-AF65-F5344CB8AC3E}">
        <p14:creationId xmlns:p14="http://schemas.microsoft.com/office/powerpoint/2010/main" val="3667110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2000"/>
                                        <p:tgtEl>
                                          <p:spTgt spid="17"/>
                                        </p:tgtEl>
                                      </p:cBhvr>
                                    </p:animEffect>
                                    <p:anim calcmode="lin" valueType="num">
                                      <p:cBhvr>
                                        <p:cTn id="30" dur="2000" fill="hold"/>
                                        <p:tgtEl>
                                          <p:spTgt spid="17"/>
                                        </p:tgtEl>
                                        <p:attrNameLst>
                                          <p:attrName>ppt_w</p:attrName>
                                        </p:attrNameLst>
                                      </p:cBhvr>
                                      <p:tavLst>
                                        <p:tav tm="0" fmla="#ppt_w*sin(2.5*pi*$)">
                                          <p:val>
                                            <p:fltVal val="0"/>
                                          </p:val>
                                        </p:tav>
                                        <p:tav tm="100000">
                                          <p:val>
                                            <p:fltVal val="1"/>
                                          </p:val>
                                        </p:tav>
                                      </p:tavLst>
                                    </p:anim>
                                    <p:anim calcmode="lin" valueType="num">
                                      <p:cBhvr>
                                        <p:cTn id="31" dur="2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1000" fill="hold"/>
                                        <p:tgtEl>
                                          <p:spTgt spid="18"/>
                                        </p:tgtEl>
                                        <p:attrNameLst>
                                          <p:attrName>ppt_w</p:attrName>
                                        </p:attrNameLst>
                                      </p:cBhvr>
                                      <p:tavLst>
                                        <p:tav tm="0">
                                          <p:val>
                                            <p:fltVal val="0"/>
                                          </p:val>
                                        </p:tav>
                                        <p:tav tm="100000">
                                          <p:val>
                                            <p:strVal val="#ppt_w"/>
                                          </p:val>
                                        </p:tav>
                                      </p:tavLst>
                                    </p:anim>
                                    <p:anim calcmode="lin" valueType="num">
                                      <p:cBhvr>
                                        <p:cTn id="37" dur="1000" fill="hold"/>
                                        <p:tgtEl>
                                          <p:spTgt spid="18"/>
                                        </p:tgtEl>
                                        <p:attrNameLst>
                                          <p:attrName>ppt_h</p:attrName>
                                        </p:attrNameLst>
                                      </p:cBhvr>
                                      <p:tavLst>
                                        <p:tav tm="0">
                                          <p:val>
                                            <p:fltVal val="0"/>
                                          </p:val>
                                        </p:tav>
                                        <p:tav tm="100000">
                                          <p:val>
                                            <p:strVal val="#ppt_h"/>
                                          </p:val>
                                        </p:tav>
                                      </p:tavLst>
                                    </p:anim>
                                    <p:anim calcmode="lin" valueType="num">
                                      <p:cBhvr>
                                        <p:cTn id="38" dur="1000" fill="hold"/>
                                        <p:tgtEl>
                                          <p:spTgt spid="18"/>
                                        </p:tgtEl>
                                        <p:attrNameLst>
                                          <p:attrName>style.rotation</p:attrName>
                                        </p:attrNameLst>
                                      </p:cBhvr>
                                      <p:tavLst>
                                        <p:tav tm="0">
                                          <p:val>
                                            <p:fltVal val="90"/>
                                          </p:val>
                                        </p:tav>
                                        <p:tav tm="100000">
                                          <p:val>
                                            <p:fltVal val="0"/>
                                          </p:val>
                                        </p:tav>
                                      </p:tavLst>
                                    </p:anim>
                                    <p:animEffect transition="in" filter="fade">
                                      <p:cBhvr>
                                        <p:cTn id="39" dur="10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80">
                                          <p:stCondLst>
                                            <p:cond delay="0"/>
                                          </p:stCondLst>
                                        </p:cTn>
                                        <p:tgtEl>
                                          <p:spTgt spid="19"/>
                                        </p:tgtEl>
                                      </p:cBhvr>
                                    </p:animEffect>
                                    <p:anim calcmode="lin" valueType="num">
                                      <p:cBhvr>
                                        <p:cTn id="45"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50" dur="26">
                                          <p:stCondLst>
                                            <p:cond delay="650"/>
                                          </p:stCondLst>
                                        </p:cTn>
                                        <p:tgtEl>
                                          <p:spTgt spid="19"/>
                                        </p:tgtEl>
                                      </p:cBhvr>
                                      <p:to x="100000" y="60000"/>
                                    </p:animScale>
                                    <p:animScale>
                                      <p:cBhvr>
                                        <p:cTn id="51" dur="166" decel="50000">
                                          <p:stCondLst>
                                            <p:cond delay="676"/>
                                          </p:stCondLst>
                                        </p:cTn>
                                        <p:tgtEl>
                                          <p:spTgt spid="19"/>
                                        </p:tgtEl>
                                      </p:cBhvr>
                                      <p:to x="100000" y="100000"/>
                                    </p:animScale>
                                    <p:animScale>
                                      <p:cBhvr>
                                        <p:cTn id="52" dur="26">
                                          <p:stCondLst>
                                            <p:cond delay="1312"/>
                                          </p:stCondLst>
                                        </p:cTn>
                                        <p:tgtEl>
                                          <p:spTgt spid="19"/>
                                        </p:tgtEl>
                                      </p:cBhvr>
                                      <p:to x="100000" y="80000"/>
                                    </p:animScale>
                                    <p:animScale>
                                      <p:cBhvr>
                                        <p:cTn id="53" dur="166" decel="50000">
                                          <p:stCondLst>
                                            <p:cond delay="1338"/>
                                          </p:stCondLst>
                                        </p:cTn>
                                        <p:tgtEl>
                                          <p:spTgt spid="19"/>
                                        </p:tgtEl>
                                      </p:cBhvr>
                                      <p:to x="100000" y="100000"/>
                                    </p:animScale>
                                    <p:animScale>
                                      <p:cBhvr>
                                        <p:cTn id="54" dur="26">
                                          <p:stCondLst>
                                            <p:cond delay="1642"/>
                                          </p:stCondLst>
                                        </p:cTn>
                                        <p:tgtEl>
                                          <p:spTgt spid="19"/>
                                        </p:tgtEl>
                                      </p:cBhvr>
                                      <p:to x="100000" y="90000"/>
                                    </p:animScale>
                                    <p:animScale>
                                      <p:cBhvr>
                                        <p:cTn id="55" dur="166" decel="50000">
                                          <p:stCondLst>
                                            <p:cond delay="1668"/>
                                          </p:stCondLst>
                                        </p:cTn>
                                        <p:tgtEl>
                                          <p:spTgt spid="19"/>
                                        </p:tgtEl>
                                      </p:cBhvr>
                                      <p:to x="100000" y="100000"/>
                                    </p:animScale>
                                    <p:animScale>
                                      <p:cBhvr>
                                        <p:cTn id="56" dur="26">
                                          <p:stCondLst>
                                            <p:cond delay="1808"/>
                                          </p:stCondLst>
                                        </p:cTn>
                                        <p:tgtEl>
                                          <p:spTgt spid="19"/>
                                        </p:tgtEl>
                                      </p:cBhvr>
                                      <p:to x="100000" y="95000"/>
                                    </p:animScale>
                                    <p:animScale>
                                      <p:cBhvr>
                                        <p:cTn id="57"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1121E-7DF3-6E3E-E34D-65980B64DCC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527100C-A07C-108A-CB37-15A243221E13}"/>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D3492C8A-F79D-41D6-7923-E599644F0C99}"/>
              </a:ext>
            </a:extLst>
          </p:cNvPr>
          <p:cNvPicPr>
            <a:picLocks noChangeAspect="1"/>
          </p:cNvPicPr>
          <p:nvPr/>
        </p:nvPicPr>
        <p:blipFill>
          <a:blip r:embed="rId3">
            <a:clrChange>
              <a:clrFrom>
                <a:srgbClr val="FFFFFF"/>
              </a:clrFrom>
              <a:clrTo>
                <a:srgbClr val="FFFFFF">
                  <a:alpha val="0"/>
                </a:srgbClr>
              </a:clrTo>
            </a:clrChange>
          </a:blip>
          <a:srcRect l="18726" t="59241" r="33630" b="19640"/>
          <a:stretch/>
        </p:blipFill>
        <p:spPr>
          <a:xfrm>
            <a:off x="2556129" y="-127322"/>
            <a:ext cx="7079741" cy="995423"/>
          </a:xfrm>
          <a:prstGeom prst="rect">
            <a:avLst/>
          </a:prstGeom>
        </p:spPr>
      </p:pic>
      <p:sp>
        <p:nvSpPr>
          <p:cNvPr id="5" name="TextBox 4">
            <a:extLst>
              <a:ext uri="{FF2B5EF4-FFF2-40B4-BE49-F238E27FC236}">
                <a16:creationId xmlns:a16="http://schemas.microsoft.com/office/drawing/2014/main" id="{484009DE-E99A-DAD3-1073-B08DA2EE2938}"/>
              </a:ext>
            </a:extLst>
          </p:cNvPr>
          <p:cNvSpPr txBox="1"/>
          <p:nvPr/>
        </p:nvSpPr>
        <p:spPr>
          <a:xfrm>
            <a:off x="5736921" y="-75590"/>
            <a:ext cx="4207541" cy="83452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 1</a:t>
            </a:r>
            <a:endParaRPr kumimoji="0" lang="en-SG"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39">
            <a:extLst>
              <a:ext uri="{FF2B5EF4-FFF2-40B4-BE49-F238E27FC236}">
                <a16:creationId xmlns:a16="http://schemas.microsoft.com/office/drawing/2014/main" id="{32874269-AAA3-6486-08CF-3FE4A1FF6581}"/>
              </a:ext>
            </a:extLst>
          </p:cNvPr>
          <p:cNvGrpSpPr/>
          <p:nvPr/>
        </p:nvGrpSpPr>
        <p:grpSpPr>
          <a:xfrm>
            <a:off x="5389311" y="1444387"/>
            <a:ext cx="4791437" cy="995424"/>
            <a:chOff x="73349" y="1614466"/>
            <a:chExt cx="5749785" cy="1960373"/>
          </a:xfrm>
        </p:grpSpPr>
        <p:grpSp>
          <p:nvGrpSpPr>
            <p:cNvPr id="6" name="组合 34">
              <a:extLst>
                <a:ext uri="{FF2B5EF4-FFF2-40B4-BE49-F238E27FC236}">
                  <a16:creationId xmlns:a16="http://schemas.microsoft.com/office/drawing/2014/main" id="{C834765B-12BE-9AAB-10B3-3860D90EA237}"/>
                </a:ext>
              </a:extLst>
            </p:cNvPr>
            <p:cNvGrpSpPr/>
            <p:nvPr/>
          </p:nvGrpSpPr>
          <p:grpSpPr>
            <a:xfrm>
              <a:off x="73349" y="1614467"/>
              <a:ext cx="5749785" cy="1960372"/>
              <a:chOff x="569774" y="1614467"/>
              <a:chExt cx="4732684" cy="1960372"/>
            </a:xfrm>
          </p:grpSpPr>
          <p:sp>
            <p:nvSpPr>
              <p:cNvPr id="8" name="圆角矩形 30">
                <a:extLst>
                  <a:ext uri="{FF2B5EF4-FFF2-40B4-BE49-F238E27FC236}">
                    <a16:creationId xmlns:a16="http://schemas.microsoft.com/office/drawing/2014/main" id="{96F30700-93AA-A484-1E49-B9906FE351D9}"/>
                  </a:ext>
                </a:extLst>
              </p:cNvPr>
              <p:cNvSpPr/>
              <p:nvPr/>
            </p:nvSpPr>
            <p:spPr>
              <a:xfrm>
                <a:off x="569774" y="1614467"/>
                <a:ext cx="4732684" cy="1960372"/>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0" cap="none" spc="0" normalizeH="0" baseline="0" noProof="0">
                  <a:ln>
                    <a:noFill/>
                  </a:ln>
                  <a:solidFill>
                    <a:prstClr val="white"/>
                  </a:solidFill>
                  <a:effectLst/>
                  <a:uLnTx/>
                  <a:uFillTx/>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sp>
            <p:nvSpPr>
              <p:cNvPr id="9" name="圆角矩形 31">
                <a:extLst>
                  <a:ext uri="{FF2B5EF4-FFF2-40B4-BE49-F238E27FC236}">
                    <a16:creationId xmlns:a16="http://schemas.microsoft.com/office/drawing/2014/main" id="{FD2BCF3D-32F3-4684-C7DE-5277B3252584}"/>
                  </a:ext>
                </a:extLst>
              </p:cNvPr>
              <p:cNvSpPr/>
              <p:nvPr/>
            </p:nvSpPr>
            <p:spPr>
              <a:xfrm>
                <a:off x="694221" y="1820039"/>
                <a:ext cx="4561871" cy="1550312"/>
              </a:xfrm>
              <a:prstGeom prst="roundRect">
                <a:avLst>
                  <a:gd name="adj" fmla="val 10006"/>
                </a:avLst>
              </a:prstGeom>
              <a:solidFill>
                <a:srgbClr val="DC541E">
                  <a:lumMod val="20000"/>
                  <a:lumOff val="80000"/>
                </a:srgbClr>
              </a:solidFill>
              <a:ln w="25400" cap="rnd" cmpd="sng" algn="ctr">
                <a:noFill/>
                <a:prstDash val="lgDash"/>
                <a:round/>
              </a:ln>
              <a:effectLst/>
            </p:spPr>
            <p:txBody>
              <a:bodyPr rtlCol="0" anchor="ctr"/>
              <a:lstStyle/>
              <a:p>
                <a:pPr marL="0" marR="0" lvl="0" indent="0" algn="ctr" defTabSz="914354" rtl="0" eaLnBrk="1" fontAlgn="auto" latinLnBrk="0" hangingPunct="1">
                  <a:lnSpc>
                    <a:spcPct val="100000"/>
                  </a:lnSpc>
                  <a:spcBef>
                    <a:spcPts val="0"/>
                  </a:spcBef>
                  <a:spcAft>
                    <a:spcPts val="800"/>
                  </a:spcAft>
                  <a:buClrTx/>
                  <a:buSzTx/>
                  <a:buFontTx/>
                  <a:buNone/>
                  <a:tabLst/>
                  <a:defRPr/>
                </a:pPr>
                <a:r>
                  <a:rPr kumimoji="0" lang="en-US" sz="44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NHẬN XÉT</a:t>
                </a:r>
                <a:endParaRPr kumimoji="0" lang="en-SG" sz="8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sp>
          <p:nvSpPr>
            <p:cNvPr id="7" name="矩形 33">
              <a:extLst>
                <a:ext uri="{FF2B5EF4-FFF2-40B4-BE49-F238E27FC236}">
                  <a16:creationId xmlns:a16="http://schemas.microsoft.com/office/drawing/2014/main" id="{45DDB183-48DC-0ACA-2F2D-1C8712145CD0}"/>
                </a:ext>
              </a:extLst>
            </p:cNvPr>
            <p:cNvSpPr/>
            <p:nvPr/>
          </p:nvSpPr>
          <p:spPr>
            <a:xfrm>
              <a:off x="627264" y="1614466"/>
              <a:ext cx="4572002" cy="1525033"/>
            </a:xfrm>
            <a:prstGeom prst="rect">
              <a:avLst/>
            </a:prstGeom>
          </p:spPr>
          <p:txBody>
            <a:bodyPr>
              <a:spAutoFit/>
            </a:bodyPr>
            <a:lstStyle/>
            <a:p>
              <a:pPr marL="0" marR="0" lvl="0" indent="0" algn="ctr" defTabSz="685766" rtl="0" eaLnBrk="1" fontAlgn="auto" latinLnBrk="0" hangingPunct="1">
                <a:lnSpc>
                  <a:spcPct val="150000"/>
                </a:lnSpc>
                <a:spcBef>
                  <a:spcPts val="0"/>
                </a:spcBef>
                <a:spcAft>
                  <a:spcPts val="0"/>
                </a:spcAft>
                <a:buClrTx/>
                <a:buSzTx/>
                <a:buFontTx/>
                <a:buNone/>
                <a:tabLst/>
                <a:defRPr/>
              </a:pPr>
              <a:endParaRPr kumimoji="0" sz="4800" b="1" i="0" u="none" strike="noStrike" kern="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Arial"/>
              </a:endParaRPr>
            </a:p>
          </p:txBody>
        </p:sp>
      </p:grpSp>
      <p:grpSp>
        <p:nvGrpSpPr>
          <p:cNvPr id="10" name="组合 38">
            <a:extLst>
              <a:ext uri="{FF2B5EF4-FFF2-40B4-BE49-F238E27FC236}">
                <a16:creationId xmlns:a16="http://schemas.microsoft.com/office/drawing/2014/main" id="{1B1073AB-0E3C-B0E1-20CF-33CFA0E0D649}"/>
              </a:ext>
            </a:extLst>
          </p:cNvPr>
          <p:cNvGrpSpPr/>
          <p:nvPr/>
        </p:nvGrpSpPr>
        <p:grpSpPr>
          <a:xfrm>
            <a:off x="3900421" y="3146691"/>
            <a:ext cx="8085699" cy="3400284"/>
            <a:chOff x="440180" y="3419486"/>
            <a:chExt cx="4946168" cy="2127299"/>
          </a:xfrm>
        </p:grpSpPr>
        <p:grpSp>
          <p:nvGrpSpPr>
            <p:cNvPr id="11" name="组合 35">
              <a:extLst>
                <a:ext uri="{FF2B5EF4-FFF2-40B4-BE49-F238E27FC236}">
                  <a16:creationId xmlns:a16="http://schemas.microsoft.com/office/drawing/2014/main" id="{F41D2F36-4A80-FAAB-DE54-A3F123AFE2E9}"/>
                </a:ext>
              </a:extLst>
            </p:cNvPr>
            <p:cNvGrpSpPr/>
            <p:nvPr/>
          </p:nvGrpSpPr>
          <p:grpSpPr>
            <a:xfrm>
              <a:off x="440180" y="3419486"/>
              <a:ext cx="4946168" cy="2127299"/>
              <a:chOff x="871714" y="1500142"/>
              <a:chExt cx="4071222" cy="1553976"/>
            </a:xfrm>
          </p:grpSpPr>
          <p:sp>
            <p:nvSpPr>
              <p:cNvPr id="13" name="圆角矩形 36">
                <a:extLst>
                  <a:ext uri="{FF2B5EF4-FFF2-40B4-BE49-F238E27FC236}">
                    <a16:creationId xmlns:a16="http://schemas.microsoft.com/office/drawing/2014/main" id="{950C45D2-A75A-0637-C58F-E70BE3C40E28}"/>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4" name="圆角矩形 37">
                <a:extLst>
                  <a:ext uri="{FF2B5EF4-FFF2-40B4-BE49-F238E27FC236}">
                    <a16:creationId xmlns:a16="http://schemas.microsoft.com/office/drawing/2014/main" id="{D8908EB1-B683-1F78-68BE-BFC76B3B2B64}"/>
                  </a:ext>
                </a:extLst>
              </p:cNvPr>
              <p:cNvSpPr/>
              <p:nvPr/>
            </p:nvSpPr>
            <p:spPr>
              <a:xfrm>
                <a:off x="916564" y="1618129"/>
                <a:ext cx="3909351" cy="1355747"/>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685766" rtl="0" eaLnBrk="1" fontAlgn="auto" latinLnBrk="0" hangingPunct="1">
                  <a:lnSpc>
                    <a:spcPct val="150000"/>
                  </a:lnSpc>
                  <a:spcBef>
                    <a:spcPts val="0"/>
                  </a:spcBef>
                  <a:spcAft>
                    <a:spcPts val="0"/>
                  </a:spcAft>
                  <a:buClrTx/>
                  <a:buSzTx/>
                  <a:buFontTx/>
                  <a:buNone/>
                  <a:tabLst/>
                  <a:defRPr/>
                </a:pPr>
                <a:endParaRPr kumimoji="0" lang="zh-CN" altLang="en-US" sz="1351"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12" name="矩形 1">
              <a:extLst>
                <a:ext uri="{FF2B5EF4-FFF2-40B4-BE49-F238E27FC236}">
                  <a16:creationId xmlns:a16="http://schemas.microsoft.com/office/drawing/2014/main" id="{028CA097-FBE3-F1A0-9E9E-5377092E6DA9}"/>
                </a:ext>
              </a:extLst>
            </p:cNvPr>
            <p:cNvSpPr/>
            <p:nvPr/>
          </p:nvSpPr>
          <p:spPr>
            <a:xfrm>
              <a:off x="627264" y="3712591"/>
              <a:ext cx="4463927" cy="251845"/>
            </a:xfrm>
            <a:prstGeom prst="rect">
              <a:avLst/>
            </a:prstGeom>
          </p:spPr>
          <p:txBody>
            <a:bodyPr wrap="square">
              <a:spAutoFit/>
            </a:bodyPr>
            <a:lstStyle/>
            <a:p>
              <a:pPr marL="0" marR="0" lvl="0" indent="0" algn="ctr" defTabSz="685766" rtl="0" eaLnBrk="1" fontAlgn="auto" latinLnBrk="0" hangingPunct="1">
                <a:lnSpc>
                  <a:spcPct val="150000"/>
                </a:lnSpc>
                <a:spcBef>
                  <a:spcPts val="0"/>
                </a:spcBef>
                <a:spcAft>
                  <a:spcPts val="0"/>
                </a:spcAft>
                <a:buClrTx/>
                <a:buSzTx/>
                <a:buFontTx/>
                <a:buNone/>
                <a:tabLst/>
                <a:defRPr/>
              </a:pPr>
              <a:endParaRPr kumimoji="0" lang="zh-CN" altLang="en-US" sz="1351"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15" name="组合 11">
            <a:extLst>
              <a:ext uri="{FF2B5EF4-FFF2-40B4-BE49-F238E27FC236}">
                <a16:creationId xmlns:a16="http://schemas.microsoft.com/office/drawing/2014/main" id="{B2AE6789-600E-3506-7DE6-2C1EBCBA1870}"/>
              </a:ext>
            </a:extLst>
          </p:cNvPr>
          <p:cNvGrpSpPr/>
          <p:nvPr/>
        </p:nvGrpSpPr>
        <p:grpSpPr>
          <a:xfrm>
            <a:off x="6765154" y="2650220"/>
            <a:ext cx="2356231" cy="296980"/>
            <a:chOff x="1500706" y="3155738"/>
            <a:chExt cx="2697446" cy="362310"/>
          </a:xfrm>
        </p:grpSpPr>
        <p:sp>
          <p:nvSpPr>
            <p:cNvPr id="16" name="燕尾形 40">
              <a:extLst>
                <a:ext uri="{FF2B5EF4-FFF2-40B4-BE49-F238E27FC236}">
                  <a16:creationId xmlns:a16="http://schemas.microsoft.com/office/drawing/2014/main" id="{6FE65058-9270-E596-39DA-9F5BD19F711B}"/>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7" name="燕尾形 41">
              <a:extLst>
                <a:ext uri="{FF2B5EF4-FFF2-40B4-BE49-F238E27FC236}">
                  <a16:creationId xmlns:a16="http://schemas.microsoft.com/office/drawing/2014/main" id="{0E0FF523-973C-7E40-63E3-5E8D85CA21D8}"/>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8" name="燕尾形 42">
              <a:extLst>
                <a:ext uri="{FF2B5EF4-FFF2-40B4-BE49-F238E27FC236}">
                  <a16:creationId xmlns:a16="http://schemas.microsoft.com/office/drawing/2014/main" id="{F3E4A060-E1E9-778A-CEAC-0EA263E60A6D}"/>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19" name="TextBox 18">
            <a:extLst>
              <a:ext uri="{FF2B5EF4-FFF2-40B4-BE49-F238E27FC236}">
                <a16:creationId xmlns:a16="http://schemas.microsoft.com/office/drawing/2014/main" id="{8CE0C7FE-9761-9DD7-AF87-A5BB43EF48BB}"/>
              </a:ext>
            </a:extLst>
          </p:cNvPr>
          <p:cNvSpPr txBox="1"/>
          <p:nvPr/>
        </p:nvSpPr>
        <p:spPr>
          <a:xfrm>
            <a:off x="4041390" y="3460878"/>
            <a:ext cx="7440758" cy="2862322"/>
          </a:xfrm>
          <a:prstGeom prst="rect">
            <a:avLst/>
          </a:prstGeom>
          <a:noFill/>
        </p:spPr>
        <p:txBody>
          <a:bodyPr wrap="square">
            <a:spAutoFit/>
          </a:bodyPr>
          <a:lstStyle/>
          <a:p>
            <a:pPr algn="ctr"/>
            <a:r>
              <a:rPr lang="vi-VN" sz="3600" dirty="0">
                <a:latin typeface="+mj-lt"/>
              </a:rPr>
              <a:t>Nhân vật “tôi” đã quan sát, cảm nhận, miêu tả sự thay đổi của con người, loài vật, đồ vật xung quanh, khi ông ốm nặng đều bắt nguồn từ sự lo lắng, yêu thương ông sâu sắc của nhân vật "tôi".</a:t>
            </a:r>
            <a:endParaRPr lang="en-SG" sz="3600" dirty="0">
              <a:latin typeface="+mj-lt"/>
            </a:endParaRPr>
          </a:p>
        </p:txBody>
      </p:sp>
      <p:pic>
        <p:nvPicPr>
          <p:cNvPr id="20" name="Picture 19" descr="A person holding a paper and looking at another person&#10;&#10;AI-generated content may be incorrect.">
            <a:extLst>
              <a:ext uri="{FF2B5EF4-FFF2-40B4-BE49-F238E27FC236}">
                <a16:creationId xmlns:a16="http://schemas.microsoft.com/office/drawing/2014/main" id="{DCBF5B29-4615-25A0-810A-6A4ABF375B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043" y="2080184"/>
            <a:ext cx="4016902" cy="5968688"/>
          </a:xfrm>
          <a:prstGeom prst="rect">
            <a:avLst/>
          </a:prstGeom>
        </p:spPr>
      </p:pic>
    </p:spTree>
    <p:extLst>
      <p:ext uri="{BB962C8B-B14F-4D97-AF65-F5344CB8AC3E}">
        <p14:creationId xmlns:p14="http://schemas.microsoft.com/office/powerpoint/2010/main" val="2167456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4E9EF-CB3A-B10B-05E2-C0E2634EC71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9590035-BB08-72C0-CC24-6325C3F0C7C5}"/>
              </a:ext>
            </a:extLst>
          </p:cNvPr>
          <p:cNvPicPr>
            <a:picLocks noChangeAspect="1"/>
          </p:cNvPicPr>
          <p:nvPr/>
        </p:nvPicPr>
        <p:blipFill>
          <a:blip r:embed="rId4"/>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41A007C3-F2C8-C93E-8FE9-4404A2458390}"/>
              </a:ext>
            </a:extLst>
          </p:cNvPr>
          <p:cNvPicPr>
            <a:picLocks noChangeAspect="1"/>
          </p:cNvPicPr>
          <p:nvPr/>
        </p:nvPicPr>
        <p:blipFill>
          <a:blip r:embed="rId5">
            <a:clrChange>
              <a:clrFrom>
                <a:srgbClr val="FFFFFF"/>
              </a:clrFrom>
              <a:clrTo>
                <a:srgbClr val="FFFFFF">
                  <a:alpha val="0"/>
                </a:srgbClr>
              </a:clrTo>
            </a:clrChange>
          </a:blip>
          <a:srcRect l="18726" t="59241" r="33630" b="19640"/>
          <a:stretch/>
        </p:blipFill>
        <p:spPr>
          <a:xfrm>
            <a:off x="2556129" y="-127322"/>
            <a:ext cx="7079741" cy="995423"/>
          </a:xfrm>
          <a:prstGeom prst="rect">
            <a:avLst/>
          </a:prstGeom>
        </p:spPr>
      </p:pic>
      <p:sp>
        <p:nvSpPr>
          <p:cNvPr id="5" name="TextBox 4">
            <a:extLst>
              <a:ext uri="{FF2B5EF4-FFF2-40B4-BE49-F238E27FC236}">
                <a16:creationId xmlns:a16="http://schemas.microsoft.com/office/drawing/2014/main" id="{CCD88686-F9DF-D7FE-F4B6-956A28572459}"/>
              </a:ext>
            </a:extLst>
          </p:cNvPr>
          <p:cNvSpPr txBox="1"/>
          <p:nvPr/>
        </p:nvSpPr>
        <p:spPr>
          <a:xfrm>
            <a:off x="5736921" y="-75590"/>
            <a:ext cx="4207541" cy="83452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 2</a:t>
            </a:r>
            <a:endParaRPr kumimoji="0" lang="en-SG"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482BE155-8C0A-655C-CEFD-2A4B2F16456C}"/>
              </a:ext>
            </a:extLst>
          </p:cNvPr>
          <p:cNvGrpSpPr/>
          <p:nvPr/>
        </p:nvGrpSpPr>
        <p:grpSpPr>
          <a:xfrm>
            <a:off x="4734838" y="1870153"/>
            <a:ext cx="3478007" cy="5115169"/>
            <a:chOff x="1202695" y="772210"/>
            <a:chExt cx="4354633" cy="6011177"/>
          </a:xfrm>
        </p:grpSpPr>
        <p:pic>
          <p:nvPicPr>
            <p:cNvPr id="6" name="Picture 5" descr="A cartoon of a child holding a ball&#10;&#10;AI-generated content may be incorrect.">
              <a:extLst>
                <a:ext uri="{FF2B5EF4-FFF2-40B4-BE49-F238E27FC236}">
                  <a16:creationId xmlns:a16="http://schemas.microsoft.com/office/drawing/2014/main" id="{E10EBF04-083B-9C1B-F4AD-807CAAD91574}"/>
                </a:ext>
              </a:extLst>
            </p:cNvPr>
            <p:cNvPicPr>
              <a:picLocks noChangeAspect="1"/>
            </p:cNvPicPr>
            <p:nvPr/>
          </p:nvPicPr>
          <p:blipFill>
            <a:blip r:embed="rId6">
              <a:clrChange>
                <a:clrFrom>
                  <a:srgbClr val="808080">
                    <a:alpha val="50196"/>
                  </a:srgbClr>
                </a:clrFrom>
                <a:clrTo>
                  <a:srgbClr val="808080">
                    <a:alpha val="0"/>
                  </a:srgbClr>
                </a:clrTo>
              </a:clrChange>
              <a:extLst>
                <a:ext uri="{BEBA8EAE-BF5A-486C-A8C5-ECC9F3942E4B}">
                  <a14:imgProps xmlns:a14="http://schemas.microsoft.com/office/drawing/2010/main">
                    <a14:imgLayer r:embed="rId7">
                      <a14:imgEffect>
                        <a14:backgroundRemoval t="9018" b="89379" l="44681" r="93617">
                          <a14:foregroundMark x1="60993" y1="89178" x2="64066" y2="89178"/>
                          <a14:foregroundMark x1="71868" y1="88176" x2="77305" y2="89379"/>
                        </a14:backgroundRemoval>
                      </a14:imgEffect>
                    </a14:imgLayer>
                  </a14:imgProps>
                </a:ext>
                <a:ext uri="{28A0092B-C50C-407E-A947-70E740481C1C}">
                  <a14:useLocalDpi xmlns:a14="http://schemas.microsoft.com/office/drawing/2010/main" val="0"/>
                </a:ext>
              </a:extLst>
            </a:blip>
            <a:srcRect l="39050" t="-4298" r="-2489" b="6312"/>
            <a:stretch/>
          </p:blipFill>
          <p:spPr>
            <a:xfrm>
              <a:off x="3502798" y="2977719"/>
              <a:ext cx="2054530" cy="3743538"/>
            </a:xfrm>
            <a:prstGeom prst="rect">
              <a:avLst/>
            </a:prstGeom>
          </p:spPr>
        </p:pic>
        <p:pic>
          <p:nvPicPr>
            <p:cNvPr id="7" name="Picture 6">
              <a:extLst>
                <a:ext uri="{FF2B5EF4-FFF2-40B4-BE49-F238E27FC236}">
                  <a16:creationId xmlns:a16="http://schemas.microsoft.com/office/drawing/2014/main" id="{F6FBE67F-4C34-270A-D5C8-408F1C6ED02F}"/>
                </a:ext>
              </a:extLst>
            </p:cNvPr>
            <p:cNvPicPr>
              <a:picLocks noChangeAspect="1"/>
            </p:cNvPicPr>
            <p:nvPr/>
          </p:nvPicPr>
          <p:blipFill>
            <a:blip r:embed="rId8"/>
            <a:stretch>
              <a:fillRect/>
            </a:stretch>
          </p:blipFill>
          <p:spPr>
            <a:xfrm>
              <a:off x="1202695" y="772210"/>
              <a:ext cx="2054530" cy="6011177"/>
            </a:xfrm>
            <a:prstGeom prst="rect">
              <a:avLst/>
            </a:prstGeom>
          </p:spPr>
        </p:pic>
      </p:grpSp>
      <p:grpSp>
        <p:nvGrpSpPr>
          <p:cNvPr id="8" name="组合 2">
            <a:extLst>
              <a:ext uri="{FF2B5EF4-FFF2-40B4-BE49-F238E27FC236}">
                <a16:creationId xmlns:a16="http://schemas.microsoft.com/office/drawing/2014/main" id="{C3F79CAB-5BF0-E5F3-C4DA-DF253864B820}"/>
              </a:ext>
            </a:extLst>
          </p:cNvPr>
          <p:cNvGrpSpPr/>
          <p:nvPr/>
        </p:nvGrpSpPr>
        <p:grpSpPr>
          <a:xfrm>
            <a:off x="523164" y="1002835"/>
            <a:ext cx="3744751" cy="2949142"/>
            <a:chOff x="191518" y="1803400"/>
            <a:chExt cx="3744751" cy="2949142"/>
          </a:xfrm>
        </p:grpSpPr>
        <p:pic>
          <p:nvPicPr>
            <p:cNvPr id="9" name="图片 9">
              <a:extLst>
                <a:ext uri="{FF2B5EF4-FFF2-40B4-BE49-F238E27FC236}">
                  <a16:creationId xmlns:a16="http://schemas.microsoft.com/office/drawing/2014/main" id="{2DF4B2C8-CDF7-A3CB-227F-706FFC6307A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96975" y="1803400"/>
              <a:ext cx="2209800" cy="2209800"/>
            </a:xfrm>
            <a:prstGeom prst="rect">
              <a:avLst/>
            </a:prstGeom>
          </p:spPr>
        </p:pic>
        <p:sp>
          <p:nvSpPr>
            <p:cNvPr id="10" name="文本框 11">
              <a:extLst>
                <a:ext uri="{FF2B5EF4-FFF2-40B4-BE49-F238E27FC236}">
                  <a16:creationId xmlns:a16="http://schemas.microsoft.com/office/drawing/2014/main" id="{C13FCF98-8008-15CA-7430-3F6A3CDDEBC0}"/>
                </a:ext>
              </a:extLst>
            </p:cNvPr>
            <p:cNvSpPr txBox="1"/>
            <p:nvPr/>
          </p:nvSpPr>
          <p:spPr>
            <a:xfrm>
              <a:off x="1458595" y="2795834"/>
              <a:ext cx="13589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01</a:t>
              </a:r>
              <a:endParaRPr kumimoji="0" lang="zh-CN" altLang="en-US" sz="32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11" name="MH_Text_1">
              <a:extLst>
                <a:ext uri="{FF2B5EF4-FFF2-40B4-BE49-F238E27FC236}">
                  <a16:creationId xmlns:a16="http://schemas.microsoft.com/office/drawing/2014/main" id="{1BD26DEE-7E48-E395-0204-95C8B2C1A59A}"/>
                </a:ext>
              </a:extLst>
            </p:cNvPr>
            <p:cNvSpPr txBox="1">
              <a:spLocks noChangeArrowheads="1"/>
            </p:cNvSpPr>
            <p:nvPr>
              <p:custDataLst>
                <p:tags r:id="rId2"/>
              </p:custDataLst>
            </p:nvPr>
          </p:nvSpPr>
          <p:spPr bwMode="auto">
            <a:xfrm>
              <a:off x="191518" y="3706587"/>
              <a:ext cx="3744751" cy="1045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spcAft>
                  <a:spcPts val="800"/>
                </a:spcAft>
              </a:pPr>
              <a:r>
                <a:rPr lang="vi-VN" sz="3600" dirty="0">
                  <a:effectLst/>
                  <a:latin typeface="Times New Roman" panose="02020603050405020304" pitchFamily="18" charset="0"/>
                  <a:ea typeface="Calibri" panose="020F0502020204030204" pitchFamily="34" charset="0"/>
                </a:rPr>
                <a:t>Trong văn bản, hình ảnh “cái roi tre” được nhắc đến mấy lần và xuất hiện trong những dòng thơ nào? </a:t>
              </a:r>
              <a:endParaRPr lang="en-SG" sz="344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2" name="组合 4">
            <a:extLst>
              <a:ext uri="{FF2B5EF4-FFF2-40B4-BE49-F238E27FC236}">
                <a16:creationId xmlns:a16="http://schemas.microsoft.com/office/drawing/2014/main" id="{8F8F5D7C-8D6F-8701-8F7A-5FEE47DB30D5}"/>
              </a:ext>
            </a:extLst>
          </p:cNvPr>
          <p:cNvGrpSpPr/>
          <p:nvPr/>
        </p:nvGrpSpPr>
        <p:grpSpPr>
          <a:xfrm>
            <a:off x="8359565" y="1226611"/>
            <a:ext cx="2851230" cy="2675662"/>
            <a:chOff x="3456124" y="1803400"/>
            <a:chExt cx="2851230" cy="2675662"/>
          </a:xfrm>
        </p:grpSpPr>
        <p:pic>
          <p:nvPicPr>
            <p:cNvPr id="13" name="图片 13">
              <a:extLst>
                <a:ext uri="{FF2B5EF4-FFF2-40B4-BE49-F238E27FC236}">
                  <a16:creationId xmlns:a16="http://schemas.microsoft.com/office/drawing/2014/main" id="{724561E3-9757-9C1E-6444-7DC70F5C923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46500" y="1803400"/>
              <a:ext cx="2209800" cy="2209800"/>
            </a:xfrm>
            <a:prstGeom prst="rect">
              <a:avLst/>
            </a:prstGeom>
          </p:spPr>
        </p:pic>
        <p:sp>
          <p:nvSpPr>
            <p:cNvPr id="14" name="MH_Text_1">
              <a:extLst>
                <a:ext uri="{FF2B5EF4-FFF2-40B4-BE49-F238E27FC236}">
                  <a16:creationId xmlns:a16="http://schemas.microsoft.com/office/drawing/2014/main" id="{04FDEA97-9C7F-1E61-BB3C-9E0A686003D2}"/>
                </a:ext>
              </a:extLst>
            </p:cNvPr>
            <p:cNvSpPr txBox="1">
              <a:spLocks noChangeArrowheads="1"/>
            </p:cNvSpPr>
            <p:nvPr>
              <p:custDataLst>
                <p:tags r:id="rId1"/>
              </p:custDataLst>
            </p:nvPr>
          </p:nvSpPr>
          <p:spPr bwMode="auto">
            <a:xfrm>
              <a:off x="3456124" y="3730074"/>
              <a:ext cx="285123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ctr">
                <a:lnSpc>
                  <a:spcPts val="2600"/>
                </a:lnSpc>
                <a:defRPr sz="1600">
                  <a:solidFill>
                    <a:schemeClr val="tx1">
                      <a:lumMod val="75000"/>
                      <a:lumOff val="25000"/>
                    </a:schemeClr>
                  </a:solidFill>
                  <a:latin typeface="字魂95号-手刻宋" panose="00000500000000000000" charset="-122"/>
                  <a:ea typeface="字魂95号-手刻宋" panose="00000500000000000000" charset="-122"/>
                </a:defRPr>
              </a:lvl1pPr>
              <a:lvl2pPr marL="742950" indent="-285750">
                <a:defRPr>
                  <a:latin typeface="Calibri" panose="020F0502020204030204" charset="0"/>
                  <a:ea typeface="宋体" panose="02010600030101010101" pitchFamily="2" charset="-122"/>
                </a:defRPr>
              </a:lvl2pPr>
              <a:lvl3pPr marL="1143000" indent="-228600">
                <a:defRPr>
                  <a:latin typeface="Calibri" panose="020F0502020204030204" charset="0"/>
                  <a:ea typeface="宋体" panose="02010600030101010101" pitchFamily="2" charset="-122"/>
                </a:defRPr>
              </a:lvl3pPr>
              <a:lvl4pPr marL="1600200" indent="-228600">
                <a:defRPr>
                  <a:latin typeface="Calibri" panose="020F0502020204030204" charset="0"/>
                  <a:ea typeface="宋体" panose="02010600030101010101" pitchFamily="2" charset="-122"/>
                </a:defRPr>
              </a:lvl4pPr>
              <a:lvl5pPr marL="2057400" indent="-22860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pPr>
                <a:lnSpc>
                  <a:spcPct val="100000"/>
                </a:lnSpc>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Theo em, sự lặp lại hình ảnh như vậy có tác dụng gì?</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文本框 24">
              <a:extLst>
                <a:ext uri="{FF2B5EF4-FFF2-40B4-BE49-F238E27FC236}">
                  <a16:creationId xmlns:a16="http://schemas.microsoft.com/office/drawing/2014/main" id="{28C09E68-CA92-02F8-B625-E2DFEBB97840}"/>
                </a:ext>
              </a:extLst>
            </p:cNvPr>
            <p:cNvSpPr txBox="1"/>
            <p:nvPr/>
          </p:nvSpPr>
          <p:spPr>
            <a:xfrm>
              <a:off x="4001601" y="2785328"/>
              <a:ext cx="13589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02</a:t>
              </a:r>
              <a:endParaRPr kumimoji="0" lang="zh-CN" altLang="en-US" sz="32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grpSp>
    </p:spTree>
    <p:extLst>
      <p:ext uri="{BB962C8B-B14F-4D97-AF65-F5344CB8AC3E}">
        <p14:creationId xmlns:p14="http://schemas.microsoft.com/office/powerpoint/2010/main" val="3890199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p:tgtEl>
                                          <p:spTgt spid="8"/>
                                        </p:tgtEl>
                                        <p:attrNameLst>
                                          <p:attrName>ppt_y</p:attrName>
                                        </p:attrNameLst>
                                      </p:cBhvr>
                                      <p:tavLst>
                                        <p:tav tm="0">
                                          <p:val>
                                            <p:strVal val="#ppt_y+#ppt_h*1.125000"/>
                                          </p:val>
                                        </p:tav>
                                        <p:tav tm="100000">
                                          <p:val>
                                            <p:strVal val="#ppt_y"/>
                                          </p:val>
                                        </p:tav>
                                      </p:tavLst>
                                    </p:anim>
                                    <p:animEffect transition="in" filter="wipe(up)">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ppt_y</p:attrName>
                                        </p:attrNameLst>
                                      </p:cBhvr>
                                      <p:tavLst>
                                        <p:tav tm="0">
                                          <p:val>
                                            <p:strVal val="#ppt_y-#ppt_h*1.125000"/>
                                          </p:val>
                                        </p:tav>
                                        <p:tav tm="100000">
                                          <p:val>
                                            <p:strVal val="#ppt_y"/>
                                          </p:val>
                                        </p:tav>
                                      </p:tavLst>
                                    </p:anim>
                                    <p:animEffect transition="in" filter="wipe(down)">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ECB69-2CBF-E682-F380-5DBAA517ED8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53C8CB5-4361-48BD-8BA4-BA83E13BB341}"/>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D71CDE0-C12A-2EDD-E842-C901D642BAA7}"/>
              </a:ext>
            </a:extLst>
          </p:cNvPr>
          <p:cNvPicPr>
            <a:picLocks noChangeAspect="1"/>
          </p:cNvPicPr>
          <p:nvPr/>
        </p:nvPicPr>
        <p:blipFill>
          <a:blip r:embed="rId3">
            <a:clrChange>
              <a:clrFrom>
                <a:srgbClr val="FFFFFF"/>
              </a:clrFrom>
              <a:clrTo>
                <a:srgbClr val="FFFFFF">
                  <a:alpha val="0"/>
                </a:srgbClr>
              </a:clrTo>
            </a:clrChange>
          </a:blip>
          <a:srcRect l="18726" t="59241" r="33630" b="19640"/>
          <a:stretch/>
        </p:blipFill>
        <p:spPr>
          <a:xfrm>
            <a:off x="2556129" y="-127322"/>
            <a:ext cx="7079741" cy="995423"/>
          </a:xfrm>
          <a:prstGeom prst="rect">
            <a:avLst/>
          </a:prstGeom>
        </p:spPr>
      </p:pic>
      <p:sp>
        <p:nvSpPr>
          <p:cNvPr id="5" name="TextBox 4">
            <a:extLst>
              <a:ext uri="{FF2B5EF4-FFF2-40B4-BE49-F238E27FC236}">
                <a16:creationId xmlns:a16="http://schemas.microsoft.com/office/drawing/2014/main" id="{76CF93F4-F8F5-5050-241B-674B6D32ABAA}"/>
              </a:ext>
            </a:extLst>
          </p:cNvPr>
          <p:cNvSpPr txBox="1"/>
          <p:nvPr/>
        </p:nvSpPr>
        <p:spPr>
          <a:xfrm>
            <a:off x="5736921" y="-75590"/>
            <a:ext cx="4207541" cy="83452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 2</a:t>
            </a:r>
            <a:endParaRPr kumimoji="0" lang="en-SG"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E61B27B0-B1EC-25CF-4E59-0136809A8DDB}"/>
              </a:ext>
            </a:extLst>
          </p:cNvPr>
          <p:cNvPicPr>
            <a:picLocks noChangeAspect="1"/>
          </p:cNvPicPr>
          <p:nvPr/>
        </p:nvPicPr>
        <p:blipFill>
          <a:blip r:embed="rId4"/>
          <a:stretch>
            <a:fillRect/>
          </a:stretch>
        </p:blipFill>
        <p:spPr>
          <a:xfrm>
            <a:off x="915194" y="2357028"/>
            <a:ext cx="1640935" cy="5115169"/>
          </a:xfrm>
          <a:prstGeom prst="rect">
            <a:avLst/>
          </a:prstGeom>
        </p:spPr>
      </p:pic>
      <p:sp>
        <p:nvSpPr>
          <p:cNvPr id="6" name="Freeform 20">
            <a:extLst>
              <a:ext uri="{FF2B5EF4-FFF2-40B4-BE49-F238E27FC236}">
                <a16:creationId xmlns:a16="http://schemas.microsoft.com/office/drawing/2014/main" id="{C41B6112-915F-6A3B-416B-B42F71B1AA74}"/>
              </a:ext>
            </a:extLst>
          </p:cNvPr>
          <p:cNvSpPr/>
          <p:nvPr/>
        </p:nvSpPr>
        <p:spPr>
          <a:xfrm>
            <a:off x="381064" y="1333081"/>
            <a:ext cx="2981739" cy="1986391"/>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nchor="t"/>
          <a:lstStyle/>
          <a:p>
            <a:pPr lvl="0" algn="ctr" defTabSz="914354">
              <a:defRPr/>
            </a:pPr>
            <a:r>
              <a:rPr lang="en-US" sz="4000" b="1" dirty="0" err="1">
                <a:solidFill>
                  <a:schemeClr val="bg1">
                    <a:lumMod val="10000"/>
                  </a:schemeClr>
                </a:solidFill>
                <a:latin typeface="Times New Roman" panose="02020603050405020304" pitchFamily="18" charset="0"/>
                <a:cs typeface="Times New Roman" panose="02020603050405020304" pitchFamily="18" charset="0"/>
              </a:rPr>
              <a:t>Hình</a:t>
            </a:r>
            <a:r>
              <a:rPr lang="en-US" sz="4000" b="1" dirty="0">
                <a:solidFill>
                  <a:schemeClr val="bg1">
                    <a:lumMod val="10000"/>
                  </a:schemeClr>
                </a:solidFill>
                <a:latin typeface="Times New Roman" panose="02020603050405020304" pitchFamily="18" charset="0"/>
                <a:cs typeface="Times New Roman" panose="02020603050405020304" pitchFamily="18" charset="0"/>
              </a:rPr>
              <a:t> </a:t>
            </a:r>
            <a:r>
              <a:rPr lang="en-US" sz="4000" b="1" dirty="0" err="1">
                <a:solidFill>
                  <a:schemeClr val="bg1">
                    <a:lumMod val="10000"/>
                  </a:schemeClr>
                </a:solidFill>
                <a:latin typeface="Times New Roman" panose="02020603050405020304" pitchFamily="18" charset="0"/>
                <a:cs typeface="Times New Roman" panose="02020603050405020304" pitchFamily="18" charset="0"/>
              </a:rPr>
              <a:t>ảnh</a:t>
            </a:r>
            <a:r>
              <a:rPr lang="en-US" sz="4000" b="1" dirty="0">
                <a:solidFill>
                  <a:schemeClr val="bg1">
                    <a:lumMod val="10000"/>
                  </a:schemeClr>
                </a:solidFill>
                <a:latin typeface="Times New Roman" panose="02020603050405020304" pitchFamily="18" charset="0"/>
                <a:cs typeface="Times New Roman" panose="02020603050405020304" pitchFamily="18" charset="0"/>
              </a:rPr>
              <a:t> “</a:t>
            </a:r>
            <a:r>
              <a:rPr lang="en-US" sz="4000" b="1" dirty="0" err="1">
                <a:solidFill>
                  <a:schemeClr val="bg1">
                    <a:lumMod val="10000"/>
                  </a:schemeClr>
                </a:solidFill>
                <a:latin typeface="Times New Roman" panose="02020603050405020304" pitchFamily="18" charset="0"/>
                <a:cs typeface="Times New Roman" panose="02020603050405020304" pitchFamily="18" charset="0"/>
              </a:rPr>
              <a:t>cái</a:t>
            </a:r>
            <a:r>
              <a:rPr lang="en-US" sz="4000" b="1" dirty="0">
                <a:solidFill>
                  <a:schemeClr val="bg1">
                    <a:lumMod val="10000"/>
                  </a:schemeClr>
                </a:solidFill>
                <a:latin typeface="Times New Roman" panose="02020603050405020304" pitchFamily="18" charset="0"/>
                <a:cs typeface="Times New Roman" panose="02020603050405020304" pitchFamily="18" charset="0"/>
              </a:rPr>
              <a:t> </a:t>
            </a:r>
            <a:r>
              <a:rPr lang="en-US" sz="4000" b="1" dirty="0" err="1">
                <a:solidFill>
                  <a:schemeClr val="bg1">
                    <a:lumMod val="10000"/>
                  </a:schemeClr>
                </a:solidFill>
                <a:latin typeface="Times New Roman" panose="02020603050405020304" pitchFamily="18" charset="0"/>
                <a:cs typeface="Times New Roman" panose="02020603050405020304" pitchFamily="18" charset="0"/>
              </a:rPr>
              <a:t>roi</a:t>
            </a:r>
            <a:r>
              <a:rPr lang="en-US" sz="4000" b="1" dirty="0">
                <a:solidFill>
                  <a:schemeClr val="bg1">
                    <a:lumMod val="10000"/>
                  </a:schemeClr>
                </a:solidFill>
                <a:latin typeface="Times New Roman" panose="02020603050405020304" pitchFamily="18" charset="0"/>
                <a:cs typeface="Times New Roman" panose="02020603050405020304" pitchFamily="18" charset="0"/>
              </a:rPr>
              <a:t> </a:t>
            </a:r>
            <a:r>
              <a:rPr lang="en-US" sz="4000" b="1" dirty="0" err="1">
                <a:solidFill>
                  <a:schemeClr val="bg1">
                    <a:lumMod val="10000"/>
                  </a:schemeClr>
                </a:solidFill>
                <a:latin typeface="Times New Roman" panose="02020603050405020304" pitchFamily="18" charset="0"/>
                <a:cs typeface="Times New Roman" panose="02020603050405020304" pitchFamily="18" charset="0"/>
              </a:rPr>
              <a:t>tre</a:t>
            </a:r>
            <a:r>
              <a:rPr lang="en-US" sz="4000" b="1" dirty="0">
                <a:solidFill>
                  <a:schemeClr val="bg1">
                    <a:lumMod val="10000"/>
                  </a:schemeClr>
                </a:solidFill>
                <a:latin typeface="Times New Roman" panose="02020603050405020304" pitchFamily="18" charset="0"/>
                <a:cs typeface="Times New Roman" panose="02020603050405020304" pitchFamily="18" charset="0"/>
              </a:rPr>
              <a:t>”</a:t>
            </a:r>
            <a:endParaRPr kumimoji="0" lang="en-SG" sz="88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7" name="Freeform 25">
            <a:extLst>
              <a:ext uri="{FF2B5EF4-FFF2-40B4-BE49-F238E27FC236}">
                <a16:creationId xmlns:a16="http://schemas.microsoft.com/office/drawing/2014/main" id="{C65D8DF1-8758-4522-9E47-28E6BAAE2C80}"/>
              </a:ext>
            </a:extLst>
          </p:cNvPr>
          <p:cNvSpPr/>
          <p:nvPr/>
        </p:nvSpPr>
        <p:spPr>
          <a:xfrm>
            <a:off x="3942425" y="1333081"/>
            <a:ext cx="531243" cy="533481"/>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 name="TextBox 7">
            <a:extLst>
              <a:ext uri="{FF2B5EF4-FFF2-40B4-BE49-F238E27FC236}">
                <a16:creationId xmlns:a16="http://schemas.microsoft.com/office/drawing/2014/main" id="{375FB6E8-DFD5-F363-9355-1D3FBCB0E8AA}"/>
              </a:ext>
            </a:extLst>
          </p:cNvPr>
          <p:cNvSpPr txBox="1"/>
          <p:nvPr/>
        </p:nvSpPr>
        <p:spPr>
          <a:xfrm>
            <a:off x="4708551" y="1175230"/>
            <a:ext cx="7234405" cy="707886"/>
          </a:xfrm>
          <a:prstGeom prst="rect">
            <a:avLst/>
          </a:prstGeom>
          <a:noFill/>
        </p:spPr>
        <p:txBody>
          <a:bodyPr wrap="square">
            <a:spAutoFit/>
          </a:bodyPr>
          <a:lstStyle/>
          <a:p>
            <a:pPr algn="just"/>
            <a:r>
              <a:rPr lang="vi-VN" sz="4000" dirty="0">
                <a:latin typeface="+mj-lt"/>
              </a:rPr>
              <a:t>xuất hiện trong nhan đề bài thơ</a:t>
            </a:r>
            <a:endParaRPr lang="en-SG" sz="6000" dirty="0">
              <a:solidFill>
                <a:schemeClr val="bg1">
                  <a:lumMod val="10000"/>
                </a:schemeClr>
              </a:solidFill>
              <a:latin typeface="+mj-lt"/>
            </a:endParaRPr>
          </a:p>
        </p:txBody>
      </p:sp>
      <p:sp>
        <p:nvSpPr>
          <p:cNvPr id="9" name="Freeform 25">
            <a:extLst>
              <a:ext uri="{FF2B5EF4-FFF2-40B4-BE49-F238E27FC236}">
                <a16:creationId xmlns:a16="http://schemas.microsoft.com/office/drawing/2014/main" id="{3378D775-1FB3-4053-1DD7-55487DECEB82}"/>
              </a:ext>
            </a:extLst>
          </p:cNvPr>
          <p:cNvSpPr/>
          <p:nvPr/>
        </p:nvSpPr>
        <p:spPr>
          <a:xfrm>
            <a:off x="4478819" y="3058346"/>
            <a:ext cx="531243" cy="533481"/>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TextBox 9">
            <a:extLst>
              <a:ext uri="{FF2B5EF4-FFF2-40B4-BE49-F238E27FC236}">
                <a16:creationId xmlns:a16="http://schemas.microsoft.com/office/drawing/2014/main" id="{994611DD-A455-362F-B995-7AF22A2EFAA2}"/>
              </a:ext>
            </a:extLst>
          </p:cNvPr>
          <p:cNvSpPr txBox="1"/>
          <p:nvPr/>
        </p:nvSpPr>
        <p:spPr>
          <a:xfrm>
            <a:off x="5247624" y="2942547"/>
            <a:ext cx="6695332" cy="3170099"/>
          </a:xfrm>
          <a:prstGeom prst="rect">
            <a:avLst/>
          </a:prstGeom>
          <a:noFill/>
        </p:spPr>
        <p:txBody>
          <a:bodyPr wrap="square">
            <a:spAutoFit/>
          </a:bodyPr>
          <a:lstStyle/>
          <a:p>
            <a:pPr algn="just"/>
            <a:r>
              <a:rPr lang="vi-VN" sz="4000" dirty="0">
                <a:latin typeface="+mj-lt"/>
              </a:rPr>
              <a:t>được nhắc lại hai lần ở dòng thơ thứ mười bốn </a:t>
            </a:r>
            <a:r>
              <a:rPr lang="vi-VN" sz="4000" i="1" dirty="0">
                <a:latin typeface="+mj-lt"/>
              </a:rPr>
              <a:t>(Nỗi đau đâu cứ phải là </a:t>
            </a:r>
            <a:r>
              <a:rPr lang="vi-VN" sz="4000" b="1" i="1" dirty="0">
                <a:latin typeface="+mj-lt"/>
              </a:rPr>
              <a:t>roi tre</a:t>
            </a:r>
            <a:r>
              <a:rPr lang="vi-VN" sz="4000" i="1" dirty="0">
                <a:latin typeface="+mj-lt"/>
              </a:rPr>
              <a:t>?),</a:t>
            </a:r>
            <a:r>
              <a:rPr lang="vi-VN" sz="4000" dirty="0">
                <a:latin typeface="+mj-lt"/>
              </a:rPr>
              <a:t> </a:t>
            </a:r>
            <a:endParaRPr lang="en-US" sz="4000" dirty="0">
              <a:latin typeface="+mj-lt"/>
            </a:endParaRPr>
          </a:p>
          <a:p>
            <a:pPr algn="just"/>
            <a:r>
              <a:rPr lang="vi-VN" sz="4000" dirty="0">
                <a:latin typeface="+mj-lt"/>
              </a:rPr>
              <a:t>và thứ mười sáu </a:t>
            </a:r>
            <a:r>
              <a:rPr lang="vi-VN" sz="4000" i="1" dirty="0">
                <a:latin typeface="+mj-lt"/>
              </a:rPr>
              <a:t>(Bố tôi quăng cái </a:t>
            </a:r>
            <a:r>
              <a:rPr lang="vi-VN" sz="4000" b="1" i="1" dirty="0">
                <a:latin typeface="+mj-lt"/>
              </a:rPr>
              <a:t>roi tre </a:t>
            </a:r>
            <a:r>
              <a:rPr lang="vi-VN" sz="4000" i="1" dirty="0">
                <a:latin typeface="+mj-lt"/>
              </a:rPr>
              <a:t>lên trời)</a:t>
            </a:r>
            <a:endParaRPr lang="en-SG" sz="6000" dirty="0">
              <a:solidFill>
                <a:schemeClr val="bg1">
                  <a:lumMod val="10000"/>
                </a:schemeClr>
              </a:solidFill>
              <a:latin typeface="+mj-lt"/>
            </a:endParaRPr>
          </a:p>
        </p:txBody>
      </p:sp>
    </p:spTree>
    <p:extLst>
      <p:ext uri="{BB962C8B-B14F-4D97-AF65-F5344CB8AC3E}">
        <p14:creationId xmlns:p14="http://schemas.microsoft.com/office/powerpoint/2010/main" val="578981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D9CEC-8C33-D0B3-A653-4DDD6C692E3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DC1F49C-4DA4-ADB6-8C38-6D239CE7BC03}"/>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D540CBCB-C4CE-AC8A-9E28-8DA8FA0CB132}"/>
              </a:ext>
            </a:extLst>
          </p:cNvPr>
          <p:cNvPicPr>
            <a:picLocks noChangeAspect="1"/>
          </p:cNvPicPr>
          <p:nvPr/>
        </p:nvPicPr>
        <p:blipFill>
          <a:blip r:embed="rId3">
            <a:clrChange>
              <a:clrFrom>
                <a:srgbClr val="FFFFFF"/>
              </a:clrFrom>
              <a:clrTo>
                <a:srgbClr val="FFFFFF">
                  <a:alpha val="0"/>
                </a:srgbClr>
              </a:clrTo>
            </a:clrChange>
          </a:blip>
          <a:srcRect l="18726" t="59241" r="33630" b="19640"/>
          <a:stretch/>
        </p:blipFill>
        <p:spPr>
          <a:xfrm>
            <a:off x="2556129" y="-127322"/>
            <a:ext cx="7079741" cy="995423"/>
          </a:xfrm>
          <a:prstGeom prst="rect">
            <a:avLst/>
          </a:prstGeom>
        </p:spPr>
      </p:pic>
      <p:sp>
        <p:nvSpPr>
          <p:cNvPr id="5" name="TextBox 4">
            <a:extLst>
              <a:ext uri="{FF2B5EF4-FFF2-40B4-BE49-F238E27FC236}">
                <a16:creationId xmlns:a16="http://schemas.microsoft.com/office/drawing/2014/main" id="{9D8C30FC-EAE1-000C-2E18-CA411257DBFC}"/>
              </a:ext>
            </a:extLst>
          </p:cNvPr>
          <p:cNvSpPr txBox="1"/>
          <p:nvPr/>
        </p:nvSpPr>
        <p:spPr>
          <a:xfrm>
            <a:off x="5736921" y="-75590"/>
            <a:ext cx="4207541" cy="83452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 2</a:t>
            </a:r>
            <a:endParaRPr kumimoji="0" lang="en-SG"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Freeform 3">
            <a:extLst>
              <a:ext uri="{FF2B5EF4-FFF2-40B4-BE49-F238E27FC236}">
                <a16:creationId xmlns:a16="http://schemas.microsoft.com/office/drawing/2014/main" id="{D261883E-664C-32B3-42B0-07544368FB61}"/>
              </a:ext>
            </a:extLst>
          </p:cNvPr>
          <p:cNvSpPr/>
          <p:nvPr/>
        </p:nvSpPr>
        <p:spPr>
          <a:xfrm rot="-5859846">
            <a:off x="110433" y="1775782"/>
            <a:ext cx="3925255" cy="3644387"/>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4"/>
            <a:stretch>
              <a:fillRect l="-4554" r="-27031"/>
            </a:stretch>
          </a:blipFill>
        </p:spPr>
        <p:txBody>
          <a:bodyPr/>
          <a:lstStyle/>
          <a:p>
            <a:pPr marL="0" marR="0" lvl="0" indent="0" algn="l" defTabSz="812780"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 name="Freeform 5">
            <a:extLst>
              <a:ext uri="{FF2B5EF4-FFF2-40B4-BE49-F238E27FC236}">
                <a16:creationId xmlns:a16="http://schemas.microsoft.com/office/drawing/2014/main" id="{9DEE85B0-0CEB-4D2E-AEAA-196821722018}"/>
              </a:ext>
            </a:extLst>
          </p:cNvPr>
          <p:cNvSpPr/>
          <p:nvPr/>
        </p:nvSpPr>
        <p:spPr>
          <a:xfrm flipH="1">
            <a:off x="747493" y="1522642"/>
            <a:ext cx="1727063" cy="439656"/>
          </a:xfrm>
          <a:custGeom>
            <a:avLst/>
            <a:gdLst/>
            <a:ahLst/>
            <a:cxnLst/>
            <a:rect l="l" t="t" r="r" b="b"/>
            <a:pathLst>
              <a:path w="2176404" h="564276">
                <a:moveTo>
                  <a:pt x="2176405" y="0"/>
                </a:moveTo>
                <a:lnTo>
                  <a:pt x="0" y="0"/>
                </a:lnTo>
                <a:lnTo>
                  <a:pt x="0" y="564277"/>
                </a:lnTo>
                <a:lnTo>
                  <a:pt x="2176405" y="564277"/>
                </a:lnTo>
                <a:lnTo>
                  <a:pt x="2176405" y="0"/>
                </a:lnTo>
                <a:close/>
              </a:path>
            </a:pathLst>
          </a:custGeom>
          <a:blipFill>
            <a:blip r:embed="rId5"/>
            <a:stretch>
              <a:fillRect l="-88701" t="-111098" r="-4196" b="-123704"/>
            </a:stretch>
          </a:blipFill>
        </p:spPr>
        <p:txBody>
          <a:bodyPr/>
          <a:lstStyle/>
          <a:p>
            <a:pPr marL="0" marR="0" lvl="0" indent="0" algn="l" defTabSz="812780"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7" name="TextBox 6">
            <a:extLst>
              <a:ext uri="{FF2B5EF4-FFF2-40B4-BE49-F238E27FC236}">
                <a16:creationId xmlns:a16="http://schemas.microsoft.com/office/drawing/2014/main" id="{4B81C2AF-076F-5E1E-25B3-52BE3BFACADD}"/>
              </a:ext>
            </a:extLst>
          </p:cNvPr>
          <p:cNvSpPr txBox="1"/>
          <p:nvPr/>
        </p:nvSpPr>
        <p:spPr>
          <a:xfrm>
            <a:off x="422527" y="2082242"/>
            <a:ext cx="3366726" cy="3046988"/>
          </a:xfrm>
          <a:prstGeom prst="rect">
            <a:avLst/>
          </a:prstGeom>
          <a:noFill/>
        </p:spPr>
        <p:txBody>
          <a:bodyPr wrap="square">
            <a:spAutoFit/>
          </a:bodyPr>
          <a:lstStyle/>
          <a:p>
            <a:pPr lvl="0" algn="ctr">
              <a:defRPr/>
            </a:pPr>
            <a:r>
              <a:rPr lang="en-US" sz="3200" b="1" dirty="0" err="1">
                <a:solidFill>
                  <a:schemeClr val="bg1">
                    <a:lumMod val="10000"/>
                  </a:schemeClr>
                </a:solidFill>
                <a:latin typeface="Times New Roman" panose="02020603050405020304" pitchFamily="18" charset="0"/>
                <a:cs typeface="Times New Roman" panose="02020603050405020304" pitchFamily="18" charset="0"/>
              </a:rPr>
              <a:t>Tác</a:t>
            </a:r>
            <a:r>
              <a:rPr lang="en-US" sz="3200" b="1" dirty="0">
                <a:solidFill>
                  <a:schemeClr val="bg1">
                    <a:lumMod val="10000"/>
                  </a:schemeClr>
                </a:solidFill>
                <a:latin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cs typeface="Times New Roman" panose="02020603050405020304" pitchFamily="18" charset="0"/>
              </a:rPr>
              <a:t>dụng</a:t>
            </a:r>
            <a:r>
              <a:rPr lang="en-US" sz="3200" b="1" dirty="0">
                <a:solidFill>
                  <a:schemeClr val="bg1">
                    <a:lumMod val="10000"/>
                  </a:schemeClr>
                </a:solidFill>
                <a:latin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cs typeface="Times New Roman" panose="02020603050405020304" pitchFamily="18" charset="0"/>
              </a:rPr>
              <a:t>của</a:t>
            </a:r>
            <a:r>
              <a:rPr lang="en-US" sz="3200" b="1" dirty="0">
                <a:solidFill>
                  <a:schemeClr val="bg1">
                    <a:lumMod val="10000"/>
                  </a:schemeClr>
                </a:solidFill>
                <a:latin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cs typeface="Times New Roman" panose="02020603050405020304" pitchFamily="18" charset="0"/>
              </a:rPr>
              <a:t>sự</a:t>
            </a:r>
            <a:r>
              <a:rPr lang="en-US" sz="3200" b="1" dirty="0">
                <a:solidFill>
                  <a:schemeClr val="bg1">
                    <a:lumMod val="10000"/>
                  </a:schemeClr>
                </a:solidFill>
                <a:latin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cs typeface="Times New Roman" panose="02020603050405020304" pitchFamily="18" charset="0"/>
              </a:rPr>
              <a:t>lặp</a:t>
            </a:r>
            <a:r>
              <a:rPr lang="en-US" sz="3200" b="1" dirty="0">
                <a:solidFill>
                  <a:schemeClr val="bg1">
                    <a:lumMod val="10000"/>
                  </a:schemeClr>
                </a:solidFill>
                <a:latin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cs typeface="Times New Roman" panose="02020603050405020304" pitchFamily="18" charset="0"/>
              </a:rPr>
              <a:t>lại</a:t>
            </a:r>
            <a:r>
              <a:rPr lang="en-US" sz="3200" b="1" dirty="0">
                <a:solidFill>
                  <a:schemeClr val="bg1">
                    <a:lumMod val="10000"/>
                  </a:schemeClr>
                </a:solidFill>
                <a:latin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cs typeface="Times New Roman" panose="02020603050405020304" pitchFamily="18" charset="0"/>
              </a:rPr>
              <a:t>hình</a:t>
            </a:r>
            <a:r>
              <a:rPr lang="en-US" sz="3200" b="1" dirty="0">
                <a:solidFill>
                  <a:schemeClr val="bg1">
                    <a:lumMod val="10000"/>
                  </a:schemeClr>
                </a:solidFill>
                <a:latin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cs typeface="Times New Roman" panose="02020603050405020304" pitchFamily="18" charset="0"/>
              </a:rPr>
              <a:t>ảnh</a:t>
            </a:r>
            <a:r>
              <a:rPr lang="en-US" sz="3200" b="1" dirty="0">
                <a:solidFill>
                  <a:schemeClr val="bg1">
                    <a:lumMod val="10000"/>
                  </a:schemeClr>
                </a:solidFill>
                <a:latin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cs typeface="Times New Roman" panose="02020603050405020304" pitchFamily="18" charset="0"/>
              </a:rPr>
              <a:t>cái</a:t>
            </a:r>
            <a:r>
              <a:rPr lang="en-US" sz="3200" b="1" dirty="0">
                <a:solidFill>
                  <a:schemeClr val="bg1">
                    <a:lumMod val="10000"/>
                  </a:schemeClr>
                </a:solidFill>
                <a:latin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cs typeface="Times New Roman" panose="02020603050405020304" pitchFamily="18" charset="0"/>
              </a:rPr>
              <a:t>roi</a:t>
            </a:r>
            <a:r>
              <a:rPr lang="en-US" sz="3200" b="1" dirty="0">
                <a:solidFill>
                  <a:schemeClr val="bg1">
                    <a:lumMod val="10000"/>
                  </a:schemeClr>
                </a:solidFill>
                <a:latin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cs typeface="Times New Roman" panose="02020603050405020304" pitchFamily="18" charset="0"/>
              </a:rPr>
              <a:t>tre</a:t>
            </a:r>
            <a:r>
              <a:rPr lang="en-US" sz="3200" b="1" dirty="0">
                <a:solidFill>
                  <a:schemeClr val="bg1">
                    <a:lumMod val="10000"/>
                  </a:schemeClr>
                </a:solidFill>
                <a:latin typeface="Times New Roman" panose="02020603050405020304" pitchFamily="18" charset="0"/>
                <a:cs typeface="Times New Roman" panose="02020603050405020304" pitchFamily="18" charset="0"/>
              </a:rPr>
              <a:t>”</a:t>
            </a:r>
          </a:p>
          <a:p>
            <a:pPr lvl="0" algn="ctr">
              <a:defRPr/>
            </a:pPr>
            <a:r>
              <a:rPr kumimoji="0" lang="en-US"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rPr>
              <a:t>=&gt;</a:t>
            </a:r>
            <a:r>
              <a:rPr kumimoji="0" lang="en-US" sz="3200" b="1" i="0" u="none" strike="noStrike" kern="1200" cap="none" spc="0" normalizeH="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giúp tô đậm nghĩa biểu tượng của hình ảnh</a:t>
            </a:r>
            <a:endParaRPr kumimoji="0" lang="en-SG" sz="32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endParaRPr>
          </a:p>
        </p:txBody>
      </p:sp>
      <p:sp>
        <p:nvSpPr>
          <p:cNvPr id="8" name="Freeform 25">
            <a:extLst>
              <a:ext uri="{FF2B5EF4-FFF2-40B4-BE49-F238E27FC236}">
                <a16:creationId xmlns:a16="http://schemas.microsoft.com/office/drawing/2014/main" id="{3EED175F-898D-00D2-35D2-53C03DC1D9B7}"/>
              </a:ext>
            </a:extLst>
          </p:cNvPr>
          <p:cNvSpPr/>
          <p:nvPr/>
        </p:nvSpPr>
        <p:spPr>
          <a:xfrm>
            <a:off x="4893358" y="1267844"/>
            <a:ext cx="531243" cy="533481"/>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 name="Freeform 25">
            <a:extLst>
              <a:ext uri="{FF2B5EF4-FFF2-40B4-BE49-F238E27FC236}">
                <a16:creationId xmlns:a16="http://schemas.microsoft.com/office/drawing/2014/main" id="{E8417626-497A-B171-F2EA-DD9EAFEB9133}"/>
              </a:ext>
            </a:extLst>
          </p:cNvPr>
          <p:cNvSpPr/>
          <p:nvPr/>
        </p:nvSpPr>
        <p:spPr>
          <a:xfrm>
            <a:off x="5211769" y="3873652"/>
            <a:ext cx="531243" cy="533481"/>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TextBox 9">
            <a:extLst>
              <a:ext uri="{FF2B5EF4-FFF2-40B4-BE49-F238E27FC236}">
                <a16:creationId xmlns:a16="http://schemas.microsoft.com/office/drawing/2014/main" id="{E562F657-4A1D-F1FE-11F7-84250E2027C7}"/>
              </a:ext>
            </a:extLst>
          </p:cNvPr>
          <p:cNvSpPr txBox="1"/>
          <p:nvPr/>
        </p:nvSpPr>
        <p:spPr>
          <a:xfrm>
            <a:off x="5582649" y="1109994"/>
            <a:ext cx="6177871" cy="2246769"/>
          </a:xfrm>
          <a:prstGeom prst="rect">
            <a:avLst/>
          </a:prstGeom>
          <a:no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Trong tâm trí của nhân vật "tôi", có một "nỗi đau" kiểu "roi tre" - nỗi đau cảm nhận bằng da thịt, cảm nhận tình thương và sự nghiêm khắc của người bố muốn con chăm chỉ học hành</a:t>
            </a:r>
            <a:endParaRPr lang="en-SG" sz="44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30979F4-0078-18DA-3913-BC79768B9B44}"/>
              </a:ext>
            </a:extLst>
          </p:cNvPr>
          <p:cNvSpPr txBox="1"/>
          <p:nvPr/>
        </p:nvSpPr>
        <p:spPr>
          <a:xfrm>
            <a:off x="5920434" y="3768553"/>
            <a:ext cx="6079499" cy="2246769"/>
          </a:xfrm>
          <a:prstGeom prst="rect">
            <a:avLst/>
          </a:prstGeom>
          <a:noFill/>
        </p:spPr>
        <p:txBody>
          <a:bodyPr wrap="square">
            <a:spAutoFit/>
          </a:bodyPr>
          <a:lstStyle/>
          <a:p>
            <a:pPr lvl="0" algn="just">
              <a:defRPr/>
            </a:pPr>
            <a:r>
              <a:rPr lang="en-US" sz="2800" dirty="0">
                <a:latin typeface="Times New Roman" panose="02020603050405020304" pitchFamily="18" charset="0"/>
                <a:cs typeface="Times New Roman" panose="02020603050405020304" pitchFamily="18" charset="0"/>
              </a:rPr>
              <a:t>Q</a:t>
            </a:r>
            <a:r>
              <a:rPr lang="vi-VN" sz="2800" dirty="0">
                <a:latin typeface="Times New Roman" panose="02020603050405020304" pitchFamily="18" charset="0"/>
                <a:cs typeface="Times New Roman" panose="02020603050405020304" pitchFamily="18" charset="0"/>
              </a:rPr>
              <a:t>ua trải nghiệm, nhân vật "tôi" vỡ lẽ ra rằng: </a:t>
            </a:r>
            <a:r>
              <a:rPr lang="vi-VN" sz="2800" i="1" dirty="0">
                <a:latin typeface="Times New Roman" panose="02020603050405020304" pitchFamily="18" charset="0"/>
                <a:cs typeface="Times New Roman" panose="02020603050405020304" pitchFamily="18" charset="0"/>
              </a:rPr>
              <a:t>Nỗi đau đâu cứ phải là </a:t>
            </a:r>
            <a:r>
              <a:rPr lang="vi-VN" sz="2800" b="1" i="1" dirty="0">
                <a:latin typeface="Times New Roman" panose="02020603050405020304" pitchFamily="18" charset="0"/>
                <a:cs typeface="Times New Roman" panose="02020603050405020304" pitchFamily="18" charset="0"/>
              </a:rPr>
              <a:t>roi tre</a:t>
            </a:r>
            <a:r>
              <a:rPr lang="vi-VN" sz="2800" i="1"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bởi, đã trải nghiệm một nỗi đau khác: Nỗi đau trong lòng trước sự mất mát,khi tai hoạ, bệnh tật ập đến với người thân. </a:t>
            </a:r>
            <a:endParaRPr kumimoji="0" lang="en-SG" sz="72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cs typeface="Times New Roman" panose="02020603050405020304" pitchFamily="18" charset="0"/>
            </a:endParaRPr>
          </a:p>
        </p:txBody>
      </p:sp>
      <p:pic>
        <p:nvPicPr>
          <p:cNvPr id="13" name="Picture 12" descr="A person holding a paper and looking at another person&#10;&#10;AI-generated content may be incorrect.">
            <a:extLst>
              <a:ext uri="{FF2B5EF4-FFF2-40B4-BE49-F238E27FC236}">
                <a16:creationId xmlns:a16="http://schemas.microsoft.com/office/drawing/2014/main" id="{C268AEDE-14DF-5636-6F7E-DEFA1C8BB0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75854" y="2910561"/>
            <a:ext cx="3284582" cy="4880539"/>
          </a:xfrm>
          <a:prstGeom prst="rect">
            <a:avLst/>
          </a:prstGeom>
        </p:spPr>
      </p:pic>
    </p:spTree>
    <p:extLst>
      <p:ext uri="{BB962C8B-B14F-4D97-AF65-F5344CB8AC3E}">
        <p14:creationId xmlns:p14="http://schemas.microsoft.com/office/powerpoint/2010/main" val="4226269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 calcmode="lin" valueType="num">
                                      <p:cBhvr additive="base">
                                        <p:cTn id="2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P spid="9" grpId="0" animBg="1"/>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92FB3-41D2-08CD-707D-F9D1A8E6B8A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1A53263-28B6-1CC1-0D0A-AA9ACF0EF429}"/>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4EEB0213-0457-34CF-8170-58E49D5FF5CD}"/>
              </a:ext>
            </a:extLst>
          </p:cNvPr>
          <p:cNvPicPr>
            <a:picLocks noChangeAspect="1"/>
          </p:cNvPicPr>
          <p:nvPr/>
        </p:nvPicPr>
        <p:blipFill>
          <a:blip r:embed="rId4">
            <a:clrChange>
              <a:clrFrom>
                <a:srgbClr val="FFFFFF"/>
              </a:clrFrom>
              <a:clrTo>
                <a:srgbClr val="FFFFFF">
                  <a:alpha val="0"/>
                </a:srgbClr>
              </a:clrTo>
            </a:clrChange>
          </a:blip>
          <a:srcRect l="18726" t="59241" r="33630" b="19640"/>
          <a:stretch/>
        </p:blipFill>
        <p:spPr>
          <a:xfrm>
            <a:off x="2556129" y="-127322"/>
            <a:ext cx="7079741" cy="995423"/>
          </a:xfrm>
          <a:prstGeom prst="rect">
            <a:avLst/>
          </a:prstGeom>
        </p:spPr>
      </p:pic>
      <p:sp>
        <p:nvSpPr>
          <p:cNvPr id="5" name="TextBox 4">
            <a:extLst>
              <a:ext uri="{FF2B5EF4-FFF2-40B4-BE49-F238E27FC236}">
                <a16:creationId xmlns:a16="http://schemas.microsoft.com/office/drawing/2014/main" id="{E6FF9DC5-409E-3F82-980E-860AC79E7C9B}"/>
              </a:ext>
            </a:extLst>
          </p:cNvPr>
          <p:cNvSpPr txBox="1"/>
          <p:nvPr/>
        </p:nvSpPr>
        <p:spPr>
          <a:xfrm>
            <a:off x="5736921" y="-75590"/>
            <a:ext cx="4207541" cy="83452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 3</a:t>
            </a:r>
            <a:endParaRPr kumimoji="0" lang="en-SG"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Freeform 11">
            <a:extLst>
              <a:ext uri="{FF2B5EF4-FFF2-40B4-BE49-F238E27FC236}">
                <a16:creationId xmlns:a16="http://schemas.microsoft.com/office/drawing/2014/main" id="{0470B685-A58B-5F7C-C54B-63686ED7F01D}"/>
              </a:ext>
            </a:extLst>
          </p:cNvPr>
          <p:cNvSpPr/>
          <p:nvPr/>
        </p:nvSpPr>
        <p:spPr>
          <a:xfrm flipH="1">
            <a:off x="4233797" y="995423"/>
            <a:ext cx="7537267" cy="4904335"/>
          </a:xfrm>
          <a:custGeom>
            <a:avLst/>
            <a:gdLst/>
            <a:ahLst/>
            <a:cxnLst/>
            <a:rect l="l" t="t" r="r" b="b"/>
            <a:pathLst>
              <a:path w="5296086" h="3488796">
                <a:moveTo>
                  <a:pt x="0" y="0"/>
                </a:moveTo>
                <a:lnTo>
                  <a:pt x="5296086" y="0"/>
                </a:lnTo>
                <a:lnTo>
                  <a:pt x="5296086" y="3488797"/>
                </a:lnTo>
                <a:lnTo>
                  <a:pt x="0" y="348879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6" name="TextBox 5">
            <a:extLst>
              <a:ext uri="{FF2B5EF4-FFF2-40B4-BE49-F238E27FC236}">
                <a16:creationId xmlns:a16="http://schemas.microsoft.com/office/drawing/2014/main" id="{20C8DEC8-B1C3-F8E3-7DA6-40695B90E669}"/>
              </a:ext>
            </a:extLst>
          </p:cNvPr>
          <p:cNvSpPr txBox="1"/>
          <p:nvPr/>
        </p:nvSpPr>
        <p:spPr>
          <a:xfrm>
            <a:off x="5293561" y="1863524"/>
            <a:ext cx="5820951" cy="3416320"/>
          </a:xfrm>
          <a:prstGeom prst="rect">
            <a:avLst/>
          </a:prstGeom>
          <a:noFill/>
        </p:spPr>
        <p:txBody>
          <a:bodyPr wrap="square">
            <a:spAutoFit/>
          </a:bodyPr>
          <a:lstStyle/>
          <a:p>
            <a:pPr algn="ctr"/>
            <a:r>
              <a:rPr lang="vi-VN" sz="3600" dirty="0">
                <a:latin typeface="+mj-lt"/>
              </a:rPr>
              <a:t>Cách phản ứng khác nhau của người cha đối với việc bỏ học của người con ở dòng thơ đầu và dòng thơ cuối có tác dụng ra sao trong việc thể hiện chủ đề của bài thơ?</a:t>
            </a:r>
            <a:endParaRPr lang="en-SG" sz="3600" dirty="0">
              <a:latin typeface="+mj-lt"/>
            </a:endParaRPr>
          </a:p>
        </p:txBody>
      </p:sp>
      <p:pic>
        <p:nvPicPr>
          <p:cNvPr id="7" name="Picture 6">
            <a:extLst>
              <a:ext uri="{FF2B5EF4-FFF2-40B4-BE49-F238E27FC236}">
                <a16:creationId xmlns:a16="http://schemas.microsoft.com/office/drawing/2014/main" id="{077060EE-9DCC-7BAC-5BC2-3DFB740C7D03}"/>
              </a:ext>
            </a:extLst>
          </p:cNvPr>
          <p:cNvPicPr>
            <a:picLocks noChangeAspect="1"/>
          </p:cNvPicPr>
          <p:nvPr/>
        </p:nvPicPr>
        <p:blipFill>
          <a:blip r:embed="rId6"/>
          <a:stretch>
            <a:fillRect/>
          </a:stretch>
        </p:blipFill>
        <p:spPr>
          <a:xfrm>
            <a:off x="420936" y="2183195"/>
            <a:ext cx="4451689" cy="4674805"/>
          </a:xfrm>
          <a:prstGeom prst="rect">
            <a:avLst/>
          </a:prstGeom>
        </p:spPr>
      </p:pic>
    </p:spTree>
    <p:extLst>
      <p:ext uri="{BB962C8B-B14F-4D97-AF65-F5344CB8AC3E}">
        <p14:creationId xmlns:p14="http://schemas.microsoft.com/office/powerpoint/2010/main" val="3537403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BC573-CD7F-8F73-4524-F33E702978A4}"/>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919AC810-369B-9C64-BADD-B02329E91314}"/>
              </a:ext>
            </a:extLst>
          </p:cNvPr>
          <p:cNvPicPr>
            <a:picLocks noChangeAspect="1"/>
          </p:cNvPicPr>
          <p:nvPr/>
        </p:nvPicPr>
        <p:blipFill>
          <a:blip r:embed="rId3"/>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245C3E39-D3AC-D7AC-B936-9D20A4DAEC44}"/>
              </a:ext>
            </a:extLst>
          </p:cNvPr>
          <p:cNvPicPr>
            <a:picLocks noChangeAspect="1"/>
          </p:cNvPicPr>
          <p:nvPr/>
        </p:nvPicPr>
        <p:blipFill>
          <a:blip r:embed="rId4"/>
          <a:stretch>
            <a:fillRect/>
          </a:stretch>
        </p:blipFill>
        <p:spPr>
          <a:xfrm>
            <a:off x="0" y="0"/>
            <a:ext cx="12192000" cy="6858000"/>
          </a:xfrm>
          <a:prstGeom prst="rect">
            <a:avLst/>
          </a:prstGeom>
        </p:spPr>
      </p:pic>
      <p:pic>
        <p:nvPicPr>
          <p:cNvPr id="7" name="Picture 6" descr="A group of children sitting at a table&#10;&#10;Description automatically generated">
            <a:extLst>
              <a:ext uri="{FF2B5EF4-FFF2-40B4-BE49-F238E27FC236}">
                <a16:creationId xmlns:a16="http://schemas.microsoft.com/office/drawing/2014/main" id="{B54D3E3B-65A3-32BD-95C8-477FDB5DB602}"/>
              </a:ext>
            </a:extLst>
          </p:cNvPr>
          <p:cNvPicPr>
            <a:picLocks noChangeAspect="1"/>
          </p:cNvPicPr>
          <p:nvPr/>
        </p:nvPicPr>
        <p:blipFill>
          <a:blip r:embed="rId5">
            <a:extLst>
              <a:ext uri="{28A0092B-C50C-407E-A947-70E740481C1C}">
                <a14:useLocalDpi xmlns:a14="http://schemas.microsoft.com/office/drawing/2010/main" val="0"/>
              </a:ext>
            </a:extLst>
          </a:blip>
          <a:srcRect r="-657" b="3415"/>
          <a:stretch/>
        </p:blipFill>
        <p:spPr>
          <a:xfrm>
            <a:off x="5301204" y="0"/>
            <a:ext cx="7095282" cy="5891514"/>
          </a:xfrm>
          <a:prstGeom prst="rect">
            <a:avLst/>
          </a:prstGeom>
        </p:spPr>
      </p:pic>
      <p:pic>
        <p:nvPicPr>
          <p:cNvPr id="4" name="Picture 3">
            <a:extLst>
              <a:ext uri="{FF2B5EF4-FFF2-40B4-BE49-F238E27FC236}">
                <a16:creationId xmlns:a16="http://schemas.microsoft.com/office/drawing/2014/main" id="{BCA0DB55-92AB-6311-5FA7-7C966F8ADB59}"/>
              </a:ext>
            </a:extLst>
          </p:cNvPr>
          <p:cNvPicPr>
            <a:picLocks noGrp="1" noRot="1" noChangeAspect="1" noMove="1" noResize="1" noEditPoints="1" noAdjustHandles="1" noChangeArrowheads="1" noChangeShapeType="1" noCrop="1"/>
          </p:cNvPicPr>
          <p:nvPr/>
        </p:nvPicPr>
        <p:blipFill>
          <a:blip r:embed="rId4"/>
          <a:srcRect l="69056" t="42747" r="5823" b="25650"/>
          <a:stretch/>
        </p:blipFill>
        <p:spPr>
          <a:xfrm>
            <a:off x="8137618" y="3294586"/>
            <a:ext cx="2965186" cy="2400158"/>
          </a:xfrm>
          <a:prstGeom prst="rect">
            <a:avLst/>
          </a:prstGeom>
          <a:ln>
            <a:noFill/>
          </a:ln>
          <a:effectLst>
            <a:softEdge rad="112500"/>
          </a:effectLst>
        </p:spPr>
      </p:pic>
      <p:pic>
        <p:nvPicPr>
          <p:cNvPr id="3" name="Picture 2">
            <a:extLst>
              <a:ext uri="{FF2B5EF4-FFF2-40B4-BE49-F238E27FC236}">
                <a16:creationId xmlns:a16="http://schemas.microsoft.com/office/drawing/2014/main" id="{8E89CD44-530E-685B-1CE4-D99A2958F18A}"/>
              </a:ext>
            </a:extLst>
          </p:cNvPr>
          <p:cNvPicPr>
            <a:picLocks noGrp="1" noRot="1" noChangeAspect="1" noMove="1" noResize="1" noEditPoints="1" noAdjustHandles="1" noChangeArrowheads="1" noChangeShapeType="1" noCrop="1"/>
          </p:cNvPicPr>
          <p:nvPr/>
        </p:nvPicPr>
        <p:blipFill>
          <a:blip r:embed="rId6"/>
          <a:stretch>
            <a:fillRect/>
          </a:stretch>
        </p:blipFill>
        <p:spPr>
          <a:xfrm flipH="1">
            <a:off x="7907985" y="2448328"/>
            <a:ext cx="1666483" cy="4875823"/>
          </a:xfrm>
          <a:prstGeom prst="rect">
            <a:avLst/>
          </a:prstGeom>
        </p:spPr>
      </p:pic>
      <p:pic>
        <p:nvPicPr>
          <p:cNvPr id="5" name="Picture 4" descr="A cartoon of a child holding a ball&#10;&#10;AI-generated content may be incorrect.">
            <a:extLst>
              <a:ext uri="{FF2B5EF4-FFF2-40B4-BE49-F238E27FC236}">
                <a16:creationId xmlns:a16="http://schemas.microsoft.com/office/drawing/2014/main" id="{FC486ED2-CE9A-AB56-8544-2C6B4F63256D}"/>
              </a:ext>
            </a:extLst>
          </p:cNvPr>
          <p:cNvPicPr>
            <a:picLocks noGrp="1" noRot="1" noChangeAspect="1" noMove="1" noResize="1" noEditPoints="1" noAdjustHandles="1" noChangeArrowheads="1" noChangeShapeType="1" noCrop="1"/>
          </p:cNvPicPr>
          <p:nvPr/>
        </p:nvPicPr>
        <p:blipFill>
          <a:blip r:embed="rId7">
            <a:clrChange>
              <a:clrFrom>
                <a:srgbClr val="808080">
                  <a:alpha val="50196"/>
                </a:srgbClr>
              </a:clrFrom>
              <a:clrTo>
                <a:srgbClr val="808080">
                  <a:alpha val="0"/>
                </a:srgbClr>
              </a:clrTo>
            </a:clrChange>
            <a:extLst>
              <a:ext uri="{BEBA8EAE-BF5A-486C-A8C5-ECC9F3942E4B}">
                <a14:imgProps xmlns:a14="http://schemas.microsoft.com/office/drawing/2010/main">
                  <a14:imgLayer r:embed="rId8">
                    <a14:imgEffect>
                      <a14:backgroundRemoval t="9018" b="89379" l="44681" r="93617">
                        <a14:foregroundMark x1="60993" y1="89178" x2="64066" y2="89178"/>
                        <a14:foregroundMark x1="71868" y1="88176" x2="77305" y2="89379"/>
                      </a14:backgroundRemoval>
                    </a14:imgEffect>
                  </a14:imgLayer>
                </a14:imgProps>
              </a:ext>
              <a:ext uri="{28A0092B-C50C-407E-A947-70E740481C1C}">
                <a14:useLocalDpi xmlns:a14="http://schemas.microsoft.com/office/drawing/2010/main" val="0"/>
              </a:ext>
            </a:extLst>
          </a:blip>
          <a:srcRect l="39050" t="-4298" r="-2489" b="6312"/>
          <a:stretch/>
        </p:blipFill>
        <p:spPr>
          <a:xfrm flipH="1">
            <a:off x="270076" y="3751929"/>
            <a:ext cx="1755493" cy="3198666"/>
          </a:xfrm>
          <a:prstGeom prst="rect">
            <a:avLst/>
          </a:prstGeom>
        </p:spPr>
      </p:pic>
      <p:pic>
        <p:nvPicPr>
          <p:cNvPr id="6" name="Picture 5">
            <a:extLst>
              <a:ext uri="{FF2B5EF4-FFF2-40B4-BE49-F238E27FC236}">
                <a16:creationId xmlns:a16="http://schemas.microsoft.com/office/drawing/2014/main" id="{9EBCE782-04D5-4105-FDE0-6F863A8C1DF3}"/>
              </a:ext>
            </a:extLst>
          </p:cNvPr>
          <p:cNvPicPr>
            <a:picLocks noGrp="1" noRot="1" noChangeAspect="1" noMove="1" noResize="1" noEditPoints="1" noAdjustHandles="1" noChangeArrowheads="1" noChangeShapeType="1" noCrop="1"/>
          </p:cNvPicPr>
          <p:nvPr/>
        </p:nvPicPr>
        <p:blipFill>
          <a:blip r:embed="rId4"/>
          <a:srcRect l="77951" t="42520" r="5823" b="25650"/>
          <a:stretch/>
        </p:blipFill>
        <p:spPr>
          <a:xfrm>
            <a:off x="10506335" y="4859785"/>
            <a:ext cx="1915298" cy="1031729"/>
          </a:xfrm>
          <a:prstGeom prst="rect">
            <a:avLst/>
          </a:prstGeom>
          <a:ln>
            <a:noFill/>
          </a:ln>
          <a:effectLst>
            <a:softEdge rad="112500"/>
          </a:effectLst>
        </p:spPr>
      </p:pic>
      <p:pic>
        <p:nvPicPr>
          <p:cNvPr id="8" name="Picture 7">
            <a:extLst>
              <a:ext uri="{FF2B5EF4-FFF2-40B4-BE49-F238E27FC236}">
                <a16:creationId xmlns:a16="http://schemas.microsoft.com/office/drawing/2014/main" id="{47291668-6AA0-6453-123C-6607FA3F672F}"/>
              </a:ext>
            </a:extLst>
          </p:cNvPr>
          <p:cNvPicPr>
            <a:picLocks noChangeAspect="1"/>
          </p:cNvPicPr>
          <p:nvPr/>
        </p:nvPicPr>
        <p:blipFill rotWithShape="1">
          <a:blip r:embed="rId9">
            <a:clrChange>
              <a:clrFrom>
                <a:srgbClr val="FFFFFF"/>
              </a:clrFrom>
              <a:clrTo>
                <a:srgbClr val="FFFFFF">
                  <a:alpha val="0"/>
                </a:srgbClr>
              </a:clrTo>
            </a:clrChange>
          </a:blip>
          <a:srcRect t="44609" r="8125"/>
          <a:stretch/>
        </p:blipFill>
        <p:spPr>
          <a:xfrm>
            <a:off x="-2234867" y="602428"/>
            <a:ext cx="9704798" cy="4127813"/>
          </a:xfrm>
          <a:prstGeom prst="rect">
            <a:avLst/>
          </a:prstGeom>
        </p:spPr>
      </p:pic>
    </p:spTree>
    <p:extLst>
      <p:ext uri="{BB962C8B-B14F-4D97-AF65-F5344CB8AC3E}">
        <p14:creationId xmlns:p14="http://schemas.microsoft.com/office/powerpoint/2010/main" val="4135805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8EA54-40A0-0C34-6B33-CFA82477298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8C35496-3165-029B-86E2-2A33EAB6E95B}"/>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E236F3D-AA12-4EA5-52FC-29907703CA65}"/>
              </a:ext>
            </a:extLst>
          </p:cNvPr>
          <p:cNvPicPr>
            <a:picLocks noChangeAspect="1"/>
          </p:cNvPicPr>
          <p:nvPr/>
        </p:nvPicPr>
        <p:blipFill>
          <a:blip r:embed="rId3">
            <a:clrChange>
              <a:clrFrom>
                <a:srgbClr val="FFFFFF"/>
              </a:clrFrom>
              <a:clrTo>
                <a:srgbClr val="FFFFFF">
                  <a:alpha val="0"/>
                </a:srgbClr>
              </a:clrTo>
            </a:clrChange>
          </a:blip>
          <a:srcRect l="18726" t="59241" r="33630" b="19640"/>
          <a:stretch/>
        </p:blipFill>
        <p:spPr>
          <a:xfrm>
            <a:off x="2556129" y="-127322"/>
            <a:ext cx="7079741" cy="995423"/>
          </a:xfrm>
          <a:prstGeom prst="rect">
            <a:avLst/>
          </a:prstGeom>
        </p:spPr>
      </p:pic>
      <p:sp>
        <p:nvSpPr>
          <p:cNvPr id="5" name="TextBox 4">
            <a:extLst>
              <a:ext uri="{FF2B5EF4-FFF2-40B4-BE49-F238E27FC236}">
                <a16:creationId xmlns:a16="http://schemas.microsoft.com/office/drawing/2014/main" id="{63FBB3F6-ED1B-7CB2-6B96-586B4926D527}"/>
              </a:ext>
            </a:extLst>
          </p:cNvPr>
          <p:cNvSpPr txBox="1"/>
          <p:nvPr/>
        </p:nvSpPr>
        <p:spPr>
          <a:xfrm>
            <a:off x="5736921" y="-75590"/>
            <a:ext cx="4207541" cy="83452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 3</a:t>
            </a:r>
            <a:endParaRPr kumimoji="0" lang="en-SG"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1" name="组合 39">
            <a:extLst>
              <a:ext uri="{FF2B5EF4-FFF2-40B4-BE49-F238E27FC236}">
                <a16:creationId xmlns:a16="http://schemas.microsoft.com/office/drawing/2014/main" id="{ED612D53-DD93-75C5-D552-67DCB55CF8F2}"/>
              </a:ext>
            </a:extLst>
          </p:cNvPr>
          <p:cNvGrpSpPr/>
          <p:nvPr/>
        </p:nvGrpSpPr>
        <p:grpSpPr>
          <a:xfrm>
            <a:off x="5736921" y="1332349"/>
            <a:ext cx="4507584" cy="971357"/>
            <a:chOff x="73349" y="1614466"/>
            <a:chExt cx="5749785" cy="1960373"/>
          </a:xfrm>
        </p:grpSpPr>
        <p:grpSp>
          <p:nvGrpSpPr>
            <p:cNvPr id="22" name="组合 34">
              <a:extLst>
                <a:ext uri="{FF2B5EF4-FFF2-40B4-BE49-F238E27FC236}">
                  <a16:creationId xmlns:a16="http://schemas.microsoft.com/office/drawing/2014/main" id="{3B548E04-B544-DA9F-8DC3-DDBD184412BC}"/>
                </a:ext>
              </a:extLst>
            </p:cNvPr>
            <p:cNvGrpSpPr/>
            <p:nvPr/>
          </p:nvGrpSpPr>
          <p:grpSpPr>
            <a:xfrm>
              <a:off x="73349" y="1614467"/>
              <a:ext cx="5749785" cy="1960372"/>
              <a:chOff x="569774" y="1614467"/>
              <a:chExt cx="4732684" cy="1960372"/>
            </a:xfrm>
          </p:grpSpPr>
          <p:sp>
            <p:nvSpPr>
              <p:cNvPr id="24" name="圆角矩形 30">
                <a:extLst>
                  <a:ext uri="{FF2B5EF4-FFF2-40B4-BE49-F238E27FC236}">
                    <a16:creationId xmlns:a16="http://schemas.microsoft.com/office/drawing/2014/main" id="{E29B6571-16D8-2A7E-44C8-D48F140D2227}"/>
                  </a:ext>
                </a:extLst>
              </p:cNvPr>
              <p:cNvSpPr/>
              <p:nvPr/>
            </p:nvSpPr>
            <p:spPr>
              <a:xfrm>
                <a:off x="569774" y="1614467"/>
                <a:ext cx="4732684" cy="1960372"/>
              </a:xfrm>
              <a:prstGeom prst="roundRect">
                <a:avLst>
                  <a:gd name="adj" fmla="val 10006"/>
                </a:avLst>
              </a:prstGeom>
              <a:noFill/>
              <a:ln w="25400" cap="rnd" cmpd="sng" algn="ctr">
                <a:solidFill>
                  <a:srgbClr val="0A86DC"/>
                </a:solidFill>
                <a:prstDash val="lgDash"/>
                <a:round/>
              </a:ln>
              <a:effectLst/>
            </p:spPr>
            <p:txBody>
              <a:bodyPr rtlCol="0" anchor="ctr"/>
              <a:lstStyle/>
              <a:p>
                <a:pPr algn="ctr" defTabSz="685783">
                  <a:defRPr/>
                </a:pPr>
                <a:endParaRPr lang="zh-CN" altLang="en-US" sz="4267" b="1" kern="0" dirty="0">
                  <a:solidFill>
                    <a:prstClr val="white"/>
                  </a:solidFill>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sp>
            <p:nvSpPr>
              <p:cNvPr id="25" name="圆角矩形 31">
                <a:extLst>
                  <a:ext uri="{FF2B5EF4-FFF2-40B4-BE49-F238E27FC236}">
                    <a16:creationId xmlns:a16="http://schemas.microsoft.com/office/drawing/2014/main" id="{F956322D-38A3-3A11-75C0-C5A05372E0F0}"/>
                  </a:ext>
                </a:extLst>
              </p:cNvPr>
              <p:cNvSpPr/>
              <p:nvPr/>
            </p:nvSpPr>
            <p:spPr>
              <a:xfrm>
                <a:off x="694221" y="1820039"/>
                <a:ext cx="4561871" cy="1550312"/>
              </a:xfrm>
              <a:prstGeom prst="roundRect">
                <a:avLst>
                  <a:gd name="adj" fmla="val 10006"/>
                </a:avLst>
              </a:prstGeom>
              <a:solidFill>
                <a:srgbClr val="FF7C35">
                  <a:lumMod val="40000"/>
                  <a:lumOff val="60000"/>
                </a:srgbClr>
              </a:solidFill>
              <a:ln w="25400" cap="rnd" cmpd="sng" algn="ctr">
                <a:noFill/>
                <a:prstDash val="lgDash"/>
                <a:round/>
              </a:ln>
              <a:effectLst/>
            </p:spPr>
            <p:txBody>
              <a:bodyPr rtlCol="0" anchor="ctr"/>
              <a:lstStyle/>
              <a:p>
                <a:pPr algn="ctr" defTabSz="914377">
                  <a:spcAft>
                    <a:spcPts val="800"/>
                  </a:spcAft>
                  <a:defRPr/>
                </a:pPr>
                <a:r>
                  <a:rPr lang="en-US" sz="3733"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CHỦ ĐỀ</a:t>
                </a:r>
                <a:endParaRPr lang="en-SG" sz="6400" b="1"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sp>
          <p:nvSpPr>
            <p:cNvPr id="23" name="矩形 33">
              <a:extLst>
                <a:ext uri="{FF2B5EF4-FFF2-40B4-BE49-F238E27FC236}">
                  <a16:creationId xmlns:a16="http://schemas.microsoft.com/office/drawing/2014/main" id="{23F1B10C-5E1D-7485-B811-388F41C763CF}"/>
                </a:ext>
              </a:extLst>
            </p:cNvPr>
            <p:cNvSpPr/>
            <p:nvPr/>
          </p:nvSpPr>
          <p:spPr>
            <a:xfrm>
              <a:off x="627265" y="1614466"/>
              <a:ext cx="4572001" cy="1936171"/>
            </a:xfrm>
            <a:prstGeom prst="rect">
              <a:avLst/>
            </a:prstGeom>
          </p:spPr>
          <p:txBody>
            <a:bodyPr>
              <a:spAutoFit/>
            </a:bodyPr>
            <a:lstStyle/>
            <a:p>
              <a:pPr algn="ctr" defTabSz="685783">
                <a:lnSpc>
                  <a:spcPct val="150000"/>
                </a:lnSpc>
                <a:defRPr/>
              </a:pPr>
              <a:endParaRPr sz="4267" b="1" kern="0">
                <a:solidFill>
                  <a:prstClr val="black"/>
                </a:solidFill>
                <a:latin typeface="Times New Roman" panose="02020603050405020304" pitchFamily="18" charset="0"/>
                <a:ea typeface="微软雅黑"/>
                <a:cs typeface="Times New Roman" panose="02020603050405020304" pitchFamily="18" charset="0"/>
                <a:sym typeface="Arial"/>
              </a:endParaRPr>
            </a:p>
          </p:txBody>
        </p:sp>
      </p:grpSp>
      <p:grpSp>
        <p:nvGrpSpPr>
          <p:cNvPr id="26" name="组合 38">
            <a:extLst>
              <a:ext uri="{FF2B5EF4-FFF2-40B4-BE49-F238E27FC236}">
                <a16:creationId xmlns:a16="http://schemas.microsoft.com/office/drawing/2014/main" id="{91B40DBB-94D0-83B5-1CE0-1C99F7F9FF07}"/>
              </a:ext>
            </a:extLst>
          </p:cNvPr>
          <p:cNvGrpSpPr/>
          <p:nvPr/>
        </p:nvGrpSpPr>
        <p:grpSpPr>
          <a:xfrm>
            <a:off x="4709786" y="3236530"/>
            <a:ext cx="6708980" cy="3176795"/>
            <a:chOff x="440180" y="3419486"/>
            <a:chExt cx="4946168" cy="2127299"/>
          </a:xfrm>
        </p:grpSpPr>
        <p:grpSp>
          <p:nvGrpSpPr>
            <p:cNvPr id="27" name="组合 35">
              <a:extLst>
                <a:ext uri="{FF2B5EF4-FFF2-40B4-BE49-F238E27FC236}">
                  <a16:creationId xmlns:a16="http://schemas.microsoft.com/office/drawing/2014/main" id="{1A839E6E-F2DF-2C1E-037B-4AE54ABECD50}"/>
                </a:ext>
              </a:extLst>
            </p:cNvPr>
            <p:cNvGrpSpPr/>
            <p:nvPr/>
          </p:nvGrpSpPr>
          <p:grpSpPr>
            <a:xfrm>
              <a:off x="440180" y="3419486"/>
              <a:ext cx="4946168" cy="2127299"/>
              <a:chOff x="871714" y="1500142"/>
              <a:chExt cx="4071222" cy="1553976"/>
            </a:xfrm>
          </p:grpSpPr>
          <p:sp>
            <p:nvSpPr>
              <p:cNvPr id="29" name="圆角矩形 36">
                <a:extLst>
                  <a:ext uri="{FF2B5EF4-FFF2-40B4-BE49-F238E27FC236}">
                    <a16:creationId xmlns:a16="http://schemas.microsoft.com/office/drawing/2014/main" id="{F2C11C1F-962C-2DB4-41B5-B24B4526BC93}"/>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0" name="圆角矩形 37">
                <a:extLst>
                  <a:ext uri="{FF2B5EF4-FFF2-40B4-BE49-F238E27FC236}">
                    <a16:creationId xmlns:a16="http://schemas.microsoft.com/office/drawing/2014/main" id="{6ACA438D-594D-5144-5C33-982BD89F61C4}"/>
                  </a:ext>
                </a:extLst>
              </p:cNvPr>
              <p:cNvSpPr/>
              <p:nvPr/>
            </p:nvSpPr>
            <p:spPr>
              <a:xfrm>
                <a:off x="988736" y="1568764"/>
                <a:ext cx="3837179" cy="1421832"/>
              </a:xfrm>
              <a:prstGeom prst="roundRect">
                <a:avLst>
                  <a:gd name="adj" fmla="val 10006"/>
                </a:avLst>
              </a:prstGeom>
              <a:solidFill>
                <a:srgbClr val="FFFFFF"/>
              </a:solidFill>
              <a:ln w="25400" cap="rnd" cmpd="sng" algn="ctr">
                <a:noFill/>
                <a:prstDash val="lgDash"/>
                <a:round/>
              </a:ln>
              <a:effectLst/>
            </p:spPr>
            <p:txBody>
              <a:bodyPr rtlCol="0" anchor="ctr"/>
              <a:lstStyle/>
              <a:p>
                <a:pPr marL="0" marR="0" lvl="0" indent="0" algn="ctr" defTabSz="685783" eaLnBrk="1" fontAlgn="auto" latinLnBrk="0" hangingPunct="1">
                  <a:lnSpc>
                    <a:spcPct val="150000"/>
                  </a:lnSpc>
                  <a:spcBef>
                    <a:spcPts val="0"/>
                  </a:spcBef>
                  <a:spcAft>
                    <a:spcPts val="0"/>
                  </a:spcAft>
                  <a:buClrTx/>
                  <a:buSzTx/>
                  <a:buFontTx/>
                  <a:buNone/>
                  <a:tabLst/>
                  <a:defRPr/>
                </a:pPr>
                <a:endParaRPr kumimoji="0" lang="zh-CN" altLang="en-US" sz="1351"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8" name="矩形 1">
              <a:extLst>
                <a:ext uri="{FF2B5EF4-FFF2-40B4-BE49-F238E27FC236}">
                  <a16:creationId xmlns:a16="http://schemas.microsoft.com/office/drawing/2014/main" id="{40E388C4-1B8C-CBBB-1B1F-A3FC2EB854C8}"/>
                </a:ext>
              </a:extLst>
            </p:cNvPr>
            <p:cNvSpPr/>
            <p:nvPr/>
          </p:nvSpPr>
          <p:spPr>
            <a:xfrm>
              <a:off x="627264" y="3712591"/>
              <a:ext cx="4463927" cy="303609"/>
            </a:xfrm>
            <a:prstGeom prst="rect">
              <a:avLst/>
            </a:prstGeom>
          </p:spPr>
          <p:txBody>
            <a:bodyPr wrap="square">
              <a:spAutoFit/>
            </a:bodyPr>
            <a:lstStyle/>
            <a:p>
              <a:pPr marL="0" marR="0" lvl="0" indent="0" algn="ctr" defTabSz="685783" eaLnBrk="1" fontAlgn="auto" latinLnBrk="0" hangingPunct="1">
                <a:lnSpc>
                  <a:spcPct val="150000"/>
                </a:lnSpc>
                <a:spcBef>
                  <a:spcPts val="0"/>
                </a:spcBef>
                <a:spcAft>
                  <a:spcPts val="0"/>
                </a:spcAft>
                <a:buClrTx/>
                <a:buSzTx/>
                <a:buFontTx/>
                <a:buNone/>
                <a:tabLst/>
                <a:defRPr/>
              </a:pPr>
              <a:endParaRPr kumimoji="0" lang="zh-CN" altLang="en-US" sz="1351"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31" name="组合 11">
            <a:extLst>
              <a:ext uri="{FF2B5EF4-FFF2-40B4-BE49-F238E27FC236}">
                <a16:creationId xmlns:a16="http://schemas.microsoft.com/office/drawing/2014/main" id="{9C30987C-10D4-0B58-8321-D8C33B53796B}"/>
              </a:ext>
            </a:extLst>
          </p:cNvPr>
          <p:cNvGrpSpPr/>
          <p:nvPr/>
        </p:nvGrpSpPr>
        <p:grpSpPr>
          <a:xfrm>
            <a:off x="6925728" y="2748381"/>
            <a:ext cx="2356231" cy="272805"/>
            <a:chOff x="1500706" y="3155738"/>
            <a:chExt cx="2697446" cy="362310"/>
          </a:xfrm>
        </p:grpSpPr>
        <p:sp>
          <p:nvSpPr>
            <p:cNvPr id="32" name="燕尾形 40">
              <a:extLst>
                <a:ext uri="{FF2B5EF4-FFF2-40B4-BE49-F238E27FC236}">
                  <a16:creationId xmlns:a16="http://schemas.microsoft.com/office/drawing/2014/main" id="{813CEFA0-F8CB-AE9C-6B9E-0112083D2D72}"/>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3" name="燕尾形 41">
              <a:extLst>
                <a:ext uri="{FF2B5EF4-FFF2-40B4-BE49-F238E27FC236}">
                  <a16:creationId xmlns:a16="http://schemas.microsoft.com/office/drawing/2014/main" id="{F63ADDBB-5B63-CAA0-0C14-7618241E0A9B}"/>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4" name="燕尾形 42">
              <a:extLst>
                <a:ext uri="{FF2B5EF4-FFF2-40B4-BE49-F238E27FC236}">
                  <a16:creationId xmlns:a16="http://schemas.microsoft.com/office/drawing/2014/main" id="{3C8E265D-3B82-4B91-D14B-C29585A54E60}"/>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5" name="TextBox 34">
            <a:extLst>
              <a:ext uri="{FF2B5EF4-FFF2-40B4-BE49-F238E27FC236}">
                <a16:creationId xmlns:a16="http://schemas.microsoft.com/office/drawing/2014/main" id="{3A573760-C8A5-A20F-F319-6F95F2A81356}"/>
              </a:ext>
            </a:extLst>
          </p:cNvPr>
          <p:cNvSpPr txBox="1"/>
          <p:nvPr/>
        </p:nvSpPr>
        <p:spPr>
          <a:xfrm>
            <a:off x="5189196" y="3557050"/>
            <a:ext cx="5750159" cy="2554545"/>
          </a:xfrm>
          <a:prstGeom prst="rect">
            <a:avLst/>
          </a:prstGeom>
          <a:noFill/>
        </p:spPr>
        <p:txBody>
          <a:bodyPr wrap="square">
            <a:spAutoFit/>
          </a:bodyPr>
          <a:lstStyle/>
          <a:p>
            <a:pPr algn="ctr"/>
            <a:r>
              <a:rPr lang="en-US" sz="4000" dirty="0">
                <a:latin typeface="Times New Roman" panose="02020603050405020304" pitchFamily="18" charset="0"/>
                <a:cs typeface="Times New Roman" panose="02020603050405020304" pitchFamily="18" charset="0"/>
              </a:rPr>
              <a:t>N</a:t>
            </a:r>
            <a:r>
              <a:rPr lang="vi-VN" sz="4000" dirty="0">
                <a:latin typeface="Times New Roman" panose="02020603050405020304" pitchFamily="18" charset="0"/>
                <a:cs typeface="Times New Roman" panose="02020603050405020304" pitchFamily="18" charset="0"/>
              </a:rPr>
              <a:t>ỗi đau và sự bất an trong tâm hồn khi chứng kiến người thân lâm vào tình trạng bệnh nặng.</a:t>
            </a:r>
            <a:endParaRPr lang="en-SG" sz="7200" dirty="0">
              <a:solidFill>
                <a:srgbClr val="2C3D7F">
                  <a:lumMod val="50000"/>
                </a:srgbClr>
              </a:solidFill>
              <a:latin typeface="Times New Roman" panose="02020603050405020304" pitchFamily="18" charset="0"/>
              <a:cs typeface="Times New Roman" panose="02020603050405020304" pitchFamily="18" charset="0"/>
            </a:endParaRPr>
          </a:p>
        </p:txBody>
      </p:sp>
      <p:pic>
        <p:nvPicPr>
          <p:cNvPr id="36" name="Picture 35">
            <a:extLst>
              <a:ext uri="{FF2B5EF4-FFF2-40B4-BE49-F238E27FC236}">
                <a16:creationId xmlns:a16="http://schemas.microsoft.com/office/drawing/2014/main" id="{98A4FC2E-10D0-94DE-C13F-FB1ACCCCA971}"/>
              </a:ext>
            </a:extLst>
          </p:cNvPr>
          <p:cNvPicPr>
            <a:picLocks noChangeAspect="1"/>
          </p:cNvPicPr>
          <p:nvPr/>
        </p:nvPicPr>
        <p:blipFill>
          <a:blip r:embed="rId4"/>
          <a:stretch>
            <a:fillRect/>
          </a:stretch>
        </p:blipFill>
        <p:spPr>
          <a:xfrm flipH="1">
            <a:off x="-782402" y="2580950"/>
            <a:ext cx="5355702" cy="3635092"/>
          </a:xfrm>
          <a:prstGeom prst="rect">
            <a:avLst/>
          </a:prstGeom>
        </p:spPr>
      </p:pic>
    </p:spTree>
    <p:extLst>
      <p:ext uri="{BB962C8B-B14F-4D97-AF65-F5344CB8AC3E}">
        <p14:creationId xmlns:p14="http://schemas.microsoft.com/office/powerpoint/2010/main" val="2060213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randombar(horizontal)">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up)">
                                      <p:cBhvr>
                                        <p:cTn id="19" dur="500"/>
                                        <p:tgtEl>
                                          <p:spTgt spid="31"/>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randombar(horizontal)">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arn(inVertic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DB369-BAFD-81C5-6F57-EADC84987DE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41F7909-F425-CB87-F47A-66ED1616F7F1}"/>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E7A978C6-1F34-543B-7576-178FB96DED53}"/>
              </a:ext>
            </a:extLst>
          </p:cNvPr>
          <p:cNvPicPr>
            <a:picLocks noChangeAspect="1"/>
          </p:cNvPicPr>
          <p:nvPr/>
        </p:nvPicPr>
        <p:blipFill>
          <a:blip r:embed="rId3">
            <a:clrChange>
              <a:clrFrom>
                <a:srgbClr val="FFFFFF"/>
              </a:clrFrom>
              <a:clrTo>
                <a:srgbClr val="FFFFFF">
                  <a:alpha val="0"/>
                </a:srgbClr>
              </a:clrTo>
            </a:clrChange>
          </a:blip>
          <a:srcRect l="18726" t="59241" r="33630" b="19640"/>
          <a:stretch/>
        </p:blipFill>
        <p:spPr>
          <a:xfrm>
            <a:off x="2556129" y="-127322"/>
            <a:ext cx="7079741" cy="995423"/>
          </a:xfrm>
          <a:prstGeom prst="rect">
            <a:avLst/>
          </a:prstGeom>
        </p:spPr>
      </p:pic>
      <p:sp>
        <p:nvSpPr>
          <p:cNvPr id="5" name="TextBox 4">
            <a:extLst>
              <a:ext uri="{FF2B5EF4-FFF2-40B4-BE49-F238E27FC236}">
                <a16:creationId xmlns:a16="http://schemas.microsoft.com/office/drawing/2014/main" id="{E4041ABE-5F82-9A99-264F-76A6FA886E4B}"/>
              </a:ext>
            </a:extLst>
          </p:cNvPr>
          <p:cNvSpPr txBox="1"/>
          <p:nvPr/>
        </p:nvSpPr>
        <p:spPr>
          <a:xfrm>
            <a:off x="5736921" y="-75590"/>
            <a:ext cx="4207541" cy="83452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 3</a:t>
            </a:r>
            <a:endParaRPr kumimoji="0" lang="en-SG"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8" name="Freeform 11">
            <a:extLst>
              <a:ext uri="{FF2B5EF4-FFF2-40B4-BE49-F238E27FC236}">
                <a16:creationId xmlns:a16="http://schemas.microsoft.com/office/drawing/2014/main" id="{778C2B1F-9FFA-63A4-1D20-7351677D6D11}"/>
              </a:ext>
            </a:extLst>
          </p:cNvPr>
          <p:cNvSpPr/>
          <p:nvPr/>
        </p:nvSpPr>
        <p:spPr>
          <a:xfrm rot="10800000" flipH="1">
            <a:off x="138685" y="4971103"/>
            <a:ext cx="464339" cy="1448165"/>
          </a:xfrm>
          <a:custGeom>
            <a:avLst/>
            <a:gdLst/>
            <a:ahLst/>
            <a:cxnLst/>
            <a:rect l="l" t="t" r="r" b="b"/>
            <a:pathLst>
              <a:path w="696509" h="2796205">
                <a:moveTo>
                  <a:pt x="696509" y="0"/>
                </a:moveTo>
                <a:lnTo>
                  <a:pt x="0" y="0"/>
                </a:lnTo>
                <a:lnTo>
                  <a:pt x="0" y="2796204"/>
                </a:lnTo>
                <a:lnTo>
                  <a:pt x="696509" y="2796204"/>
                </a:lnTo>
                <a:lnTo>
                  <a:pt x="696509"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Poppins Light"/>
              <a:ea typeface="微软雅黑"/>
              <a:cs typeface="+mn-cs"/>
            </a:endParaRPr>
          </a:p>
        </p:txBody>
      </p:sp>
      <p:grpSp>
        <p:nvGrpSpPr>
          <p:cNvPr id="29" name="Group 3">
            <a:extLst>
              <a:ext uri="{FF2B5EF4-FFF2-40B4-BE49-F238E27FC236}">
                <a16:creationId xmlns:a16="http://schemas.microsoft.com/office/drawing/2014/main" id="{0E843A34-0CB3-B73B-9E41-0893E622B5A3}"/>
              </a:ext>
            </a:extLst>
          </p:cNvPr>
          <p:cNvGrpSpPr/>
          <p:nvPr/>
        </p:nvGrpSpPr>
        <p:grpSpPr>
          <a:xfrm>
            <a:off x="875395" y="4971103"/>
            <a:ext cx="10844829" cy="1798888"/>
            <a:chOff x="0" y="0"/>
            <a:chExt cx="5740378" cy="584912"/>
          </a:xfrm>
        </p:grpSpPr>
        <p:sp>
          <p:nvSpPr>
            <p:cNvPr id="30" name="Freeform 4">
              <a:extLst>
                <a:ext uri="{FF2B5EF4-FFF2-40B4-BE49-F238E27FC236}">
                  <a16:creationId xmlns:a16="http://schemas.microsoft.com/office/drawing/2014/main" id="{4E3896D7-D879-2766-3D0E-2532EA334403}"/>
                </a:ext>
              </a:extLst>
            </p:cNvPr>
            <p:cNvSpPr/>
            <p:nvPr/>
          </p:nvSpPr>
          <p:spPr>
            <a:xfrm>
              <a:off x="0" y="0"/>
              <a:ext cx="5740378" cy="584912"/>
            </a:xfrm>
            <a:custGeom>
              <a:avLst/>
              <a:gdLst/>
              <a:ahLst/>
              <a:cxnLst/>
              <a:rect l="l" t="t" r="r" b="b"/>
              <a:pathLst>
                <a:path w="5740378" h="584912">
                  <a:moveTo>
                    <a:pt x="0" y="0"/>
                  </a:moveTo>
                  <a:lnTo>
                    <a:pt x="5740378" y="0"/>
                  </a:lnTo>
                  <a:lnTo>
                    <a:pt x="5740378" y="584912"/>
                  </a:lnTo>
                  <a:lnTo>
                    <a:pt x="0" y="584912"/>
                  </a:lnTo>
                  <a:close/>
                </a:path>
              </a:pathLst>
            </a:custGeom>
            <a:solidFill>
              <a:srgbClr val="FFFFFF"/>
            </a:solidFill>
            <a:ln w="1905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Poppins Light"/>
                <a:ea typeface="微软雅黑"/>
                <a:cs typeface="+mn-cs"/>
              </a:endParaRPr>
            </a:p>
          </p:txBody>
        </p:sp>
        <p:sp>
          <p:nvSpPr>
            <p:cNvPr id="31" name="TextBox 5">
              <a:extLst>
                <a:ext uri="{FF2B5EF4-FFF2-40B4-BE49-F238E27FC236}">
                  <a16:creationId xmlns:a16="http://schemas.microsoft.com/office/drawing/2014/main" id="{E6118BF9-2D57-B520-D89D-AD6441B78C52}"/>
                </a:ext>
              </a:extLst>
            </p:cNvPr>
            <p:cNvSpPr txBox="1"/>
            <p:nvPr/>
          </p:nvSpPr>
          <p:spPr>
            <a:xfrm>
              <a:off x="0" y="9525"/>
              <a:ext cx="5740378" cy="575387"/>
            </a:xfrm>
            <a:prstGeom prst="rect">
              <a:avLst/>
            </a:prstGeom>
          </p:spPr>
          <p:txBody>
            <a:bodyPr lIns="33867" tIns="33867" rIns="33867" bIns="33867" rtlCol="0" anchor="ctr"/>
            <a:lstStyle/>
            <a:p>
              <a:pPr marL="0" marR="0" lvl="0" indent="0" algn="ctr" defTabSz="609630" rtl="0" eaLnBrk="1" fontAlgn="auto" latinLnBrk="0" hangingPunct="1">
                <a:lnSpc>
                  <a:spcPts val="102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微软雅黑"/>
                <a:cs typeface="+mn-cs"/>
              </a:endParaRPr>
            </a:p>
          </p:txBody>
        </p:sp>
      </p:grpSp>
      <p:sp>
        <p:nvSpPr>
          <p:cNvPr id="32" name="TextBox 31">
            <a:extLst>
              <a:ext uri="{FF2B5EF4-FFF2-40B4-BE49-F238E27FC236}">
                <a16:creationId xmlns:a16="http://schemas.microsoft.com/office/drawing/2014/main" id="{6CA30C0D-A838-10D8-6BDB-58A9E03BA7B8}"/>
              </a:ext>
            </a:extLst>
          </p:cNvPr>
          <p:cNvSpPr txBox="1"/>
          <p:nvPr/>
        </p:nvSpPr>
        <p:spPr>
          <a:xfrm>
            <a:off x="875395" y="4991492"/>
            <a:ext cx="10844829" cy="1815882"/>
          </a:xfrm>
          <a:prstGeom prst="rect">
            <a:avLst/>
          </a:prstGeom>
          <a:noFill/>
        </p:spPr>
        <p:txBody>
          <a:bodyPr wrap="square">
            <a:spAutoFit/>
          </a:bodyPr>
          <a:lstStyle/>
          <a:p>
            <a:pPr algn="just"/>
            <a:r>
              <a:rPr lang="vi-VN" sz="2800" dirty="0">
                <a:latin typeface="+mj-lt"/>
              </a:rPr>
              <a:t>Sự đối lập ấy, nhất là cách phản ứng khác nhau của người cha đối với việc "bỏ học" của người con ở dòng thơ đầu và dòng thơ cuối, có tác dụng tô đậm nỗi đau, nỗi bất an trong tâm hồn của cả cha lẫn "tôi" khi chứng kiến cha, ông mình lâm trọng bệnh.</a:t>
            </a:r>
            <a:endParaRPr lang="en-SG" sz="2800" dirty="0">
              <a:latin typeface="+mj-lt"/>
            </a:endParaRPr>
          </a:p>
        </p:txBody>
      </p:sp>
      <p:sp>
        <p:nvSpPr>
          <p:cNvPr id="33" name="Google Shape;512;p24">
            <a:extLst>
              <a:ext uri="{FF2B5EF4-FFF2-40B4-BE49-F238E27FC236}">
                <a16:creationId xmlns:a16="http://schemas.microsoft.com/office/drawing/2014/main" id="{2924D81D-A63B-8C10-B06E-1EA34AD86F9E}"/>
              </a:ext>
            </a:extLst>
          </p:cNvPr>
          <p:cNvSpPr/>
          <p:nvPr/>
        </p:nvSpPr>
        <p:spPr>
          <a:xfrm>
            <a:off x="1594139" y="874383"/>
            <a:ext cx="984000" cy="984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defRPr/>
            </a:pPr>
            <a:endParaRPr sz="1867" kern="0">
              <a:latin typeface="Montserrat Medium"/>
              <a:ea typeface="Montserrat Medium"/>
              <a:cs typeface="Montserrat Medium"/>
              <a:sym typeface="Montserrat Medium"/>
            </a:endParaRPr>
          </a:p>
        </p:txBody>
      </p:sp>
      <p:sp>
        <p:nvSpPr>
          <p:cNvPr id="34" name="Google Shape;513;p24">
            <a:extLst>
              <a:ext uri="{FF2B5EF4-FFF2-40B4-BE49-F238E27FC236}">
                <a16:creationId xmlns:a16="http://schemas.microsoft.com/office/drawing/2014/main" id="{F3BED8A1-1B69-34C9-0906-EC17AE03087D}"/>
              </a:ext>
            </a:extLst>
          </p:cNvPr>
          <p:cNvSpPr/>
          <p:nvPr/>
        </p:nvSpPr>
        <p:spPr>
          <a:xfrm>
            <a:off x="9339905" y="854483"/>
            <a:ext cx="984000" cy="984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defRPr/>
            </a:pPr>
            <a:endParaRPr sz="1867" kern="0">
              <a:latin typeface="Montserrat Medium"/>
              <a:ea typeface="Montserrat Medium"/>
              <a:cs typeface="Montserrat Medium"/>
              <a:sym typeface="Montserrat Medium"/>
            </a:endParaRPr>
          </a:p>
        </p:txBody>
      </p:sp>
      <p:sp>
        <p:nvSpPr>
          <p:cNvPr id="35" name="Google Shape;520;p24">
            <a:extLst>
              <a:ext uri="{FF2B5EF4-FFF2-40B4-BE49-F238E27FC236}">
                <a16:creationId xmlns:a16="http://schemas.microsoft.com/office/drawing/2014/main" id="{360E0E6A-C40B-2788-14B3-9E35E97EC7DD}"/>
              </a:ext>
            </a:extLst>
          </p:cNvPr>
          <p:cNvSpPr/>
          <p:nvPr/>
        </p:nvSpPr>
        <p:spPr>
          <a:xfrm>
            <a:off x="3093929" y="873730"/>
            <a:ext cx="5611659" cy="952227"/>
          </a:xfrm>
          <a:prstGeom prst="roundRect">
            <a:avLst>
              <a:gd name="adj" fmla="val 50000"/>
            </a:avLst>
          </a:prstGeom>
          <a:solidFill>
            <a:srgbClr val="E7F4D8"/>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defRPr/>
            </a:pP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qua </a:t>
            </a:r>
            <a:r>
              <a:rPr lang="vi-VN" sz="2800" b="1" dirty="0">
                <a:latin typeface="Times New Roman" panose="02020603050405020304" pitchFamily="18" charset="0"/>
                <a:cs typeface="Times New Roman" panose="02020603050405020304" pitchFamily="18" charset="0"/>
              </a:rPr>
              <a:t>sự đối lập giữa hai dòng thơ mở đầu và kết thúc</a:t>
            </a:r>
            <a:endParaRPr sz="5400" b="1" kern="0" dirty="0">
              <a:latin typeface="Times New Roman" panose="02020603050405020304" pitchFamily="18" charset="0"/>
              <a:ea typeface="Montserrat SemiBold"/>
              <a:cs typeface="Times New Roman" panose="02020603050405020304" pitchFamily="18" charset="0"/>
              <a:sym typeface="Montserrat SemiBold"/>
            </a:endParaRPr>
          </a:p>
        </p:txBody>
      </p:sp>
      <p:cxnSp>
        <p:nvCxnSpPr>
          <p:cNvPr id="36" name="Google Shape;521;p24">
            <a:extLst>
              <a:ext uri="{FF2B5EF4-FFF2-40B4-BE49-F238E27FC236}">
                <a16:creationId xmlns:a16="http://schemas.microsoft.com/office/drawing/2014/main" id="{E12E98C8-F468-0D91-6791-C22220952028}"/>
              </a:ext>
            </a:extLst>
          </p:cNvPr>
          <p:cNvCxnSpPr>
            <a:cxnSpLocks/>
            <a:stCxn id="35" idx="1"/>
            <a:endCxn id="33" idx="6"/>
          </p:cNvCxnSpPr>
          <p:nvPr/>
        </p:nvCxnSpPr>
        <p:spPr>
          <a:xfrm flipH="1">
            <a:off x="2578139" y="1349844"/>
            <a:ext cx="515790" cy="16539"/>
          </a:xfrm>
          <a:prstGeom prst="straightConnector1">
            <a:avLst/>
          </a:prstGeom>
          <a:noFill/>
          <a:ln w="19050" cap="flat" cmpd="sng">
            <a:solidFill>
              <a:srgbClr val="000000"/>
            </a:solidFill>
            <a:prstDash val="solid"/>
            <a:round/>
            <a:headEnd type="none" w="med" len="med"/>
            <a:tailEnd type="none" w="med" len="med"/>
          </a:ln>
        </p:spPr>
      </p:cxnSp>
      <p:cxnSp>
        <p:nvCxnSpPr>
          <p:cNvPr id="37" name="Google Shape;522;p24">
            <a:extLst>
              <a:ext uri="{FF2B5EF4-FFF2-40B4-BE49-F238E27FC236}">
                <a16:creationId xmlns:a16="http://schemas.microsoft.com/office/drawing/2014/main" id="{7CE8E71D-52C3-B853-34C2-0994C02EC23A}"/>
              </a:ext>
            </a:extLst>
          </p:cNvPr>
          <p:cNvCxnSpPr>
            <a:cxnSpLocks/>
            <a:stCxn id="35" idx="3"/>
            <a:endCxn id="34" idx="2"/>
          </p:cNvCxnSpPr>
          <p:nvPr/>
        </p:nvCxnSpPr>
        <p:spPr>
          <a:xfrm flipV="1">
            <a:off x="8705588" y="1346483"/>
            <a:ext cx="634317" cy="3361"/>
          </a:xfrm>
          <a:prstGeom prst="straightConnector1">
            <a:avLst/>
          </a:prstGeom>
          <a:noFill/>
          <a:ln w="19050" cap="flat" cmpd="sng">
            <a:solidFill>
              <a:srgbClr val="000000"/>
            </a:solidFill>
            <a:prstDash val="solid"/>
            <a:round/>
            <a:headEnd type="none" w="med" len="med"/>
            <a:tailEnd type="none" w="med" len="med"/>
          </a:ln>
        </p:spPr>
      </p:cxnSp>
      <p:grpSp>
        <p:nvGrpSpPr>
          <p:cNvPr id="38" name="Google Shape;523;p24">
            <a:extLst>
              <a:ext uri="{FF2B5EF4-FFF2-40B4-BE49-F238E27FC236}">
                <a16:creationId xmlns:a16="http://schemas.microsoft.com/office/drawing/2014/main" id="{C5EC422D-2E61-D965-DF03-7D5E5AB405E3}"/>
              </a:ext>
            </a:extLst>
          </p:cNvPr>
          <p:cNvGrpSpPr/>
          <p:nvPr/>
        </p:nvGrpSpPr>
        <p:grpSpPr>
          <a:xfrm>
            <a:off x="9579688" y="1120876"/>
            <a:ext cx="511381" cy="451221"/>
            <a:chOff x="5528632" y="4234340"/>
            <a:chExt cx="383536" cy="338416"/>
          </a:xfrm>
        </p:grpSpPr>
        <p:sp>
          <p:nvSpPr>
            <p:cNvPr id="39" name="Google Shape;524;p24">
              <a:extLst>
                <a:ext uri="{FF2B5EF4-FFF2-40B4-BE49-F238E27FC236}">
                  <a16:creationId xmlns:a16="http://schemas.microsoft.com/office/drawing/2014/main" id="{04F46B9E-8839-C60E-007B-92870AE3904F}"/>
                </a:ext>
              </a:extLst>
            </p:cNvPr>
            <p:cNvSpPr/>
            <p:nvPr/>
          </p:nvSpPr>
          <p:spPr>
            <a:xfrm>
              <a:off x="5528632" y="4234340"/>
              <a:ext cx="383536" cy="338416"/>
            </a:xfrm>
            <a:custGeom>
              <a:avLst/>
              <a:gdLst/>
              <a:ahLst/>
              <a:cxnLst/>
              <a:rect l="l" t="t" r="r" b="b"/>
              <a:pathLst>
                <a:path w="782" h="690" extrusionOk="0">
                  <a:moveTo>
                    <a:pt x="92" y="329"/>
                  </a:moveTo>
                  <a:lnTo>
                    <a:pt x="16" y="329"/>
                  </a:lnTo>
                  <a:cubicBezTo>
                    <a:pt x="7" y="329"/>
                    <a:pt x="0" y="335"/>
                    <a:pt x="0" y="344"/>
                  </a:cubicBezTo>
                  <a:cubicBezTo>
                    <a:pt x="0" y="352"/>
                    <a:pt x="7" y="359"/>
                    <a:pt x="16" y="359"/>
                  </a:cubicBezTo>
                  <a:lnTo>
                    <a:pt x="92" y="359"/>
                  </a:lnTo>
                  <a:cubicBezTo>
                    <a:pt x="98" y="381"/>
                    <a:pt x="118" y="396"/>
                    <a:pt x="140" y="397"/>
                  </a:cubicBezTo>
                  <a:cubicBezTo>
                    <a:pt x="164" y="398"/>
                    <a:pt x="187" y="382"/>
                    <a:pt x="194" y="359"/>
                  </a:cubicBezTo>
                  <a:lnTo>
                    <a:pt x="294" y="359"/>
                  </a:lnTo>
                  <a:cubicBezTo>
                    <a:pt x="299" y="376"/>
                    <a:pt x="313" y="390"/>
                    <a:pt x="330" y="395"/>
                  </a:cubicBezTo>
                  <a:lnTo>
                    <a:pt x="330" y="443"/>
                  </a:lnTo>
                  <a:lnTo>
                    <a:pt x="248" y="443"/>
                  </a:lnTo>
                  <a:cubicBezTo>
                    <a:pt x="229" y="443"/>
                    <a:pt x="213" y="459"/>
                    <a:pt x="213" y="478"/>
                  </a:cubicBezTo>
                  <a:lnTo>
                    <a:pt x="213" y="481"/>
                  </a:lnTo>
                  <a:lnTo>
                    <a:pt x="175" y="481"/>
                  </a:lnTo>
                  <a:cubicBezTo>
                    <a:pt x="155" y="481"/>
                    <a:pt x="138" y="497"/>
                    <a:pt x="138" y="518"/>
                  </a:cubicBezTo>
                  <a:lnTo>
                    <a:pt x="138" y="616"/>
                  </a:lnTo>
                  <a:cubicBezTo>
                    <a:pt x="138" y="636"/>
                    <a:pt x="155" y="653"/>
                    <a:pt x="175" y="653"/>
                  </a:cubicBezTo>
                  <a:lnTo>
                    <a:pt x="213" y="653"/>
                  </a:lnTo>
                  <a:lnTo>
                    <a:pt x="213" y="655"/>
                  </a:lnTo>
                  <a:cubicBezTo>
                    <a:pt x="213" y="675"/>
                    <a:pt x="229" y="690"/>
                    <a:pt x="248" y="690"/>
                  </a:cubicBezTo>
                  <a:lnTo>
                    <a:pt x="278" y="690"/>
                  </a:lnTo>
                  <a:cubicBezTo>
                    <a:pt x="287" y="690"/>
                    <a:pt x="294" y="683"/>
                    <a:pt x="294" y="675"/>
                  </a:cubicBezTo>
                  <a:cubicBezTo>
                    <a:pt x="294" y="667"/>
                    <a:pt x="287" y="660"/>
                    <a:pt x="278" y="660"/>
                  </a:cubicBezTo>
                  <a:lnTo>
                    <a:pt x="248" y="660"/>
                  </a:lnTo>
                  <a:cubicBezTo>
                    <a:pt x="246" y="660"/>
                    <a:pt x="244" y="658"/>
                    <a:pt x="244" y="655"/>
                  </a:cubicBezTo>
                  <a:lnTo>
                    <a:pt x="244" y="619"/>
                  </a:lnTo>
                  <a:cubicBezTo>
                    <a:pt x="244" y="617"/>
                    <a:pt x="246" y="615"/>
                    <a:pt x="248" y="615"/>
                  </a:cubicBezTo>
                  <a:lnTo>
                    <a:pt x="443" y="615"/>
                  </a:lnTo>
                  <a:cubicBezTo>
                    <a:pt x="445" y="615"/>
                    <a:pt x="447" y="617"/>
                    <a:pt x="447" y="619"/>
                  </a:cubicBezTo>
                  <a:lnTo>
                    <a:pt x="447" y="655"/>
                  </a:lnTo>
                  <a:cubicBezTo>
                    <a:pt x="447" y="658"/>
                    <a:pt x="445" y="660"/>
                    <a:pt x="443" y="660"/>
                  </a:cubicBezTo>
                  <a:lnTo>
                    <a:pt x="413" y="660"/>
                  </a:lnTo>
                  <a:cubicBezTo>
                    <a:pt x="404" y="660"/>
                    <a:pt x="397" y="667"/>
                    <a:pt x="397" y="675"/>
                  </a:cubicBezTo>
                  <a:cubicBezTo>
                    <a:pt x="397" y="683"/>
                    <a:pt x="404" y="690"/>
                    <a:pt x="413" y="690"/>
                  </a:cubicBezTo>
                  <a:lnTo>
                    <a:pt x="443" y="690"/>
                  </a:lnTo>
                  <a:cubicBezTo>
                    <a:pt x="462" y="690"/>
                    <a:pt x="477" y="675"/>
                    <a:pt x="477" y="655"/>
                  </a:cubicBezTo>
                  <a:lnTo>
                    <a:pt x="477" y="619"/>
                  </a:lnTo>
                  <a:cubicBezTo>
                    <a:pt x="477" y="600"/>
                    <a:pt x="462" y="584"/>
                    <a:pt x="443" y="584"/>
                  </a:cubicBezTo>
                  <a:lnTo>
                    <a:pt x="248" y="584"/>
                  </a:lnTo>
                  <a:cubicBezTo>
                    <a:pt x="229" y="584"/>
                    <a:pt x="213" y="600"/>
                    <a:pt x="213" y="619"/>
                  </a:cubicBezTo>
                  <a:lnTo>
                    <a:pt x="213" y="622"/>
                  </a:lnTo>
                  <a:lnTo>
                    <a:pt x="175" y="622"/>
                  </a:lnTo>
                  <a:cubicBezTo>
                    <a:pt x="172" y="622"/>
                    <a:pt x="169" y="619"/>
                    <a:pt x="169" y="616"/>
                  </a:cubicBezTo>
                  <a:lnTo>
                    <a:pt x="169" y="518"/>
                  </a:lnTo>
                  <a:cubicBezTo>
                    <a:pt x="169" y="514"/>
                    <a:pt x="172" y="511"/>
                    <a:pt x="175" y="511"/>
                  </a:cubicBezTo>
                  <a:lnTo>
                    <a:pt x="213" y="511"/>
                  </a:lnTo>
                  <a:lnTo>
                    <a:pt x="213" y="514"/>
                  </a:lnTo>
                  <a:cubicBezTo>
                    <a:pt x="213" y="533"/>
                    <a:pt x="229" y="549"/>
                    <a:pt x="248" y="549"/>
                  </a:cubicBezTo>
                  <a:lnTo>
                    <a:pt x="443" y="549"/>
                  </a:lnTo>
                  <a:cubicBezTo>
                    <a:pt x="462" y="549"/>
                    <a:pt x="477" y="533"/>
                    <a:pt x="477" y="514"/>
                  </a:cubicBezTo>
                  <a:lnTo>
                    <a:pt x="477" y="478"/>
                  </a:lnTo>
                  <a:cubicBezTo>
                    <a:pt x="477" y="459"/>
                    <a:pt x="462" y="443"/>
                    <a:pt x="443" y="443"/>
                  </a:cubicBezTo>
                  <a:lnTo>
                    <a:pt x="361" y="443"/>
                  </a:lnTo>
                  <a:lnTo>
                    <a:pt x="361" y="395"/>
                  </a:lnTo>
                  <a:cubicBezTo>
                    <a:pt x="378" y="390"/>
                    <a:pt x="391" y="376"/>
                    <a:pt x="396" y="359"/>
                  </a:cubicBezTo>
                  <a:lnTo>
                    <a:pt x="497" y="359"/>
                  </a:lnTo>
                  <a:cubicBezTo>
                    <a:pt x="504" y="381"/>
                    <a:pt x="524" y="397"/>
                    <a:pt x="547" y="397"/>
                  </a:cubicBezTo>
                  <a:cubicBezTo>
                    <a:pt x="571" y="397"/>
                    <a:pt x="592" y="382"/>
                    <a:pt x="599" y="359"/>
                  </a:cubicBezTo>
                  <a:lnTo>
                    <a:pt x="730" y="359"/>
                  </a:lnTo>
                  <a:lnTo>
                    <a:pt x="715" y="374"/>
                  </a:lnTo>
                  <a:cubicBezTo>
                    <a:pt x="709" y="380"/>
                    <a:pt x="709" y="389"/>
                    <a:pt x="715" y="395"/>
                  </a:cubicBezTo>
                  <a:cubicBezTo>
                    <a:pt x="721" y="401"/>
                    <a:pt x="731" y="401"/>
                    <a:pt x="737" y="395"/>
                  </a:cubicBezTo>
                  <a:lnTo>
                    <a:pt x="777" y="355"/>
                  </a:lnTo>
                  <a:cubicBezTo>
                    <a:pt x="783" y="349"/>
                    <a:pt x="783" y="339"/>
                    <a:pt x="777" y="333"/>
                  </a:cubicBezTo>
                  <a:lnTo>
                    <a:pt x="737" y="293"/>
                  </a:lnTo>
                  <a:cubicBezTo>
                    <a:pt x="731" y="287"/>
                    <a:pt x="721" y="287"/>
                    <a:pt x="715" y="293"/>
                  </a:cubicBezTo>
                  <a:cubicBezTo>
                    <a:pt x="709" y="299"/>
                    <a:pt x="709" y="308"/>
                    <a:pt x="715" y="314"/>
                  </a:cubicBezTo>
                  <a:lnTo>
                    <a:pt x="730" y="329"/>
                  </a:lnTo>
                  <a:lnTo>
                    <a:pt x="599" y="329"/>
                  </a:lnTo>
                  <a:cubicBezTo>
                    <a:pt x="594" y="311"/>
                    <a:pt x="580" y="298"/>
                    <a:pt x="563" y="293"/>
                  </a:cubicBezTo>
                  <a:lnTo>
                    <a:pt x="563" y="248"/>
                  </a:lnTo>
                  <a:lnTo>
                    <a:pt x="655" y="248"/>
                  </a:lnTo>
                  <a:cubicBezTo>
                    <a:pt x="675" y="248"/>
                    <a:pt x="690" y="233"/>
                    <a:pt x="690" y="213"/>
                  </a:cubicBezTo>
                  <a:lnTo>
                    <a:pt x="690" y="211"/>
                  </a:lnTo>
                  <a:lnTo>
                    <a:pt x="751" y="211"/>
                  </a:lnTo>
                  <a:cubicBezTo>
                    <a:pt x="759" y="211"/>
                    <a:pt x="766" y="204"/>
                    <a:pt x="766" y="195"/>
                  </a:cubicBezTo>
                  <a:lnTo>
                    <a:pt x="766" y="53"/>
                  </a:lnTo>
                  <a:cubicBezTo>
                    <a:pt x="766" y="45"/>
                    <a:pt x="759" y="38"/>
                    <a:pt x="751" y="38"/>
                  </a:cubicBezTo>
                  <a:lnTo>
                    <a:pt x="690" y="38"/>
                  </a:lnTo>
                  <a:lnTo>
                    <a:pt x="690" y="35"/>
                  </a:lnTo>
                  <a:cubicBezTo>
                    <a:pt x="690" y="16"/>
                    <a:pt x="675" y="0"/>
                    <a:pt x="655" y="0"/>
                  </a:cubicBezTo>
                  <a:lnTo>
                    <a:pt x="441" y="0"/>
                  </a:lnTo>
                  <a:cubicBezTo>
                    <a:pt x="421" y="0"/>
                    <a:pt x="406" y="16"/>
                    <a:pt x="406" y="35"/>
                  </a:cubicBezTo>
                  <a:lnTo>
                    <a:pt x="406" y="71"/>
                  </a:lnTo>
                  <a:cubicBezTo>
                    <a:pt x="406" y="90"/>
                    <a:pt x="421" y="106"/>
                    <a:pt x="441" y="106"/>
                  </a:cubicBezTo>
                  <a:lnTo>
                    <a:pt x="655" y="106"/>
                  </a:lnTo>
                  <a:cubicBezTo>
                    <a:pt x="675" y="106"/>
                    <a:pt x="690" y="90"/>
                    <a:pt x="690" y="71"/>
                  </a:cubicBezTo>
                  <a:lnTo>
                    <a:pt x="690" y="68"/>
                  </a:lnTo>
                  <a:lnTo>
                    <a:pt x="736" y="68"/>
                  </a:lnTo>
                  <a:lnTo>
                    <a:pt x="736" y="180"/>
                  </a:lnTo>
                  <a:lnTo>
                    <a:pt x="690" y="180"/>
                  </a:lnTo>
                  <a:lnTo>
                    <a:pt x="690" y="177"/>
                  </a:lnTo>
                  <a:cubicBezTo>
                    <a:pt x="690" y="158"/>
                    <a:pt x="675" y="142"/>
                    <a:pt x="655" y="142"/>
                  </a:cubicBezTo>
                  <a:lnTo>
                    <a:pt x="441" y="142"/>
                  </a:lnTo>
                  <a:cubicBezTo>
                    <a:pt x="421" y="142"/>
                    <a:pt x="406" y="158"/>
                    <a:pt x="406" y="177"/>
                  </a:cubicBezTo>
                  <a:lnTo>
                    <a:pt x="406" y="213"/>
                  </a:lnTo>
                  <a:cubicBezTo>
                    <a:pt x="406" y="233"/>
                    <a:pt x="421" y="248"/>
                    <a:pt x="441" y="248"/>
                  </a:cubicBezTo>
                  <a:lnTo>
                    <a:pt x="533" y="248"/>
                  </a:lnTo>
                  <a:lnTo>
                    <a:pt x="533" y="293"/>
                  </a:lnTo>
                  <a:cubicBezTo>
                    <a:pt x="516" y="298"/>
                    <a:pt x="502" y="311"/>
                    <a:pt x="497" y="329"/>
                  </a:cubicBezTo>
                  <a:lnTo>
                    <a:pt x="396" y="329"/>
                  </a:lnTo>
                  <a:cubicBezTo>
                    <a:pt x="390" y="307"/>
                    <a:pt x="369" y="291"/>
                    <a:pt x="345" y="291"/>
                  </a:cubicBezTo>
                  <a:cubicBezTo>
                    <a:pt x="321" y="291"/>
                    <a:pt x="301" y="307"/>
                    <a:pt x="294" y="329"/>
                  </a:cubicBezTo>
                  <a:lnTo>
                    <a:pt x="194" y="329"/>
                  </a:lnTo>
                  <a:cubicBezTo>
                    <a:pt x="189" y="311"/>
                    <a:pt x="175" y="298"/>
                    <a:pt x="158" y="293"/>
                  </a:cubicBezTo>
                  <a:lnTo>
                    <a:pt x="158" y="248"/>
                  </a:lnTo>
                  <a:lnTo>
                    <a:pt x="250" y="248"/>
                  </a:lnTo>
                  <a:cubicBezTo>
                    <a:pt x="269" y="248"/>
                    <a:pt x="285" y="233"/>
                    <a:pt x="285" y="213"/>
                  </a:cubicBezTo>
                  <a:lnTo>
                    <a:pt x="285" y="177"/>
                  </a:lnTo>
                  <a:cubicBezTo>
                    <a:pt x="285" y="158"/>
                    <a:pt x="269" y="142"/>
                    <a:pt x="250" y="142"/>
                  </a:cubicBezTo>
                  <a:lnTo>
                    <a:pt x="35" y="142"/>
                  </a:lnTo>
                  <a:cubicBezTo>
                    <a:pt x="16" y="142"/>
                    <a:pt x="0" y="158"/>
                    <a:pt x="0" y="177"/>
                  </a:cubicBezTo>
                  <a:lnTo>
                    <a:pt x="0" y="213"/>
                  </a:lnTo>
                  <a:cubicBezTo>
                    <a:pt x="0" y="233"/>
                    <a:pt x="16" y="248"/>
                    <a:pt x="35" y="248"/>
                  </a:cubicBezTo>
                  <a:lnTo>
                    <a:pt x="127" y="248"/>
                  </a:lnTo>
                  <a:lnTo>
                    <a:pt x="127" y="293"/>
                  </a:lnTo>
                  <a:cubicBezTo>
                    <a:pt x="110" y="298"/>
                    <a:pt x="97" y="311"/>
                    <a:pt x="92" y="329"/>
                  </a:cubicBezTo>
                  <a:moveTo>
                    <a:pt x="447" y="478"/>
                  </a:moveTo>
                  <a:lnTo>
                    <a:pt x="447" y="514"/>
                  </a:lnTo>
                  <a:cubicBezTo>
                    <a:pt x="447" y="516"/>
                    <a:pt x="445" y="518"/>
                    <a:pt x="443" y="518"/>
                  </a:cubicBezTo>
                  <a:lnTo>
                    <a:pt x="248" y="518"/>
                  </a:lnTo>
                  <a:cubicBezTo>
                    <a:pt x="246" y="518"/>
                    <a:pt x="244" y="516"/>
                    <a:pt x="244" y="514"/>
                  </a:cubicBezTo>
                  <a:lnTo>
                    <a:pt x="244" y="478"/>
                  </a:lnTo>
                  <a:cubicBezTo>
                    <a:pt x="244" y="475"/>
                    <a:pt x="246" y="474"/>
                    <a:pt x="248" y="474"/>
                  </a:cubicBezTo>
                  <a:lnTo>
                    <a:pt x="443" y="474"/>
                  </a:lnTo>
                  <a:cubicBezTo>
                    <a:pt x="445" y="474"/>
                    <a:pt x="447" y="475"/>
                    <a:pt x="447" y="478"/>
                  </a:cubicBezTo>
                  <a:moveTo>
                    <a:pt x="660" y="71"/>
                  </a:moveTo>
                  <a:cubicBezTo>
                    <a:pt x="660" y="74"/>
                    <a:pt x="658" y="76"/>
                    <a:pt x="655" y="76"/>
                  </a:cubicBezTo>
                  <a:lnTo>
                    <a:pt x="441" y="76"/>
                  </a:lnTo>
                  <a:cubicBezTo>
                    <a:pt x="438" y="76"/>
                    <a:pt x="436" y="74"/>
                    <a:pt x="436" y="71"/>
                  </a:cubicBezTo>
                  <a:lnTo>
                    <a:pt x="436" y="35"/>
                  </a:lnTo>
                  <a:cubicBezTo>
                    <a:pt x="436" y="33"/>
                    <a:pt x="438" y="31"/>
                    <a:pt x="441" y="31"/>
                  </a:cubicBezTo>
                  <a:lnTo>
                    <a:pt x="655" y="31"/>
                  </a:lnTo>
                  <a:cubicBezTo>
                    <a:pt x="658" y="31"/>
                    <a:pt x="660" y="33"/>
                    <a:pt x="660" y="35"/>
                  </a:cubicBezTo>
                  <a:lnTo>
                    <a:pt x="660" y="71"/>
                  </a:lnTo>
                  <a:moveTo>
                    <a:pt x="436" y="213"/>
                  </a:moveTo>
                  <a:lnTo>
                    <a:pt x="436" y="177"/>
                  </a:lnTo>
                  <a:cubicBezTo>
                    <a:pt x="436" y="175"/>
                    <a:pt x="438" y="173"/>
                    <a:pt x="441" y="173"/>
                  </a:cubicBezTo>
                  <a:lnTo>
                    <a:pt x="655" y="173"/>
                  </a:lnTo>
                  <a:cubicBezTo>
                    <a:pt x="658" y="173"/>
                    <a:pt x="660" y="175"/>
                    <a:pt x="660" y="177"/>
                  </a:cubicBezTo>
                  <a:lnTo>
                    <a:pt x="660" y="213"/>
                  </a:lnTo>
                  <a:cubicBezTo>
                    <a:pt x="660" y="216"/>
                    <a:pt x="658" y="218"/>
                    <a:pt x="655" y="218"/>
                  </a:cubicBezTo>
                  <a:lnTo>
                    <a:pt x="441" y="218"/>
                  </a:lnTo>
                  <a:cubicBezTo>
                    <a:pt x="438" y="218"/>
                    <a:pt x="436" y="216"/>
                    <a:pt x="436" y="213"/>
                  </a:cubicBezTo>
                  <a:moveTo>
                    <a:pt x="31" y="213"/>
                  </a:moveTo>
                  <a:lnTo>
                    <a:pt x="31" y="177"/>
                  </a:lnTo>
                  <a:cubicBezTo>
                    <a:pt x="31" y="175"/>
                    <a:pt x="33" y="173"/>
                    <a:pt x="35" y="173"/>
                  </a:cubicBezTo>
                  <a:lnTo>
                    <a:pt x="250" y="173"/>
                  </a:lnTo>
                  <a:cubicBezTo>
                    <a:pt x="252" y="173"/>
                    <a:pt x="254" y="175"/>
                    <a:pt x="254" y="177"/>
                  </a:cubicBezTo>
                  <a:lnTo>
                    <a:pt x="254" y="213"/>
                  </a:lnTo>
                  <a:cubicBezTo>
                    <a:pt x="254" y="216"/>
                    <a:pt x="252" y="218"/>
                    <a:pt x="250" y="218"/>
                  </a:cubicBezTo>
                  <a:lnTo>
                    <a:pt x="35" y="218"/>
                  </a:lnTo>
                  <a:cubicBezTo>
                    <a:pt x="33" y="218"/>
                    <a:pt x="31" y="216"/>
                    <a:pt x="31" y="213"/>
                  </a:cubicBezTo>
                  <a:moveTo>
                    <a:pt x="548" y="321"/>
                  </a:moveTo>
                  <a:cubicBezTo>
                    <a:pt x="561" y="321"/>
                    <a:pt x="571" y="332"/>
                    <a:pt x="571" y="344"/>
                  </a:cubicBezTo>
                  <a:cubicBezTo>
                    <a:pt x="571" y="357"/>
                    <a:pt x="561" y="367"/>
                    <a:pt x="548" y="367"/>
                  </a:cubicBezTo>
                  <a:cubicBezTo>
                    <a:pt x="535" y="367"/>
                    <a:pt x="525" y="357"/>
                    <a:pt x="525" y="344"/>
                  </a:cubicBezTo>
                  <a:cubicBezTo>
                    <a:pt x="525" y="332"/>
                    <a:pt x="535" y="321"/>
                    <a:pt x="548" y="321"/>
                  </a:cubicBezTo>
                  <a:moveTo>
                    <a:pt x="345" y="321"/>
                  </a:moveTo>
                  <a:cubicBezTo>
                    <a:pt x="358" y="321"/>
                    <a:pt x="368" y="332"/>
                    <a:pt x="368" y="344"/>
                  </a:cubicBezTo>
                  <a:cubicBezTo>
                    <a:pt x="368" y="357"/>
                    <a:pt x="358" y="367"/>
                    <a:pt x="345" y="367"/>
                  </a:cubicBezTo>
                  <a:cubicBezTo>
                    <a:pt x="333" y="367"/>
                    <a:pt x="323" y="356"/>
                    <a:pt x="323" y="344"/>
                  </a:cubicBezTo>
                  <a:lnTo>
                    <a:pt x="323" y="344"/>
                  </a:lnTo>
                  <a:cubicBezTo>
                    <a:pt x="323" y="331"/>
                    <a:pt x="333" y="321"/>
                    <a:pt x="345" y="321"/>
                  </a:cubicBezTo>
                  <a:moveTo>
                    <a:pt x="165" y="344"/>
                  </a:moveTo>
                  <a:cubicBezTo>
                    <a:pt x="165" y="356"/>
                    <a:pt x="155" y="367"/>
                    <a:pt x="143" y="367"/>
                  </a:cubicBezTo>
                  <a:cubicBezTo>
                    <a:pt x="130" y="367"/>
                    <a:pt x="120" y="356"/>
                    <a:pt x="120" y="344"/>
                  </a:cubicBezTo>
                  <a:lnTo>
                    <a:pt x="120" y="344"/>
                  </a:lnTo>
                  <a:cubicBezTo>
                    <a:pt x="120" y="331"/>
                    <a:pt x="130" y="321"/>
                    <a:pt x="143" y="321"/>
                  </a:cubicBezTo>
                  <a:cubicBezTo>
                    <a:pt x="155" y="321"/>
                    <a:pt x="165" y="331"/>
                    <a:pt x="165" y="344"/>
                  </a:cubicBezTo>
                  <a:close/>
                </a:path>
              </a:pathLst>
            </a:custGeom>
            <a:solidFill>
              <a:srgbClr val="000000"/>
            </a:solidFill>
            <a:ln>
              <a:noFill/>
            </a:ln>
          </p:spPr>
          <p:txBody>
            <a:bodyPr spcFirstLastPara="1" wrap="square" lIns="120000" tIns="60000" rIns="120000" bIns="60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525;p24">
              <a:extLst>
                <a:ext uri="{FF2B5EF4-FFF2-40B4-BE49-F238E27FC236}">
                  <a16:creationId xmlns:a16="http://schemas.microsoft.com/office/drawing/2014/main" id="{1909DA3B-D7B3-F978-3433-D463F6B0C405}"/>
                </a:ext>
              </a:extLst>
            </p:cNvPr>
            <p:cNvSpPr/>
            <p:nvPr/>
          </p:nvSpPr>
          <p:spPr>
            <a:xfrm>
              <a:off x="5690482" y="4558042"/>
              <a:ext cx="15204" cy="14714"/>
            </a:xfrm>
            <a:custGeom>
              <a:avLst/>
              <a:gdLst/>
              <a:ahLst/>
              <a:cxnLst/>
              <a:rect l="l" t="t" r="r" b="b"/>
              <a:pathLst>
                <a:path w="31" h="30" extrusionOk="0">
                  <a:moveTo>
                    <a:pt x="28" y="7"/>
                  </a:moveTo>
                  <a:cubicBezTo>
                    <a:pt x="24" y="1"/>
                    <a:pt x="18" y="-1"/>
                    <a:pt x="11" y="0"/>
                  </a:cubicBezTo>
                  <a:cubicBezTo>
                    <a:pt x="5" y="2"/>
                    <a:pt x="0" y="8"/>
                    <a:pt x="0" y="15"/>
                  </a:cubicBezTo>
                  <a:cubicBezTo>
                    <a:pt x="0" y="28"/>
                    <a:pt x="17" y="35"/>
                    <a:pt x="26" y="26"/>
                  </a:cubicBezTo>
                  <a:cubicBezTo>
                    <a:pt x="31" y="20"/>
                    <a:pt x="32" y="12"/>
                    <a:pt x="28" y="7"/>
                  </a:cubicBezTo>
                  <a:close/>
                </a:path>
              </a:pathLst>
            </a:custGeom>
            <a:solidFill>
              <a:srgbClr val="000000"/>
            </a:solidFill>
            <a:ln>
              <a:noFill/>
            </a:ln>
          </p:spPr>
          <p:txBody>
            <a:bodyPr spcFirstLastPara="1" wrap="square" lIns="120000" tIns="0" rIns="12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41" name="Google Shape;537;p24">
            <a:extLst>
              <a:ext uri="{FF2B5EF4-FFF2-40B4-BE49-F238E27FC236}">
                <a16:creationId xmlns:a16="http://schemas.microsoft.com/office/drawing/2014/main" id="{A41ABF46-E7D5-427F-6B71-080F145B86DB}"/>
              </a:ext>
            </a:extLst>
          </p:cNvPr>
          <p:cNvGrpSpPr/>
          <p:nvPr/>
        </p:nvGrpSpPr>
        <p:grpSpPr>
          <a:xfrm>
            <a:off x="1814540" y="1120520"/>
            <a:ext cx="523805" cy="491765"/>
            <a:chOff x="3974870" y="1887010"/>
            <a:chExt cx="392854" cy="368824"/>
          </a:xfrm>
        </p:grpSpPr>
        <p:sp>
          <p:nvSpPr>
            <p:cNvPr id="42" name="Google Shape;538;p24">
              <a:extLst>
                <a:ext uri="{FF2B5EF4-FFF2-40B4-BE49-F238E27FC236}">
                  <a16:creationId xmlns:a16="http://schemas.microsoft.com/office/drawing/2014/main" id="{3561195B-8C49-387B-9015-02D70B7DF8F9}"/>
                </a:ext>
              </a:extLst>
            </p:cNvPr>
            <p:cNvSpPr/>
            <p:nvPr/>
          </p:nvSpPr>
          <p:spPr>
            <a:xfrm>
              <a:off x="4081789" y="1946846"/>
              <a:ext cx="205501" cy="259452"/>
            </a:xfrm>
            <a:custGeom>
              <a:avLst/>
              <a:gdLst/>
              <a:ahLst/>
              <a:cxnLst/>
              <a:rect l="l" t="t" r="r" b="b"/>
              <a:pathLst>
                <a:path w="419" h="529" extrusionOk="0">
                  <a:moveTo>
                    <a:pt x="43" y="297"/>
                  </a:moveTo>
                  <a:cubicBezTo>
                    <a:pt x="36" y="297"/>
                    <a:pt x="29" y="295"/>
                    <a:pt x="24" y="292"/>
                  </a:cubicBezTo>
                  <a:cubicBezTo>
                    <a:pt x="19" y="289"/>
                    <a:pt x="13" y="288"/>
                    <a:pt x="8" y="291"/>
                  </a:cubicBezTo>
                  <a:cubicBezTo>
                    <a:pt x="3" y="294"/>
                    <a:pt x="0" y="299"/>
                    <a:pt x="0" y="305"/>
                  </a:cubicBezTo>
                  <a:lnTo>
                    <a:pt x="0" y="390"/>
                  </a:lnTo>
                  <a:cubicBezTo>
                    <a:pt x="0" y="426"/>
                    <a:pt x="29" y="455"/>
                    <a:pt x="64" y="455"/>
                  </a:cubicBezTo>
                  <a:lnTo>
                    <a:pt x="106" y="455"/>
                  </a:lnTo>
                  <a:cubicBezTo>
                    <a:pt x="105" y="458"/>
                    <a:pt x="105" y="461"/>
                    <a:pt x="105" y="464"/>
                  </a:cubicBezTo>
                  <a:cubicBezTo>
                    <a:pt x="105" y="500"/>
                    <a:pt x="135" y="529"/>
                    <a:pt x="171" y="529"/>
                  </a:cubicBezTo>
                  <a:cubicBezTo>
                    <a:pt x="207" y="529"/>
                    <a:pt x="236" y="500"/>
                    <a:pt x="236" y="464"/>
                  </a:cubicBezTo>
                  <a:cubicBezTo>
                    <a:pt x="236" y="461"/>
                    <a:pt x="236" y="458"/>
                    <a:pt x="235" y="455"/>
                  </a:cubicBezTo>
                  <a:lnTo>
                    <a:pt x="255" y="455"/>
                  </a:lnTo>
                  <a:cubicBezTo>
                    <a:pt x="263" y="455"/>
                    <a:pt x="270" y="448"/>
                    <a:pt x="270" y="439"/>
                  </a:cubicBezTo>
                  <a:cubicBezTo>
                    <a:pt x="270" y="430"/>
                    <a:pt x="263" y="423"/>
                    <a:pt x="255" y="423"/>
                  </a:cubicBezTo>
                  <a:lnTo>
                    <a:pt x="214" y="423"/>
                  </a:lnTo>
                  <a:cubicBezTo>
                    <a:pt x="202" y="423"/>
                    <a:pt x="194" y="436"/>
                    <a:pt x="200" y="447"/>
                  </a:cubicBezTo>
                  <a:cubicBezTo>
                    <a:pt x="203" y="452"/>
                    <a:pt x="205" y="458"/>
                    <a:pt x="205" y="464"/>
                  </a:cubicBezTo>
                  <a:cubicBezTo>
                    <a:pt x="205" y="482"/>
                    <a:pt x="189" y="498"/>
                    <a:pt x="171" y="498"/>
                  </a:cubicBezTo>
                  <a:cubicBezTo>
                    <a:pt x="152" y="498"/>
                    <a:pt x="137" y="482"/>
                    <a:pt x="137" y="464"/>
                  </a:cubicBezTo>
                  <a:cubicBezTo>
                    <a:pt x="137" y="458"/>
                    <a:pt x="138" y="452"/>
                    <a:pt x="141" y="447"/>
                  </a:cubicBezTo>
                  <a:cubicBezTo>
                    <a:pt x="147" y="436"/>
                    <a:pt x="139" y="423"/>
                    <a:pt x="127" y="423"/>
                  </a:cubicBezTo>
                  <a:lnTo>
                    <a:pt x="64" y="423"/>
                  </a:lnTo>
                  <a:cubicBezTo>
                    <a:pt x="46" y="423"/>
                    <a:pt x="31" y="408"/>
                    <a:pt x="31" y="390"/>
                  </a:cubicBezTo>
                  <a:lnTo>
                    <a:pt x="31" y="328"/>
                  </a:lnTo>
                  <a:cubicBezTo>
                    <a:pt x="35" y="328"/>
                    <a:pt x="39" y="329"/>
                    <a:pt x="43" y="329"/>
                  </a:cubicBezTo>
                  <a:cubicBezTo>
                    <a:pt x="79" y="329"/>
                    <a:pt x="108" y="299"/>
                    <a:pt x="108" y="263"/>
                  </a:cubicBezTo>
                  <a:cubicBezTo>
                    <a:pt x="108" y="227"/>
                    <a:pt x="79" y="198"/>
                    <a:pt x="43" y="198"/>
                  </a:cubicBezTo>
                  <a:cubicBezTo>
                    <a:pt x="39" y="198"/>
                    <a:pt x="35" y="198"/>
                    <a:pt x="31" y="199"/>
                  </a:cubicBezTo>
                  <a:lnTo>
                    <a:pt x="31" y="136"/>
                  </a:lnTo>
                  <a:cubicBezTo>
                    <a:pt x="31" y="118"/>
                    <a:pt x="46" y="103"/>
                    <a:pt x="64" y="103"/>
                  </a:cubicBezTo>
                  <a:lnTo>
                    <a:pt x="126" y="103"/>
                  </a:lnTo>
                  <a:cubicBezTo>
                    <a:pt x="137" y="103"/>
                    <a:pt x="145" y="91"/>
                    <a:pt x="140" y="81"/>
                  </a:cubicBezTo>
                  <a:cubicBezTo>
                    <a:pt x="138" y="76"/>
                    <a:pt x="137" y="71"/>
                    <a:pt x="137" y="66"/>
                  </a:cubicBezTo>
                  <a:cubicBezTo>
                    <a:pt x="137" y="47"/>
                    <a:pt x="152" y="31"/>
                    <a:pt x="171" y="31"/>
                  </a:cubicBezTo>
                  <a:cubicBezTo>
                    <a:pt x="189" y="31"/>
                    <a:pt x="205" y="47"/>
                    <a:pt x="205" y="66"/>
                  </a:cubicBezTo>
                  <a:cubicBezTo>
                    <a:pt x="205" y="71"/>
                    <a:pt x="204" y="76"/>
                    <a:pt x="201" y="81"/>
                  </a:cubicBezTo>
                  <a:cubicBezTo>
                    <a:pt x="196" y="91"/>
                    <a:pt x="204" y="103"/>
                    <a:pt x="215" y="103"/>
                  </a:cubicBezTo>
                  <a:lnTo>
                    <a:pt x="277" y="103"/>
                  </a:lnTo>
                  <a:cubicBezTo>
                    <a:pt x="295" y="103"/>
                    <a:pt x="310" y="118"/>
                    <a:pt x="310" y="136"/>
                  </a:cubicBezTo>
                  <a:lnTo>
                    <a:pt x="310" y="222"/>
                  </a:lnTo>
                  <a:cubicBezTo>
                    <a:pt x="310" y="228"/>
                    <a:pt x="313" y="233"/>
                    <a:pt x="319" y="236"/>
                  </a:cubicBezTo>
                  <a:cubicBezTo>
                    <a:pt x="324" y="238"/>
                    <a:pt x="330" y="238"/>
                    <a:pt x="335" y="235"/>
                  </a:cubicBezTo>
                  <a:cubicBezTo>
                    <a:pt x="340" y="231"/>
                    <a:pt x="347" y="229"/>
                    <a:pt x="354" y="229"/>
                  </a:cubicBezTo>
                  <a:cubicBezTo>
                    <a:pt x="372" y="229"/>
                    <a:pt x="388" y="244"/>
                    <a:pt x="388" y="263"/>
                  </a:cubicBezTo>
                  <a:cubicBezTo>
                    <a:pt x="388" y="282"/>
                    <a:pt x="372" y="297"/>
                    <a:pt x="354" y="297"/>
                  </a:cubicBezTo>
                  <a:cubicBezTo>
                    <a:pt x="347" y="297"/>
                    <a:pt x="340" y="295"/>
                    <a:pt x="335" y="292"/>
                  </a:cubicBezTo>
                  <a:cubicBezTo>
                    <a:pt x="330" y="288"/>
                    <a:pt x="324" y="288"/>
                    <a:pt x="319" y="291"/>
                  </a:cubicBezTo>
                  <a:cubicBezTo>
                    <a:pt x="313" y="293"/>
                    <a:pt x="310" y="299"/>
                    <a:pt x="310" y="305"/>
                  </a:cubicBezTo>
                  <a:lnTo>
                    <a:pt x="310" y="347"/>
                  </a:lnTo>
                  <a:cubicBezTo>
                    <a:pt x="310" y="356"/>
                    <a:pt x="317" y="363"/>
                    <a:pt x="326" y="363"/>
                  </a:cubicBezTo>
                  <a:cubicBezTo>
                    <a:pt x="335" y="363"/>
                    <a:pt x="342" y="356"/>
                    <a:pt x="342" y="347"/>
                  </a:cubicBezTo>
                  <a:lnTo>
                    <a:pt x="342" y="327"/>
                  </a:lnTo>
                  <a:cubicBezTo>
                    <a:pt x="346" y="328"/>
                    <a:pt x="350" y="329"/>
                    <a:pt x="354" y="329"/>
                  </a:cubicBezTo>
                  <a:cubicBezTo>
                    <a:pt x="390" y="329"/>
                    <a:pt x="419" y="299"/>
                    <a:pt x="419" y="263"/>
                  </a:cubicBezTo>
                  <a:cubicBezTo>
                    <a:pt x="419" y="227"/>
                    <a:pt x="390" y="198"/>
                    <a:pt x="354" y="198"/>
                  </a:cubicBezTo>
                  <a:cubicBezTo>
                    <a:pt x="350" y="198"/>
                    <a:pt x="346" y="198"/>
                    <a:pt x="342" y="199"/>
                  </a:cubicBezTo>
                  <a:lnTo>
                    <a:pt x="342" y="136"/>
                  </a:lnTo>
                  <a:cubicBezTo>
                    <a:pt x="342" y="101"/>
                    <a:pt x="313" y="72"/>
                    <a:pt x="277" y="72"/>
                  </a:cubicBezTo>
                  <a:lnTo>
                    <a:pt x="236" y="72"/>
                  </a:lnTo>
                  <a:cubicBezTo>
                    <a:pt x="236" y="70"/>
                    <a:pt x="236" y="68"/>
                    <a:pt x="236" y="66"/>
                  </a:cubicBezTo>
                  <a:cubicBezTo>
                    <a:pt x="236" y="29"/>
                    <a:pt x="207" y="0"/>
                    <a:pt x="171" y="0"/>
                  </a:cubicBezTo>
                  <a:cubicBezTo>
                    <a:pt x="135" y="0"/>
                    <a:pt x="105" y="29"/>
                    <a:pt x="105" y="66"/>
                  </a:cubicBezTo>
                  <a:cubicBezTo>
                    <a:pt x="105" y="68"/>
                    <a:pt x="105" y="70"/>
                    <a:pt x="106" y="72"/>
                  </a:cubicBezTo>
                  <a:lnTo>
                    <a:pt x="64" y="72"/>
                  </a:lnTo>
                  <a:cubicBezTo>
                    <a:pt x="29" y="72"/>
                    <a:pt x="0" y="101"/>
                    <a:pt x="0" y="136"/>
                  </a:cubicBezTo>
                  <a:lnTo>
                    <a:pt x="0" y="222"/>
                  </a:lnTo>
                  <a:cubicBezTo>
                    <a:pt x="0" y="227"/>
                    <a:pt x="3" y="233"/>
                    <a:pt x="8" y="235"/>
                  </a:cubicBezTo>
                  <a:cubicBezTo>
                    <a:pt x="13" y="238"/>
                    <a:pt x="19" y="238"/>
                    <a:pt x="24" y="235"/>
                  </a:cubicBezTo>
                  <a:cubicBezTo>
                    <a:pt x="29" y="231"/>
                    <a:pt x="36" y="229"/>
                    <a:pt x="43" y="229"/>
                  </a:cubicBezTo>
                  <a:cubicBezTo>
                    <a:pt x="61" y="229"/>
                    <a:pt x="77" y="244"/>
                    <a:pt x="77" y="263"/>
                  </a:cubicBezTo>
                  <a:cubicBezTo>
                    <a:pt x="77" y="282"/>
                    <a:pt x="61" y="297"/>
                    <a:pt x="43" y="297"/>
                  </a:cubicBezTo>
                  <a:close/>
                </a:path>
              </a:pathLst>
            </a:custGeom>
            <a:solidFill>
              <a:srgbClr val="000000"/>
            </a:solidFill>
            <a:ln>
              <a:noFill/>
            </a:ln>
          </p:spPr>
          <p:txBody>
            <a:bodyPr spcFirstLastPara="1" wrap="square" lIns="120000" tIns="60000" rIns="120000" bIns="60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cs typeface="Arial"/>
                <a:sym typeface="Arial"/>
              </a:endParaRPr>
            </a:p>
          </p:txBody>
        </p:sp>
        <p:sp>
          <p:nvSpPr>
            <p:cNvPr id="43" name="Google Shape;539;p24">
              <a:extLst>
                <a:ext uri="{FF2B5EF4-FFF2-40B4-BE49-F238E27FC236}">
                  <a16:creationId xmlns:a16="http://schemas.microsoft.com/office/drawing/2014/main" id="{BCC946F8-A30B-64A0-B797-2EF7BC2E47E0}"/>
                </a:ext>
              </a:extLst>
            </p:cNvPr>
            <p:cNvSpPr/>
            <p:nvPr/>
          </p:nvSpPr>
          <p:spPr>
            <a:xfrm>
              <a:off x="3993998" y="2076327"/>
              <a:ext cx="373236" cy="179507"/>
            </a:xfrm>
            <a:custGeom>
              <a:avLst/>
              <a:gdLst/>
              <a:ahLst/>
              <a:cxnLst/>
              <a:rect l="l" t="t" r="r" b="b"/>
              <a:pathLst>
                <a:path w="761" h="366" extrusionOk="0">
                  <a:moveTo>
                    <a:pt x="32" y="57"/>
                  </a:moveTo>
                  <a:cubicBezTo>
                    <a:pt x="31" y="49"/>
                    <a:pt x="23" y="43"/>
                    <a:pt x="14" y="44"/>
                  </a:cubicBezTo>
                  <a:cubicBezTo>
                    <a:pt x="6" y="46"/>
                    <a:pt x="0" y="54"/>
                    <a:pt x="1" y="62"/>
                  </a:cubicBezTo>
                  <a:cubicBezTo>
                    <a:pt x="16" y="146"/>
                    <a:pt x="59" y="223"/>
                    <a:pt x="125" y="279"/>
                  </a:cubicBezTo>
                  <a:cubicBezTo>
                    <a:pt x="191" y="335"/>
                    <a:pt x="275" y="366"/>
                    <a:pt x="361" y="366"/>
                  </a:cubicBezTo>
                  <a:cubicBezTo>
                    <a:pt x="456" y="366"/>
                    <a:pt x="546" y="330"/>
                    <a:pt x="614" y="264"/>
                  </a:cubicBezTo>
                  <a:cubicBezTo>
                    <a:pt x="673" y="208"/>
                    <a:pt x="711" y="135"/>
                    <a:pt x="722" y="56"/>
                  </a:cubicBezTo>
                  <a:lnTo>
                    <a:pt x="734" y="70"/>
                  </a:lnTo>
                  <a:cubicBezTo>
                    <a:pt x="739" y="76"/>
                    <a:pt x="749" y="77"/>
                    <a:pt x="756" y="72"/>
                  </a:cubicBezTo>
                  <a:cubicBezTo>
                    <a:pt x="763" y="67"/>
                    <a:pt x="764" y="57"/>
                    <a:pt x="758" y="50"/>
                  </a:cubicBezTo>
                  <a:lnTo>
                    <a:pt x="723" y="6"/>
                  </a:lnTo>
                  <a:cubicBezTo>
                    <a:pt x="718" y="0"/>
                    <a:pt x="708" y="-1"/>
                    <a:pt x="701" y="4"/>
                  </a:cubicBezTo>
                  <a:lnTo>
                    <a:pt x="654" y="39"/>
                  </a:lnTo>
                  <a:cubicBezTo>
                    <a:pt x="647" y="45"/>
                    <a:pt x="645" y="54"/>
                    <a:pt x="651" y="61"/>
                  </a:cubicBezTo>
                  <a:cubicBezTo>
                    <a:pt x="656" y="68"/>
                    <a:pt x="665" y="70"/>
                    <a:pt x="672" y="64"/>
                  </a:cubicBezTo>
                  <a:lnTo>
                    <a:pt x="692" y="50"/>
                  </a:lnTo>
                  <a:cubicBezTo>
                    <a:pt x="681" y="123"/>
                    <a:pt x="646" y="190"/>
                    <a:pt x="592" y="242"/>
                  </a:cubicBezTo>
                  <a:cubicBezTo>
                    <a:pt x="530" y="302"/>
                    <a:pt x="448" y="335"/>
                    <a:pt x="361" y="335"/>
                  </a:cubicBezTo>
                  <a:cubicBezTo>
                    <a:pt x="282" y="335"/>
                    <a:pt x="205" y="306"/>
                    <a:pt x="145" y="255"/>
                  </a:cubicBezTo>
                  <a:cubicBezTo>
                    <a:pt x="85" y="204"/>
                    <a:pt x="45" y="134"/>
                    <a:pt x="32" y="57"/>
                  </a:cubicBezTo>
                  <a:close/>
                </a:path>
              </a:pathLst>
            </a:custGeom>
            <a:solidFill>
              <a:srgbClr val="000000"/>
            </a:solidFill>
            <a:ln>
              <a:noFill/>
            </a:ln>
          </p:spPr>
          <p:txBody>
            <a:bodyPr spcFirstLastPara="1" wrap="square" lIns="120000" tIns="60000" rIns="120000" bIns="60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cs typeface="Arial"/>
                <a:sym typeface="Arial"/>
              </a:endParaRPr>
            </a:p>
          </p:txBody>
        </p:sp>
        <p:sp>
          <p:nvSpPr>
            <p:cNvPr id="44" name="Google Shape;540;p24">
              <a:extLst>
                <a:ext uri="{FF2B5EF4-FFF2-40B4-BE49-F238E27FC236}">
                  <a16:creationId xmlns:a16="http://schemas.microsoft.com/office/drawing/2014/main" id="{BDD95A3B-5EA2-0BC8-AD8B-1D96F67049D7}"/>
                </a:ext>
              </a:extLst>
            </p:cNvPr>
            <p:cNvSpPr/>
            <p:nvPr/>
          </p:nvSpPr>
          <p:spPr>
            <a:xfrm>
              <a:off x="3974870" y="1887010"/>
              <a:ext cx="392854" cy="189807"/>
            </a:xfrm>
            <a:custGeom>
              <a:avLst/>
              <a:gdLst/>
              <a:ahLst/>
              <a:cxnLst/>
              <a:rect l="l" t="t" r="r" b="b"/>
              <a:pathLst>
                <a:path w="801" h="387" extrusionOk="0">
                  <a:moveTo>
                    <a:pt x="679" y="0"/>
                  </a:moveTo>
                  <a:cubicBezTo>
                    <a:pt x="632" y="0"/>
                    <a:pt x="592" y="26"/>
                    <a:pt x="571" y="64"/>
                  </a:cubicBezTo>
                  <a:cubicBezTo>
                    <a:pt x="519" y="36"/>
                    <a:pt x="460" y="21"/>
                    <a:pt x="400" y="21"/>
                  </a:cubicBezTo>
                  <a:cubicBezTo>
                    <a:pt x="305" y="21"/>
                    <a:pt x="216" y="58"/>
                    <a:pt x="147" y="123"/>
                  </a:cubicBezTo>
                  <a:cubicBezTo>
                    <a:pt x="89" y="180"/>
                    <a:pt x="51" y="253"/>
                    <a:pt x="39" y="332"/>
                  </a:cubicBezTo>
                  <a:lnTo>
                    <a:pt x="28" y="318"/>
                  </a:lnTo>
                  <a:cubicBezTo>
                    <a:pt x="22" y="312"/>
                    <a:pt x="12" y="311"/>
                    <a:pt x="6" y="316"/>
                  </a:cubicBezTo>
                  <a:cubicBezTo>
                    <a:pt x="-1" y="322"/>
                    <a:pt x="-2" y="331"/>
                    <a:pt x="4" y="338"/>
                  </a:cubicBezTo>
                  <a:lnTo>
                    <a:pt x="39" y="382"/>
                  </a:lnTo>
                  <a:cubicBezTo>
                    <a:pt x="44" y="388"/>
                    <a:pt x="54" y="389"/>
                    <a:pt x="60" y="384"/>
                  </a:cubicBezTo>
                  <a:lnTo>
                    <a:pt x="108" y="349"/>
                  </a:lnTo>
                  <a:cubicBezTo>
                    <a:pt x="115" y="344"/>
                    <a:pt x="116" y="334"/>
                    <a:pt x="111" y="327"/>
                  </a:cubicBezTo>
                  <a:cubicBezTo>
                    <a:pt x="106" y="320"/>
                    <a:pt x="96" y="319"/>
                    <a:pt x="89" y="324"/>
                  </a:cubicBezTo>
                  <a:lnTo>
                    <a:pt x="70" y="338"/>
                  </a:lnTo>
                  <a:cubicBezTo>
                    <a:pt x="80" y="265"/>
                    <a:pt x="115" y="198"/>
                    <a:pt x="169" y="146"/>
                  </a:cubicBezTo>
                  <a:cubicBezTo>
                    <a:pt x="231" y="86"/>
                    <a:pt x="314" y="53"/>
                    <a:pt x="400" y="53"/>
                  </a:cubicBezTo>
                  <a:cubicBezTo>
                    <a:pt x="456" y="53"/>
                    <a:pt x="511" y="67"/>
                    <a:pt x="560" y="93"/>
                  </a:cubicBezTo>
                  <a:cubicBezTo>
                    <a:pt x="558" y="102"/>
                    <a:pt x="556" y="112"/>
                    <a:pt x="556" y="122"/>
                  </a:cubicBezTo>
                  <a:cubicBezTo>
                    <a:pt x="556" y="189"/>
                    <a:pt x="611" y="244"/>
                    <a:pt x="679" y="244"/>
                  </a:cubicBezTo>
                  <a:cubicBezTo>
                    <a:pt x="686" y="244"/>
                    <a:pt x="694" y="243"/>
                    <a:pt x="701" y="242"/>
                  </a:cubicBezTo>
                  <a:cubicBezTo>
                    <a:pt x="715" y="269"/>
                    <a:pt x="724" y="299"/>
                    <a:pt x="729" y="329"/>
                  </a:cubicBezTo>
                  <a:cubicBezTo>
                    <a:pt x="731" y="337"/>
                    <a:pt x="737" y="342"/>
                    <a:pt x="745" y="342"/>
                  </a:cubicBezTo>
                  <a:cubicBezTo>
                    <a:pt x="746" y="342"/>
                    <a:pt x="747" y="342"/>
                    <a:pt x="748" y="342"/>
                  </a:cubicBezTo>
                  <a:cubicBezTo>
                    <a:pt x="756" y="340"/>
                    <a:pt x="762" y="332"/>
                    <a:pt x="760" y="324"/>
                  </a:cubicBezTo>
                  <a:cubicBezTo>
                    <a:pt x="755" y="292"/>
                    <a:pt x="745" y="261"/>
                    <a:pt x="731" y="232"/>
                  </a:cubicBezTo>
                  <a:cubicBezTo>
                    <a:pt x="772" y="212"/>
                    <a:pt x="801" y="170"/>
                    <a:pt x="801" y="122"/>
                  </a:cubicBezTo>
                  <a:cubicBezTo>
                    <a:pt x="801" y="54"/>
                    <a:pt x="746" y="0"/>
                    <a:pt x="679" y="0"/>
                  </a:cubicBezTo>
                  <a:moveTo>
                    <a:pt x="679" y="213"/>
                  </a:moveTo>
                  <a:cubicBezTo>
                    <a:pt x="628" y="213"/>
                    <a:pt x="588" y="172"/>
                    <a:pt x="588" y="122"/>
                  </a:cubicBezTo>
                  <a:cubicBezTo>
                    <a:pt x="588" y="72"/>
                    <a:pt x="628" y="31"/>
                    <a:pt x="679" y="31"/>
                  </a:cubicBezTo>
                  <a:cubicBezTo>
                    <a:pt x="729" y="31"/>
                    <a:pt x="769" y="72"/>
                    <a:pt x="769" y="122"/>
                  </a:cubicBezTo>
                  <a:cubicBezTo>
                    <a:pt x="769" y="172"/>
                    <a:pt x="729" y="213"/>
                    <a:pt x="679" y="213"/>
                  </a:cubicBezTo>
                  <a:close/>
                </a:path>
              </a:pathLst>
            </a:custGeom>
            <a:solidFill>
              <a:srgbClr val="000000"/>
            </a:solidFill>
            <a:ln>
              <a:noFill/>
            </a:ln>
          </p:spPr>
          <p:txBody>
            <a:bodyPr spcFirstLastPara="1" wrap="square" lIns="120000" tIns="60000" rIns="120000" bIns="60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cs typeface="Arial"/>
                <a:sym typeface="Arial"/>
              </a:endParaRPr>
            </a:p>
          </p:txBody>
        </p:sp>
        <p:sp>
          <p:nvSpPr>
            <p:cNvPr id="45" name="Google Shape;541;p24">
              <a:extLst>
                <a:ext uri="{FF2B5EF4-FFF2-40B4-BE49-F238E27FC236}">
                  <a16:creationId xmlns:a16="http://schemas.microsoft.com/office/drawing/2014/main" id="{24C1AB47-5430-FBE5-D868-FC945549F554}"/>
                </a:ext>
              </a:extLst>
            </p:cNvPr>
            <p:cNvSpPr/>
            <p:nvPr/>
          </p:nvSpPr>
          <p:spPr>
            <a:xfrm>
              <a:off x="4279443" y="1926247"/>
              <a:ext cx="56402" cy="42179"/>
            </a:xfrm>
            <a:custGeom>
              <a:avLst/>
              <a:gdLst/>
              <a:ahLst/>
              <a:cxnLst/>
              <a:rect l="l" t="t" r="r" b="b"/>
              <a:pathLst>
                <a:path w="115" h="86" extrusionOk="0">
                  <a:moveTo>
                    <a:pt x="88" y="5"/>
                  </a:moveTo>
                  <a:lnTo>
                    <a:pt x="44" y="49"/>
                  </a:lnTo>
                  <a:lnTo>
                    <a:pt x="27" y="32"/>
                  </a:lnTo>
                  <a:cubicBezTo>
                    <a:pt x="21" y="26"/>
                    <a:pt x="11" y="26"/>
                    <a:pt x="5" y="32"/>
                  </a:cubicBezTo>
                  <a:cubicBezTo>
                    <a:pt x="-1" y="38"/>
                    <a:pt x="-1" y="48"/>
                    <a:pt x="5" y="54"/>
                  </a:cubicBezTo>
                  <a:lnTo>
                    <a:pt x="33" y="82"/>
                  </a:lnTo>
                  <a:cubicBezTo>
                    <a:pt x="39" y="88"/>
                    <a:pt x="49" y="88"/>
                    <a:pt x="55" y="82"/>
                  </a:cubicBezTo>
                  <a:lnTo>
                    <a:pt x="111" y="27"/>
                  </a:lnTo>
                  <a:cubicBezTo>
                    <a:pt x="117" y="21"/>
                    <a:pt x="117" y="11"/>
                    <a:pt x="111" y="5"/>
                  </a:cubicBezTo>
                  <a:cubicBezTo>
                    <a:pt x="104" y="-2"/>
                    <a:pt x="95" y="-2"/>
                    <a:pt x="88" y="5"/>
                  </a:cubicBezTo>
                  <a:close/>
                </a:path>
              </a:pathLst>
            </a:custGeom>
            <a:solidFill>
              <a:srgbClr val="000000"/>
            </a:solidFill>
            <a:ln>
              <a:noFill/>
            </a:ln>
          </p:spPr>
          <p:txBody>
            <a:bodyPr spcFirstLastPara="1" wrap="square" lIns="120000" tIns="0" rIns="12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cs typeface="Arial"/>
                <a:sym typeface="Arial"/>
              </a:endParaRPr>
            </a:p>
          </p:txBody>
        </p:sp>
        <p:sp>
          <p:nvSpPr>
            <p:cNvPr id="46" name="Google Shape;542;p24">
              <a:extLst>
                <a:ext uri="{FF2B5EF4-FFF2-40B4-BE49-F238E27FC236}">
                  <a16:creationId xmlns:a16="http://schemas.microsoft.com/office/drawing/2014/main" id="{9F29C696-7E51-A470-23B0-974A78DCCA6A}"/>
                </a:ext>
              </a:extLst>
            </p:cNvPr>
            <p:cNvSpPr/>
            <p:nvPr/>
          </p:nvSpPr>
          <p:spPr>
            <a:xfrm>
              <a:off x="4230397" y="2143029"/>
              <a:ext cx="15204" cy="14714"/>
            </a:xfrm>
            <a:custGeom>
              <a:avLst/>
              <a:gdLst/>
              <a:ahLst/>
              <a:cxnLst/>
              <a:rect l="l" t="t" r="r" b="b"/>
              <a:pathLst>
                <a:path w="31" h="30" extrusionOk="0">
                  <a:moveTo>
                    <a:pt x="29" y="7"/>
                  </a:moveTo>
                  <a:cubicBezTo>
                    <a:pt x="24" y="0"/>
                    <a:pt x="14" y="-2"/>
                    <a:pt x="7" y="2"/>
                  </a:cubicBezTo>
                  <a:cubicBezTo>
                    <a:pt x="0" y="7"/>
                    <a:pt x="-2" y="17"/>
                    <a:pt x="3" y="24"/>
                  </a:cubicBezTo>
                  <a:cubicBezTo>
                    <a:pt x="8" y="31"/>
                    <a:pt x="17" y="33"/>
                    <a:pt x="24" y="28"/>
                  </a:cubicBezTo>
                  <a:cubicBezTo>
                    <a:pt x="32" y="24"/>
                    <a:pt x="34" y="14"/>
                    <a:pt x="29" y="7"/>
                  </a:cubicBezTo>
                  <a:close/>
                </a:path>
              </a:pathLst>
            </a:custGeom>
            <a:solidFill>
              <a:srgbClr val="000000"/>
            </a:solidFill>
            <a:ln>
              <a:noFill/>
            </a:ln>
          </p:spPr>
          <p:txBody>
            <a:bodyPr spcFirstLastPara="1" wrap="square" lIns="120000" tIns="0" rIns="12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cs typeface="Arial"/>
                <a:sym typeface="Arial"/>
              </a:endParaRPr>
            </a:p>
          </p:txBody>
        </p:sp>
      </p:grpSp>
      <p:cxnSp>
        <p:nvCxnSpPr>
          <p:cNvPr id="47" name="Google Shape;544;p24">
            <a:extLst>
              <a:ext uri="{FF2B5EF4-FFF2-40B4-BE49-F238E27FC236}">
                <a16:creationId xmlns:a16="http://schemas.microsoft.com/office/drawing/2014/main" id="{CB879BD2-03DC-607E-B3A4-9FBF1F07F853}"/>
              </a:ext>
            </a:extLst>
          </p:cNvPr>
          <p:cNvCxnSpPr>
            <a:endCxn id="33" idx="4"/>
          </p:cNvCxnSpPr>
          <p:nvPr/>
        </p:nvCxnSpPr>
        <p:spPr>
          <a:xfrm rot="10800000">
            <a:off x="2086245" y="1858489"/>
            <a:ext cx="0" cy="220000"/>
          </a:xfrm>
          <a:prstGeom prst="straightConnector1">
            <a:avLst/>
          </a:prstGeom>
          <a:noFill/>
          <a:ln w="19050" cap="flat" cmpd="sng">
            <a:solidFill>
              <a:srgbClr val="000000"/>
            </a:solidFill>
            <a:prstDash val="solid"/>
            <a:round/>
            <a:headEnd type="none" w="med" len="med"/>
            <a:tailEnd type="none" w="med" len="med"/>
          </a:ln>
        </p:spPr>
      </p:cxnSp>
      <p:cxnSp>
        <p:nvCxnSpPr>
          <p:cNvPr id="48" name="Google Shape;545;p24">
            <a:extLst>
              <a:ext uri="{FF2B5EF4-FFF2-40B4-BE49-F238E27FC236}">
                <a16:creationId xmlns:a16="http://schemas.microsoft.com/office/drawing/2014/main" id="{AFD09905-A290-92C1-9ADE-D4FC836E2581}"/>
              </a:ext>
            </a:extLst>
          </p:cNvPr>
          <p:cNvCxnSpPr>
            <a:endCxn id="34" idx="4"/>
          </p:cNvCxnSpPr>
          <p:nvPr/>
        </p:nvCxnSpPr>
        <p:spPr>
          <a:xfrm rot="10800000">
            <a:off x="9831777" y="1838489"/>
            <a:ext cx="0" cy="240000"/>
          </a:xfrm>
          <a:prstGeom prst="straightConnector1">
            <a:avLst/>
          </a:prstGeom>
          <a:noFill/>
          <a:ln w="19050" cap="flat" cmpd="sng">
            <a:solidFill>
              <a:srgbClr val="000000"/>
            </a:solidFill>
            <a:prstDash val="solid"/>
            <a:round/>
            <a:headEnd type="none" w="med" len="med"/>
            <a:tailEnd type="none" w="med" len="med"/>
          </a:ln>
        </p:spPr>
      </p:cxnSp>
      <p:sp>
        <p:nvSpPr>
          <p:cNvPr id="49" name="TextBox 48">
            <a:extLst>
              <a:ext uri="{FF2B5EF4-FFF2-40B4-BE49-F238E27FC236}">
                <a16:creationId xmlns:a16="http://schemas.microsoft.com/office/drawing/2014/main" id="{8E34FC04-3E50-FE05-7E1D-CB18755366EB}"/>
              </a:ext>
            </a:extLst>
          </p:cNvPr>
          <p:cNvSpPr txBox="1"/>
          <p:nvPr/>
        </p:nvSpPr>
        <p:spPr>
          <a:xfrm>
            <a:off x="0" y="2171079"/>
            <a:ext cx="3474086" cy="2062103"/>
          </a:xfrm>
          <a:prstGeom prst="rect">
            <a:avLst/>
          </a:prstGeom>
          <a:noFill/>
        </p:spPr>
        <p:txBody>
          <a:bodyPr wrap="square">
            <a:spAutoFit/>
          </a:bodyPr>
          <a:lstStyle/>
          <a:p>
            <a:pPr algn="ctr"/>
            <a:r>
              <a:rPr lang="vi-VN" sz="3200" b="1" dirty="0">
                <a:latin typeface="+mj-lt"/>
              </a:rPr>
              <a:t>Dòng đầu: </a:t>
            </a:r>
            <a:endParaRPr lang="en-US" sz="3200" b="1" dirty="0">
              <a:latin typeface="+mj-lt"/>
            </a:endParaRPr>
          </a:p>
          <a:p>
            <a:pPr algn="ctr"/>
            <a:r>
              <a:rPr lang="vi-VN" sz="3200" dirty="0">
                <a:latin typeface="+mj-lt"/>
              </a:rPr>
              <a:t>Người cha “vớ cái roi tre” khi con bỏ học.</a:t>
            </a:r>
            <a:endParaRPr lang="en-SG" sz="3200" dirty="0">
              <a:latin typeface="+mj-lt"/>
            </a:endParaRPr>
          </a:p>
        </p:txBody>
      </p:sp>
      <p:sp>
        <p:nvSpPr>
          <p:cNvPr id="50" name="TextBox 49">
            <a:extLst>
              <a:ext uri="{FF2B5EF4-FFF2-40B4-BE49-F238E27FC236}">
                <a16:creationId xmlns:a16="http://schemas.microsoft.com/office/drawing/2014/main" id="{1CC9EBA6-E06B-A7C5-C6F9-1B01FA4808E9}"/>
              </a:ext>
            </a:extLst>
          </p:cNvPr>
          <p:cNvSpPr txBox="1"/>
          <p:nvPr/>
        </p:nvSpPr>
        <p:spPr>
          <a:xfrm>
            <a:off x="7777355" y="2009702"/>
            <a:ext cx="4108844" cy="3046988"/>
          </a:xfrm>
          <a:prstGeom prst="rect">
            <a:avLst/>
          </a:prstGeom>
          <a:noFill/>
        </p:spPr>
        <p:txBody>
          <a:bodyPr wrap="square">
            <a:spAutoFit/>
          </a:bodyPr>
          <a:lstStyle/>
          <a:p>
            <a:pPr algn="ctr"/>
            <a:r>
              <a:rPr lang="vi-VN" sz="3200" b="1" dirty="0">
                <a:latin typeface="+mj-lt"/>
              </a:rPr>
              <a:t>Dòng cuối: </a:t>
            </a:r>
            <a:endParaRPr lang="en-US" sz="3200" b="1" dirty="0">
              <a:latin typeface="+mj-lt"/>
            </a:endParaRPr>
          </a:p>
          <a:p>
            <a:pPr algn="ctr"/>
            <a:r>
              <a:rPr lang="vi-VN" sz="3200" dirty="0">
                <a:latin typeface="+mj-lt"/>
              </a:rPr>
              <a:t>Khi biết cha ốm nặng, người con trở về thăm, cha “quăng cái roi tre lên trời” - thể hiện sự đổi thay tâm trạng.</a:t>
            </a:r>
            <a:endParaRPr lang="en-SG" sz="3200" dirty="0">
              <a:latin typeface="+mj-lt"/>
            </a:endParaRPr>
          </a:p>
        </p:txBody>
      </p:sp>
      <p:pic>
        <p:nvPicPr>
          <p:cNvPr id="2" name="Picture 1">
            <a:extLst>
              <a:ext uri="{FF2B5EF4-FFF2-40B4-BE49-F238E27FC236}">
                <a16:creationId xmlns:a16="http://schemas.microsoft.com/office/drawing/2014/main" id="{AA80BDF9-CB42-3714-A104-17D259C8230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190" b="53693" l="40519" r="93713">
                        <a14:foregroundMark x1="52395" y1="15369" x2="51297" y2="27345"/>
                        <a14:foregroundMark x1="53892" y1="36527" x2="57285" y2="43812"/>
                        <a14:foregroundMark x1="53493" y1="53094" x2="51497" y2="38922"/>
                        <a14:foregroundMark x1="43114" y1="44910" x2="47605" y2="36527"/>
                        <a14:foregroundMark x1="47106" y1="41617" x2="56387" y2="29541"/>
                        <a14:foregroundMark x1="51697" y1="21158" x2="56088" y2="44910"/>
                        <a14:foregroundMark x1="59182" y1="33234" x2="61876" y2="44711"/>
                        <a14:foregroundMark x1="60778" y1="51497" x2="45309" y2="52994"/>
                        <a14:foregroundMark x1="51996" y1="46507" x2="52794" y2="29242"/>
                        <a14:foregroundMark x1="58583" y1="33433" x2="62275" y2="46407"/>
                        <a14:foregroundMark x1="62475" y1="44511" x2="56786" y2="29242"/>
                        <a14:foregroundMark x1="50599" y1="30639" x2="44611" y2="35230"/>
                        <a14:foregroundMark x1="44611" y1="35230" x2="40519" y2="43413"/>
                        <a14:foregroundMark x1="40519" y1="43413" x2="49102" y2="44012"/>
                        <a14:foregroundMark x1="54391" y1="49501" x2="47804" y2="49501"/>
                        <a14:foregroundMark x1="42715" y1="53693" x2="57485" y2="51098"/>
                        <a14:foregroundMark x1="61876" y1="52994" x2="60379" y2="47305"/>
                        <a14:foregroundMark x1="61876" y1="53094" x2="46407" y2="53693"/>
                      </a14:backgroundRemoval>
                    </a14:imgEffect>
                  </a14:imgLayer>
                </a14:imgProps>
              </a:ext>
            </a:extLst>
          </a:blip>
          <a:srcRect l="38648" b="46377"/>
          <a:stretch/>
        </p:blipFill>
        <p:spPr>
          <a:xfrm>
            <a:off x="4543472" y="1606022"/>
            <a:ext cx="3843947" cy="3359687"/>
          </a:xfrm>
          <a:prstGeom prst="rect">
            <a:avLst/>
          </a:prstGeom>
        </p:spPr>
      </p:pic>
    </p:spTree>
    <p:extLst>
      <p:ext uri="{BB962C8B-B14F-4D97-AF65-F5344CB8AC3E}">
        <p14:creationId xmlns:p14="http://schemas.microsoft.com/office/powerpoint/2010/main" val="2274247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par>
                                <p:cTn id="16" presetID="16" presetClass="entr" presetSubtype="21"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barn(inVertical)">
                                      <p:cBhvr>
                                        <p:cTn id="18" dur="500"/>
                                        <p:tgtEl>
                                          <p:spTgt spid="41"/>
                                        </p:tgtEl>
                                      </p:cBhvr>
                                    </p:animEffect>
                                  </p:childTnLst>
                                </p:cTn>
                              </p:par>
                              <p:par>
                                <p:cTn id="19" presetID="16" presetClass="entr" presetSubtype="21"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barn(inVertical)">
                                      <p:cBhvr>
                                        <p:cTn id="21" dur="500"/>
                                        <p:tgtEl>
                                          <p:spTgt spid="4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barn(inVertical)">
                                      <p:cBhvr>
                                        <p:cTn id="24" dur="500"/>
                                        <p:tgtEl>
                                          <p:spTgt spid="4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barn(inVertical)">
                                      <p:cBhvr>
                                        <p:cTn id="29" dur="500"/>
                                        <p:tgtEl>
                                          <p:spTgt spid="34"/>
                                        </p:tgtEl>
                                      </p:cBhvr>
                                    </p:animEffect>
                                  </p:childTnLst>
                                </p:cTn>
                              </p:par>
                              <p:par>
                                <p:cTn id="30" presetID="16" presetClass="entr" presetSubtype="21"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arn(inVertical)">
                                      <p:cBhvr>
                                        <p:cTn id="32" dur="500"/>
                                        <p:tgtEl>
                                          <p:spTgt spid="37"/>
                                        </p:tgtEl>
                                      </p:cBhvr>
                                    </p:animEffect>
                                  </p:childTnLst>
                                </p:cTn>
                              </p:par>
                              <p:par>
                                <p:cTn id="33" presetID="16" presetClass="entr" presetSubtype="21"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arn(inVertical)">
                                      <p:cBhvr>
                                        <p:cTn id="35" dur="500"/>
                                        <p:tgtEl>
                                          <p:spTgt spid="38"/>
                                        </p:tgtEl>
                                      </p:cBhvr>
                                    </p:animEffect>
                                  </p:childTnLst>
                                </p:cTn>
                              </p:par>
                              <p:par>
                                <p:cTn id="36" presetID="16" presetClass="entr" presetSubtype="21" fill="hold" nodeType="with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barn(inVertical)">
                                      <p:cBhvr>
                                        <p:cTn id="38" dur="500"/>
                                        <p:tgtEl>
                                          <p:spTgt spid="4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barn(inVertical)">
                                      <p:cBhvr>
                                        <p:cTn id="41" dur="500"/>
                                        <p:tgtEl>
                                          <p:spTgt spid="5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barn(inVertical)">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animBg="1"/>
      <p:bldP spid="34" grpId="0" animBg="1"/>
      <p:bldP spid="35" grpId="0" animBg="1"/>
      <p:bldP spid="49" grpId="0"/>
      <p:bldP spid="5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F17FC-C554-CDA5-8C9D-7DA882678A3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5BFC0A5-4AC0-872B-3F56-E5D5F4AF5E96}"/>
              </a:ext>
            </a:extLst>
          </p:cNvPr>
          <p:cNvPicPr>
            <a:picLocks noChangeAspect="1"/>
          </p:cNvPicPr>
          <p:nvPr/>
        </p:nvPicPr>
        <p:blipFill>
          <a:blip r:embed="rId2"/>
          <a:stretch>
            <a:fillRect/>
          </a:stretch>
        </p:blipFill>
        <p:spPr>
          <a:xfrm flipH="1">
            <a:off x="0" y="0"/>
            <a:ext cx="12192000" cy="6858000"/>
          </a:xfrm>
          <a:prstGeom prst="rect">
            <a:avLst/>
          </a:prstGeom>
        </p:spPr>
      </p:pic>
      <p:pic>
        <p:nvPicPr>
          <p:cNvPr id="4" name="Picture 3">
            <a:extLst>
              <a:ext uri="{FF2B5EF4-FFF2-40B4-BE49-F238E27FC236}">
                <a16:creationId xmlns:a16="http://schemas.microsoft.com/office/drawing/2014/main" id="{78C06ED3-5F84-10A8-A5C4-C57466AE08DF}"/>
              </a:ext>
            </a:extLst>
          </p:cNvPr>
          <p:cNvPicPr>
            <a:picLocks noChangeAspect="1"/>
          </p:cNvPicPr>
          <p:nvPr/>
        </p:nvPicPr>
        <p:blipFill>
          <a:blip r:embed="rId3">
            <a:clrChange>
              <a:clrFrom>
                <a:srgbClr val="FFFFFF"/>
              </a:clrFrom>
              <a:clrTo>
                <a:srgbClr val="FFFFFF">
                  <a:alpha val="0"/>
                </a:srgbClr>
              </a:clrTo>
            </a:clrChange>
          </a:blip>
          <a:srcRect l="18726" t="59241" r="33630" b="19640"/>
          <a:stretch/>
        </p:blipFill>
        <p:spPr>
          <a:xfrm>
            <a:off x="2556129" y="-127322"/>
            <a:ext cx="7079741" cy="995423"/>
          </a:xfrm>
          <a:prstGeom prst="rect">
            <a:avLst/>
          </a:prstGeom>
        </p:spPr>
      </p:pic>
      <p:sp>
        <p:nvSpPr>
          <p:cNvPr id="5" name="TextBox 4">
            <a:extLst>
              <a:ext uri="{FF2B5EF4-FFF2-40B4-BE49-F238E27FC236}">
                <a16:creationId xmlns:a16="http://schemas.microsoft.com/office/drawing/2014/main" id="{FC03770C-5746-0D45-709A-DCCB102F5FDB}"/>
              </a:ext>
            </a:extLst>
          </p:cNvPr>
          <p:cNvSpPr txBox="1"/>
          <p:nvPr/>
        </p:nvSpPr>
        <p:spPr>
          <a:xfrm>
            <a:off x="5736921" y="-75590"/>
            <a:ext cx="4207541" cy="83452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 4</a:t>
            </a:r>
            <a:endParaRPr kumimoji="0" lang="en-SG"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Freeform 11">
            <a:extLst>
              <a:ext uri="{FF2B5EF4-FFF2-40B4-BE49-F238E27FC236}">
                <a16:creationId xmlns:a16="http://schemas.microsoft.com/office/drawing/2014/main" id="{D38C7ED4-D2D2-0B24-F209-AEAD0C657231}"/>
              </a:ext>
            </a:extLst>
          </p:cNvPr>
          <p:cNvSpPr/>
          <p:nvPr/>
        </p:nvSpPr>
        <p:spPr>
          <a:xfrm rot="10800000" flipH="1">
            <a:off x="255241" y="3677475"/>
            <a:ext cx="464339" cy="1448165"/>
          </a:xfrm>
          <a:custGeom>
            <a:avLst/>
            <a:gdLst/>
            <a:ahLst/>
            <a:cxnLst/>
            <a:rect l="l" t="t" r="r" b="b"/>
            <a:pathLst>
              <a:path w="696509" h="2796205">
                <a:moveTo>
                  <a:pt x="696509" y="0"/>
                </a:moveTo>
                <a:lnTo>
                  <a:pt x="0" y="0"/>
                </a:lnTo>
                <a:lnTo>
                  <a:pt x="0" y="2796204"/>
                </a:lnTo>
                <a:lnTo>
                  <a:pt x="696509" y="2796204"/>
                </a:lnTo>
                <a:lnTo>
                  <a:pt x="696509"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Poppins Light"/>
              <a:ea typeface="微软雅黑"/>
              <a:cs typeface="+mn-cs"/>
            </a:endParaRPr>
          </a:p>
        </p:txBody>
      </p:sp>
      <p:pic>
        <p:nvPicPr>
          <p:cNvPr id="9" name="图形 13">
            <a:extLst>
              <a:ext uri="{FF2B5EF4-FFF2-40B4-BE49-F238E27FC236}">
                <a16:creationId xmlns:a16="http://schemas.microsoft.com/office/drawing/2014/main" id="{3FF1C7F3-571E-DFF6-503C-0A55860F9DF7}"/>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78254" y="2019179"/>
            <a:ext cx="588376" cy="588376"/>
          </a:xfrm>
          <a:prstGeom prst="rect">
            <a:avLst/>
          </a:prstGeom>
        </p:spPr>
      </p:pic>
      <p:cxnSp>
        <p:nvCxnSpPr>
          <p:cNvPr id="10" name="直接连接符 18">
            <a:extLst>
              <a:ext uri="{FF2B5EF4-FFF2-40B4-BE49-F238E27FC236}">
                <a16:creationId xmlns:a16="http://schemas.microsoft.com/office/drawing/2014/main" id="{895A07F9-4780-9D59-9868-51B433A31E70}"/>
              </a:ext>
            </a:extLst>
          </p:cNvPr>
          <p:cNvCxnSpPr>
            <a:cxnSpLocks/>
          </p:cNvCxnSpPr>
          <p:nvPr/>
        </p:nvCxnSpPr>
        <p:spPr>
          <a:xfrm flipV="1">
            <a:off x="875395" y="4585269"/>
            <a:ext cx="5467213" cy="60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矩形 20">
            <a:extLst>
              <a:ext uri="{FF2B5EF4-FFF2-40B4-BE49-F238E27FC236}">
                <a16:creationId xmlns:a16="http://schemas.microsoft.com/office/drawing/2014/main" id="{AEE484A4-D45F-9462-C2A9-9D1EC9B11297}"/>
              </a:ext>
            </a:extLst>
          </p:cNvPr>
          <p:cNvSpPr/>
          <p:nvPr/>
        </p:nvSpPr>
        <p:spPr>
          <a:xfrm>
            <a:off x="875395" y="1463284"/>
            <a:ext cx="6427278" cy="2742247"/>
          </a:xfrm>
          <a:prstGeom prst="rect">
            <a:avLst/>
          </a:prstGeom>
          <a:solidFill>
            <a:srgbClr val="FDEFE9"/>
          </a:solidFill>
        </p:spPr>
        <p:txBody>
          <a:bodyPr wrap="square" lIns="0" tIns="0" rIns="0" bIns="0" rtlCol="0" anchor="ctr">
            <a:noAutofit/>
          </a:bodyPr>
          <a:lstStyle/>
          <a:p>
            <a:r>
              <a:rPr lang="vi-VN" sz="3600" dirty="0">
                <a:latin typeface="+mj-lt"/>
              </a:rPr>
              <a:t>Theo em, qua bài thơ, đặc biệt là qua hai dòng thơ dưới đây, tác giả muốn gửi thông điệp gì đến người đọc?</a:t>
            </a:r>
            <a:endParaRPr lang="en-SG" sz="3600" dirty="0">
              <a:latin typeface="+mj-lt"/>
            </a:endParaRPr>
          </a:p>
        </p:txBody>
      </p:sp>
      <p:grpSp>
        <p:nvGrpSpPr>
          <p:cNvPr id="12" name="Group 3">
            <a:extLst>
              <a:ext uri="{FF2B5EF4-FFF2-40B4-BE49-F238E27FC236}">
                <a16:creationId xmlns:a16="http://schemas.microsoft.com/office/drawing/2014/main" id="{BAB58C97-5C93-A41D-AE69-5E122C36CF29}"/>
              </a:ext>
            </a:extLst>
          </p:cNvPr>
          <p:cNvGrpSpPr/>
          <p:nvPr/>
        </p:nvGrpSpPr>
        <p:grpSpPr>
          <a:xfrm>
            <a:off x="875395" y="4971103"/>
            <a:ext cx="10844829" cy="1798888"/>
            <a:chOff x="0" y="0"/>
            <a:chExt cx="5740378" cy="584912"/>
          </a:xfrm>
        </p:grpSpPr>
        <p:sp>
          <p:nvSpPr>
            <p:cNvPr id="13" name="Freeform 4">
              <a:extLst>
                <a:ext uri="{FF2B5EF4-FFF2-40B4-BE49-F238E27FC236}">
                  <a16:creationId xmlns:a16="http://schemas.microsoft.com/office/drawing/2014/main" id="{69E66A8B-CEDA-962A-7350-10E9D88BCBA4}"/>
                </a:ext>
              </a:extLst>
            </p:cNvPr>
            <p:cNvSpPr/>
            <p:nvPr/>
          </p:nvSpPr>
          <p:spPr>
            <a:xfrm>
              <a:off x="0" y="0"/>
              <a:ext cx="5740378" cy="584912"/>
            </a:xfrm>
            <a:custGeom>
              <a:avLst/>
              <a:gdLst/>
              <a:ahLst/>
              <a:cxnLst/>
              <a:rect l="l" t="t" r="r" b="b"/>
              <a:pathLst>
                <a:path w="5740378" h="584912">
                  <a:moveTo>
                    <a:pt x="0" y="0"/>
                  </a:moveTo>
                  <a:lnTo>
                    <a:pt x="5740378" y="0"/>
                  </a:lnTo>
                  <a:lnTo>
                    <a:pt x="5740378" y="584912"/>
                  </a:lnTo>
                  <a:lnTo>
                    <a:pt x="0" y="584912"/>
                  </a:lnTo>
                  <a:close/>
                </a:path>
              </a:pathLst>
            </a:custGeom>
            <a:solidFill>
              <a:srgbClr val="FFFFFF"/>
            </a:solidFill>
            <a:ln w="1905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Poppins Light"/>
                <a:ea typeface="微软雅黑"/>
                <a:cs typeface="+mn-cs"/>
              </a:endParaRPr>
            </a:p>
          </p:txBody>
        </p:sp>
        <p:sp>
          <p:nvSpPr>
            <p:cNvPr id="14" name="TextBox 5">
              <a:extLst>
                <a:ext uri="{FF2B5EF4-FFF2-40B4-BE49-F238E27FC236}">
                  <a16:creationId xmlns:a16="http://schemas.microsoft.com/office/drawing/2014/main" id="{34A44D50-85BC-F795-C88B-058170F0EDDB}"/>
                </a:ext>
              </a:extLst>
            </p:cNvPr>
            <p:cNvSpPr txBox="1"/>
            <p:nvPr/>
          </p:nvSpPr>
          <p:spPr>
            <a:xfrm>
              <a:off x="0" y="9525"/>
              <a:ext cx="5740378" cy="575387"/>
            </a:xfrm>
            <a:prstGeom prst="rect">
              <a:avLst/>
            </a:prstGeom>
          </p:spPr>
          <p:txBody>
            <a:bodyPr lIns="33867" tIns="33867" rIns="33867" bIns="33867" rtlCol="0" anchor="ctr"/>
            <a:lstStyle/>
            <a:p>
              <a:pPr marL="0" marR="0" lvl="0" indent="0" algn="ctr" defTabSz="609630" rtl="0" eaLnBrk="1" fontAlgn="auto" latinLnBrk="0" hangingPunct="1">
                <a:lnSpc>
                  <a:spcPts val="102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微软雅黑"/>
                <a:cs typeface="+mn-cs"/>
              </a:endParaRPr>
            </a:p>
          </p:txBody>
        </p:sp>
      </p:grpSp>
      <p:sp>
        <p:nvSpPr>
          <p:cNvPr id="15" name="TextBox 14">
            <a:extLst>
              <a:ext uri="{FF2B5EF4-FFF2-40B4-BE49-F238E27FC236}">
                <a16:creationId xmlns:a16="http://schemas.microsoft.com/office/drawing/2014/main" id="{3351C2C4-1599-63C6-BBE4-80D2B9162286}"/>
              </a:ext>
            </a:extLst>
          </p:cNvPr>
          <p:cNvSpPr txBox="1"/>
          <p:nvPr/>
        </p:nvSpPr>
        <p:spPr>
          <a:xfrm>
            <a:off x="-804798" y="4912388"/>
            <a:ext cx="8107471" cy="1772665"/>
          </a:xfrm>
          <a:prstGeom prst="rect">
            <a:avLst/>
          </a:prstGeom>
          <a:noFill/>
        </p:spPr>
        <p:txBody>
          <a:bodyPr wrap="square">
            <a:spAutoFit/>
          </a:bodyPr>
          <a:lstStyle/>
          <a:p>
            <a:pPr algn="ctr">
              <a:lnSpc>
                <a:spcPct val="150000"/>
              </a:lnSpc>
              <a:spcAft>
                <a:spcPts val="800"/>
              </a:spcAft>
            </a:pPr>
            <a:r>
              <a:rPr lang="en-SG" sz="3600" b="1" i="1" dirty="0">
                <a:effectLst/>
                <a:latin typeface="+mj-lt"/>
                <a:ea typeface="Calibri" panose="020F0502020204030204" pitchFamily="34" charset="0"/>
                <a:cs typeface="Times New Roman" panose="02020603050405020304" pitchFamily="18" charset="0"/>
              </a:rPr>
              <a:t>              </a:t>
            </a:r>
            <a:r>
              <a:rPr lang="vi-VN" sz="3600" b="1" i="1" dirty="0">
                <a:effectLst/>
                <a:latin typeface="+mj-lt"/>
                <a:ea typeface="Calibri" panose="020F0502020204030204" pitchFamily="34" charset="0"/>
                <a:cs typeface="Times New Roman" panose="02020603050405020304" pitchFamily="18" charset="0"/>
              </a:rPr>
              <a:t>Tôi nhìn ông, muốn khóc oà</a:t>
            </a:r>
            <a:endParaRPr lang="en-SG" sz="3600" b="1" dirty="0">
              <a:effectLst/>
              <a:latin typeface="+mj-lt"/>
              <a:ea typeface="Calibri" panose="020F0502020204030204" pitchFamily="34" charset="0"/>
              <a:cs typeface="Times New Roman" panose="02020603050405020304" pitchFamily="18" charset="0"/>
            </a:endParaRPr>
          </a:p>
          <a:p>
            <a:pPr algn="ctr">
              <a:lnSpc>
                <a:spcPct val="150000"/>
              </a:lnSpc>
              <a:spcAft>
                <a:spcPts val="800"/>
              </a:spcAft>
            </a:pPr>
            <a:r>
              <a:rPr lang="vi-VN" sz="3600" b="1" i="1" dirty="0">
                <a:effectLst/>
                <a:latin typeface="+mj-lt"/>
                <a:ea typeface="Calibri" panose="020F0502020204030204" pitchFamily="34" charset="0"/>
                <a:cs typeface="Times New Roman" panose="02020603050405020304" pitchFamily="18" charset="0"/>
              </a:rPr>
              <a:t>              Nỗi đau đâu cứ phải là roi tre?</a:t>
            </a:r>
            <a:endParaRPr lang="en-SG" sz="3600" b="1" dirty="0">
              <a:effectLst/>
              <a:latin typeface="+mj-lt"/>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9F34D81D-7879-421A-2AF9-DB6BA0ABED3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190" b="53693" l="40519" r="93713">
                        <a14:foregroundMark x1="52395" y1="15369" x2="51297" y2="27345"/>
                        <a14:foregroundMark x1="53892" y1="36527" x2="57285" y2="43812"/>
                        <a14:foregroundMark x1="53493" y1="53094" x2="51497" y2="38922"/>
                        <a14:foregroundMark x1="43114" y1="44910" x2="47605" y2="36527"/>
                        <a14:foregroundMark x1="47106" y1="41617" x2="56387" y2="29541"/>
                        <a14:foregroundMark x1="51697" y1="21158" x2="56088" y2="44910"/>
                        <a14:foregroundMark x1="59182" y1="33234" x2="61876" y2="44711"/>
                        <a14:foregroundMark x1="60778" y1="51497" x2="45309" y2="52994"/>
                        <a14:foregroundMark x1="51996" y1="46507" x2="52794" y2="29242"/>
                        <a14:foregroundMark x1="58583" y1="33433" x2="62275" y2="46407"/>
                        <a14:foregroundMark x1="62475" y1="44511" x2="56786" y2="29242"/>
                        <a14:foregroundMark x1="50599" y1="30639" x2="44611" y2="35230"/>
                        <a14:foregroundMark x1="44611" y1="35230" x2="40519" y2="43413"/>
                        <a14:foregroundMark x1="40519" y1="43413" x2="49102" y2="44012"/>
                        <a14:foregroundMark x1="54391" y1="49501" x2="47804" y2="49501"/>
                        <a14:foregroundMark x1="42715" y1="53693" x2="57485" y2="51098"/>
                        <a14:foregroundMark x1="61876" y1="52994" x2="60379" y2="47305"/>
                        <a14:foregroundMark x1="61876" y1="53094" x2="46407" y2="53693"/>
                      </a14:backgroundRemoval>
                    </a14:imgEffect>
                  </a14:imgLayer>
                </a14:imgProps>
              </a:ext>
            </a:extLst>
          </a:blip>
          <a:srcRect l="38648" b="46377"/>
          <a:stretch/>
        </p:blipFill>
        <p:spPr>
          <a:xfrm>
            <a:off x="7424141" y="1019730"/>
            <a:ext cx="4531971" cy="3961033"/>
          </a:xfrm>
          <a:prstGeom prst="rect">
            <a:avLst/>
          </a:prstGeom>
        </p:spPr>
      </p:pic>
    </p:spTree>
    <p:extLst>
      <p:ext uri="{BB962C8B-B14F-4D97-AF65-F5344CB8AC3E}">
        <p14:creationId xmlns:p14="http://schemas.microsoft.com/office/powerpoint/2010/main" val="1676726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DB7DB-7B66-2CED-54BB-C6162AA1456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223F630-3F3C-0343-F248-C13EB1B71620}"/>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D9D01171-E916-3740-BB49-F187081BD67C}"/>
              </a:ext>
            </a:extLst>
          </p:cNvPr>
          <p:cNvPicPr>
            <a:picLocks noChangeAspect="1"/>
          </p:cNvPicPr>
          <p:nvPr/>
        </p:nvPicPr>
        <p:blipFill>
          <a:blip r:embed="rId3">
            <a:clrChange>
              <a:clrFrom>
                <a:srgbClr val="FFFFFF"/>
              </a:clrFrom>
              <a:clrTo>
                <a:srgbClr val="FFFFFF">
                  <a:alpha val="0"/>
                </a:srgbClr>
              </a:clrTo>
            </a:clrChange>
          </a:blip>
          <a:srcRect l="18726" t="59241" r="33630" b="19640"/>
          <a:stretch/>
        </p:blipFill>
        <p:spPr>
          <a:xfrm>
            <a:off x="2556129" y="-127322"/>
            <a:ext cx="7079741" cy="995423"/>
          </a:xfrm>
          <a:prstGeom prst="rect">
            <a:avLst/>
          </a:prstGeom>
        </p:spPr>
      </p:pic>
      <p:sp>
        <p:nvSpPr>
          <p:cNvPr id="5" name="TextBox 4">
            <a:extLst>
              <a:ext uri="{FF2B5EF4-FFF2-40B4-BE49-F238E27FC236}">
                <a16:creationId xmlns:a16="http://schemas.microsoft.com/office/drawing/2014/main" id="{DFF3C643-B00E-796B-7E92-9F1F7B6745D4}"/>
              </a:ext>
            </a:extLst>
          </p:cNvPr>
          <p:cNvSpPr txBox="1"/>
          <p:nvPr/>
        </p:nvSpPr>
        <p:spPr>
          <a:xfrm>
            <a:off x="5736921" y="-75590"/>
            <a:ext cx="4207541" cy="83452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 4</a:t>
            </a:r>
            <a:endParaRPr kumimoji="0" lang="en-SG"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10" name="组合 24">
            <a:extLst>
              <a:ext uri="{FF2B5EF4-FFF2-40B4-BE49-F238E27FC236}">
                <a16:creationId xmlns:a16="http://schemas.microsoft.com/office/drawing/2014/main" id="{C51722BC-70A9-7B12-CCC1-1CFF1F55F9B1}"/>
              </a:ext>
            </a:extLst>
          </p:cNvPr>
          <p:cNvGrpSpPr/>
          <p:nvPr/>
        </p:nvGrpSpPr>
        <p:grpSpPr>
          <a:xfrm>
            <a:off x="291548" y="1457739"/>
            <a:ext cx="3670852" cy="3922644"/>
            <a:chOff x="875285" y="2241320"/>
            <a:chExt cx="2753296" cy="2904249"/>
          </a:xfrm>
        </p:grpSpPr>
        <p:sp>
          <p:nvSpPr>
            <p:cNvPr id="11" name="卷形: 垂直 2">
              <a:extLst>
                <a:ext uri="{FF2B5EF4-FFF2-40B4-BE49-F238E27FC236}">
                  <a16:creationId xmlns:a16="http://schemas.microsoft.com/office/drawing/2014/main" id="{072D88B6-861A-BB97-BFC9-DB8FEDC75AAF}"/>
                </a:ext>
              </a:extLst>
            </p:cNvPr>
            <p:cNvSpPr/>
            <p:nvPr/>
          </p:nvSpPr>
          <p:spPr>
            <a:xfrm>
              <a:off x="875285" y="2241320"/>
              <a:ext cx="2753296" cy="2904249"/>
            </a:xfrm>
            <a:prstGeom prst="verticalScroll">
              <a:avLst/>
            </a:prstGeom>
            <a:solidFill>
              <a:srgbClr val="FEA498"/>
            </a:solidFill>
            <a:ln w="12700" cap="flat" cmpd="sng" algn="ctr">
              <a:solidFill>
                <a:sysClr val="window" lastClr="FFFFFF"/>
              </a:solidFill>
              <a:prstDash val="solid"/>
              <a:miter lim="800000"/>
            </a:ln>
            <a:effectLst/>
          </p:spPr>
          <p:txBody>
            <a:bodyPr rtlCol="0" anchor="ctr"/>
            <a:lstStyle/>
            <a:p>
              <a:pPr algn="ctr" defTabSz="914354">
                <a:defRPr/>
              </a:pPr>
              <a:endParaRPr lang="zh-CN" altLang="en-US" sz="400000" b="1" kern="0" dirty="0">
                <a:solidFill>
                  <a:srgbClr val="FFFCEC">
                    <a:lumMod val="10000"/>
                  </a:srgbClr>
                </a:solidFill>
                <a:latin typeface="+mj-lt"/>
                <a:ea typeface="宋体" panose="02010600030101010101" pitchFamily="2" charset="-122"/>
                <a:cs typeface="Times New Roman" panose="02020603050405020304" pitchFamily="18" charset="0"/>
                <a:sym typeface="Arial"/>
              </a:endParaRPr>
            </a:p>
          </p:txBody>
        </p:sp>
        <p:sp>
          <p:nvSpPr>
            <p:cNvPr id="12" name="文本框 43">
              <a:extLst>
                <a:ext uri="{FF2B5EF4-FFF2-40B4-BE49-F238E27FC236}">
                  <a16:creationId xmlns:a16="http://schemas.microsoft.com/office/drawing/2014/main" id="{E666ECF8-3C40-E67C-8405-EE584AAC4B33}"/>
                </a:ext>
              </a:extLst>
            </p:cNvPr>
            <p:cNvSpPr txBox="1"/>
            <p:nvPr/>
          </p:nvSpPr>
          <p:spPr>
            <a:xfrm>
              <a:off x="1233431" y="2610611"/>
              <a:ext cx="2129186" cy="211920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800"/>
                </a:spcAft>
              </a:pPr>
              <a:r>
                <a:rPr lang="vi-VN" sz="3600" b="1" dirty="0">
                  <a:effectLst/>
                  <a:latin typeface="+mj-lt"/>
                  <a:ea typeface="Times New Roman" panose="02020603050405020304" pitchFamily="18" charset="0"/>
                </a:rPr>
                <a:t>Thông điệp mà tác giả muốn gửi đến người đọc</a:t>
              </a:r>
              <a:endParaRPr lang="en-SG" sz="6000" b="1" dirty="0">
                <a:solidFill>
                  <a:srgbClr val="FFFCEC">
                    <a:lumMod val="10000"/>
                  </a:srgbClr>
                </a:solidFill>
                <a:latin typeface="+mj-lt"/>
                <a:ea typeface="Times New Roman" panose="02020603050405020304" pitchFamily="18" charset="0"/>
                <a:cs typeface="Times New Roman" panose="02020603050405020304" pitchFamily="18" charset="0"/>
              </a:endParaRPr>
            </a:p>
          </p:txBody>
        </p:sp>
      </p:grpSp>
      <p:sp>
        <p:nvSpPr>
          <p:cNvPr id="13" name="思想气泡: 云 25">
            <a:extLst>
              <a:ext uri="{FF2B5EF4-FFF2-40B4-BE49-F238E27FC236}">
                <a16:creationId xmlns:a16="http://schemas.microsoft.com/office/drawing/2014/main" id="{0DED5430-973E-06F2-FC25-F5D40D89FA0F}"/>
              </a:ext>
            </a:extLst>
          </p:cNvPr>
          <p:cNvSpPr/>
          <p:nvPr/>
        </p:nvSpPr>
        <p:spPr>
          <a:xfrm>
            <a:off x="5049078" y="1175230"/>
            <a:ext cx="6560331" cy="4669987"/>
          </a:xfrm>
          <a:prstGeom prst="cloudCallout">
            <a:avLst>
              <a:gd name="adj1" fmla="val 53366"/>
              <a:gd name="adj2" fmla="val 48887"/>
            </a:avLst>
          </a:prstGeom>
          <a:solidFill>
            <a:srgbClr val="FFFFFF"/>
          </a:solidFill>
          <a:ln w="12700" cap="flat" cmpd="sng" algn="ctr">
            <a:solidFill>
              <a:srgbClr val="FFD33C"/>
            </a:solidFill>
            <a:prstDash val="solid"/>
            <a:miter lim="800000"/>
          </a:ln>
          <a:effectLst>
            <a:outerShdw blurRad="50800" dist="38100" dir="8100000" algn="tr" rotWithShape="0">
              <a:prstClr val="black">
                <a:alpha val="50000"/>
              </a:prstClr>
            </a:outerShdw>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white"/>
              </a:solidFill>
              <a:effectLst/>
              <a:uLnTx/>
              <a:uFillTx/>
              <a:latin typeface="Calibri"/>
              <a:ea typeface="宋体" panose="02010600030101010101" pitchFamily="2" charset="-122"/>
              <a:cs typeface="Arial"/>
              <a:sym typeface="Arial"/>
            </a:endParaRPr>
          </a:p>
        </p:txBody>
      </p:sp>
      <p:sp>
        <p:nvSpPr>
          <p:cNvPr id="14" name="TextBox 13">
            <a:extLst>
              <a:ext uri="{FF2B5EF4-FFF2-40B4-BE49-F238E27FC236}">
                <a16:creationId xmlns:a16="http://schemas.microsoft.com/office/drawing/2014/main" id="{A420EA77-16CE-639F-8E46-41F0DD812469}"/>
              </a:ext>
            </a:extLst>
          </p:cNvPr>
          <p:cNvSpPr txBox="1"/>
          <p:nvPr/>
        </p:nvSpPr>
        <p:spPr>
          <a:xfrm>
            <a:off x="5792947" y="1956524"/>
            <a:ext cx="5072591" cy="2862322"/>
          </a:xfrm>
          <a:prstGeom prst="rect">
            <a:avLst/>
          </a:prstGeom>
          <a:noFill/>
        </p:spPr>
        <p:txBody>
          <a:bodyPr wrap="square">
            <a:spAutoFit/>
          </a:bodyPr>
          <a:lstStyle/>
          <a:p>
            <a:pPr algn="ctr"/>
            <a:r>
              <a:rPr lang="vi-VN" sz="3600" dirty="0">
                <a:latin typeface="+mj-lt"/>
              </a:rPr>
              <a:t>Nỗi đau tinh thần do mất mát, bệnh tật của người thân gây ra, sâu sắc và thấm thía hơn nhiều so với nỗi đau thể xác.</a:t>
            </a:r>
            <a:endParaRPr lang="en-SG" sz="4800" dirty="0">
              <a:solidFill>
                <a:srgbClr val="FFFCEC">
                  <a:lumMod val="10000"/>
                </a:srgbClr>
              </a:solidFill>
              <a:latin typeface="+mj-lt"/>
            </a:endParaRPr>
          </a:p>
        </p:txBody>
      </p:sp>
      <p:pic>
        <p:nvPicPr>
          <p:cNvPr id="15" name="图片 2">
            <a:extLst>
              <a:ext uri="{FF2B5EF4-FFF2-40B4-BE49-F238E27FC236}">
                <a16:creationId xmlns:a16="http://schemas.microsoft.com/office/drawing/2014/main" id="{77DCBCFE-5664-A290-CAC0-95A9B98BA8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57061" y="3728108"/>
            <a:ext cx="3018852" cy="3149652"/>
          </a:xfrm>
          <a:prstGeom prst="rect">
            <a:avLst/>
          </a:prstGeom>
        </p:spPr>
      </p:pic>
    </p:spTree>
    <p:extLst>
      <p:ext uri="{BB962C8B-B14F-4D97-AF65-F5344CB8AC3E}">
        <p14:creationId xmlns:p14="http://schemas.microsoft.com/office/powerpoint/2010/main" val="2754188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750" fill="hold"/>
                                        <p:tgtEl>
                                          <p:spTgt spid="10"/>
                                        </p:tgtEl>
                                        <p:attrNameLst>
                                          <p:attrName>ppt_y</p:attrName>
                                        </p:attrNameLst>
                                      </p:cBhvr>
                                      <p:tavLst>
                                        <p:tav tm="0">
                                          <p:val>
                                            <p:strVal val="#ppt_y+.1"/>
                                          </p:val>
                                        </p:tav>
                                        <p:tav tm="100000">
                                          <p:val>
                                            <p:strVal val="#ppt_y"/>
                                          </p:val>
                                        </p:tav>
                                      </p:tavLst>
                                    </p:anim>
                                  </p:childTnLst>
                                </p:cTn>
                              </p:par>
                              <p:par>
                                <p:cTn id="10" presetID="17" presetClass="entr" presetSubtype="1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750" fill="hold"/>
                                        <p:tgtEl>
                                          <p:spTgt spid="10"/>
                                        </p:tgtEl>
                                        <p:attrNameLst>
                                          <p:attrName>ppt_w</p:attrName>
                                        </p:attrNameLst>
                                      </p:cBhvr>
                                      <p:tavLst>
                                        <p:tav tm="0">
                                          <p:val>
                                            <p:fltVal val="0"/>
                                          </p:val>
                                        </p:tav>
                                        <p:tav tm="100000">
                                          <p:val>
                                            <p:strVal val="#ppt_w"/>
                                          </p:val>
                                        </p:tav>
                                      </p:tavLst>
                                    </p:anim>
                                    <p:anim calcmode="lin" valueType="num">
                                      <p:cBhvr>
                                        <p:cTn id="13" dur="750" fill="hold"/>
                                        <p:tgtEl>
                                          <p:spTgt spid="10"/>
                                        </p:tgtEl>
                                        <p:attrNameLst>
                                          <p:attrName>ppt_h</p:attrName>
                                        </p:attrNameLst>
                                      </p:cBhvr>
                                      <p:tavLst>
                                        <p:tav tm="0">
                                          <p:val>
                                            <p:strVal val="#ppt_h"/>
                                          </p:val>
                                        </p:tav>
                                        <p:tav tm="100000">
                                          <p:val>
                                            <p:strVal val="#ppt_h"/>
                                          </p:val>
                                        </p:tav>
                                      </p:tavLst>
                                    </p:anim>
                                  </p:childTnLst>
                                </p:cTn>
                              </p:par>
                              <p:par>
                                <p:cTn id="14" presetID="16" presetClass="entr" presetSubtype="2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right)">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Effect transition="in" filter="barn(inVertical)">
                                      <p:cBhvr>
                                        <p:cTn id="26"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9E40D-FDE3-FA69-BC9A-E220FEF3857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3FDBBC3-7DF4-A5AA-0C59-9763002064B7}"/>
              </a:ext>
            </a:extLst>
          </p:cNvPr>
          <p:cNvPicPr>
            <a:picLocks noChangeAspect="1"/>
          </p:cNvPicPr>
          <p:nvPr/>
        </p:nvPicPr>
        <p:blipFill>
          <a:blip r:embed="rId2"/>
          <a:stretch>
            <a:fillRect/>
          </a:stretch>
        </p:blipFill>
        <p:spPr>
          <a:xfrm>
            <a:off x="0" y="0"/>
            <a:ext cx="12192000" cy="6858000"/>
          </a:xfrm>
          <a:prstGeom prst="rect">
            <a:avLst/>
          </a:prstGeom>
        </p:spPr>
      </p:pic>
      <p:sp>
        <p:nvSpPr>
          <p:cNvPr id="4" name="圆角矩形 7">
            <a:extLst>
              <a:ext uri="{FF2B5EF4-FFF2-40B4-BE49-F238E27FC236}">
                <a16:creationId xmlns:a16="http://schemas.microsoft.com/office/drawing/2014/main" id="{257688E2-5A79-3DFD-452C-94DBF5F20D66}"/>
              </a:ext>
            </a:extLst>
          </p:cNvPr>
          <p:cNvSpPr/>
          <p:nvPr/>
        </p:nvSpPr>
        <p:spPr>
          <a:xfrm>
            <a:off x="6638795" y="205975"/>
            <a:ext cx="1781938" cy="1180337"/>
          </a:xfrm>
          <a:prstGeom prst="roundRect">
            <a:avLst>
              <a:gd name="adj" fmla="val 50000"/>
            </a:avLst>
          </a:prstGeom>
          <a:solidFill>
            <a:srgbClr val="FED86E"/>
          </a:solidFill>
          <a:ln w="508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III</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5" name="文本框 25">
            <a:extLst>
              <a:ext uri="{FF2B5EF4-FFF2-40B4-BE49-F238E27FC236}">
                <a16:creationId xmlns:a16="http://schemas.microsoft.com/office/drawing/2014/main" id="{B6A234FE-98E8-02A0-7CEB-86A6F3F3B1F3}"/>
              </a:ext>
            </a:extLst>
          </p:cNvPr>
          <p:cNvSpPr txBox="1"/>
          <p:nvPr/>
        </p:nvSpPr>
        <p:spPr>
          <a:xfrm>
            <a:off x="4329325" y="2233196"/>
            <a:ext cx="6749647" cy="560936"/>
          </a:xfrm>
          <a:prstGeom prst="rect">
            <a:avLst/>
          </a:prstGeom>
          <a:noFill/>
        </p:spPr>
        <p:txBody>
          <a:bodyPr wrap="square" rtlCol="0">
            <a:no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Tổng</a:t>
            </a:r>
            <a:r>
              <a:rPr kumimoji="0" lang="en-US" sz="8800" b="1"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8800" b="1"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kết</a:t>
            </a:r>
            <a:endParaRPr kumimoji="0" lang="en-SG" sz="8800" b="0" i="0" u="none" strike="noStrike" kern="1200" cap="none" spc="0" normalizeH="0" baseline="0" noProof="0" dirty="0">
              <a:ln>
                <a:noFill/>
              </a:ln>
              <a:solidFill>
                <a:prstClr val="black"/>
              </a:solidFill>
              <a:effectLst/>
              <a:uLnTx/>
              <a:uFillTx/>
              <a:latin typeface="Aptos Display"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333300" b="1" i="0" u="none" strike="noStrike" kern="1200" cap="none" spc="0" normalizeH="0" baseline="0" noProof="0" dirty="0">
              <a:ln>
                <a:noFill/>
              </a:ln>
              <a:gradFill>
                <a:gsLst>
                  <a:gs pos="15000">
                    <a:srgbClr val="3F8690"/>
                  </a:gs>
                  <a:gs pos="99000">
                    <a:srgbClr val="124954"/>
                  </a:gs>
                </a:gsLst>
                <a:lin ang="5400000" scaled="1"/>
              </a:gradFill>
              <a:effectLst/>
              <a:uLnTx/>
              <a:uFillTx/>
              <a:latin typeface="Aptos Display" panose="02110004020202020204"/>
              <a:ea typeface="Source Han Sans SC"/>
              <a:cs typeface="+mn-cs"/>
              <a:sym typeface="+mn-lt"/>
            </a:endParaRPr>
          </a:p>
        </p:txBody>
      </p:sp>
    </p:spTree>
    <p:extLst>
      <p:ext uri="{BB962C8B-B14F-4D97-AF65-F5344CB8AC3E}">
        <p14:creationId xmlns:p14="http://schemas.microsoft.com/office/powerpoint/2010/main" val="710268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63BFD9-A2B6-EE27-1B8B-B555E5D190CC}"/>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C09BBA03-FEF5-BEB3-B3EF-5990092FD95D}"/>
              </a:ext>
            </a:extLst>
          </p:cNvPr>
          <p:cNvPicPr>
            <a:picLocks noChangeAspect="1"/>
          </p:cNvPicPr>
          <p:nvPr/>
        </p:nvPicPr>
        <p:blipFill>
          <a:blip r:embed="rId3">
            <a:clrChange>
              <a:clrFrom>
                <a:srgbClr val="FFFFFF"/>
              </a:clrFrom>
              <a:clrTo>
                <a:srgbClr val="FFFFFF">
                  <a:alpha val="0"/>
                </a:srgbClr>
              </a:clrTo>
            </a:clrChange>
          </a:blip>
          <a:srcRect l="18726" t="59241" r="33630" b="19640"/>
          <a:stretch/>
        </p:blipFill>
        <p:spPr>
          <a:xfrm>
            <a:off x="2696901" y="0"/>
            <a:ext cx="7079741" cy="995423"/>
          </a:xfrm>
          <a:prstGeom prst="rect">
            <a:avLst/>
          </a:prstGeom>
        </p:spPr>
      </p:pic>
      <p:sp>
        <p:nvSpPr>
          <p:cNvPr id="5" name="TextBox 4">
            <a:extLst>
              <a:ext uri="{FF2B5EF4-FFF2-40B4-BE49-F238E27FC236}">
                <a16:creationId xmlns:a16="http://schemas.microsoft.com/office/drawing/2014/main" id="{CEA9DF20-FED4-1D41-F5A2-FE22F7302819}"/>
              </a:ext>
            </a:extLst>
          </p:cNvPr>
          <p:cNvSpPr txBox="1"/>
          <p:nvPr/>
        </p:nvSpPr>
        <p:spPr>
          <a:xfrm>
            <a:off x="4545165" y="39220"/>
            <a:ext cx="6053279" cy="91698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III.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Tổng</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kết</a:t>
            </a:r>
            <a:endParaRPr kumimoji="0" lang="en-SG"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Freeform 21">
            <a:extLst>
              <a:ext uri="{FF2B5EF4-FFF2-40B4-BE49-F238E27FC236}">
                <a16:creationId xmlns:a16="http://schemas.microsoft.com/office/drawing/2014/main" id="{BB8B3516-AE9A-60B7-2473-DA9B68DF8A4E}"/>
              </a:ext>
            </a:extLst>
          </p:cNvPr>
          <p:cNvSpPr/>
          <p:nvPr/>
        </p:nvSpPr>
        <p:spPr>
          <a:xfrm>
            <a:off x="137392" y="3496830"/>
            <a:ext cx="4190633" cy="3353695"/>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4">
              <a:extLst>
                <a:ext uri="{96DAC541-7B7A-43D3-8B79-37D633B846F1}">
                  <asvg:svgBlip xmlns:asvg="http://schemas.microsoft.com/office/drawing/2016/SVG/main" xmlns="" r:embed="rId5"/>
                </a:ext>
              </a:extLst>
            </a:blip>
            <a:stretch>
              <a:fillRect r="-69273" b="-52568"/>
            </a:stretch>
          </a:blipFill>
          <a:ln cap="sq">
            <a:noFill/>
            <a:prstDash val="solid"/>
            <a:miter/>
          </a:ln>
        </p:spPr>
        <p:txBody>
          <a:bodyP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SG"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6" name="Freeform 11">
            <a:extLst>
              <a:ext uri="{FF2B5EF4-FFF2-40B4-BE49-F238E27FC236}">
                <a16:creationId xmlns:a16="http://schemas.microsoft.com/office/drawing/2014/main" id="{D89168A7-FBD9-CC34-1F37-97C8F100A4A8}"/>
              </a:ext>
            </a:extLst>
          </p:cNvPr>
          <p:cNvSpPr/>
          <p:nvPr/>
        </p:nvSpPr>
        <p:spPr>
          <a:xfrm flipH="1">
            <a:off x="4273701" y="1167557"/>
            <a:ext cx="7482870" cy="4601872"/>
          </a:xfrm>
          <a:custGeom>
            <a:avLst/>
            <a:gdLst/>
            <a:ahLst/>
            <a:cxnLst/>
            <a:rect l="l" t="t" r="r" b="b"/>
            <a:pathLst>
              <a:path w="5296086" h="3488796">
                <a:moveTo>
                  <a:pt x="0" y="0"/>
                </a:moveTo>
                <a:lnTo>
                  <a:pt x="5296086" y="0"/>
                </a:lnTo>
                <a:lnTo>
                  <a:pt x="5296086" y="3488797"/>
                </a:lnTo>
                <a:lnTo>
                  <a:pt x="0" y="3488797"/>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7" name="TextBox 6">
            <a:extLst>
              <a:ext uri="{FF2B5EF4-FFF2-40B4-BE49-F238E27FC236}">
                <a16:creationId xmlns:a16="http://schemas.microsoft.com/office/drawing/2014/main" id="{249F9E38-A3F1-E449-B6C8-E1C206C573C1}"/>
              </a:ext>
            </a:extLst>
          </p:cNvPr>
          <p:cNvSpPr txBox="1"/>
          <p:nvPr/>
        </p:nvSpPr>
        <p:spPr>
          <a:xfrm>
            <a:off x="5293711" y="2314331"/>
            <a:ext cx="5932603"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211E23"/>
                </a:solidFill>
                <a:effectLst/>
                <a:uLnTx/>
                <a:uFillTx/>
                <a:latin typeface="Times New Roman" panose="02020603050405020304" pitchFamily="18" charset="0"/>
                <a:ea typeface="+mn-ea"/>
                <a:cs typeface="+mn-cs"/>
              </a:rPr>
              <a:t>Em hãy khái quát về nội dung và nghệ thuật của văn bản.</a:t>
            </a:r>
            <a:endParaRPr kumimoji="0" lang="en-SG" sz="4800" b="0" i="0" u="none" strike="noStrike" kern="1200" cap="none" spc="0" normalizeH="0" baseline="0" noProof="0" dirty="0">
              <a:ln>
                <a:noFill/>
              </a:ln>
              <a:solidFill>
                <a:srgbClr val="211E23"/>
              </a:solidFill>
              <a:effectLst/>
              <a:uLnTx/>
              <a:uFillTx/>
              <a:latin typeface="Arial"/>
              <a:ea typeface="+mn-ea"/>
              <a:cs typeface="+mn-cs"/>
            </a:endParaRPr>
          </a:p>
        </p:txBody>
      </p:sp>
    </p:spTree>
    <p:extLst>
      <p:ext uri="{BB962C8B-B14F-4D97-AF65-F5344CB8AC3E}">
        <p14:creationId xmlns:p14="http://schemas.microsoft.com/office/powerpoint/2010/main" val="1685288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3A20DE-ED6C-0A34-F157-C59BA970D996}"/>
              </a:ext>
            </a:extLst>
          </p:cNvPr>
          <p:cNvPicPr>
            <a:picLocks noChangeAspect="1"/>
          </p:cNvPicPr>
          <p:nvPr/>
        </p:nvPicPr>
        <p:blipFill>
          <a:blip r:embed="rId2"/>
          <a:stretch>
            <a:fillRect/>
          </a:stretch>
        </p:blipFill>
        <p:spPr>
          <a:xfrm>
            <a:off x="0" y="1675"/>
            <a:ext cx="12192000" cy="6854653"/>
          </a:xfrm>
          <a:prstGeom prst="rect">
            <a:avLst/>
          </a:prstGeom>
        </p:spPr>
      </p:pic>
    </p:spTree>
    <p:extLst>
      <p:ext uri="{BB962C8B-B14F-4D97-AF65-F5344CB8AC3E}">
        <p14:creationId xmlns:p14="http://schemas.microsoft.com/office/powerpoint/2010/main" val="714540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3A20DE-ED6C-0A34-F157-C59BA970D996}"/>
              </a:ext>
            </a:extLst>
          </p:cNvPr>
          <p:cNvPicPr>
            <a:picLocks noChangeAspect="1"/>
          </p:cNvPicPr>
          <p:nvPr/>
        </p:nvPicPr>
        <p:blipFill>
          <a:blip r:embed="rId2"/>
          <a:stretch>
            <a:fillRect/>
          </a:stretch>
        </p:blipFill>
        <p:spPr>
          <a:xfrm>
            <a:off x="0" y="1675"/>
            <a:ext cx="12192000" cy="6854653"/>
          </a:xfrm>
          <a:prstGeom prst="rect">
            <a:avLst/>
          </a:prstGeom>
        </p:spPr>
      </p:pic>
      <p:sp>
        <p:nvSpPr>
          <p:cNvPr id="4" name="TextBox 3">
            <a:extLst>
              <a:ext uri="{FF2B5EF4-FFF2-40B4-BE49-F238E27FC236}">
                <a16:creationId xmlns:a16="http://schemas.microsoft.com/office/drawing/2014/main" id="{46BC8F71-3792-BE89-5832-7410DABF320F}"/>
              </a:ext>
            </a:extLst>
          </p:cNvPr>
          <p:cNvSpPr txBox="1"/>
          <p:nvPr/>
        </p:nvSpPr>
        <p:spPr>
          <a:xfrm>
            <a:off x="460291" y="1805799"/>
            <a:ext cx="5854013" cy="9818072"/>
          </a:xfrm>
          <a:prstGeom prst="rect">
            <a:avLst/>
          </a:prstGeom>
          <a:noFill/>
        </p:spPr>
        <p:txBody>
          <a:bodyPr wrap="square">
            <a:spAutoFit/>
          </a:bodyPr>
          <a:lstStyle/>
          <a:p>
            <a:pPr algn="just"/>
            <a:r>
              <a:rPr lang="vi-VN" sz="4800" dirty="0">
                <a:solidFill>
                  <a:schemeClr val="tx1">
                    <a:lumMod val="50000"/>
                  </a:schemeClr>
                </a:solidFill>
                <a:latin typeface="+mj-lt"/>
              </a:rPr>
              <a:t>+ Ca ngợi tình yêu thương của con cháu dành cho ông bà.</a:t>
            </a:r>
            <a:endParaRPr lang="en-SG" sz="4800" dirty="0">
              <a:solidFill>
                <a:schemeClr val="tx1">
                  <a:lumMod val="50000"/>
                </a:schemeClr>
              </a:solidFill>
              <a:latin typeface="+mj-lt"/>
            </a:endParaRPr>
          </a:p>
          <a:p>
            <a:pPr algn="just"/>
            <a:r>
              <a:rPr lang="vi-VN" sz="4800" dirty="0">
                <a:solidFill>
                  <a:schemeClr val="tx1">
                    <a:lumMod val="50000"/>
                  </a:schemeClr>
                </a:solidFill>
                <a:latin typeface="+mj-lt"/>
              </a:rPr>
              <a:t>+ Khơi gợi suy nghĩ về trách nhiệm giáo dục con cái.</a:t>
            </a:r>
            <a:endParaRPr lang="en-SG" sz="4800" dirty="0">
              <a:solidFill>
                <a:schemeClr val="tx1">
                  <a:lumMod val="50000"/>
                </a:schemeClr>
              </a:solidFill>
              <a:latin typeface="+mj-lt"/>
            </a:endParaRPr>
          </a:p>
          <a:p>
            <a:pPr lvl="0" algn="just"/>
            <a:endParaRPr kumimoji="0" lang="en-SG" sz="34400" b="0" i="0" u="none" strike="noStrike" kern="1200" cap="none" spc="0" normalizeH="0" baseline="0" noProof="0" dirty="0">
              <a:ln>
                <a:noFill/>
              </a:ln>
              <a:solidFill>
                <a:schemeClr val="tx1">
                  <a:lumMod val="50000"/>
                </a:schemeClr>
              </a:solidFill>
              <a:effectLst/>
              <a:uLnTx/>
              <a:uFillTx/>
              <a:latin typeface="+mj-lt"/>
            </a:endParaRPr>
          </a:p>
        </p:txBody>
      </p:sp>
      <p:sp>
        <p:nvSpPr>
          <p:cNvPr id="6" name="TextBox 5">
            <a:extLst>
              <a:ext uri="{FF2B5EF4-FFF2-40B4-BE49-F238E27FC236}">
                <a16:creationId xmlns:a16="http://schemas.microsoft.com/office/drawing/2014/main" id="{BB6EB90F-8B0D-62EA-EB11-8442DADD0E76}"/>
              </a:ext>
            </a:extLst>
          </p:cNvPr>
          <p:cNvSpPr txBox="1"/>
          <p:nvPr/>
        </p:nvSpPr>
        <p:spPr>
          <a:xfrm>
            <a:off x="6542019" y="1773142"/>
            <a:ext cx="5189690" cy="5755422"/>
          </a:xfrm>
          <a:prstGeom prst="rect">
            <a:avLst/>
          </a:prstGeom>
          <a:noFill/>
        </p:spPr>
        <p:txBody>
          <a:bodyPr wrap="square">
            <a:spAutoFit/>
          </a:bodyPr>
          <a:lstStyle/>
          <a:p>
            <a:pPr algn="just"/>
            <a:r>
              <a:rPr lang="vi-VN" sz="4800" dirty="0">
                <a:solidFill>
                  <a:schemeClr val="tx1">
                    <a:lumMod val="50000"/>
                  </a:schemeClr>
                </a:solidFill>
                <a:latin typeface="+mj-lt"/>
              </a:rPr>
              <a:t>+ Sử dụng ngôn ngữ giản dị, dễ hiểu, gần gũi với đời sống.</a:t>
            </a:r>
            <a:endParaRPr lang="en-SG" sz="4800" dirty="0">
              <a:solidFill>
                <a:schemeClr val="tx1">
                  <a:lumMod val="50000"/>
                </a:schemeClr>
              </a:solidFill>
              <a:latin typeface="+mj-lt"/>
            </a:endParaRPr>
          </a:p>
          <a:p>
            <a:pPr algn="just"/>
            <a:r>
              <a:rPr lang="vi-VN" sz="4800" dirty="0">
                <a:solidFill>
                  <a:schemeClr val="tx1">
                    <a:lumMod val="50000"/>
                  </a:schemeClr>
                </a:solidFill>
                <a:latin typeface="+mj-lt"/>
              </a:rPr>
              <a:t>+ Hình ảnh thơ sinh động, giàu sức gợi cảm.</a:t>
            </a:r>
            <a:endParaRPr lang="en-SG" sz="4800" dirty="0">
              <a:solidFill>
                <a:schemeClr val="tx1">
                  <a:lumMod val="50000"/>
                </a:schemeClr>
              </a:solidFill>
              <a:latin typeface="+mj-lt"/>
            </a:endParaRPr>
          </a:p>
          <a:p>
            <a:pPr algn="just"/>
            <a:endParaRPr lang="en-SG" sz="8000" dirty="0">
              <a:solidFill>
                <a:schemeClr val="tx1">
                  <a:lumMod val="50000"/>
                </a:schemeClr>
              </a:solidFill>
              <a:latin typeface="+mj-lt"/>
            </a:endParaRPr>
          </a:p>
        </p:txBody>
      </p:sp>
    </p:spTree>
    <p:extLst>
      <p:ext uri="{BB962C8B-B14F-4D97-AF65-F5344CB8AC3E}">
        <p14:creationId xmlns:p14="http://schemas.microsoft.com/office/powerpoint/2010/main" val="3832781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arn(inVertical)">
                                      <p:cBhvr>
                                        <p:cTn id="2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93A02-B4EF-A14E-B18E-12DB11F9DCDE}"/>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554492A3-529A-C1C1-ED6F-A2FF0E7B5917}"/>
              </a:ext>
            </a:extLst>
          </p:cNvPr>
          <p:cNvPicPr>
            <a:picLocks noChangeAspect="1"/>
          </p:cNvPicPr>
          <p:nvPr/>
        </p:nvPicPr>
        <p:blipFill>
          <a:blip r:embed="rId2"/>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E365881D-9D63-8DDF-606C-0D0C85BAB1B3}"/>
              </a:ext>
            </a:extLst>
          </p:cNvPr>
          <p:cNvPicPr>
            <a:picLocks noChangeAspect="1"/>
          </p:cNvPicPr>
          <p:nvPr/>
        </p:nvPicPr>
        <p:blipFill>
          <a:blip r:embed="rId3"/>
          <a:stretch>
            <a:fillRect/>
          </a:stretch>
        </p:blipFill>
        <p:spPr>
          <a:xfrm>
            <a:off x="0" y="0"/>
            <a:ext cx="12192000" cy="6858000"/>
          </a:xfrm>
          <a:prstGeom prst="rect">
            <a:avLst/>
          </a:prstGeom>
        </p:spPr>
      </p:pic>
      <p:pic>
        <p:nvPicPr>
          <p:cNvPr id="7" name="Picture 6" descr="A group of children sitting at a table&#10;&#10;Description automatically generated">
            <a:extLst>
              <a:ext uri="{FF2B5EF4-FFF2-40B4-BE49-F238E27FC236}">
                <a16:creationId xmlns:a16="http://schemas.microsoft.com/office/drawing/2014/main" id="{29F07768-8011-AA88-E0C8-C2BCA78FD9EB}"/>
              </a:ext>
            </a:extLst>
          </p:cNvPr>
          <p:cNvPicPr>
            <a:picLocks noChangeAspect="1"/>
          </p:cNvPicPr>
          <p:nvPr/>
        </p:nvPicPr>
        <p:blipFill>
          <a:blip r:embed="rId4">
            <a:extLst>
              <a:ext uri="{28A0092B-C50C-407E-A947-70E740481C1C}">
                <a14:useLocalDpi xmlns:a14="http://schemas.microsoft.com/office/drawing/2010/main" val="0"/>
              </a:ext>
            </a:extLst>
          </a:blip>
          <a:srcRect r="-657" b="3415"/>
          <a:stretch/>
        </p:blipFill>
        <p:spPr>
          <a:xfrm>
            <a:off x="5301204" y="0"/>
            <a:ext cx="7095282" cy="5891514"/>
          </a:xfrm>
          <a:prstGeom prst="rect">
            <a:avLst/>
          </a:prstGeom>
        </p:spPr>
      </p:pic>
      <p:pic>
        <p:nvPicPr>
          <p:cNvPr id="4" name="Picture 3">
            <a:extLst>
              <a:ext uri="{FF2B5EF4-FFF2-40B4-BE49-F238E27FC236}">
                <a16:creationId xmlns:a16="http://schemas.microsoft.com/office/drawing/2014/main" id="{01BF1114-972C-C918-5537-678164FA1530}"/>
              </a:ext>
            </a:extLst>
          </p:cNvPr>
          <p:cNvPicPr>
            <a:picLocks noGrp="1" noRot="1" noChangeAspect="1" noMove="1" noResize="1" noEditPoints="1" noAdjustHandles="1" noChangeArrowheads="1" noChangeShapeType="1" noCrop="1"/>
          </p:cNvPicPr>
          <p:nvPr/>
        </p:nvPicPr>
        <p:blipFill>
          <a:blip r:embed="rId3"/>
          <a:srcRect l="69056" t="42747" r="5823" b="25650"/>
          <a:stretch/>
        </p:blipFill>
        <p:spPr>
          <a:xfrm>
            <a:off x="8137618" y="3294586"/>
            <a:ext cx="2965186" cy="2400158"/>
          </a:xfrm>
          <a:prstGeom prst="rect">
            <a:avLst/>
          </a:prstGeom>
          <a:ln>
            <a:noFill/>
          </a:ln>
          <a:effectLst>
            <a:softEdge rad="112500"/>
          </a:effectLst>
        </p:spPr>
      </p:pic>
      <p:pic>
        <p:nvPicPr>
          <p:cNvPr id="3" name="Picture 2">
            <a:extLst>
              <a:ext uri="{FF2B5EF4-FFF2-40B4-BE49-F238E27FC236}">
                <a16:creationId xmlns:a16="http://schemas.microsoft.com/office/drawing/2014/main" id="{EE8E8A3E-E72C-7DFC-D1D3-793E7B49C61D}"/>
              </a:ext>
            </a:extLst>
          </p:cNvPr>
          <p:cNvPicPr>
            <a:picLocks noGrp="1" noRot="1" noChangeAspect="1" noMove="1" noResize="1" noEditPoints="1" noAdjustHandles="1" noChangeArrowheads="1" noChangeShapeType="1" noCrop="1"/>
          </p:cNvPicPr>
          <p:nvPr/>
        </p:nvPicPr>
        <p:blipFill>
          <a:blip r:embed="rId5"/>
          <a:stretch>
            <a:fillRect/>
          </a:stretch>
        </p:blipFill>
        <p:spPr>
          <a:xfrm flipH="1">
            <a:off x="7907985" y="2448328"/>
            <a:ext cx="1666483" cy="4875823"/>
          </a:xfrm>
          <a:prstGeom prst="rect">
            <a:avLst/>
          </a:prstGeom>
        </p:spPr>
      </p:pic>
      <p:pic>
        <p:nvPicPr>
          <p:cNvPr id="5" name="Picture 4" descr="A cartoon of a child holding a ball&#10;&#10;AI-generated content may be incorrect.">
            <a:extLst>
              <a:ext uri="{FF2B5EF4-FFF2-40B4-BE49-F238E27FC236}">
                <a16:creationId xmlns:a16="http://schemas.microsoft.com/office/drawing/2014/main" id="{28A0FD7B-9710-9C7F-C037-AF6BF2077772}"/>
              </a:ext>
            </a:extLst>
          </p:cNvPr>
          <p:cNvPicPr>
            <a:picLocks noGrp="1" noRot="1" noChangeAspect="1" noMove="1" noResize="1" noEditPoints="1" noAdjustHandles="1" noChangeArrowheads="1" noChangeShapeType="1" noCrop="1"/>
          </p:cNvPicPr>
          <p:nvPr/>
        </p:nvPicPr>
        <p:blipFill>
          <a:blip r:embed="rId6">
            <a:clrChange>
              <a:clrFrom>
                <a:srgbClr val="808080">
                  <a:alpha val="50196"/>
                </a:srgbClr>
              </a:clrFrom>
              <a:clrTo>
                <a:srgbClr val="808080">
                  <a:alpha val="0"/>
                </a:srgbClr>
              </a:clrTo>
            </a:clrChange>
            <a:extLst>
              <a:ext uri="{BEBA8EAE-BF5A-486C-A8C5-ECC9F3942E4B}">
                <a14:imgProps xmlns:a14="http://schemas.microsoft.com/office/drawing/2010/main">
                  <a14:imgLayer r:embed="rId7">
                    <a14:imgEffect>
                      <a14:backgroundRemoval t="9018" b="89379" l="44681" r="93617">
                        <a14:foregroundMark x1="60993" y1="89178" x2="64066" y2="89178"/>
                        <a14:foregroundMark x1="71868" y1="88176" x2="77305" y2="89379"/>
                      </a14:backgroundRemoval>
                    </a14:imgEffect>
                  </a14:imgLayer>
                </a14:imgProps>
              </a:ext>
              <a:ext uri="{28A0092B-C50C-407E-A947-70E740481C1C}">
                <a14:useLocalDpi xmlns:a14="http://schemas.microsoft.com/office/drawing/2010/main" val="0"/>
              </a:ext>
            </a:extLst>
          </a:blip>
          <a:srcRect l="39050" t="-4298" r="-2489" b="6312"/>
          <a:stretch/>
        </p:blipFill>
        <p:spPr>
          <a:xfrm flipH="1">
            <a:off x="270076" y="3751929"/>
            <a:ext cx="1755493" cy="3198666"/>
          </a:xfrm>
          <a:prstGeom prst="rect">
            <a:avLst/>
          </a:prstGeom>
        </p:spPr>
      </p:pic>
      <p:pic>
        <p:nvPicPr>
          <p:cNvPr id="6" name="Picture 5">
            <a:extLst>
              <a:ext uri="{FF2B5EF4-FFF2-40B4-BE49-F238E27FC236}">
                <a16:creationId xmlns:a16="http://schemas.microsoft.com/office/drawing/2014/main" id="{1DD6AE02-F698-4297-EBD2-D16830B194AA}"/>
              </a:ext>
            </a:extLst>
          </p:cNvPr>
          <p:cNvPicPr>
            <a:picLocks noGrp="1" noRot="1" noChangeAspect="1" noMove="1" noResize="1" noEditPoints="1" noAdjustHandles="1" noChangeArrowheads="1" noChangeShapeType="1" noCrop="1"/>
          </p:cNvPicPr>
          <p:nvPr/>
        </p:nvPicPr>
        <p:blipFill>
          <a:blip r:embed="rId3"/>
          <a:srcRect l="77951" t="42520" r="5823" b="25650"/>
          <a:stretch/>
        </p:blipFill>
        <p:spPr>
          <a:xfrm>
            <a:off x="10506335" y="4859785"/>
            <a:ext cx="1915298" cy="1031729"/>
          </a:xfrm>
          <a:prstGeom prst="rect">
            <a:avLst/>
          </a:prstGeom>
          <a:ln>
            <a:noFill/>
          </a:ln>
          <a:effectLst>
            <a:softEdge rad="112500"/>
          </a:effectLst>
        </p:spPr>
      </p:pic>
      <p:pic>
        <p:nvPicPr>
          <p:cNvPr id="2" name="Picture 1">
            <a:extLst>
              <a:ext uri="{FF2B5EF4-FFF2-40B4-BE49-F238E27FC236}">
                <a16:creationId xmlns:a16="http://schemas.microsoft.com/office/drawing/2014/main" id="{7908B28F-2159-C521-B6DB-27774327AA9D}"/>
              </a:ext>
            </a:extLst>
          </p:cNvPr>
          <p:cNvPicPr>
            <a:picLocks noChangeAspect="1"/>
          </p:cNvPicPr>
          <p:nvPr/>
        </p:nvPicPr>
        <p:blipFill rotWithShape="1">
          <a:blip r:embed="rId8">
            <a:clrChange>
              <a:clrFrom>
                <a:srgbClr val="FFFFFF"/>
              </a:clrFrom>
              <a:clrTo>
                <a:srgbClr val="FFFFFF">
                  <a:alpha val="0"/>
                </a:srgbClr>
              </a:clrTo>
            </a:clrChange>
          </a:blip>
          <a:srcRect t="43829" r="15058"/>
          <a:stretch/>
        </p:blipFill>
        <p:spPr>
          <a:xfrm>
            <a:off x="-1597768" y="751656"/>
            <a:ext cx="7627490" cy="3393344"/>
          </a:xfrm>
          <a:prstGeom prst="rect">
            <a:avLst/>
          </a:prstGeom>
        </p:spPr>
      </p:pic>
    </p:spTree>
    <p:extLst>
      <p:ext uri="{BB962C8B-B14F-4D97-AF65-F5344CB8AC3E}">
        <p14:creationId xmlns:p14="http://schemas.microsoft.com/office/powerpoint/2010/main" val="2148401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2BA911D-B498-B819-3828-568C1579C6E6}"/>
              </a:ext>
            </a:extLst>
          </p:cNvPr>
          <p:cNvPicPr>
            <a:picLocks noGrp="1" noRot="1" noChangeAspect="1" noMove="1" noResize="1" noEditPoints="1" noAdjustHandles="1" noChangeArrowheads="1" noChangeShapeType="1" noCrop="1"/>
          </p:cNvPicPr>
          <p:nvPr/>
        </p:nvPicPr>
        <p:blipFill>
          <a:blip r:embed="rId5"/>
          <a:stretch>
            <a:fillRect/>
          </a:stretch>
        </p:blipFill>
        <p:spPr>
          <a:xfrm>
            <a:off x="0" y="0"/>
            <a:ext cx="12192000" cy="6858000"/>
          </a:xfrm>
          <a:prstGeom prst="rect">
            <a:avLst/>
          </a:prstGeom>
        </p:spPr>
      </p:pic>
      <p:pic>
        <p:nvPicPr>
          <p:cNvPr id="1027" name="Picture 3"/>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p:blipFill>
        <p:spPr bwMode="auto">
          <a:xfrm rot="300770">
            <a:off x="1007217" y="121834"/>
            <a:ext cx="1151917" cy="17088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5986" r="-2813"/>
          <a:stretch/>
        </p:blipFill>
        <p:spPr bwMode="auto">
          <a:xfrm rot="20993505">
            <a:off x="6753413" y="549773"/>
            <a:ext cx="1761318" cy="11708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2399" t="646" r="-1617" b="-646"/>
          <a:stretch/>
        </p:blipFill>
        <p:spPr bwMode="auto">
          <a:xfrm>
            <a:off x="4731731" y="1401105"/>
            <a:ext cx="2058521" cy="11802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rotWithShape="1">
          <a:blip r:embed="rId9" cstate="hqprint">
            <a:extLst>
              <a:ext uri="{28A0092B-C50C-407E-A947-70E740481C1C}">
                <a14:useLocalDpi xmlns:a14="http://schemas.microsoft.com/office/drawing/2010/main" val="0"/>
              </a:ext>
            </a:extLst>
          </a:blip>
          <a:srcRect l="-3626" r="-4687"/>
          <a:stretch/>
        </p:blipFill>
        <p:spPr bwMode="auto">
          <a:xfrm rot="21376018" flipH="1">
            <a:off x="714176" y="1944291"/>
            <a:ext cx="2080116" cy="11357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p:blipFill>
        <p:spPr bwMode="auto">
          <a:xfrm rot="21233664">
            <a:off x="8945102" y="5226236"/>
            <a:ext cx="1891219" cy="163377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11" cstate="hqprint">
            <a:extLst>
              <a:ext uri="{28A0092B-C50C-407E-A947-70E740481C1C}">
                <a14:useLocalDpi xmlns:a14="http://schemas.microsoft.com/office/drawing/2010/main" val="0"/>
              </a:ext>
            </a:extLst>
          </a:blip>
          <a:srcRect t="15832" b="15832"/>
          <a:stretch/>
        </p:blipFill>
        <p:spPr bwMode="auto">
          <a:xfrm rot="21138793" flipH="1">
            <a:off x="209935" y="3486390"/>
            <a:ext cx="2300759" cy="148240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p:blipFill>
        <p:spPr bwMode="auto">
          <a:xfrm rot="700929">
            <a:off x="10130199" y="3013588"/>
            <a:ext cx="1763518" cy="1930221"/>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hlinkClick r:id="rId13" action="ppaction://hlinksldjump"/>
            <a:extLst>
              <a:ext uri="{FF2B5EF4-FFF2-40B4-BE49-F238E27FC236}">
                <a16:creationId xmlns:a16="http://schemas.microsoft.com/office/drawing/2014/main" id="{70C5A7E9-A3D4-475F-B8FA-69CF9DF50AFA}"/>
              </a:ext>
            </a:extLst>
          </p:cNvPr>
          <p:cNvSpPr/>
          <p:nvPr/>
        </p:nvSpPr>
        <p:spPr>
          <a:xfrm>
            <a:off x="147840" y="128131"/>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1</a:t>
            </a:r>
          </a:p>
        </p:txBody>
      </p:sp>
      <p:sp>
        <p:nvSpPr>
          <p:cNvPr id="23" name="Speech Bubble: Rectangle with Corners Rounded 22">
            <a:hlinkClick r:id="rId14" action="ppaction://hlinksldjump"/>
            <a:extLst>
              <a:ext uri="{FF2B5EF4-FFF2-40B4-BE49-F238E27FC236}">
                <a16:creationId xmlns:a16="http://schemas.microsoft.com/office/drawing/2014/main" id="{E85F722D-42DA-4F22-A663-1704B5956D34}"/>
              </a:ext>
            </a:extLst>
          </p:cNvPr>
          <p:cNvSpPr/>
          <p:nvPr/>
        </p:nvSpPr>
        <p:spPr>
          <a:xfrm>
            <a:off x="5151722" y="611984"/>
            <a:ext cx="719931" cy="435561"/>
          </a:xfrm>
          <a:prstGeom prst="wedgeRoundRectCallout">
            <a:avLst>
              <a:gd name="adj1" fmla="val -22146"/>
              <a:gd name="adj2" fmla="val 85626"/>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2</a:t>
            </a:r>
          </a:p>
        </p:txBody>
      </p:sp>
      <p:sp>
        <p:nvSpPr>
          <p:cNvPr id="24" name="Speech Bubble: Rectangle with Corners Rounded 23">
            <a:hlinkClick r:id="rId15" action="ppaction://hlinksldjump"/>
            <a:extLst>
              <a:ext uri="{FF2B5EF4-FFF2-40B4-BE49-F238E27FC236}">
                <a16:creationId xmlns:a16="http://schemas.microsoft.com/office/drawing/2014/main" id="{CC781AEC-0CE5-4477-BC6E-C87BACCE45EC}"/>
              </a:ext>
            </a:extLst>
          </p:cNvPr>
          <p:cNvSpPr/>
          <p:nvPr/>
        </p:nvSpPr>
        <p:spPr>
          <a:xfrm>
            <a:off x="2744291" y="3819122"/>
            <a:ext cx="719931" cy="435561"/>
          </a:xfrm>
          <a:prstGeom prst="wedgeRoundRectCallout">
            <a:avLst>
              <a:gd name="adj1" fmla="val -72558"/>
              <a:gd name="adj2" fmla="val -12833"/>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4</a:t>
            </a:r>
          </a:p>
        </p:txBody>
      </p:sp>
      <p:sp>
        <p:nvSpPr>
          <p:cNvPr id="25" name="Speech Bubble: Rectangle with Corners Rounded 24">
            <a:hlinkClick r:id="rId16" action="ppaction://hlinksldjump"/>
            <a:extLst>
              <a:ext uri="{FF2B5EF4-FFF2-40B4-BE49-F238E27FC236}">
                <a16:creationId xmlns:a16="http://schemas.microsoft.com/office/drawing/2014/main" id="{EE367C36-9662-4581-924F-BD8351E83591}"/>
              </a:ext>
            </a:extLst>
          </p:cNvPr>
          <p:cNvSpPr/>
          <p:nvPr/>
        </p:nvSpPr>
        <p:spPr>
          <a:xfrm>
            <a:off x="1978129" y="5172969"/>
            <a:ext cx="719931" cy="435561"/>
          </a:xfrm>
          <a:prstGeom prst="wedgeRoundRectCallout">
            <a:avLst>
              <a:gd name="adj1" fmla="val -76733"/>
              <a:gd name="adj2" fmla="val 88559"/>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5</a:t>
            </a:r>
          </a:p>
        </p:txBody>
      </p:sp>
      <p:sp>
        <p:nvSpPr>
          <p:cNvPr id="26" name="Speech Bubble: Rectangle with Corners Rounded 25">
            <a:hlinkClick r:id="rId17" action="ppaction://hlinksldjump"/>
            <a:extLst>
              <a:ext uri="{FF2B5EF4-FFF2-40B4-BE49-F238E27FC236}">
                <a16:creationId xmlns:a16="http://schemas.microsoft.com/office/drawing/2014/main" id="{FA8CAA92-4B2E-4B49-B7DD-5733CA3D9ED0}"/>
              </a:ext>
            </a:extLst>
          </p:cNvPr>
          <p:cNvSpPr/>
          <p:nvPr/>
        </p:nvSpPr>
        <p:spPr>
          <a:xfrm>
            <a:off x="9026478" y="3601341"/>
            <a:ext cx="719931" cy="435561"/>
          </a:xfrm>
          <a:prstGeom prst="wedgeRoundRectCallout">
            <a:avLst>
              <a:gd name="adj1" fmla="val 85313"/>
              <a:gd name="adj2" fmla="val 4739"/>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7</a:t>
            </a:r>
          </a:p>
        </p:txBody>
      </p:sp>
      <p:sp>
        <p:nvSpPr>
          <p:cNvPr id="27" name="Speech Bubble: Rectangle with Corners Rounded 26">
            <a:hlinkClick r:id="rId18" action="ppaction://hlinksldjump"/>
            <a:extLst>
              <a:ext uri="{FF2B5EF4-FFF2-40B4-BE49-F238E27FC236}">
                <a16:creationId xmlns:a16="http://schemas.microsoft.com/office/drawing/2014/main" id="{C4C1F410-DC9C-416C-A231-702BFC69F324}"/>
              </a:ext>
            </a:extLst>
          </p:cNvPr>
          <p:cNvSpPr/>
          <p:nvPr/>
        </p:nvSpPr>
        <p:spPr>
          <a:xfrm>
            <a:off x="6378716" y="98252"/>
            <a:ext cx="571250" cy="376462"/>
          </a:xfrm>
          <a:prstGeom prst="wedgeRoundRectCallout">
            <a:avLst>
              <a:gd name="adj1" fmla="val 56340"/>
              <a:gd name="adj2" fmla="val 74657"/>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8</a:t>
            </a:r>
          </a:p>
        </p:txBody>
      </p:sp>
      <p:sp>
        <p:nvSpPr>
          <p:cNvPr id="30" name="Speech Bubble: Rectangle with Corners Rounded 29">
            <a:hlinkClick r:id="rId19" action="ppaction://hlinksldjump"/>
            <a:extLst>
              <a:ext uri="{FF2B5EF4-FFF2-40B4-BE49-F238E27FC236}">
                <a16:creationId xmlns:a16="http://schemas.microsoft.com/office/drawing/2014/main" id="{D57823D0-9DEB-446C-898F-530313280B8F}"/>
              </a:ext>
            </a:extLst>
          </p:cNvPr>
          <p:cNvSpPr/>
          <p:nvPr/>
        </p:nvSpPr>
        <p:spPr>
          <a:xfrm>
            <a:off x="11135514" y="5099517"/>
            <a:ext cx="719931" cy="435561"/>
          </a:xfrm>
          <a:prstGeom prst="wedgeRoundRectCallout">
            <a:avLst>
              <a:gd name="adj1" fmla="val -69912"/>
              <a:gd name="adj2" fmla="val 52115"/>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6</a:t>
            </a:r>
          </a:p>
        </p:txBody>
      </p:sp>
      <p:sp>
        <p:nvSpPr>
          <p:cNvPr id="6" name="Rectangle: Rounded Corners 5">
            <a:hlinkClick r:id="rId20" action="ppaction://hlinksldjump"/>
            <a:extLst>
              <a:ext uri="{FF2B5EF4-FFF2-40B4-BE49-F238E27FC236}">
                <a16:creationId xmlns:a16="http://schemas.microsoft.com/office/drawing/2014/main" id="{18DD2450-B667-F732-5A58-F89E3986AD23}"/>
              </a:ext>
            </a:extLst>
          </p:cNvPr>
          <p:cNvSpPr/>
          <p:nvPr/>
        </p:nvSpPr>
        <p:spPr>
          <a:xfrm>
            <a:off x="4990898" y="6267640"/>
            <a:ext cx="1761511" cy="590360"/>
          </a:xfrm>
          <a:prstGeom prst="roundRect">
            <a:avLst>
              <a:gd name="adj" fmla="val 0"/>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Vận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dụng</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5" name="Picture 4">
            <a:extLst>
              <a:ext uri="{FF2B5EF4-FFF2-40B4-BE49-F238E27FC236}">
                <a16:creationId xmlns:a16="http://schemas.microsoft.com/office/drawing/2014/main" id="{29ECCFD4-C93E-E026-29AF-25202ECCCAD7}"/>
              </a:ext>
            </a:extLst>
          </p:cNvPr>
          <p:cNvPicPr>
            <a:picLocks noChangeAspect="1" noChangeArrowheads="1"/>
          </p:cNvPicPr>
          <p:nvPr/>
        </p:nvPicPr>
        <p:blipFill rotWithShape="1">
          <a:blip r:embed="rId21" cstate="hqprint">
            <a:extLst>
              <a:ext uri="{28A0092B-C50C-407E-A947-70E740481C1C}">
                <a14:useLocalDpi xmlns:a14="http://schemas.microsoft.com/office/drawing/2010/main" val="0"/>
              </a:ext>
            </a:extLst>
          </a:blip>
          <a:srcRect l="-4238" t="1442" r="-1512" b="-1442"/>
          <a:stretch/>
        </p:blipFill>
        <p:spPr bwMode="auto">
          <a:xfrm>
            <a:off x="10188083" y="179670"/>
            <a:ext cx="1894861" cy="1561202"/>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hlinkClick r:id="rId22" action="ppaction://hlinksldjump"/>
            <a:extLst>
              <a:ext uri="{FF2B5EF4-FFF2-40B4-BE49-F238E27FC236}">
                <a16:creationId xmlns:a16="http://schemas.microsoft.com/office/drawing/2014/main" id="{3431787D-974B-2AC9-9492-A1B57A8E8BD9}"/>
              </a:ext>
            </a:extLst>
          </p:cNvPr>
          <p:cNvSpPr/>
          <p:nvPr/>
        </p:nvSpPr>
        <p:spPr>
          <a:xfrm>
            <a:off x="9396491" y="333376"/>
            <a:ext cx="471698" cy="435561"/>
          </a:xfrm>
          <a:prstGeom prst="wedgeRoundRectCallout">
            <a:avLst>
              <a:gd name="adj1" fmla="val 106207"/>
              <a:gd name="adj2" fmla="val 52712"/>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9</a:t>
            </a:r>
          </a:p>
        </p:txBody>
      </p:sp>
      <p:pic>
        <p:nvPicPr>
          <p:cNvPr id="10" name="Picture 9">
            <a:extLst>
              <a:ext uri="{FF2B5EF4-FFF2-40B4-BE49-F238E27FC236}">
                <a16:creationId xmlns:a16="http://schemas.microsoft.com/office/drawing/2014/main" id="{8903CDBF-7CF9-A0B4-AE66-45C097A5146E}"/>
              </a:ext>
            </a:extLst>
          </p:cNvPr>
          <p:cNvPicPr>
            <a:picLocks noChangeAspect="1" noChangeArrowheads="1"/>
          </p:cNvPicPr>
          <p:nvPr/>
        </p:nvPicPr>
        <p:blipFill>
          <a:blip r:embed="rId23" cstate="hqprint">
            <a:extLst>
              <a:ext uri="{28A0092B-C50C-407E-A947-70E740481C1C}">
                <a14:useLocalDpi xmlns:a14="http://schemas.microsoft.com/office/drawing/2010/main" val="0"/>
              </a:ext>
            </a:extLst>
          </a:blip>
          <a:srcRect l="3463" r="3463"/>
          <a:stretch/>
        </p:blipFill>
        <p:spPr bwMode="auto">
          <a:xfrm rot="320763">
            <a:off x="8451211" y="1772905"/>
            <a:ext cx="1870466" cy="1432361"/>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hlinkClick r:id="rId24" action="ppaction://hlinksldjump"/>
            <a:extLst>
              <a:ext uri="{FF2B5EF4-FFF2-40B4-BE49-F238E27FC236}">
                <a16:creationId xmlns:a16="http://schemas.microsoft.com/office/drawing/2014/main" id="{04B3B5FE-D07F-E95A-02E1-337A32C0B3C7}"/>
              </a:ext>
            </a:extLst>
          </p:cNvPr>
          <p:cNvSpPr/>
          <p:nvPr/>
        </p:nvSpPr>
        <p:spPr>
          <a:xfrm>
            <a:off x="10777044" y="2145837"/>
            <a:ext cx="662361" cy="435561"/>
          </a:xfrm>
          <a:prstGeom prst="wedgeRoundRectCallout">
            <a:avLst>
              <a:gd name="adj1" fmla="val -92827"/>
              <a:gd name="adj2" fmla="val 38654"/>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sym typeface="Arial"/>
              </a:rPr>
              <a:t>10</a:t>
            </a:r>
          </a:p>
        </p:txBody>
      </p:sp>
      <p:pic>
        <p:nvPicPr>
          <p:cNvPr id="3" name="Picture 2">
            <a:extLst>
              <a:ext uri="{FF2B5EF4-FFF2-40B4-BE49-F238E27FC236}">
                <a16:creationId xmlns:a16="http://schemas.microsoft.com/office/drawing/2014/main" id="{BDBB3F8E-1C70-B000-EC6D-48642C356787}"/>
              </a:ext>
            </a:extLst>
          </p:cNvPr>
          <p:cNvPicPr>
            <a:picLocks noChangeAspect="1" noChangeArrowheads="1"/>
          </p:cNvPicPr>
          <p:nvPr/>
        </p:nvPicPr>
        <p:blipFill rotWithShape="1">
          <a:blip r:embed="rId25" cstate="hqprint">
            <a:extLst>
              <a:ext uri="{28A0092B-C50C-407E-A947-70E740481C1C}">
                <a14:useLocalDpi xmlns:a14="http://schemas.microsoft.com/office/drawing/2010/main" val="0"/>
              </a:ext>
            </a:extLst>
          </a:blip>
          <a:srcRect t="-3377" b="29128"/>
          <a:stretch/>
        </p:blipFill>
        <p:spPr bwMode="auto">
          <a:xfrm rot="20993505">
            <a:off x="2669177" y="825721"/>
            <a:ext cx="1847204" cy="1367399"/>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hlinkClick r:id="rId26" action="ppaction://hlinksldjump"/>
            <a:extLst>
              <a:ext uri="{FF2B5EF4-FFF2-40B4-BE49-F238E27FC236}">
                <a16:creationId xmlns:a16="http://schemas.microsoft.com/office/drawing/2014/main" id="{82388764-FD7B-45A7-7CFC-AC869693861B}"/>
              </a:ext>
            </a:extLst>
          </p:cNvPr>
          <p:cNvSpPr/>
          <p:nvPr/>
        </p:nvSpPr>
        <p:spPr>
          <a:xfrm>
            <a:off x="3022297" y="186516"/>
            <a:ext cx="719931" cy="435561"/>
          </a:xfrm>
          <a:prstGeom prst="wedgeRoundRectCallout">
            <a:avLst>
              <a:gd name="adj1" fmla="val -31780"/>
              <a:gd name="adj2" fmla="val 1033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sym typeface="Arial"/>
              </a:rPr>
              <a:t>11</a:t>
            </a:r>
          </a:p>
        </p:txBody>
      </p:sp>
      <p:pic>
        <p:nvPicPr>
          <p:cNvPr id="21" name="729379b9e2add56e08e63ca42cdec2b8021c0663a16950edeec68f925e548b7370ae53c7">
            <a:hlinkClick r:id="" action="ppaction://media"/>
            <a:extLst>
              <a:ext uri="{FF2B5EF4-FFF2-40B4-BE49-F238E27FC236}">
                <a16:creationId xmlns:a16="http://schemas.microsoft.com/office/drawing/2014/main" id="{3EFE296A-3821-80CE-8302-27977322CC5F}"/>
              </a:ext>
            </a:extLst>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12192000" y="4254683"/>
            <a:ext cx="838393" cy="838393"/>
          </a:xfrm>
          <a:prstGeom prst="rect">
            <a:avLst/>
          </a:prstGeom>
        </p:spPr>
      </p:pic>
      <p:sp>
        <p:nvSpPr>
          <p:cNvPr id="22" name="Speech Bubble: Rectangle with Corners Rounded 21">
            <a:hlinkClick r:id="rId28" action="ppaction://hlinksldjump"/>
            <a:extLst>
              <a:ext uri="{FF2B5EF4-FFF2-40B4-BE49-F238E27FC236}">
                <a16:creationId xmlns:a16="http://schemas.microsoft.com/office/drawing/2014/main" id="{AEB1942D-2469-47BF-8615-A7230412EC23}"/>
              </a:ext>
            </a:extLst>
          </p:cNvPr>
          <p:cNvSpPr/>
          <p:nvPr/>
        </p:nvSpPr>
        <p:spPr>
          <a:xfrm>
            <a:off x="87190" y="1691374"/>
            <a:ext cx="548219" cy="383765"/>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3</a:t>
            </a:r>
          </a:p>
        </p:txBody>
      </p:sp>
      <p:pic>
        <p:nvPicPr>
          <p:cNvPr id="18" name="Picture 3"/>
          <p:cNvPicPr>
            <a:picLocks noChangeAspect="1" noChangeArrowheads="1"/>
          </p:cNvPicPr>
          <p:nvPr/>
        </p:nvPicPr>
        <p:blipFill>
          <a:blip r:embed="rId29" cstate="hqprint">
            <a:extLst>
              <a:ext uri="{28A0092B-C50C-407E-A947-70E740481C1C}">
                <a14:useLocalDpi xmlns:a14="http://schemas.microsoft.com/office/drawing/2010/main" val="0"/>
              </a:ext>
            </a:extLst>
          </a:blip>
          <a:srcRect/>
          <a:stretch/>
        </p:blipFill>
        <p:spPr bwMode="auto">
          <a:xfrm>
            <a:off x="285495" y="5533425"/>
            <a:ext cx="1505670" cy="1336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19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137" fill="hold"/>
                                        <p:tgtEl>
                                          <p:spTgt spid="21"/>
                                        </p:tgtEl>
                                      </p:cBhvr>
                                    </p:cmd>
                                  </p:childTnLst>
                                </p:cTn>
                              </p:par>
                              <p:par>
                                <p:cTn id="7" presetID="46" presetClass="path" presetSubtype="0" repeatCount="indefinite" accel="50000" decel="50000" fill="hold" nodeType="withEffect">
                                  <p:stCondLst>
                                    <p:cond delay="0"/>
                                  </p:stCondLst>
                                  <p:childTnLst>
                                    <p:animMotion origin="layout" path="M 1.38889E-6 -2.46914E-7 C -0.00035 -0.01481 0.00694 -0.02809 0.01667 -0.02901 C 0.02604 -0.02994 0.03489 -0.01975 0.03542 -0.00525 C 0.03628 0.00802 0.02986 0.02099 0.02118 0.02161 C 0.01319 0.02253 0.00555 0.01389 0.00486 0.00154 C 0.00434 -0.00988 0.00937 -0.02068 0.01701 -0.0216 C 0.02378 -0.02253 0.03021 -0.01543 0.03073 -0.00494 C 0.03108 0.00463 0.02708 0.01358 0.02083 0.0142 C 0.01528 0.01482 0.00989 0.00957 0.00955 0.00093 C 0.0092 -0.00679 0.01233 -0.0142 0.01736 -0.01451 C 0.02153 -0.01481 0.02569 -0.01111 0.02604 -0.00432 C 0.02639 0.00123 0.02413 0.00648 0.02048 0.0071 C 0.01771 0.00741 0.01458 0.00525 0.01441 0.00062 C 0.01423 -0.00309 0.01528 -0.00679 0.01753 -0.00741 C 0.01927 -0.00741 0.02101 -0.00648 0.02135 -0.00401 C 0.02153 -0.00247 0.02118 -0.00093 0.02031 -0.00031 C 0.01979 -2.46914E-7 0.01944 -2.46914E-7 0.0191 -0.00031 " pathEditMode="relative" rAng="0" ptsTypes="AAAAAAAAAAAAAAAAA">
                                      <p:cBhvr>
                                        <p:cTn id="8" dur="5000" fill="hold"/>
                                        <p:tgtEl>
                                          <p:spTgt spid="1028"/>
                                        </p:tgtEl>
                                        <p:attrNameLst>
                                          <p:attrName>ppt_x</p:attrName>
                                          <p:attrName>ppt_y</p:attrName>
                                        </p:attrNameLst>
                                      </p:cBhvr>
                                      <p:rCtr x="1753" y="-401"/>
                                    </p:animMotion>
                                  </p:childTnLst>
                                </p:cTn>
                              </p:par>
                              <p:par>
                                <p:cTn id="9" presetID="55" presetClass="path" presetSubtype="0" repeatCount="indefinite" accel="50000" decel="50000" fill="hold" nodeType="withEffect">
                                  <p:stCondLst>
                                    <p:cond delay="0"/>
                                  </p:stCondLst>
                                  <p:childTnLst>
                                    <p:animMotion origin="layout" path="M 0.01441 -8.64198E-7 C 0.01511 -0.02191 0.00868 -0.04074 0.00035 -0.04228 C -0.00781 -0.04352 -0.01527 -0.02932 -0.01579 -0.00772 C -0.01632 0.01173 -0.01128 0.02994 -0.00364 0.03117 C 0.0033 0.0321 0.0099 0.02006 0.01025 0.00185 C 0.01077 -0.01481 0.00643 -0.03025 -3.88889E-6 -0.03148 C -0.0059 -0.03272 -0.01145 -0.02253 -0.0118 -0.0071 C -0.01215 0.00648 -0.00868 0.02006 -0.00329 0.02037 C 0.00139 0.02161 0.00591 0.01358 0.00625 0.00124 C 0.0066 -0.00988 0.004 -0.02068 -0.00017 -0.0213 C -0.00382 -0.02191 -0.00763 -0.01605 -0.00781 -0.00648 C -0.00798 0.00154 -0.00625 0.00957 -0.00312 0.01019 C -0.00052 0.0108 0.00209 0.0071 0.00209 0.00031 C 0.00243 -0.00463 0.00139 -0.01018 -0.00052 -0.0108 C -0.00191 -0.0108 -0.00347 -0.00957 -0.00382 -0.00617 C -0.00382 -0.0037 -0.00364 -0.00154 -0.00277 -0.00031 C -0.00243 -8.64198E-7 -0.00225 -8.64198E-7 -0.00191 -0.00031 " pathEditMode="relative" rAng="0" ptsTypes="AAAAAAAAAAAAAAAAA">
                                      <p:cBhvr>
                                        <p:cTn id="10" dur="5000" fill="hold"/>
                                        <p:tgtEl>
                                          <p:spTgt spid="1027"/>
                                        </p:tgtEl>
                                        <p:attrNameLst>
                                          <p:attrName>ppt_x</p:attrName>
                                          <p:attrName>ppt_y</p:attrName>
                                        </p:attrNameLst>
                                      </p:cBhvr>
                                      <p:rCtr x="-1528" y="-586"/>
                                    </p:animMotion>
                                  </p:childTnLst>
                                </p:cTn>
                              </p:par>
                              <p:par>
                                <p:cTn id="11" presetID="55" presetClass="path" presetSubtype="0" repeatCount="indefinite" accel="50000" decel="50000" fill="hold" nodeType="withEffect">
                                  <p:stCondLst>
                                    <p:cond delay="0"/>
                                  </p:stCondLst>
                                  <p:childTnLst>
                                    <p:animMotion origin="layout" path="M 0.01441 -7.40741E-7 C 0.0151 -0.02191 0.00868 -0.04074 0.00035 -0.04228 C -0.00781 -0.04352 -0.01528 -0.02932 -0.0158 -0.00772 C -0.01632 0.01173 -0.01129 0.02994 -0.00365 0.03117 C 0.0033 0.0321 0.00989 0.02006 0.01024 0.00185 C 0.01076 -0.01481 0.00642 -0.03025 1.11111E-6 -0.03148 C -0.0059 -0.03272 -0.01146 -0.02253 -0.01181 -0.0071 C -0.01215 0.00648 -0.00868 0.02006 -0.0033 0.02037 C 0.00139 0.02161 0.0059 0.01358 0.00625 0.00124 C 0.0066 -0.00988 0.00399 -0.02068 -0.00017 -0.0213 C -0.00382 -0.02191 -0.00764 -0.01605 -0.00781 -0.00648 C -0.00799 0.00154 -0.00625 0.00957 -0.00313 0.01019 C -0.00052 0.0108 0.00208 0.0071 0.00208 0.00031 C 0.00243 -0.00463 0.00139 -0.01018 -0.00052 -0.0108 C -0.00191 -0.0108 -0.00347 -0.00957 -0.00382 -0.00617 C -0.00382 -0.0037 -0.00365 -0.00154 -0.00278 -0.00031 C -0.00243 -7.40741E-7 -0.00226 -7.40741E-7 -0.00191 -0.00031 " pathEditMode="relative" rAng="0" ptsTypes="AAAAAAAAAAAAAAAAA">
                                      <p:cBhvr>
                                        <p:cTn id="12" dur="5000" fill="hold"/>
                                        <p:tgtEl>
                                          <p:spTgt spid="8"/>
                                        </p:tgtEl>
                                        <p:attrNameLst>
                                          <p:attrName>ppt_x</p:attrName>
                                          <p:attrName>ppt_y</p:attrName>
                                        </p:attrNameLst>
                                      </p:cBhvr>
                                      <p:rCtr x="-1528" y="-586"/>
                                    </p:animMotion>
                                  </p:childTnLst>
                                </p:cTn>
                              </p:par>
                              <p:par>
                                <p:cTn id="13" presetID="46" presetClass="path" presetSubtype="0" repeatCount="indefinite" accel="50000" decel="50000" fill="hold" nodeType="withEffect">
                                  <p:stCondLst>
                                    <p:cond delay="0"/>
                                  </p:stCondLst>
                                  <p:childTnLst>
                                    <p:animMotion origin="layout" path="M -2.77778E-7 2.83951E-6 C -0.00035 -0.01482 0.00694 -0.02809 0.01667 -0.02902 C 0.02604 -0.02994 0.0349 -0.01976 0.03542 -0.00525 C 0.03629 0.00802 0.02986 0.02098 0.02118 0.0216 C 0.01319 0.02253 0.00556 0.01389 0.00486 0.00154 C 0.00434 -0.00988 0.00938 -0.02068 0.01701 -0.02161 C 0.02379 -0.02253 0.03021 -0.01543 0.03073 -0.00494 C 0.03108 0.00463 0.02708 0.01358 0.02083 0.01419 C 0.01528 0.01481 0.0099 0.00957 0.00955 0.00092 C 0.0092 -0.00679 0.01233 -0.0142 0.01736 -0.01451 C 0.02153 -0.01482 0.02569 -0.01111 0.02604 -0.00432 C 0.02639 0.00123 0.02413 0.00648 0.02049 0.0071 C 0.01771 0.0074 0.01458 0.00524 0.01441 0.00061 C 0.01424 -0.00309 0.01528 -0.00679 0.01754 -0.00741 C 0.01927 -0.00741 0.02101 -0.00648 0.02135 -0.00402 C 0.02153 -0.00247 0.02118 -0.00093 0.02031 -0.00031 C 0.01979 2.83951E-6 0.01944 2.83951E-6 0.0191 -0.00031 " pathEditMode="relative" rAng="0" ptsTypes="AAAAAAAAAAAAAAAAA">
                                      <p:cBhvr>
                                        <p:cTn id="14" dur="5000" fill="hold"/>
                                        <p:tgtEl>
                                          <p:spTgt spid="11"/>
                                        </p:tgtEl>
                                        <p:attrNameLst>
                                          <p:attrName>ppt_x</p:attrName>
                                          <p:attrName>ppt_y</p:attrName>
                                        </p:attrNameLst>
                                      </p:cBhvr>
                                      <p:rCtr x="1753" y="-401"/>
                                    </p:animMotion>
                                  </p:childTnLst>
                                </p:cTn>
                              </p:par>
                              <p:par>
                                <p:cTn id="15" presetID="55" presetClass="path" presetSubtype="0" repeatCount="indefinite" accel="50000" decel="50000" fill="hold" nodeType="withEffect">
                                  <p:stCondLst>
                                    <p:cond delay="0"/>
                                  </p:stCondLst>
                                  <p:childTnLst>
                                    <p:animMotion origin="layout" path="M 0.01441 -4.5679E-6 C 0.01511 -0.02191 0.00868 -0.04074 0.00035 -0.04228 C -0.00781 -0.04351 -0.01528 -0.02932 -0.0158 -0.00802 C -0.01632 0.01173 -0.01128 0.02994 -0.00364 0.03118 C 0.0033 0.03241 0.0099 0.02007 0.01024 0.00186 C 0.01076 -0.01481 0.00642 -0.03024 -8.33333E-7 -0.03148 C -0.0059 -0.03271 -0.01146 -0.02253 -0.0118 -0.00709 C -0.01215 0.00649 -0.00868 0.01976 -0.0033 0.02037 C 0.00139 0.02161 0.0059 0.01358 0.00625 0.00124 C 0.0066 -0.00987 0.00399 -0.02067 -0.00017 -0.02129 C -0.00382 -0.02191 -0.00764 -0.01635 -0.00781 -0.00648 C -0.00799 0.00155 -0.00625 0.00957 -0.00312 0.01019 C -0.00052 0.0105 0.00208 0.0071 0.00208 0.00031 C 0.00243 -0.00463 0.00139 -0.01018 -0.00052 -0.0108 C -0.00191 -0.0108 -0.00347 -0.00956 -0.00382 -0.00617 C -0.00382 -0.0037 -0.00364 -0.00154 -0.00278 -0.00061 C -0.00243 -4.5679E-6 -0.00226 -4.5679E-6 -0.00191 -0.00061 " pathEditMode="relative" rAng="0" ptsTypes="AAAAAAAAAAAAAAAAA">
                                      <p:cBhvr>
                                        <p:cTn id="16" dur="5000" fill="hold"/>
                                        <p:tgtEl>
                                          <p:spTgt spid="12"/>
                                        </p:tgtEl>
                                        <p:attrNameLst>
                                          <p:attrName>ppt_x</p:attrName>
                                          <p:attrName>ppt_y</p:attrName>
                                        </p:attrNameLst>
                                      </p:cBhvr>
                                      <p:rCtr x="-1528" y="-586"/>
                                    </p:animMotion>
                                  </p:childTnLst>
                                </p:cTn>
                              </p:par>
                              <p:par>
                                <p:cTn id="17" presetID="46" presetClass="path" presetSubtype="0" repeatCount="indefinite" accel="50000" decel="50000" fill="hold" nodeType="withEffect">
                                  <p:stCondLst>
                                    <p:cond delay="0"/>
                                  </p:stCondLst>
                                  <p:childTnLst>
                                    <p:animMotion origin="layout" path="M 2.77778E-6 -1.60494E-6 C -0.00035 -0.01481 0.00694 -0.02808 0.01666 -0.02901 C 0.02604 -0.02994 0.03489 -0.01975 0.03541 -0.00525 C 0.03628 0.00803 0.02986 0.02099 0.02118 0.02161 C 0.01319 0.02253 0.00555 0.01389 0.00486 0.00154 C 0.00434 -0.00987 0.00937 -0.02068 0.01701 -0.0216 C 0.02378 -0.02253 0.03021 -0.01543 0.03073 -0.00494 C 0.03107 0.00463 0.02708 0.01358 0.02083 0.0142 C 0.01528 0.01482 0.00989 0.00957 0.00955 0.00093 C 0.0092 -0.00679 0.01232 -0.0142 0.01736 -0.0145 C 0.02153 -0.01481 0.02569 -0.01111 0.02604 -0.00432 C 0.02639 0.00124 0.02413 0.00648 0.02048 0.0071 C 0.01771 0.00741 0.01458 0.00525 0.01441 0.00062 C 0.01423 -0.00308 0.01528 -0.00679 0.01753 -0.00741 C 0.01927 -0.00741 0.021 -0.00648 0.02135 -0.00401 C 0.02153 -0.00247 0.02118 -0.00092 0.02031 -0.00031 C 0.01979 -1.60494E-6 0.01944 -1.60494E-6 0.01909 -0.00031 " pathEditMode="relative" rAng="0" ptsTypes="AAAAAAAAAAAAAAAAA">
                                      <p:cBhvr>
                                        <p:cTn id="18" dur="5000" fill="hold"/>
                                        <p:tgtEl>
                                          <p:spTgt spid="13"/>
                                        </p:tgtEl>
                                        <p:attrNameLst>
                                          <p:attrName>ppt_x</p:attrName>
                                          <p:attrName>ppt_y</p:attrName>
                                        </p:attrNameLst>
                                      </p:cBhvr>
                                      <p:rCtr x="1753" y="-401"/>
                                    </p:animMotion>
                                  </p:childTnLst>
                                </p:cTn>
                              </p:par>
                              <p:par>
                                <p:cTn id="19" presetID="46" presetClass="path" presetSubtype="0" repeatCount="indefinite" accel="50000" decel="50000" fill="hold" nodeType="withEffect">
                                  <p:stCondLst>
                                    <p:cond delay="0"/>
                                  </p:stCondLst>
                                  <p:childTnLst>
                                    <p:animMotion origin="layout" path="M 1.45833E-6 -2.96296E-6 C -0.00039 -0.01481 0.0069 -0.02801 0.01667 -0.02893 C 0.02604 -0.02986 0.03489 -0.01967 0.03542 -0.00532 C 0.03633 0.0081 0.02982 0.02107 0.02122 0.02153 C 0.01315 0.02246 0.0056 0.01389 0.00482 0.00162 C 0.0043 -0.00995 0.00937 -0.0206 0.01706 -0.02152 C 0.02383 -0.02245 0.03021 -0.01551 0.03073 -0.00486 C 0.03112 0.00463 0.02708 0.01366 0.02083 0.01412 C 0.01523 0.01482 0.00989 0.00949 0.0095 0.00093 C 0.00924 -0.00671 0.01237 -0.01412 0.01732 -0.01458 C 0.02148 -0.01481 0.02565 -0.01111 0.02604 -0.0044 C 0.02643 0.00116 0.02409 0.00648 0.02044 0.00718 C 0.01771 0.00741 0.01458 0.00533 0.01445 0.0007 C 0.01419 -0.00301 0.01523 -0.00671 0.01758 -0.0074 C 0.01927 -0.0074 0.02096 -0.00648 0.02135 -0.00393 C 0.02148 -0.00254 0.02122 -0.00092 0.02031 -0.00023 C 0.01979 -2.96296E-6 0.0194 -2.96296E-6 0.01914 -0.00023 " pathEditMode="relative" rAng="0" ptsTypes="AAAAAAAAAAAAAAAAA">
                                      <p:cBhvr>
                                        <p:cTn id="20" dur="5000" fill="hold"/>
                                        <p:tgtEl>
                                          <p:spTgt spid="15"/>
                                        </p:tgtEl>
                                        <p:attrNameLst>
                                          <p:attrName>ppt_x</p:attrName>
                                          <p:attrName>ppt_y</p:attrName>
                                        </p:attrNameLst>
                                      </p:cBhvr>
                                      <p:rCtr x="1758" y="-394"/>
                                    </p:animMotion>
                                  </p:childTnLst>
                                </p:cTn>
                              </p:par>
                              <p:par>
                                <p:cTn id="21" presetID="55" presetClass="path" presetSubtype="0" repeatCount="indefinite" accel="50000" decel="50000" fill="hold" nodeType="withEffect">
                                  <p:stCondLst>
                                    <p:cond delay="0"/>
                                  </p:stCondLst>
                                  <p:childTnLst>
                                    <p:animMotion origin="layout" path="M 0.01441 1.11111E-6 C 0.01511 -0.02191 0.00868 -0.04074 0.00035 -0.04229 C -0.00781 -0.04352 -0.01527 -0.02932 -0.01579 -0.00772 C -0.01632 0.01173 -0.01128 0.02994 -0.00364 0.03117 C 0.0033 0.03241 0.0099 0.02006 0.01025 0.00185 C 0.01077 -0.01482 0.00643 -0.03025 -4.16667E-6 -0.03148 C -0.0059 -0.03272 -0.01145 -0.02253 -0.0118 -0.0071 C -0.01215 0.00648 -0.00868 0.02006 -0.00329 0.02037 C 0.00139 0.0216 0.00591 0.01358 0.00625 0.00123 C 0.0066 -0.00988 0.004 -0.02068 -0.00017 -0.0213 C -0.00382 -0.02191 -0.00763 -0.01605 -0.00781 -0.00648 C -0.00798 0.00154 -0.00625 0.00957 -0.00312 0.01018 C -0.00052 0.0108 0.00209 0.0071 0.00209 0.00031 C 0.00243 -0.00463 0.00139 -0.01019 -0.00052 -0.0108 C -0.00191 -0.0108 -0.00347 -0.00957 -0.00382 -0.00617 C -0.00382 -0.0037 -0.00364 -0.00154 -0.00277 -0.00031 C -0.00243 1.11111E-6 -0.00225 1.11111E-6 -0.00191 -0.00031 " pathEditMode="relative" rAng="0" ptsTypes="AAAAAAAAAAAAAAAAA">
                                      <p:cBhvr>
                                        <p:cTn id="22" dur="5000" fill="hold"/>
                                        <p:tgtEl>
                                          <p:spTgt spid="18"/>
                                        </p:tgtEl>
                                        <p:attrNameLst>
                                          <p:attrName>ppt_x</p:attrName>
                                          <p:attrName>ppt_y</p:attrName>
                                        </p:attrNameLst>
                                      </p:cBhvr>
                                      <p:rCtr x="-1528" y="-586"/>
                                    </p:animMotion>
                                  </p:childTnLst>
                                </p:cTn>
                              </p:par>
                              <p:par>
                                <p:cTn id="23" presetID="46" presetClass="path" presetSubtype="0" repeatCount="indefinite" accel="50000" decel="50000" fill="hold" nodeType="withEffect">
                                  <p:stCondLst>
                                    <p:cond delay="0"/>
                                  </p:stCondLst>
                                  <p:childTnLst>
                                    <p:animMotion origin="layout" path="M -1.11111E-6 2.71605E-6 C -0.00035 -0.01482 0.00695 -0.02809 0.01667 -0.02902 C 0.02604 -0.02994 0.0349 -0.01976 0.03542 -0.00525 C 0.03629 0.00802 0.02986 0.02098 0.02118 0.0216 C 0.0132 0.02253 0.00556 0.01389 0.00486 0.00154 C 0.00434 -0.00988 0.00938 -0.02068 0.01702 -0.02161 C 0.02379 -0.02253 0.03021 -0.01543 0.03073 -0.00494 C 0.03108 0.00463 0.02708 0.01358 0.02083 0.01419 C 0.01528 0.01481 0.0099 0.00957 0.00955 0.00092 C 0.0092 -0.00679 0.01233 -0.0142 0.01736 -0.01451 C 0.02153 -0.01482 0.0257 -0.01111 0.02604 -0.00432 C 0.02639 0.00123 0.02413 0.00648 0.02049 0.0071 C 0.01771 0.0074 0.01458 0.00524 0.01441 0.00061 C 0.01424 -0.00309 0.01528 -0.00679 0.01754 -0.00741 C 0.01927 -0.00741 0.02101 -0.00648 0.02136 -0.00402 C 0.02153 -0.00247 0.02118 -0.00093 0.02031 -0.00031 C 0.01979 2.71605E-6 0.01945 2.71605E-6 0.0191 -0.00031 " pathEditMode="relative" rAng="0" ptsTypes="AAAAAAAAAAAAAAAAA">
                                      <p:cBhvr>
                                        <p:cTn id="24" dur="5000" fill="hold"/>
                                        <p:tgtEl>
                                          <p:spTgt spid="5"/>
                                        </p:tgtEl>
                                        <p:attrNameLst>
                                          <p:attrName>ppt_x</p:attrName>
                                          <p:attrName>ppt_y</p:attrName>
                                        </p:attrNameLst>
                                      </p:cBhvr>
                                      <p:rCtr x="1753" y="-401"/>
                                    </p:animMotion>
                                  </p:childTnLst>
                                </p:cTn>
                              </p:par>
                              <p:par>
                                <p:cTn id="25" presetID="46" presetClass="path" presetSubtype="0" repeatCount="indefinite" accel="50000" decel="50000" fill="hold" nodeType="withEffect">
                                  <p:stCondLst>
                                    <p:cond delay="0"/>
                                  </p:stCondLst>
                                  <p:childTnLst>
                                    <p:animMotion origin="layout" path="M -3.88889E-6 -2.22222E-6 C -0.00034 -0.01481 0.00695 -0.02808 0.01667 -0.02901 C 0.02605 -0.02994 0.0349 -0.01975 0.03542 -0.00524 C 0.03629 0.00803 0.02987 0.02099 0.02118 0.02161 C 0.0132 0.02253 0.00556 0.01389 0.00487 0.00155 C 0.00434 -0.00987 0.00938 -0.02068 0.01702 -0.0216 C 0.02379 -0.02253 0.03021 -0.01543 0.03073 -0.00494 C 0.03108 0.00463 0.02709 0.01358 0.02084 0.0142 C 0.01528 0.01482 0.0099 0.00957 0.00955 0.00093 C 0.00921 -0.00679 0.01233 -0.0142 0.01737 -0.0145 C 0.02153 -0.01481 0.0257 -0.01111 0.02605 -0.00432 C 0.02639 0.00124 0.02414 0.00648 0.02049 0.0071 C 0.01771 0.00741 0.01459 0.00525 0.01441 0.00062 C 0.01424 -0.00308 0.01528 -0.00679 0.01754 -0.00741 C 0.01927 -0.00741 0.02101 -0.00648 0.02136 -0.00401 C 0.02153 -0.00247 0.02118 -0.00092 0.02032 -0.00031 C 0.0198 -2.22222E-6 0.01945 -2.22222E-6 0.0191 -0.00031 " pathEditMode="relative" rAng="0" ptsTypes="AAAAAAAAAAAAAAAAA">
                                      <p:cBhvr>
                                        <p:cTn id="26" dur="5000" fill="hold"/>
                                        <p:tgtEl>
                                          <p:spTgt spid="10"/>
                                        </p:tgtEl>
                                        <p:attrNameLst>
                                          <p:attrName>ppt_x</p:attrName>
                                          <p:attrName>ppt_y</p:attrName>
                                        </p:attrNameLst>
                                      </p:cBhvr>
                                      <p:rCtr x="1753" y="-401"/>
                                    </p:animMotion>
                                  </p:childTnLst>
                                </p:cTn>
                              </p:par>
                              <p:par>
                                <p:cTn id="27" presetID="46" presetClass="path" presetSubtype="0" repeatCount="indefinite" accel="50000" decel="50000" fill="hold" nodeType="withEffect">
                                  <p:stCondLst>
                                    <p:cond delay="0"/>
                                  </p:stCondLst>
                                  <p:childTnLst>
                                    <p:animMotion origin="layout" path="M -1.66667E-6 2.59259E-6 C -0.00035 -0.01482 0.00695 -0.02809 0.01667 -0.02901 C 0.02604 -0.02994 0.0349 -0.01976 0.03542 -0.00525 C 0.03629 0.00802 0.02986 0.02099 0.02118 0.0216 C 0.0132 0.02253 0.00556 0.01389 0.00486 0.00154 C 0.00434 -0.00988 0.00938 -0.02068 0.01702 -0.02161 C 0.02379 -0.02253 0.03021 -0.01543 0.03073 -0.00494 C 0.03108 0.00463 0.02709 0.01358 0.02084 0.01419 C 0.01528 0.01481 0.0099 0.00957 0.00955 0.00092 C 0.0092 -0.00679 0.01233 -0.0142 0.01736 -0.01451 C 0.02153 -0.01482 0.0257 -0.01111 0.02604 -0.00432 C 0.02639 0.00123 0.02413 0.00648 0.02049 0.0071 C 0.01771 0.0074 0.01459 0.00524 0.01441 0.00061 C 0.01424 -0.00309 0.01528 -0.00679 0.01754 -0.00741 C 0.01927 -0.00741 0.02101 -0.00648 0.02136 -0.00401 C 0.02153 -0.00247 0.02118 -0.00093 0.02031 -0.00031 C 0.01979 2.59259E-6 0.01945 2.59259E-6 0.0191 -0.00031 " pathEditMode="relative" rAng="0" ptsTypes="AAAAAAAAAAAAAAAAA">
                                      <p:cBhvr>
                                        <p:cTn id="28" dur="5000" fill="hold"/>
                                        <p:tgtEl>
                                          <p:spTgt spid="3"/>
                                        </p:tgtEl>
                                        <p:attrNameLst>
                                          <p:attrName>ppt_x</p:attrName>
                                          <p:attrName>ppt_y</p:attrName>
                                        </p:attrNameLst>
                                      </p:cBhvr>
                                      <p:rCtr x="1753" y="-40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028"/>
                    </p:tgtEl>
                  </p:cond>
                </p:stCondLst>
                <p:endSync evt="end" delay="0">
                  <p:rtn val="all"/>
                </p:endSync>
                <p:childTnLst>
                  <p:par>
                    <p:cTn id="30" fill="hold">
                      <p:stCondLst>
                        <p:cond delay="indefinite"/>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0.0191 -0.00031 L -0.34688 0.27531 " pathEditMode="relative" rAng="0" ptsTypes="AA">
                                      <p:cBhvr>
                                        <p:cTn id="33" dur="1000" fill="hold"/>
                                        <p:tgtEl>
                                          <p:spTgt spid="1028"/>
                                        </p:tgtEl>
                                        <p:attrNameLst>
                                          <p:attrName>ppt_x</p:attrName>
                                          <p:attrName>ppt_y</p:attrName>
                                        </p:attrNameLst>
                                      </p:cBhvr>
                                      <p:rCtr x="-18299" y="13765"/>
                                    </p:animMotion>
                                  </p:childTnLst>
                                </p:cTn>
                              </p:par>
                              <p:par>
                                <p:cTn id="34" presetID="1" presetClass="exit" presetSubtype="0" fill="hold" nodeType="withEffect">
                                  <p:stCondLst>
                                    <p:cond delay="800"/>
                                  </p:stCondLst>
                                  <p:childTnLst>
                                    <p:set>
                                      <p:cBhvr>
                                        <p:cTn id="35" dur="1" fill="hold">
                                          <p:stCondLst>
                                            <p:cond delay="0"/>
                                          </p:stCondLst>
                                        </p:cTn>
                                        <p:tgtEl>
                                          <p:spTgt spid="1028"/>
                                        </p:tgtEl>
                                        <p:attrNameLst>
                                          <p:attrName>style.visibility</p:attrName>
                                        </p:attrNameLst>
                                      </p:cBhvr>
                                      <p:to>
                                        <p:strVal val="hidden"/>
                                      </p:to>
                                    </p:set>
                                  </p:childTnLst>
                                </p:cTn>
                              </p:par>
                              <p:par>
                                <p:cTn id="36" presetID="1" presetClass="exit" presetSubtype="0" fill="hold" grpId="0" nodeType="withEffect">
                                  <p:stCondLst>
                                    <p:cond delay="800"/>
                                  </p:stCondLst>
                                  <p:childTnLst>
                                    <p:set>
                                      <p:cBhvr>
                                        <p:cTn id="37"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38" restart="whenNotActive" fill="hold" evtFilter="cancelBubble" nodeType="interactiveSeq">
                <p:stCondLst>
                  <p:cond evt="onClick" delay="0">
                    <p:tgtEl>
                      <p:spTgt spid="1027"/>
                    </p:tgtEl>
                  </p:cond>
                </p:stCondLst>
                <p:endSync evt="end" delay="0">
                  <p:rtn val="all"/>
                </p:endSync>
                <p:childTnLst>
                  <p:par>
                    <p:cTn id="39" fill="hold">
                      <p:stCondLst>
                        <p:cond delay="indefinite"/>
                      </p:stCondLst>
                      <p:childTnLst>
                        <p:par>
                          <p:cTn id="40" fill="hold">
                            <p:stCondLst>
                              <p:cond delay="0"/>
                            </p:stCondLst>
                            <p:childTnLst>
                              <p:par>
                                <p:cTn id="41" presetID="63" presetClass="path" presetSubtype="0" accel="50000" decel="50000" fill="hold" nodeType="clickEffect">
                                  <p:stCondLst>
                                    <p:cond delay="0"/>
                                  </p:stCondLst>
                                  <p:childTnLst>
                                    <p:animMotion origin="layout" path="M -0.00191 -0.00031 L 0.35313 0.27932 " pathEditMode="relative" rAng="0" ptsTypes="AA">
                                      <p:cBhvr>
                                        <p:cTn id="42" dur="1000" fill="hold"/>
                                        <p:tgtEl>
                                          <p:spTgt spid="1027"/>
                                        </p:tgtEl>
                                        <p:attrNameLst>
                                          <p:attrName>ppt_x</p:attrName>
                                          <p:attrName>ppt_y</p:attrName>
                                        </p:attrNameLst>
                                      </p:cBhvr>
                                      <p:rCtr x="17743" y="13981"/>
                                    </p:animMotion>
                                  </p:childTnLst>
                                </p:cTn>
                              </p:par>
                              <p:par>
                                <p:cTn id="43" presetID="1" presetClass="exit" presetSubtype="0" fill="hold" nodeType="withEffect">
                                  <p:stCondLst>
                                    <p:cond delay="800"/>
                                  </p:stCondLst>
                                  <p:childTnLst>
                                    <p:set>
                                      <p:cBhvr>
                                        <p:cTn id="44" dur="1" fill="hold">
                                          <p:stCondLst>
                                            <p:cond delay="0"/>
                                          </p:stCondLst>
                                        </p:cTn>
                                        <p:tgtEl>
                                          <p:spTgt spid="1027"/>
                                        </p:tgtEl>
                                        <p:attrNameLst>
                                          <p:attrName>style.visibility</p:attrName>
                                        </p:attrNameLst>
                                      </p:cBhvr>
                                      <p:to>
                                        <p:strVal val="hidden"/>
                                      </p:to>
                                    </p:set>
                                  </p:childTnLst>
                                </p:cTn>
                              </p:par>
                              <p:par>
                                <p:cTn id="45" presetID="1" presetClass="exit" presetSubtype="0" fill="hold" grpId="0" nodeType="withEffect">
                                  <p:stCondLst>
                                    <p:cond delay="800"/>
                                  </p:stCondLst>
                                  <p:childTnLst>
                                    <p:set>
                                      <p:cBhvr>
                                        <p:cTn id="46"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indefinite"/>
                      </p:stCondLst>
                      <p:childTnLst>
                        <p:par>
                          <p:cTn id="49" fill="hold">
                            <p:stCondLst>
                              <p:cond delay="0"/>
                            </p:stCondLst>
                            <p:childTnLst>
                              <p:par>
                                <p:cTn id="50" presetID="63" presetClass="path" presetSubtype="0" accel="50000" decel="50000" fill="hold" nodeType="clickEffect">
                                  <p:stCondLst>
                                    <p:cond delay="0"/>
                                  </p:stCondLst>
                                  <p:childTnLst>
                                    <p:animMotion origin="layout" path="M 1.11111E-6 -7.40741E-7 L 0.08142 0.22315 " pathEditMode="relative" rAng="0" ptsTypes="AA">
                                      <p:cBhvr>
                                        <p:cTn id="51" dur="1000" fill="hold"/>
                                        <p:tgtEl>
                                          <p:spTgt spid="8"/>
                                        </p:tgtEl>
                                        <p:attrNameLst>
                                          <p:attrName>ppt_x</p:attrName>
                                          <p:attrName>ppt_y</p:attrName>
                                        </p:attrNameLst>
                                      </p:cBhvr>
                                      <p:rCtr x="4062" y="11142"/>
                                    </p:animMotion>
                                  </p:childTnLst>
                                </p:cTn>
                              </p:par>
                              <p:par>
                                <p:cTn id="52" presetID="1" presetClass="exit" presetSubtype="0" fill="hold" nodeType="withEffect">
                                  <p:stCondLst>
                                    <p:cond delay="600"/>
                                  </p:stCondLst>
                                  <p:childTnLst>
                                    <p:set>
                                      <p:cBhvr>
                                        <p:cTn id="53" dur="1" fill="hold">
                                          <p:stCondLst>
                                            <p:cond delay="0"/>
                                          </p:stCondLst>
                                        </p:cTn>
                                        <p:tgtEl>
                                          <p:spTgt spid="8"/>
                                        </p:tgtEl>
                                        <p:attrNameLst>
                                          <p:attrName>style.visibility</p:attrName>
                                        </p:attrNameLst>
                                      </p:cBhvr>
                                      <p:to>
                                        <p:strVal val="hidden"/>
                                      </p:to>
                                    </p:set>
                                  </p:childTnLst>
                                </p:cTn>
                              </p:par>
                              <p:par>
                                <p:cTn id="54" presetID="1" presetClass="exit" presetSubtype="0" fill="hold" grpId="0" nodeType="withEffect">
                                  <p:stCondLst>
                                    <p:cond delay="600"/>
                                  </p:stCondLst>
                                  <p:childTnLst>
                                    <p:set>
                                      <p:cBhvr>
                                        <p:cTn id="55"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11"/>
                    </p:tgtEl>
                  </p:cond>
                </p:stCondLst>
                <p:endSync evt="end" delay="0">
                  <p:rtn val="all"/>
                </p:endSync>
                <p:childTnLst>
                  <p:par>
                    <p:cTn id="57" fill="hold">
                      <p:stCondLst>
                        <p:cond delay="indefinite"/>
                      </p:stCondLst>
                      <p:childTnLst>
                        <p:par>
                          <p:cTn id="58" fill="hold">
                            <p:stCondLst>
                              <p:cond delay="0"/>
                            </p:stCondLst>
                            <p:childTnLst>
                              <p:par>
                                <p:cTn id="59" presetID="35" presetClass="path" presetSubtype="0" accel="50000" decel="50000" fill="hold" nodeType="clickEffect">
                                  <p:stCondLst>
                                    <p:cond delay="0"/>
                                  </p:stCondLst>
                                  <p:childTnLst>
                                    <p:animMotion origin="layout" path="M 0.0191 -0.00031 L 0.41806 -0.02655 " pathEditMode="relative" rAng="0" ptsTypes="AA">
                                      <p:cBhvr>
                                        <p:cTn id="60" dur="1000" fill="hold"/>
                                        <p:tgtEl>
                                          <p:spTgt spid="11"/>
                                        </p:tgtEl>
                                        <p:attrNameLst>
                                          <p:attrName>ppt_x</p:attrName>
                                          <p:attrName>ppt_y</p:attrName>
                                        </p:attrNameLst>
                                      </p:cBhvr>
                                      <p:rCtr x="19948" y="-1327"/>
                                    </p:animMotion>
                                  </p:childTnLst>
                                </p:cTn>
                              </p:par>
                              <p:par>
                                <p:cTn id="61" presetID="1" presetClass="exit" presetSubtype="0" fill="hold" nodeType="withEffect">
                                  <p:stCondLst>
                                    <p:cond delay="800"/>
                                  </p:stCondLst>
                                  <p:childTnLst>
                                    <p:set>
                                      <p:cBhvr>
                                        <p:cTn id="62" dur="1" fill="hold">
                                          <p:stCondLst>
                                            <p:cond delay="0"/>
                                          </p:stCondLst>
                                        </p:cTn>
                                        <p:tgtEl>
                                          <p:spTgt spid="11"/>
                                        </p:tgtEl>
                                        <p:attrNameLst>
                                          <p:attrName>style.visibility</p:attrName>
                                        </p:attrNameLst>
                                      </p:cBhvr>
                                      <p:to>
                                        <p:strVal val="hidden"/>
                                      </p:to>
                                    </p:set>
                                  </p:childTnLst>
                                </p:cTn>
                              </p:par>
                              <p:par>
                                <p:cTn id="63" presetID="1" presetClass="exit" presetSubtype="0" fill="hold" grpId="0" nodeType="withEffect">
                                  <p:stCondLst>
                                    <p:cond delay="800"/>
                                  </p:stCondLst>
                                  <p:childTnLst>
                                    <p:set>
                                      <p:cBhvr>
                                        <p:cTn id="64"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2"/>
                    </p:tgtEl>
                  </p:cond>
                </p:stCondLst>
                <p:endSync evt="end" delay="0">
                  <p:rtn val="all"/>
                </p:endSync>
                <p:childTnLst>
                  <p:par>
                    <p:cTn id="66" fill="hold">
                      <p:stCondLst>
                        <p:cond delay="indefinite"/>
                      </p:stCondLst>
                      <p:childTnLst>
                        <p:par>
                          <p:cTn id="67" fill="hold">
                            <p:stCondLst>
                              <p:cond delay="0"/>
                            </p:stCondLst>
                            <p:childTnLst>
                              <p:par>
                                <p:cTn id="68" presetID="63" presetClass="path" presetSubtype="0" accel="50000" decel="50000" fill="hold" nodeType="clickEffect">
                                  <p:stCondLst>
                                    <p:cond delay="0"/>
                                  </p:stCondLst>
                                  <p:childTnLst>
                                    <p:animMotion origin="layout" path="M -0.00191 -0.00061 L 0.17136 -0.23919 " pathEditMode="relative" rAng="0" ptsTypes="AA">
                                      <p:cBhvr>
                                        <p:cTn id="69" dur="1000" fill="hold"/>
                                        <p:tgtEl>
                                          <p:spTgt spid="12"/>
                                        </p:tgtEl>
                                        <p:attrNameLst>
                                          <p:attrName>ppt_x</p:attrName>
                                          <p:attrName>ppt_y</p:attrName>
                                        </p:attrNameLst>
                                      </p:cBhvr>
                                      <p:rCtr x="8663" y="-11944"/>
                                    </p:animMotion>
                                  </p:childTnLst>
                                </p:cTn>
                              </p:par>
                              <p:par>
                                <p:cTn id="70" presetID="1" presetClass="exit" presetSubtype="0" fill="hold" nodeType="withEffect">
                                  <p:stCondLst>
                                    <p:cond delay="800"/>
                                  </p:stCondLst>
                                  <p:childTnLst>
                                    <p:set>
                                      <p:cBhvr>
                                        <p:cTn id="71" dur="1" fill="hold">
                                          <p:stCondLst>
                                            <p:cond delay="0"/>
                                          </p:stCondLst>
                                        </p:cTn>
                                        <p:tgtEl>
                                          <p:spTgt spid="12"/>
                                        </p:tgtEl>
                                        <p:attrNameLst>
                                          <p:attrName>style.visibility</p:attrName>
                                        </p:attrNameLst>
                                      </p:cBhvr>
                                      <p:to>
                                        <p:strVal val="hidden"/>
                                      </p:to>
                                    </p:set>
                                  </p:childTnLst>
                                </p:cTn>
                              </p:par>
                              <p:par>
                                <p:cTn id="72" presetID="1" presetClass="exit" presetSubtype="0" fill="hold" grpId="0" nodeType="withEffect">
                                  <p:stCondLst>
                                    <p:cond delay="800"/>
                                  </p:stCondLst>
                                  <p:childTnLst>
                                    <p:set>
                                      <p:cBhvr>
                                        <p:cTn id="73"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4" restart="whenNotActive" fill="hold" evtFilter="cancelBubble" nodeType="interactiveSeq">
                <p:stCondLst>
                  <p:cond evt="onClick" delay="0">
                    <p:tgtEl>
                      <p:spTgt spid="13"/>
                    </p:tgtEl>
                  </p:cond>
                </p:stCondLst>
                <p:endSync evt="end" delay="0">
                  <p:rtn val="all"/>
                </p:endSync>
                <p:childTnLst>
                  <p:par>
                    <p:cTn id="75" fill="hold">
                      <p:stCondLst>
                        <p:cond delay="indefinite"/>
                      </p:stCondLst>
                      <p:childTnLst>
                        <p:par>
                          <p:cTn id="76" fill="hold">
                            <p:stCondLst>
                              <p:cond delay="0"/>
                            </p:stCondLst>
                            <p:childTnLst>
                              <p:par>
                                <p:cTn id="77" presetID="35" presetClass="path" presetSubtype="0" accel="50000" decel="50000" fill="hold" nodeType="clickEffect">
                                  <p:stCondLst>
                                    <p:cond delay="0"/>
                                  </p:stCondLst>
                                  <p:childTnLst>
                                    <p:animMotion origin="layout" path="M 0.01909 -0.00031 L 0.38021 -0.27994 " pathEditMode="relative" rAng="0" ptsTypes="AA">
                                      <p:cBhvr>
                                        <p:cTn id="78" dur="1000" fill="hold"/>
                                        <p:tgtEl>
                                          <p:spTgt spid="13"/>
                                        </p:tgtEl>
                                        <p:attrNameLst>
                                          <p:attrName>ppt_x</p:attrName>
                                          <p:attrName>ppt_y</p:attrName>
                                        </p:attrNameLst>
                                      </p:cBhvr>
                                      <p:rCtr x="18056" y="-13981"/>
                                    </p:animMotion>
                                  </p:childTnLst>
                                </p:cTn>
                              </p:par>
                              <p:par>
                                <p:cTn id="79" presetID="1" presetClass="exit" presetSubtype="0" fill="hold" nodeType="withEffect">
                                  <p:stCondLst>
                                    <p:cond delay="800"/>
                                  </p:stCondLst>
                                  <p:childTnLst>
                                    <p:set>
                                      <p:cBhvr>
                                        <p:cTn id="80" dur="1" fill="hold">
                                          <p:stCondLst>
                                            <p:cond delay="0"/>
                                          </p:stCondLst>
                                        </p:cTn>
                                        <p:tgtEl>
                                          <p:spTgt spid="13"/>
                                        </p:tgtEl>
                                        <p:attrNameLst>
                                          <p:attrName>style.visibility</p:attrName>
                                        </p:attrNameLst>
                                      </p:cBhvr>
                                      <p:to>
                                        <p:strVal val="hidden"/>
                                      </p:to>
                                    </p:set>
                                  </p:childTnLst>
                                </p:cTn>
                              </p:par>
                              <p:par>
                                <p:cTn id="81" presetID="1" presetClass="exit" presetSubtype="0" fill="hold" grpId="0" nodeType="withEffect">
                                  <p:stCondLst>
                                    <p:cond delay="800"/>
                                  </p:stCondLst>
                                  <p:childTnLst>
                                    <p:set>
                                      <p:cBhvr>
                                        <p:cTn id="82"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3" restart="whenNotActive" fill="hold" evtFilter="cancelBubble" nodeType="interactiveSeq">
                <p:stCondLst>
                  <p:cond evt="onClick" delay="0">
                    <p:tgtEl>
                      <p:spTgt spid="15"/>
                    </p:tgtEl>
                  </p:cond>
                </p:stCondLst>
                <p:endSync evt="end" delay="0">
                  <p:rtn val="all"/>
                </p:endSync>
                <p:childTnLst>
                  <p:par>
                    <p:cTn id="84" fill="hold">
                      <p:stCondLst>
                        <p:cond delay="indefinite"/>
                      </p:stCondLst>
                      <p:childTnLst>
                        <p:par>
                          <p:cTn id="85" fill="hold">
                            <p:stCondLst>
                              <p:cond delay="0"/>
                            </p:stCondLst>
                            <p:childTnLst>
                              <p:par>
                                <p:cTn id="86" presetID="35" presetClass="path" presetSubtype="0" accel="50000" decel="50000" fill="hold" nodeType="clickEffect">
                                  <p:stCondLst>
                                    <p:cond delay="0"/>
                                  </p:stCondLst>
                                  <p:childTnLst>
                                    <p:animMotion origin="layout" path="M 1.45833E-6 -0.00023 L -0.11836 -0.34259 " pathEditMode="relative" rAng="0" ptsTypes="AA">
                                      <p:cBhvr>
                                        <p:cTn id="87" dur="1000" fill="hold"/>
                                        <p:tgtEl>
                                          <p:spTgt spid="15"/>
                                        </p:tgtEl>
                                        <p:attrNameLst>
                                          <p:attrName>ppt_x</p:attrName>
                                          <p:attrName>ppt_y</p:attrName>
                                        </p:attrNameLst>
                                      </p:cBhvr>
                                      <p:rCtr x="-5924" y="-17130"/>
                                    </p:animMotion>
                                  </p:childTnLst>
                                </p:cTn>
                              </p:par>
                              <p:par>
                                <p:cTn id="88" presetID="1" presetClass="exit" presetSubtype="0" fill="hold" nodeType="withEffect">
                                  <p:stCondLst>
                                    <p:cond delay="800"/>
                                  </p:stCondLst>
                                  <p:childTnLst>
                                    <p:set>
                                      <p:cBhvr>
                                        <p:cTn id="89" dur="1" fill="hold">
                                          <p:stCondLst>
                                            <p:cond delay="0"/>
                                          </p:stCondLst>
                                        </p:cTn>
                                        <p:tgtEl>
                                          <p:spTgt spid="15"/>
                                        </p:tgtEl>
                                        <p:attrNameLst>
                                          <p:attrName>style.visibility</p:attrName>
                                        </p:attrNameLst>
                                      </p:cBhvr>
                                      <p:to>
                                        <p:strVal val="hidden"/>
                                      </p:to>
                                    </p:set>
                                  </p:childTnLst>
                                </p:cTn>
                              </p:par>
                              <p:par>
                                <p:cTn id="90" presetID="1" presetClass="exit" presetSubtype="0" fill="hold" grpId="0" nodeType="withEffect">
                                  <p:stCondLst>
                                    <p:cond delay="800"/>
                                  </p:stCondLst>
                                  <p:childTnLst>
                                    <p:set>
                                      <p:cBhvr>
                                        <p:cTn id="9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2" restart="whenNotActive" fill="hold" evtFilter="cancelBubble" nodeType="interactiveSeq">
                <p:stCondLst>
                  <p:cond evt="onClick" delay="0">
                    <p:tgtEl>
                      <p:spTgt spid="18"/>
                    </p:tgtEl>
                  </p:cond>
                </p:stCondLst>
                <p:endSync evt="end" delay="0">
                  <p:rtn val="all"/>
                </p:endSync>
                <p:childTnLst>
                  <p:par>
                    <p:cTn id="93" fill="hold">
                      <p:stCondLst>
                        <p:cond delay="0"/>
                      </p:stCondLst>
                      <p:childTnLst>
                        <p:par>
                          <p:cTn id="94" fill="hold">
                            <p:stCondLst>
                              <p:cond delay="0"/>
                            </p:stCondLst>
                            <p:childTnLst>
                              <p:par>
                                <p:cTn id="95" presetID="63" presetClass="path" presetSubtype="0" accel="50000" decel="50000" fill="hold" nodeType="clickEffect">
                                  <p:stCondLst>
                                    <p:cond delay="0"/>
                                  </p:stCondLst>
                                  <p:childTnLst>
                                    <p:animMotion origin="layout" path="M -0.00191 -0.00031 L 0.26007 -0.48519 " pathEditMode="relative" rAng="0" ptsTypes="AA">
                                      <p:cBhvr>
                                        <p:cTn id="96" dur="1000" fill="hold"/>
                                        <p:tgtEl>
                                          <p:spTgt spid="18"/>
                                        </p:tgtEl>
                                        <p:attrNameLst>
                                          <p:attrName>ppt_x</p:attrName>
                                          <p:attrName>ppt_y</p:attrName>
                                        </p:attrNameLst>
                                      </p:cBhvr>
                                      <p:rCtr x="13090" y="-24259"/>
                                    </p:animMotion>
                                  </p:childTnLst>
                                </p:cTn>
                              </p:par>
                              <p:par>
                                <p:cTn id="97" presetID="1" presetClass="exit" presetSubtype="0" fill="hold" nodeType="withEffect">
                                  <p:stCondLst>
                                    <p:cond delay="800"/>
                                  </p:stCondLst>
                                  <p:childTnLst>
                                    <p:set>
                                      <p:cBhvr>
                                        <p:cTn id="98" dur="1" fill="hold">
                                          <p:stCondLst>
                                            <p:cond delay="0"/>
                                          </p:stCondLst>
                                        </p:cTn>
                                        <p:tgtEl>
                                          <p:spTgt spid="18"/>
                                        </p:tgtEl>
                                        <p:attrNameLst>
                                          <p:attrName>style.visibility</p:attrName>
                                        </p:attrNameLst>
                                      </p:cBhvr>
                                      <p:to>
                                        <p:strVal val="hidden"/>
                                      </p:to>
                                    </p:set>
                                  </p:childTnLst>
                                </p:cTn>
                              </p:par>
                              <p:par>
                                <p:cTn id="99" presetID="1" presetClass="exit" presetSubtype="0" fill="hold" grpId="0" nodeType="withEffect">
                                  <p:stCondLst>
                                    <p:cond delay="800"/>
                                  </p:stCondLst>
                                  <p:childTnLst>
                                    <p:set>
                                      <p:cBhvr>
                                        <p:cTn id="100"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01" restart="whenNotActive" fill="hold" evtFilter="cancelBubble" nodeType="interactiveSeq">
                <p:stCondLst>
                  <p:cond evt="onClick" delay="0">
                    <p:tgtEl>
                      <p:spTgt spid="5"/>
                    </p:tgtEl>
                  </p:cond>
                </p:stCondLst>
                <p:endSync evt="end" delay="0">
                  <p:rtn val="all"/>
                </p:endSync>
                <p:childTnLst>
                  <p:par>
                    <p:cTn id="102" fill="hold">
                      <p:stCondLst>
                        <p:cond delay="0"/>
                      </p:stCondLst>
                      <p:childTnLst>
                        <p:par>
                          <p:cTn id="103" fill="hold">
                            <p:stCondLst>
                              <p:cond delay="0"/>
                            </p:stCondLst>
                            <p:childTnLst>
                              <p:par>
                                <p:cTn id="104" presetID="35" presetClass="path" presetSubtype="0" accel="50000" decel="50000" fill="hold" nodeType="clickEffect">
                                  <p:stCondLst>
                                    <p:cond delay="0"/>
                                  </p:stCondLst>
                                  <p:childTnLst>
                                    <p:animMotion origin="layout" path="M 0.0191 -0.00031 L -0.34687 0.27531 " pathEditMode="relative" rAng="0" ptsTypes="AA">
                                      <p:cBhvr>
                                        <p:cTn id="105" dur="1000" fill="hold"/>
                                        <p:tgtEl>
                                          <p:spTgt spid="5"/>
                                        </p:tgtEl>
                                        <p:attrNameLst>
                                          <p:attrName>ppt_x</p:attrName>
                                          <p:attrName>ppt_y</p:attrName>
                                        </p:attrNameLst>
                                      </p:cBhvr>
                                      <p:rCtr x="-18299" y="13765"/>
                                    </p:animMotion>
                                  </p:childTnLst>
                                </p:cTn>
                              </p:par>
                              <p:par>
                                <p:cTn id="106" presetID="1" presetClass="exit" presetSubtype="0" fill="hold" nodeType="withEffect">
                                  <p:stCondLst>
                                    <p:cond delay="800"/>
                                  </p:stCondLst>
                                  <p:childTnLst>
                                    <p:set>
                                      <p:cBhvr>
                                        <p:cTn id="107" dur="1" fill="hold">
                                          <p:stCondLst>
                                            <p:cond delay="0"/>
                                          </p:stCondLst>
                                        </p:cTn>
                                        <p:tgtEl>
                                          <p:spTgt spid="5"/>
                                        </p:tgtEl>
                                        <p:attrNameLst>
                                          <p:attrName>style.visibility</p:attrName>
                                        </p:attrNameLst>
                                      </p:cBhvr>
                                      <p:to>
                                        <p:strVal val="hidden"/>
                                      </p:to>
                                    </p:set>
                                  </p:childTnLst>
                                </p:cTn>
                              </p:par>
                              <p:par>
                                <p:cTn id="108" presetID="1" presetClass="exit" presetSubtype="0" fill="hold" grpId="0" nodeType="withEffect">
                                  <p:stCondLst>
                                    <p:cond delay="800"/>
                                  </p:stCondLst>
                                  <p:childTnLst>
                                    <p:set>
                                      <p:cBhvr>
                                        <p:cTn id="109"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0" restart="whenNotActive" fill="hold" evtFilter="cancelBubble" nodeType="interactiveSeq">
                <p:stCondLst>
                  <p:cond evt="onClick" delay="0">
                    <p:tgtEl>
                      <p:spTgt spid="10"/>
                    </p:tgtEl>
                  </p:cond>
                </p:stCondLst>
                <p:endSync evt="end" delay="0">
                  <p:rtn val="all"/>
                </p:endSync>
                <p:childTnLst>
                  <p:par>
                    <p:cTn id="111" fill="hold">
                      <p:stCondLst>
                        <p:cond delay="0"/>
                      </p:stCondLst>
                      <p:childTnLst>
                        <p:par>
                          <p:cTn id="112" fill="hold">
                            <p:stCondLst>
                              <p:cond delay="0"/>
                            </p:stCondLst>
                            <p:childTnLst>
                              <p:par>
                                <p:cTn id="113" presetID="35" presetClass="path" presetSubtype="0" accel="50000" decel="50000" fill="hold" nodeType="clickEffect">
                                  <p:stCondLst>
                                    <p:cond delay="0"/>
                                  </p:stCondLst>
                                  <p:childTnLst>
                                    <p:animMotion origin="layout" path="M 0.0191 -0.00031 L -0.34687 0.27531 " pathEditMode="relative" rAng="0" ptsTypes="AA">
                                      <p:cBhvr>
                                        <p:cTn id="114" dur="1000" fill="hold"/>
                                        <p:tgtEl>
                                          <p:spTgt spid="10"/>
                                        </p:tgtEl>
                                        <p:attrNameLst>
                                          <p:attrName>ppt_x</p:attrName>
                                          <p:attrName>ppt_y</p:attrName>
                                        </p:attrNameLst>
                                      </p:cBhvr>
                                      <p:rCtr x="-18299" y="13765"/>
                                    </p:animMotion>
                                  </p:childTnLst>
                                </p:cTn>
                              </p:par>
                              <p:par>
                                <p:cTn id="115" presetID="1" presetClass="exit" presetSubtype="0" fill="hold" nodeType="withEffect">
                                  <p:stCondLst>
                                    <p:cond delay="800"/>
                                  </p:stCondLst>
                                  <p:childTnLst>
                                    <p:set>
                                      <p:cBhvr>
                                        <p:cTn id="116" dur="1" fill="hold">
                                          <p:stCondLst>
                                            <p:cond delay="0"/>
                                          </p:stCondLst>
                                        </p:cTn>
                                        <p:tgtEl>
                                          <p:spTgt spid="10"/>
                                        </p:tgtEl>
                                        <p:attrNameLst>
                                          <p:attrName>style.visibility</p:attrName>
                                        </p:attrNameLst>
                                      </p:cBhvr>
                                      <p:to>
                                        <p:strVal val="hidden"/>
                                      </p:to>
                                    </p:set>
                                  </p:childTnLst>
                                </p:cTn>
                              </p:par>
                              <p:par>
                                <p:cTn id="117" presetID="1" presetClass="exit" presetSubtype="0" fill="hold" grpId="0" nodeType="withEffect">
                                  <p:stCondLst>
                                    <p:cond delay="800"/>
                                  </p:stCondLst>
                                  <p:childTnLst>
                                    <p:set>
                                      <p:cBhvr>
                                        <p:cTn id="118"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19" restart="whenNotActive" fill="hold" evtFilter="cancelBubble" nodeType="interactiveSeq">
                <p:stCondLst>
                  <p:cond evt="onClick" delay="0">
                    <p:tgtEl>
                      <p:spTgt spid="3"/>
                    </p:tgtEl>
                  </p:cond>
                </p:stCondLst>
                <p:endSync evt="end" delay="0">
                  <p:rtn val="all"/>
                </p:endSync>
                <p:childTnLst>
                  <p:par>
                    <p:cTn id="120" fill="hold">
                      <p:stCondLst>
                        <p:cond delay="0"/>
                      </p:stCondLst>
                      <p:childTnLst>
                        <p:par>
                          <p:cTn id="121" fill="hold">
                            <p:stCondLst>
                              <p:cond delay="0"/>
                            </p:stCondLst>
                            <p:childTnLst>
                              <p:par>
                                <p:cTn id="122" presetID="35" presetClass="path" presetSubtype="0" accel="50000" decel="50000" fill="hold" nodeType="clickEffect">
                                  <p:stCondLst>
                                    <p:cond delay="0"/>
                                  </p:stCondLst>
                                  <p:childTnLst>
                                    <p:animMotion origin="layout" path="M 0.0191 -0.00031 L -0.34687 0.27531 " pathEditMode="relative" rAng="0" ptsTypes="AA">
                                      <p:cBhvr>
                                        <p:cTn id="123" dur="1000" fill="hold"/>
                                        <p:tgtEl>
                                          <p:spTgt spid="3"/>
                                        </p:tgtEl>
                                        <p:attrNameLst>
                                          <p:attrName>ppt_x</p:attrName>
                                          <p:attrName>ppt_y</p:attrName>
                                        </p:attrNameLst>
                                      </p:cBhvr>
                                      <p:rCtr x="-18299" y="13765"/>
                                    </p:animMotion>
                                  </p:childTnLst>
                                </p:cTn>
                              </p:par>
                              <p:par>
                                <p:cTn id="124" presetID="1" presetClass="exit" presetSubtype="0" fill="hold" nodeType="withEffect">
                                  <p:stCondLst>
                                    <p:cond delay="800"/>
                                  </p:stCondLst>
                                  <p:childTnLst>
                                    <p:set>
                                      <p:cBhvr>
                                        <p:cTn id="125" dur="1" fill="hold">
                                          <p:stCondLst>
                                            <p:cond delay="0"/>
                                          </p:stCondLst>
                                        </p:cTn>
                                        <p:tgtEl>
                                          <p:spTgt spid="3"/>
                                        </p:tgtEl>
                                        <p:attrNameLst>
                                          <p:attrName>style.visibility</p:attrName>
                                        </p:attrNameLst>
                                      </p:cBhvr>
                                      <p:to>
                                        <p:strVal val="hidden"/>
                                      </p:to>
                                    </p:set>
                                  </p:childTnLst>
                                </p:cTn>
                              </p:par>
                              <p:par>
                                <p:cTn id="126" presetID="1" presetClass="exit" presetSubtype="0" fill="hold" grpId="0" nodeType="withEffect">
                                  <p:stCondLst>
                                    <p:cond delay="800"/>
                                  </p:stCondLst>
                                  <p:childTnLst>
                                    <p:set>
                                      <p:cBhvr>
                                        <p:cTn id="127"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3"/>
                  </p:tgtEl>
                </p:cond>
              </p:nextCondLst>
            </p:seq>
            <p:audio>
              <p:cMediaNode vol="80000" showWhenStopped="0">
                <p:cTn id="128" repeatCount="indefinite" fill="remove" display="0">
                  <p:stCondLst>
                    <p:cond delay="indefinite"/>
                  </p:stCondLst>
                  <p:endCondLst>
                    <p:cond evt="onStopAudio" delay="0">
                      <p:tgtEl>
                        <p:sldTgt/>
                      </p:tgtEl>
                    </p:cond>
                  </p:endCondLst>
                </p:cTn>
                <p:tgtEl>
                  <p:spTgt spid="21"/>
                </p:tgtEl>
              </p:cMediaNode>
            </p:audio>
          </p:childTnLst>
        </p:cTn>
      </p:par>
    </p:tnLst>
    <p:bldLst>
      <p:bldP spid="2" grpId="0" animBg="1"/>
      <p:bldP spid="23" grpId="0" animBg="1"/>
      <p:bldP spid="24" grpId="0" animBg="1"/>
      <p:bldP spid="25" grpId="0" animBg="1"/>
      <p:bldP spid="26" grpId="0" animBg="1"/>
      <p:bldP spid="27" grpId="0" animBg="1"/>
      <p:bldP spid="30" grpId="0" animBg="1"/>
      <p:bldP spid="9" grpId="0" animBg="1"/>
      <p:bldP spid="14" grpId="0" animBg="1"/>
      <p:bldP spid="4"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63BFD9-A2B6-EE27-1B8B-B555E5D190CC}"/>
              </a:ext>
            </a:extLst>
          </p:cNvPr>
          <p:cNvPicPr>
            <a:picLocks noChangeAspect="1"/>
          </p:cNvPicPr>
          <p:nvPr/>
        </p:nvPicPr>
        <p:blipFill>
          <a:blip r:embed="rId4"/>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C09BBA03-FEF5-BEB3-B3EF-5990092FD95D}"/>
              </a:ext>
            </a:extLst>
          </p:cNvPr>
          <p:cNvPicPr>
            <a:picLocks noChangeAspect="1"/>
          </p:cNvPicPr>
          <p:nvPr/>
        </p:nvPicPr>
        <p:blipFill>
          <a:blip r:embed="rId5">
            <a:clrChange>
              <a:clrFrom>
                <a:srgbClr val="FFFFFF"/>
              </a:clrFrom>
              <a:clrTo>
                <a:srgbClr val="FFFFFF">
                  <a:alpha val="0"/>
                </a:srgbClr>
              </a:clrTo>
            </a:clrChange>
          </a:blip>
          <a:srcRect t="59241" r="33630" b="19609"/>
          <a:stretch/>
        </p:blipFill>
        <p:spPr>
          <a:xfrm>
            <a:off x="-85761" y="91110"/>
            <a:ext cx="9862403" cy="996910"/>
          </a:xfrm>
          <a:prstGeom prst="rect">
            <a:avLst/>
          </a:prstGeom>
        </p:spPr>
      </p:pic>
      <p:sp>
        <p:nvSpPr>
          <p:cNvPr id="5" name="TextBox 4">
            <a:extLst>
              <a:ext uri="{FF2B5EF4-FFF2-40B4-BE49-F238E27FC236}">
                <a16:creationId xmlns:a16="http://schemas.microsoft.com/office/drawing/2014/main" id="{CEA9DF20-FED4-1D41-F5A2-FE22F7302819}"/>
              </a:ext>
            </a:extLst>
          </p:cNvPr>
          <p:cNvSpPr txBox="1"/>
          <p:nvPr/>
        </p:nvSpPr>
        <p:spPr>
          <a:xfrm>
            <a:off x="4070603" y="213532"/>
            <a:ext cx="6053279" cy="75206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HOẠT ĐỘNG MỞ ĐẦU</a:t>
            </a:r>
            <a:endParaRPr kumimoji="0" lang="en-SG"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Freeform 11">
            <a:extLst>
              <a:ext uri="{FF2B5EF4-FFF2-40B4-BE49-F238E27FC236}">
                <a16:creationId xmlns:a16="http://schemas.microsoft.com/office/drawing/2014/main" id="{26B0F293-5178-38EC-8D2E-419325221BC2}"/>
              </a:ext>
            </a:extLst>
          </p:cNvPr>
          <p:cNvSpPr/>
          <p:nvPr/>
        </p:nvSpPr>
        <p:spPr>
          <a:xfrm flipH="1">
            <a:off x="4980033" y="1410624"/>
            <a:ext cx="6791031" cy="4203097"/>
          </a:xfrm>
          <a:custGeom>
            <a:avLst/>
            <a:gdLst/>
            <a:ahLst/>
            <a:cxnLst/>
            <a:rect l="l" t="t" r="r" b="b"/>
            <a:pathLst>
              <a:path w="5296086" h="3488796">
                <a:moveTo>
                  <a:pt x="0" y="0"/>
                </a:moveTo>
                <a:lnTo>
                  <a:pt x="5296086" y="0"/>
                </a:lnTo>
                <a:lnTo>
                  <a:pt x="5296086" y="3488797"/>
                </a:lnTo>
                <a:lnTo>
                  <a:pt x="0" y="3488797"/>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7" name="TextBox 6">
            <a:extLst>
              <a:ext uri="{FF2B5EF4-FFF2-40B4-BE49-F238E27FC236}">
                <a16:creationId xmlns:a16="http://schemas.microsoft.com/office/drawing/2014/main" id="{350E3A75-F302-3260-AA37-5AA752666D92}"/>
              </a:ext>
            </a:extLst>
          </p:cNvPr>
          <p:cNvSpPr txBox="1"/>
          <p:nvPr/>
        </p:nvSpPr>
        <p:spPr>
          <a:xfrm>
            <a:off x="5840781" y="2272049"/>
            <a:ext cx="5224616" cy="2554545"/>
          </a:xfrm>
          <a:prstGeom prst="rect">
            <a:avLst/>
          </a:prstGeom>
          <a:noFill/>
        </p:spPr>
        <p:txBody>
          <a:bodyPr wrap="square">
            <a:spAutoFit/>
          </a:bodyPr>
          <a:lstStyle/>
          <a:p>
            <a:pPr algn="ctr"/>
            <a:r>
              <a:rPr lang="vi-VN" sz="4000" b="1" i="1" dirty="0">
                <a:latin typeface="+mj-lt"/>
              </a:rPr>
              <a:t>Em hãy lắng nghe ca khúc “Ba kể con nghe” và chia sẻ suy nghĩ của em sau khi </a:t>
            </a:r>
            <a:r>
              <a:rPr lang="en-US" sz="4000" b="1" i="1" dirty="0" err="1">
                <a:latin typeface="Times New Roman" panose="02020603050405020304" pitchFamily="18" charset="0"/>
                <a:cs typeface="Times New Roman" panose="02020603050405020304" pitchFamily="18" charset="0"/>
              </a:rPr>
              <a:t>nghe</a:t>
            </a:r>
            <a:r>
              <a:rPr lang="en-US" sz="4000" b="1" i="1" dirty="0">
                <a:latin typeface="Times New Roman" panose="02020603050405020304" pitchFamily="18" charset="0"/>
                <a:cs typeface="Times New Roman" panose="02020603050405020304" pitchFamily="18" charset="0"/>
              </a:rPr>
              <a:t>.</a:t>
            </a:r>
            <a:endParaRPr lang="en-SG" sz="88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4BB05497-5CC6-628A-A989-E920630C7600}"/>
              </a:ext>
            </a:extLst>
          </p:cNvPr>
          <p:cNvPicPr>
            <a:picLocks noChangeAspect="1"/>
          </p:cNvPicPr>
          <p:nvPr/>
        </p:nvPicPr>
        <p:blipFill>
          <a:blip r:embed="rId7"/>
          <a:stretch>
            <a:fillRect/>
          </a:stretch>
        </p:blipFill>
        <p:spPr>
          <a:xfrm>
            <a:off x="420936" y="2183195"/>
            <a:ext cx="4451689" cy="4674805"/>
          </a:xfrm>
          <a:prstGeom prst="rect">
            <a:avLst/>
          </a:prstGeom>
        </p:spPr>
      </p:pic>
      <p:pic>
        <p:nvPicPr>
          <p:cNvPr id="8" name="CON KỂ BA NGHE - NGUYỄN HẢI PHONG (OFFICIAL MUSIC VIDEO)">
            <a:hlinkClick r:id="" action="ppaction://media"/>
            <a:extLst>
              <a:ext uri="{FF2B5EF4-FFF2-40B4-BE49-F238E27FC236}">
                <a16:creationId xmlns:a16="http://schemas.microsoft.com/office/drawing/2014/main" id="{4A21B541-4119-0DB8-BCA9-5AB94913002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91677" y="1433506"/>
            <a:ext cx="1740103" cy="1740103"/>
          </a:xfrm>
          <a:prstGeom prst="rect">
            <a:avLst/>
          </a:prstGeom>
        </p:spPr>
      </p:pic>
    </p:spTree>
    <p:extLst>
      <p:ext uri="{BB962C8B-B14F-4D97-AF65-F5344CB8AC3E}">
        <p14:creationId xmlns:p14="http://schemas.microsoft.com/office/powerpoint/2010/main" val="1053515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3128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8"/>
                </p:tgtEl>
              </p:cMediaNode>
            </p:audio>
          </p:childTnLst>
        </p:cTn>
      </p:par>
    </p:tnLst>
    <p:bldLst>
      <p:bldP spid="6" grpId="0" animBg="1"/>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A70E8F1-B9B8-7DA7-65A1-796F6E9FD391}"/>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886610" y="211537"/>
            <a:ext cx="10488020" cy="1526439"/>
          </a:xfrm>
          <a:prstGeom prst="snip2Diag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Câu 1: Trong bài thơ, hình ảnh “cái roi tre” được nhắc đến mấy lần?</a:t>
            </a:r>
            <a:endParaRPr kumimoji="0" lang="en-SG" sz="40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596349" y="2024919"/>
            <a:ext cx="5420675" cy="993136"/>
          </a:xfrm>
          <a:prstGeom prst="rect">
            <a:avLst/>
          </a:prstGeom>
          <a:solidFill>
            <a:srgbClr val="EAF4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286"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rPr>
              <a:t>A. </a:t>
            </a:r>
            <a:r>
              <a:rPr kumimoji="0" lang="en-US" sz="40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3</a:t>
            </a:r>
            <a:r>
              <a:rPr kumimoji="0" lang="vi-VN" sz="40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lần</a:t>
            </a:r>
            <a:endParaRPr kumimoji="0" lang="en-SG" sz="40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4000" b="0" i="0" u="none" strike="noStrike" kern="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28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368052" y="2029107"/>
            <a:ext cx="5420675" cy="993136"/>
          </a:xfrm>
          <a:prstGeom prst="rect">
            <a:avLst/>
          </a:prstGeom>
          <a:solidFill>
            <a:srgbClr val="EAF4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54"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rPr>
              <a:t>B. </a:t>
            </a:r>
            <a:r>
              <a:rPr kumimoji="0" lang="vi-VN" sz="40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2 lần</a:t>
            </a:r>
            <a:endParaRPr kumimoji="0" lang="en-SG" sz="40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40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3" name="Rectangle 42"/>
          <p:cNvSpPr/>
          <p:nvPr/>
        </p:nvSpPr>
        <p:spPr>
          <a:xfrm>
            <a:off x="596349" y="3274871"/>
            <a:ext cx="5420675" cy="1299319"/>
          </a:xfrm>
          <a:prstGeom prst="rect">
            <a:avLst/>
          </a:prstGeom>
          <a:solidFill>
            <a:srgbClr val="EAF4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286"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rPr>
              <a:t>C.</a:t>
            </a:r>
            <a:r>
              <a:rPr kumimoji="0" lang="en-US" sz="40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5</a:t>
            </a:r>
            <a:r>
              <a:rPr kumimoji="0" lang="vi-VN" sz="40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lần</a:t>
            </a:r>
            <a:endParaRPr kumimoji="0" lang="en-SG" sz="40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4" name="Rectangle 43"/>
          <p:cNvSpPr/>
          <p:nvPr/>
        </p:nvSpPr>
        <p:spPr>
          <a:xfrm>
            <a:off x="6368052" y="3279059"/>
            <a:ext cx="5420675" cy="1299319"/>
          </a:xfrm>
          <a:prstGeom prst="rect">
            <a:avLst/>
          </a:prstGeom>
          <a:solidFill>
            <a:srgbClr val="EAF4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rPr>
              <a:t>D. </a:t>
            </a:r>
            <a:r>
              <a:rPr kumimoji="0" lang="en-US" sz="40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rPr>
              <a:t>4</a:t>
            </a:r>
            <a:r>
              <a:rPr kumimoji="0" lang="vi-VN" sz="40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lần</a:t>
            </a:r>
            <a:endParaRPr kumimoji="0" lang="en-SG" sz="40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8" y="1974821"/>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3274871"/>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7" y="3286468"/>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7" y="1994792"/>
            <a:ext cx="804743" cy="707197"/>
          </a:xfrm>
          <a:prstGeom prst="rect">
            <a:avLst/>
          </a:prstGeom>
        </p:spPr>
      </p:pic>
      <p:sp>
        <p:nvSpPr>
          <p:cNvPr id="2" name="Thought Bubble: Cloud 1">
            <a:hlinkClick r:id="rId9" action="ppaction://hlinksldjump"/>
            <a:extLst>
              <a:ext uri="{FF2B5EF4-FFF2-40B4-BE49-F238E27FC236}">
                <a16:creationId xmlns:a16="http://schemas.microsoft.com/office/drawing/2014/main" id="{9C29CD25-51F8-4449-A20E-19FF4AD15E0A}"/>
              </a:ext>
            </a:extLst>
          </p:cNvPr>
          <p:cNvSpPr/>
          <p:nvPr/>
        </p:nvSpPr>
        <p:spPr>
          <a:xfrm>
            <a:off x="4987556" y="4801829"/>
            <a:ext cx="2216888"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1444629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C21D60-4F63-BD58-F3AD-89F29268DEC2}"/>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838206" y="275304"/>
            <a:ext cx="10199215" cy="1281177"/>
          </a:xfrm>
          <a:prstGeom prst="snip2Diag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Câu 2: Bài thơ được viết theo thể thơ nào?</a:t>
            </a:r>
            <a:endParaRPr kumimoji="0" lang="en-SG" sz="40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437664" y="1949347"/>
            <a:ext cx="5579357" cy="1063852"/>
          </a:xfrm>
          <a:prstGeom prst="rect">
            <a:avLst/>
          </a:prstGeom>
          <a:solidFill>
            <a:srgbClr val="EAF4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rPr>
              <a:t>A. </a:t>
            </a:r>
            <a:r>
              <a:rPr kumimoji="0" lang="vi-VN" sz="36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Thơ tự do</a:t>
            </a:r>
            <a:endParaRPr kumimoji="0" lang="en-SG" sz="36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6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130619" y="1949349"/>
            <a:ext cx="5506716" cy="1069633"/>
          </a:xfrm>
          <a:prstGeom prst="rect">
            <a:avLst/>
          </a:prstGeom>
          <a:solidFill>
            <a:srgbClr val="EAF4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6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rPr>
              <a:t>B. </a:t>
            </a:r>
            <a:r>
              <a:rPr kumimoji="0" lang="vi-VN" sz="36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Lục bát.</a:t>
            </a:r>
            <a:endParaRPr kumimoji="0" lang="en-SG" sz="36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6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3" name="Rectangle 42"/>
          <p:cNvSpPr/>
          <p:nvPr/>
        </p:nvSpPr>
        <p:spPr>
          <a:xfrm>
            <a:off x="473983" y="3294125"/>
            <a:ext cx="5579356" cy="1085203"/>
          </a:xfrm>
          <a:prstGeom prst="rect">
            <a:avLst/>
          </a:prstGeom>
          <a:solidFill>
            <a:srgbClr val="EAF4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rPr>
              <a:t>C. </a:t>
            </a:r>
            <a:r>
              <a:rPr kumimoji="0" lang="vi-VN" sz="36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Thất ngôn tứ tuyệt </a:t>
            </a:r>
            <a:endParaRPr kumimoji="0" lang="en-SG" sz="36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3600" b="0" i="0" u="none" strike="noStrike" kern="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36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6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4" name="Rectangle 43"/>
          <p:cNvSpPr/>
          <p:nvPr/>
        </p:nvSpPr>
        <p:spPr>
          <a:xfrm>
            <a:off x="6211303" y="3263557"/>
            <a:ext cx="5506716" cy="1085203"/>
          </a:xfrm>
          <a:prstGeom prst="rect">
            <a:avLst/>
          </a:prstGeom>
          <a:solidFill>
            <a:srgbClr val="EAF4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rPr>
              <a:t>D. </a:t>
            </a:r>
            <a:r>
              <a:rPr kumimoji="0" lang="vi-VN" sz="36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Song thất lục bát</a:t>
            </a:r>
            <a:endParaRPr kumimoji="0" lang="en-SG" sz="36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8424" y="3433571"/>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91757" y="3430463"/>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13359" y="2026500"/>
            <a:ext cx="804743" cy="643793"/>
          </a:xfrm>
          <a:prstGeom prst="rect">
            <a:avLst/>
          </a:prstGeom>
        </p:spPr>
      </p:pic>
      <p:sp>
        <p:nvSpPr>
          <p:cNvPr id="20" name="Thought Bubble: Cloud 19">
            <a:hlinkClick r:id="rId9" action="ppaction://hlinksldjump"/>
            <a:extLst>
              <a:ext uri="{FF2B5EF4-FFF2-40B4-BE49-F238E27FC236}">
                <a16:creationId xmlns:a16="http://schemas.microsoft.com/office/drawing/2014/main" id="{35FFB46E-2738-441B-A79C-FE444EDB4E98}"/>
              </a:ext>
            </a:extLst>
          </p:cNvPr>
          <p:cNvSpPr/>
          <p:nvPr/>
        </p:nvSpPr>
        <p:spPr>
          <a:xfrm>
            <a:off x="4980338" y="4990572"/>
            <a:ext cx="2146004"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061381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8CFFEE-4641-D824-917B-31ABE4E9C3F8}"/>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832636" y="199870"/>
            <a:ext cx="10526728" cy="1525815"/>
          </a:xfrm>
          <a:prstGeom prst="snip2Diag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Câu 3: Loài hoa nào được nhắc đến trong bài thơ?</a:t>
            </a:r>
            <a:endParaRPr kumimoji="0" lang="en-SG" sz="44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SG" sz="44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 name="Rectangle 25"/>
          <p:cNvSpPr/>
          <p:nvPr/>
        </p:nvSpPr>
        <p:spPr>
          <a:xfrm>
            <a:off x="296563" y="1959626"/>
            <a:ext cx="5397071" cy="1233959"/>
          </a:xfrm>
          <a:prstGeom prst="rect">
            <a:avLst/>
          </a:prstGeom>
          <a:solidFill>
            <a:srgbClr val="EAF4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itchFamily="18" charset="0"/>
                <a:sym typeface="Arial"/>
              </a:rPr>
              <a:t>A. </a:t>
            </a:r>
            <a:r>
              <a:rPr kumimoji="0" lang="vi-VN" sz="36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Hoa nhài</a:t>
            </a:r>
            <a:endParaRPr kumimoji="0" lang="en-SG" sz="36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36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p:txBody>
      </p:sp>
      <p:sp>
        <p:nvSpPr>
          <p:cNvPr id="42" name="Rectangle 41"/>
          <p:cNvSpPr/>
          <p:nvPr/>
        </p:nvSpPr>
        <p:spPr>
          <a:xfrm>
            <a:off x="6096002" y="1963814"/>
            <a:ext cx="5079423" cy="1233959"/>
          </a:xfrm>
          <a:prstGeom prst="rect">
            <a:avLst/>
          </a:prstGeom>
          <a:solidFill>
            <a:srgbClr val="EAF4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itchFamily="18" charset="0"/>
                <a:sym typeface="Arial"/>
              </a:rPr>
              <a:t>B. </a:t>
            </a:r>
            <a:r>
              <a:rPr kumimoji="0" lang="vi-VN" sz="36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Hoa hồng</a:t>
            </a:r>
            <a:endParaRPr kumimoji="0" lang="en-SG" sz="36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itchFamily="18" charset="0"/>
              <a:sym typeface="Arial"/>
            </a:endParaRPr>
          </a:p>
        </p:txBody>
      </p:sp>
      <p:sp>
        <p:nvSpPr>
          <p:cNvPr id="43" name="Rectangle 42"/>
          <p:cNvSpPr/>
          <p:nvPr/>
        </p:nvSpPr>
        <p:spPr>
          <a:xfrm>
            <a:off x="296563" y="3424812"/>
            <a:ext cx="5397071" cy="1238947"/>
          </a:xfrm>
          <a:prstGeom prst="rect">
            <a:avLst/>
          </a:prstGeom>
          <a:solidFill>
            <a:srgbClr val="EAF4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itchFamily="18" charset="0"/>
                <a:sym typeface="Arial"/>
              </a:rPr>
              <a:t>C. </a:t>
            </a:r>
            <a:r>
              <a:rPr kumimoji="0" lang="vi-VN" sz="36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Hoa lan</a:t>
            </a:r>
            <a:endParaRPr kumimoji="0" lang="en-SG" sz="36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rPr>
              <a:t>                </a:t>
            </a:r>
            <a:endParaRPr kumimoji="0" lang="en-US" sz="36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4" name="Rectangle 43"/>
          <p:cNvSpPr/>
          <p:nvPr/>
        </p:nvSpPr>
        <p:spPr>
          <a:xfrm>
            <a:off x="6096002" y="3429000"/>
            <a:ext cx="5079423" cy="1238947"/>
          </a:xfrm>
          <a:prstGeom prst="rect">
            <a:avLst/>
          </a:prstGeom>
          <a:solidFill>
            <a:srgbClr val="EAF4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lumMod val="50000"/>
                </a:prstClr>
              </a:solidFill>
              <a:effectLst/>
              <a:uLnTx/>
              <a:uFillTx/>
              <a:latin typeface="Times New Roman"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lumMod val="50000"/>
                </a:prstClr>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50000"/>
                  </a:prstClr>
                </a:solidFill>
                <a:effectLst/>
                <a:uLnTx/>
                <a:uFillTx/>
                <a:latin typeface="Times New Roman" pitchFamily="18" charset="0"/>
                <a:ea typeface="+mn-ea"/>
                <a:cs typeface="Times New Roman" pitchFamily="18" charset="0"/>
                <a:sym typeface="Arial"/>
              </a:rPr>
              <a:t>D. </a:t>
            </a:r>
            <a:r>
              <a:rPr kumimoji="0" lang="vi-VN" sz="36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Hoa cúc</a:t>
            </a:r>
            <a:endParaRPr kumimoji="0" lang="en-SG" sz="36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922094" y="2257433"/>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776019" y="3615628"/>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58301" y="3429000"/>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68315" y="2081567"/>
            <a:ext cx="804743" cy="707197"/>
          </a:xfrm>
          <a:prstGeom prst="rect">
            <a:avLst/>
          </a:prstGeom>
        </p:spPr>
      </p:pic>
      <p:sp>
        <p:nvSpPr>
          <p:cNvPr id="20" name="Thought Bubble: Cloud 19">
            <a:hlinkClick r:id="rId9" action="ppaction://hlinksldjump"/>
            <a:extLst>
              <a:ext uri="{FF2B5EF4-FFF2-40B4-BE49-F238E27FC236}">
                <a16:creationId xmlns:a16="http://schemas.microsoft.com/office/drawing/2014/main" id="{59A5C48A-5E6F-4EA8-846C-6B2C741A5FE1}"/>
              </a:ext>
            </a:extLst>
          </p:cNvPr>
          <p:cNvSpPr/>
          <p:nvPr/>
        </p:nvSpPr>
        <p:spPr>
          <a:xfrm>
            <a:off x="4858960" y="5282680"/>
            <a:ext cx="2316125" cy="112705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408781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BE5F7C-AA76-03EC-CB01-B0E1432BA810}"/>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832636" y="199869"/>
            <a:ext cx="10526728" cy="1324131"/>
          </a:xfrm>
          <a:prstGeom prst="snip2Diag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Câu 4: Tại sao nhân vật “tôi” lại bỏ học chạy về thăm ông?</a:t>
            </a:r>
            <a:endParaRPr kumimoji="0" lang="en-SG" sz="36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497713" y="1728058"/>
            <a:ext cx="5519313" cy="1324131"/>
          </a:xfrm>
          <a:prstGeom prst="rect">
            <a:avLst/>
          </a:prstGeom>
          <a:solidFill>
            <a:srgbClr val="EAF4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54"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itchFamily="18" charset="0"/>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itchFamily="18" charset="0"/>
                <a:sym typeface="Arial"/>
              </a:rPr>
              <a:t>A. </a:t>
            </a:r>
            <a:r>
              <a:rPr kumimoji="0" lang="vi-VN" sz="36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Vì ghét đi học</a:t>
            </a:r>
            <a:endParaRPr kumimoji="0" lang="en-SG" sz="36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itchFamily="18" charset="0"/>
              <a:sym typeface="Arial"/>
            </a:endParaRPr>
          </a:p>
        </p:txBody>
      </p:sp>
      <p:sp>
        <p:nvSpPr>
          <p:cNvPr id="42" name="Rectangle 41"/>
          <p:cNvSpPr/>
          <p:nvPr/>
        </p:nvSpPr>
        <p:spPr>
          <a:xfrm>
            <a:off x="6325456" y="1728058"/>
            <a:ext cx="5519313" cy="1324131"/>
          </a:xfrm>
          <a:prstGeom prst="rect">
            <a:avLst/>
          </a:prstGeom>
          <a:solidFill>
            <a:srgbClr val="EAF4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1200" cap="none" spc="0" normalizeH="0" baseline="0" noProof="0" dirty="0">
                <a:ln>
                  <a:noFill/>
                </a:ln>
                <a:solidFill>
                  <a:prstClr val="black">
                    <a:lumMod val="50000"/>
                  </a:prstClr>
                </a:solidFill>
                <a:effectLst/>
                <a:uLnTx/>
                <a:uFillTx/>
                <a:latin typeface="Times New Roman" pitchFamily="18" charset="0"/>
                <a:ea typeface="+mn-ea"/>
                <a:cs typeface="Times New Roman" pitchFamily="18" charset="0"/>
                <a:sym typeface="Arial"/>
              </a:rPr>
              <a:t>B. </a:t>
            </a:r>
            <a:r>
              <a:rPr kumimoji="0" lang="vi-VN" sz="36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Vì muốn trốn học</a:t>
            </a:r>
            <a:endParaRPr kumimoji="0" lang="en-SG" sz="36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vi-VN" sz="36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itchFamily="18" charset="0"/>
              <a:sym typeface="Arial"/>
            </a:endParaRPr>
          </a:p>
        </p:txBody>
      </p:sp>
      <p:sp>
        <p:nvSpPr>
          <p:cNvPr id="43" name="Rectangle 42"/>
          <p:cNvSpPr/>
          <p:nvPr/>
        </p:nvSpPr>
        <p:spPr>
          <a:xfrm>
            <a:off x="497713" y="3391376"/>
            <a:ext cx="5519313" cy="1262790"/>
          </a:xfrm>
          <a:prstGeom prst="rect">
            <a:avLst/>
          </a:prstGeom>
          <a:solidFill>
            <a:srgbClr val="EAF4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286"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lumMod val="50000"/>
                </a:prstClr>
              </a:solidFill>
              <a:effectLst/>
              <a:uLnTx/>
              <a:uFillTx/>
              <a:latin typeface="Times New Roman" pitchFamily="18" charset="0"/>
              <a:ea typeface="+mn-ea"/>
              <a:cs typeface="Times New Roman" pitchFamily="18" charset="0"/>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lumMod val="50000"/>
                </a:prstClr>
              </a:solidFill>
              <a:effectLst/>
              <a:uLnTx/>
              <a:uFillTx/>
              <a:latin typeface="Times New Roman" pitchFamily="18" charset="0"/>
              <a:ea typeface="+mn-ea"/>
              <a:cs typeface="Times New Roman" pitchFamily="18" charset="0"/>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lumMod val="50000"/>
                </a:prstClr>
              </a:solidFill>
              <a:effectLst/>
              <a:uLnTx/>
              <a:uFillTx/>
              <a:latin typeface="Times New Roman" pitchFamily="18" charset="0"/>
              <a:ea typeface="+mn-ea"/>
              <a:cs typeface="Times New Roman" pitchFamily="18" charset="0"/>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50000"/>
                  </a:prstClr>
                </a:solidFill>
                <a:effectLst/>
                <a:uLnTx/>
                <a:uFillTx/>
                <a:latin typeface="Times New Roman" pitchFamily="18" charset="0"/>
                <a:ea typeface="+mn-ea"/>
                <a:cs typeface="Times New Roman" pitchFamily="18" charset="0"/>
                <a:sym typeface="Arial"/>
              </a:rPr>
              <a:t>C. </a:t>
            </a:r>
            <a:r>
              <a:rPr kumimoji="0" lang="vi-VN" sz="36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Vì lo lắng cho sức khỏe của ông </a:t>
            </a:r>
            <a:endParaRPr kumimoji="0" lang="en-SG" sz="36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SG" sz="36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SG" sz="36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286"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itchFamily="18" charset="0"/>
              <a:sym typeface="Arial"/>
            </a:endParaRPr>
          </a:p>
        </p:txBody>
      </p:sp>
      <p:sp>
        <p:nvSpPr>
          <p:cNvPr id="44" name="Rectangle 43"/>
          <p:cNvSpPr/>
          <p:nvPr/>
        </p:nvSpPr>
        <p:spPr>
          <a:xfrm>
            <a:off x="6348902" y="3429000"/>
            <a:ext cx="5519313" cy="1262790"/>
          </a:xfrm>
          <a:prstGeom prst="rect">
            <a:avLst/>
          </a:prstGeom>
          <a:solidFill>
            <a:srgbClr val="EAF4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286"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lumMod val="50000"/>
                </a:prstClr>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50000"/>
                  </a:prstClr>
                </a:solidFill>
                <a:effectLst/>
                <a:uLnTx/>
                <a:uFillTx/>
                <a:latin typeface="Times New Roman" pitchFamily="18" charset="0"/>
                <a:ea typeface="+mn-ea"/>
                <a:cs typeface="Times New Roman" pitchFamily="18" charset="0"/>
                <a:sym typeface="Arial"/>
              </a:rPr>
              <a:t>D. </a:t>
            </a:r>
            <a:r>
              <a:rPr kumimoji="0" lang="vi-VN" sz="36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Vì nhớ nhà</a:t>
            </a:r>
            <a:endParaRPr kumimoji="0" lang="en-SG" sz="36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286"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6079" y="4113356"/>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7" y="3889649"/>
            <a:ext cx="804743"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4821" y="2026500"/>
            <a:ext cx="732592" cy="643793"/>
          </a:xfrm>
          <a:prstGeom prst="rect">
            <a:avLst/>
          </a:prstGeom>
        </p:spPr>
      </p:pic>
      <p:sp>
        <p:nvSpPr>
          <p:cNvPr id="20" name="Thought Bubble: Cloud 19">
            <a:hlinkClick r:id="rId8" action="ppaction://hlinksldjump"/>
            <a:extLst>
              <a:ext uri="{FF2B5EF4-FFF2-40B4-BE49-F238E27FC236}">
                <a16:creationId xmlns:a16="http://schemas.microsoft.com/office/drawing/2014/main" id="{697D8B7A-C9CE-47C8-BB6A-DC5F9C7C226E}"/>
              </a:ext>
            </a:extLst>
          </p:cNvPr>
          <p:cNvSpPr/>
          <p:nvPr/>
        </p:nvSpPr>
        <p:spPr>
          <a:xfrm>
            <a:off x="5326079" y="5568885"/>
            <a:ext cx="2097804"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205864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597858-49D0-7426-91A1-0FB8EFD588AB}"/>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832636" y="199874"/>
            <a:ext cx="10526728" cy="1590913"/>
          </a:xfrm>
          <a:prstGeom prst="snip2Diag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Câu 5: Bài thơ nói lên điều gì về mối quan hệ gia đình?</a:t>
            </a:r>
            <a:endParaRPr kumimoji="0" lang="en-SG" sz="40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202021" y="2176883"/>
            <a:ext cx="4895676" cy="1136899"/>
          </a:xfrm>
          <a:prstGeom prst="rect">
            <a:avLst/>
          </a:prstGeom>
          <a:solidFill>
            <a:srgbClr val="EAF4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rPr>
              <a:t>A. </a:t>
            </a:r>
            <a:r>
              <a:rPr kumimoji="0" lang="vi-VN"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Gia đình luôn hạnh phúc</a:t>
            </a:r>
            <a:endParaRPr kumimoji="0" lang="en-SG"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3200" b="0" i="0" u="none" strike="noStrike" kern="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130620" y="2181071"/>
            <a:ext cx="5859360" cy="1136899"/>
          </a:xfrm>
          <a:prstGeom prst="rect">
            <a:avLst/>
          </a:prstGeom>
          <a:solidFill>
            <a:srgbClr val="EAF4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rPr>
              <a:t>B. </a:t>
            </a:r>
            <a:r>
              <a:rPr kumimoji="0" lang="vi-VN"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Tình cảm gia đình sâu đậm dù có khó khăn</a:t>
            </a:r>
            <a:endParaRPr kumimoji="0" lang="vi-VN"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3" name="Rectangle 42"/>
          <p:cNvSpPr/>
          <p:nvPr/>
        </p:nvSpPr>
        <p:spPr>
          <a:xfrm>
            <a:off x="202025" y="3544221"/>
            <a:ext cx="4895676" cy="1075301"/>
          </a:xfrm>
          <a:prstGeom prst="rect">
            <a:avLst/>
          </a:prstGeom>
          <a:solidFill>
            <a:srgbClr val="EAF4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rPr>
              <a:t>C. </a:t>
            </a:r>
            <a:r>
              <a:rPr kumimoji="0" lang="vi-VN"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vi-VN"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Cha mẹ không quan tâm đến con cái</a:t>
            </a:r>
            <a:endParaRPr kumimoji="0" lang="en-SG"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4" name="Rectangle 43"/>
          <p:cNvSpPr/>
          <p:nvPr/>
        </p:nvSpPr>
        <p:spPr>
          <a:xfrm>
            <a:off x="6130620" y="3516712"/>
            <a:ext cx="5912341" cy="1136899"/>
          </a:xfrm>
          <a:prstGeom prst="rect">
            <a:avLst/>
          </a:prstGeom>
          <a:solidFill>
            <a:srgbClr val="EAF4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rPr>
              <a:t>D. </a:t>
            </a:r>
            <a:r>
              <a:rPr kumimoji="0" lang="vi-VN"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Gia đình thường xuyên xung đột</a:t>
            </a:r>
            <a:endParaRPr kumimoji="0" lang="en-SG"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3631" y="2282644"/>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64819" y="3744565"/>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9" y="3756164"/>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7" y="2334321"/>
            <a:ext cx="804743" cy="643793"/>
          </a:xfrm>
          <a:prstGeom prst="rect">
            <a:avLst/>
          </a:prstGeom>
        </p:spPr>
      </p:pic>
      <p:sp>
        <p:nvSpPr>
          <p:cNvPr id="20" name="Thought Bubble: Cloud 19">
            <a:hlinkClick r:id="rId9" action="ppaction://hlinksldjump"/>
            <a:extLst>
              <a:ext uri="{FF2B5EF4-FFF2-40B4-BE49-F238E27FC236}">
                <a16:creationId xmlns:a16="http://schemas.microsoft.com/office/drawing/2014/main" id="{253192BA-372B-4383-94DD-9327CCDAE34B}"/>
              </a:ext>
            </a:extLst>
          </p:cNvPr>
          <p:cNvSpPr/>
          <p:nvPr/>
        </p:nvSpPr>
        <p:spPr>
          <a:xfrm>
            <a:off x="4541158" y="5295073"/>
            <a:ext cx="2146004"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2919973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4D409A-D7FA-EBFC-EE84-7236F7CD11C5}"/>
              </a:ext>
            </a:extLst>
          </p:cNvPr>
          <p:cNvPicPr>
            <a:picLocks noChangeAspect="1"/>
          </p:cNvPicPr>
          <p:nvPr/>
        </p:nvPicPr>
        <p:blipFill>
          <a:blip r:embed="rId6"/>
          <a:stretch>
            <a:fillRect/>
          </a:stretch>
        </p:blipFill>
        <p:spPr>
          <a:xfrm>
            <a:off x="0" y="0"/>
            <a:ext cx="12192000" cy="6858000"/>
          </a:xfrm>
          <a:prstGeom prst="rect">
            <a:avLst/>
          </a:prstGeom>
        </p:spPr>
      </p:pic>
      <p:sp>
        <p:nvSpPr>
          <p:cNvPr id="4" name="Snip Diagonal Corner Rectangle 3"/>
          <p:cNvSpPr/>
          <p:nvPr/>
        </p:nvSpPr>
        <p:spPr>
          <a:xfrm>
            <a:off x="616155" y="207034"/>
            <a:ext cx="11575845" cy="1416394"/>
          </a:xfrm>
          <a:prstGeom prst="snip2Diag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Câu 6: Bài thơ thể hiện quan điểm gì về việc giáo dục con cái?</a:t>
            </a:r>
            <a:endParaRPr kumimoji="0" lang="en-SG" sz="40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268323" y="1901544"/>
            <a:ext cx="4812663" cy="1317090"/>
          </a:xfrm>
          <a:prstGeom prst="rect">
            <a:avLst/>
          </a:prstGeom>
          <a:solidFill>
            <a:srgbClr val="EAF4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286"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rPr>
              <a:t>A. </a:t>
            </a:r>
            <a:r>
              <a:rPr kumimoji="0" lang="vi-VN"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Nên dùng roi vọt để dạy con</a:t>
            </a:r>
            <a:endParaRPr kumimoji="0" lang="en-SG"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SG"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SG" sz="3200" b="0" i="0" u="none" strike="noStrike" kern="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SG"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28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5727229" y="1905732"/>
            <a:ext cx="6227179" cy="1317090"/>
          </a:xfrm>
          <a:prstGeom prst="rect">
            <a:avLst/>
          </a:prstGeom>
          <a:solidFill>
            <a:srgbClr val="EAF4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54"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rPr>
              <a:t>B. </a:t>
            </a:r>
            <a:r>
              <a:rPr kumimoji="0" lang="vi-VN"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Không nên quan tâm đến việc học của con</a:t>
            </a:r>
            <a:endParaRPr kumimoji="0" lang="en-SG"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3" name="Rectangle 42"/>
          <p:cNvSpPr/>
          <p:nvPr/>
        </p:nvSpPr>
        <p:spPr>
          <a:xfrm>
            <a:off x="312685" y="3613987"/>
            <a:ext cx="4812663" cy="1196338"/>
          </a:xfrm>
          <a:prstGeom prst="rect">
            <a:avLst/>
          </a:prstGeom>
          <a:solidFill>
            <a:srgbClr val="EAF4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286"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rPr>
              <a:t>C. </a:t>
            </a:r>
            <a:r>
              <a:rPr kumimoji="0" lang="vi-VN"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Nên để con tự do hoàn toàn</a:t>
            </a:r>
            <a:endParaRPr kumimoji="0" lang="en-SG"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286"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4" name="Rectangle 43"/>
          <p:cNvSpPr/>
          <p:nvPr/>
        </p:nvSpPr>
        <p:spPr>
          <a:xfrm>
            <a:off x="5727229" y="3594193"/>
            <a:ext cx="6227179" cy="1259356"/>
          </a:xfrm>
          <a:prstGeom prst="rect">
            <a:avLst/>
          </a:prstGeom>
          <a:solidFill>
            <a:srgbClr val="EAF4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rPr>
              <a:t>D</a:t>
            </a:r>
            <a:r>
              <a:rPr kumimoji="0" lang="vi-VN"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rPr>
              <a:t>.</a:t>
            </a:r>
            <a:r>
              <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vi-VN" sz="3200" b="1" i="0" u="sng"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a:t>
            </a:r>
            <a:r>
              <a:rPr kumimoji="0" lang="vi-VN"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Cần thấu hiểu và yêu thương con hơn là trừng phạt </a:t>
            </a:r>
            <a:endParaRPr kumimoji="0" lang="en-SG"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vi-VN"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6567" y="2159807"/>
            <a:ext cx="805723"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41541" y="4136286"/>
            <a:ext cx="732404" cy="643628"/>
          </a:xfrm>
          <a:prstGeom prst="rect">
            <a:avLst/>
          </a:prstGeom>
          <a:solidFill>
            <a:srgbClr val="EAF4E4"/>
          </a:solidFill>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73430" y="4146180"/>
            <a:ext cx="804743" cy="643793"/>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67516" y="2211485"/>
            <a:ext cx="732592" cy="643793"/>
          </a:xfrm>
          <a:prstGeom prst="rect">
            <a:avLst/>
          </a:prstGeom>
        </p:spPr>
      </p:pic>
      <p:sp>
        <p:nvSpPr>
          <p:cNvPr id="20" name="Thought Bubble: Cloud 19">
            <a:hlinkClick r:id="rId9" action="ppaction://hlinksldjump"/>
            <a:extLst>
              <a:ext uri="{FF2B5EF4-FFF2-40B4-BE49-F238E27FC236}">
                <a16:creationId xmlns:a16="http://schemas.microsoft.com/office/drawing/2014/main" id="{6920A84C-6241-4CF8-8ED8-A4A8E1685502}"/>
              </a:ext>
            </a:extLst>
          </p:cNvPr>
          <p:cNvSpPr/>
          <p:nvPr/>
        </p:nvSpPr>
        <p:spPr>
          <a:xfrm>
            <a:off x="4407741" y="5462297"/>
            <a:ext cx="1905000"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1267646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E022C0-4238-1ABC-2D4B-FD4D84BF05C9}"/>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1110226" y="231751"/>
            <a:ext cx="10398761" cy="1451374"/>
          </a:xfrm>
          <a:prstGeom prst="snip2Diag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Câu 7: Hình ảnh "roi tre" trong bài thơ tượng trưng cho điều gì?</a:t>
            </a:r>
            <a:endParaRPr kumimoji="0" lang="en-SG" sz="40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203212" y="1936435"/>
            <a:ext cx="5499685" cy="1301763"/>
          </a:xfrm>
          <a:prstGeom prst="rect">
            <a:avLst/>
          </a:prstGeom>
          <a:solidFill>
            <a:srgbClr val="EAF4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rPr>
              <a:t>A. </a:t>
            </a:r>
            <a:r>
              <a:rPr kumimoji="0" lang="vi-VN"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Tình yêu thương</a:t>
            </a:r>
            <a:endParaRPr kumimoji="0" lang="en-SG"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108541" y="1936435"/>
            <a:ext cx="5535011" cy="1301767"/>
          </a:xfrm>
          <a:prstGeom prst="rect">
            <a:avLst/>
          </a:prstGeom>
          <a:solidFill>
            <a:srgbClr val="EAF4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rPr>
              <a:t>B. </a:t>
            </a:r>
            <a:r>
              <a:rPr kumimoji="0" lang="vi-VN"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Truyền thống gia đình</a:t>
            </a:r>
            <a:endParaRPr kumimoji="0" lang="en-SG"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3" name="Rectangle 42"/>
          <p:cNvSpPr/>
          <p:nvPr/>
        </p:nvSpPr>
        <p:spPr>
          <a:xfrm>
            <a:off x="282189" y="3424812"/>
            <a:ext cx="5499685" cy="1301766"/>
          </a:xfrm>
          <a:prstGeom prst="rect">
            <a:avLst/>
          </a:prstGeom>
          <a:solidFill>
            <a:srgbClr val="EAF4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rPr>
              <a:t>C. </a:t>
            </a:r>
            <a:r>
              <a:rPr kumimoji="0" lang="vi-VN"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Sự nghèo khó</a:t>
            </a:r>
            <a:endParaRPr kumimoji="0" lang="en-SG"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4" name="Rectangle 43"/>
          <p:cNvSpPr/>
          <p:nvPr/>
        </p:nvSpPr>
        <p:spPr>
          <a:xfrm>
            <a:off x="6163569" y="3429000"/>
            <a:ext cx="5535011" cy="1301766"/>
          </a:xfrm>
          <a:prstGeom prst="rect">
            <a:avLst/>
          </a:prstGeom>
          <a:solidFill>
            <a:srgbClr val="EAF4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08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rPr>
              <a:t>D</a:t>
            </a:r>
            <a:r>
              <a:rPr kumimoji="0" lang="vi-VN"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rPr>
              <a:t>.</a:t>
            </a:r>
            <a:r>
              <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vi-VN"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Sự nghiêm khắc, kỷ luật </a:t>
            </a:r>
            <a:endParaRPr kumimoji="0" lang="en-SG"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3200" b="0" i="0" u="none" strike="noStrike" kern="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080" rtl="0" eaLnBrk="1" fontAlgn="auto" latinLnBrk="0" hangingPunct="1">
              <a:lnSpc>
                <a:spcPct val="100000"/>
              </a:lnSpc>
              <a:spcBef>
                <a:spcPts val="0"/>
              </a:spcBef>
              <a:spcAft>
                <a:spcPts val="0"/>
              </a:spcAft>
              <a:buClr>
                <a:srgbClr val="000000"/>
              </a:buClr>
              <a:buSzTx/>
              <a:buFontTx/>
              <a:buNone/>
              <a:tabLst/>
              <a:defRPr/>
            </a:pPr>
            <a:endParaRPr kumimoji="0" lang="vi-VN"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6562" y="1974821"/>
            <a:ext cx="805723" cy="70805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9880" y="3346974"/>
            <a:ext cx="732404" cy="643628"/>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05562" y="3369105"/>
            <a:ext cx="804743" cy="643793"/>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5988" y="2060258"/>
            <a:ext cx="732592" cy="643793"/>
          </a:xfrm>
          <a:prstGeom prst="rect">
            <a:avLst/>
          </a:prstGeom>
        </p:spPr>
      </p:pic>
      <p:sp>
        <p:nvSpPr>
          <p:cNvPr id="16" name="Thought Bubble: Cloud 15">
            <a:hlinkClick r:id="rId8" action="ppaction://hlinksldjump"/>
            <a:extLst>
              <a:ext uri="{FF2B5EF4-FFF2-40B4-BE49-F238E27FC236}">
                <a16:creationId xmlns:a16="http://schemas.microsoft.com/office/drawing/2014/main" id="{44739E9D-BCD1-49B0-BE95-9978AD6E5626}"/>
              </a:ext>
            </a:extLst>
          </p:cNvPr>
          <p:cNvSpPr/>
          <p:nvPr/>
        </p:nvSpPr>
        <p:spPr>
          <a:xfrm>
            <a:off x="5435077" y="5332088"/>
            <a:ext cx="1749056"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4093936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9F7FBC-25C3-6BE6-8315-6239CC956CBE}"/>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866275" y="199870"/>
            <a:ext cx="10493092" cy="1383503"/>
          </a:xfrm>
          <a:prstGeom prst="snip2Diag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Câu 8: Thông điệp chính của bài thơ là gì?</a:t>
            </a:r>
            <a:endParaRPr kumimoji="0" lang="en-SG" sz="40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343880" y="1740580"/>
            <a:ext cx="5910562" cy="1369467"/>
          </a:xfrm>
          <a:prstGeom prst="rect">
            <a:avLst/>
          </a:prstGeom>
          <a:solidFill>
            <a:srgbClr val="EAF4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08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itchFamily="18" charset="0"/>
                <a:sym typeface="Arial"/>
              </a:rPr>
              <a:t>A</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itchFamily="18" charset="0"/>
                <a:sym typeface="Arial"/>
              </a:rPr>
              <a:t>. </a:t>
            </a:r>
            <a:r>
              <a:rPr kumimoji="0" lang="vi-VN"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Cần phải chăm chỉ học hành</a:t>
            </a:r>
            <a:endParaRPr kumimoji="0" lang="en-SG"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3200" b="0" i="0" u="none" strike="noStrike" kern="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itchFamily="18" charset="0"/>
              <a:sym typeface="Arial"/>
            </a:endParaRPr>
          </a:p>
        </p:txBody>
      </p:sp>
      <p:sp>
        <p:nvSpPr>
          <p:cNvPr id="42" name="Rectangle 41"/>
          <p:cNvSpPr/>
          <p:nvPr/>
        </p:nvSpPr>
        <p:spPr>
          <a:xfrm>
            <a:off x="6706435" y="1766054"/>
            <a:ext cx="5033572" cy="1369467"/>
          </a:xfrm>
          <a:prstGeom prst="rect">
            <a:avLst/>
          </a:prstGeom>
          <a:solidFill>
            <a:srgbClr val="EAF4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lumMod val="50000"/>
                </a:prstClr>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50000"/>
                  </a:prstClr>
                </a:solidFill>
                <a:effectLst/>
                <a:uLnTx/>
                <a:uFillTx/>
                <a:latin typeface="Times New Roman" pitchFamily="18" charset="0"/>
                <a:ea typeface="+mn-ea"/>
                <a:cs typeface="Times New Roman" pitchFamily="18" charset="0"/>
                <a:sym typeface="Arial"/>
              </a:rPr>
              <a:t>B</a:t>
            </a:r>
            <a:r>
              <a:rPr kumimoji="0" lang="en-US" sz="3200" b="0" i="0" u="none" strike="noStrike" kern="1200" cap="none" spc="0" normalizeH="0" baseline="0" noProof="0" dirty="0">
                <a:ln>
                  <a:noFill/>
                </a:ln>
                <a:solidFill>
                  <a:prstClr val="black">
                    <a:lumMod val="50000"/>
                  </a:prstClr>
                </a:solidFill>
                <a:effectLst/>
                <a:uLnTx/>
                <a:uFillTx/>
                <a:latin typeface="Times New Roman" pitchFamily="18" charset="0"/>
                <a:ea typeface="+mn-ea"/>
                <a:cs typeface="Times New Roman" pitchFamily="18" charset="0"/>
                <a:sym typeface="Arial"/>
              </a:rPr>
              <a:t>. </a:t>
            </a:r>
            <a:r>
              <a:rPr kumimoji="0" lang="vi-VN"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Không nên bỏ học dưới mọi hình thức</a:t>
            </a:r>
            <a:endParaRPr kumimoji="0" lang="en-SG"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itchFamily="18" charset="0"/>
              <a:sym typeface="Arial"/>
            </a:endParaRPr>
          </a:p>
        </p:txBody>
      </p:sp>
      <p:sp>
        <p:nvSpPr>
          <p:cNvPr id="43" name="Rectangle 42"/>
          <p:cNvSpPr/>
          <p:nvPr/>
        </p:nvSpPr>
        <p:spPr>
          <a:xfrm>
            <a:off x="343880" y="3267254"/>
            <a:ext cx="6025761" cy="1369465"/>
          </a:xfrm>
          <a:prstGeom prst="rect">
            <a:avLst/>
          </a:prstGeom>
          <a:solidFill>
            <a:srgbClr val="EAF4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lumMod val="50000"/>
                </a:prstClr>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50000"/>
                  </a:prstClr>
                </a:solidFill>
                <a:effectLst/>
                <a:uLnTx/>
                <a:uFillTx/>
                <a:latin typeface="Times New Roman" pitchFamily="18" charset="0"/>
                <a:ea typeface="+mn-ea"/>
                <a:cs typeface="Times New Roman" pitchFamily="18" charset="0"/>
                <a:sym typeface="Arial"/>
              </a:rPr>
              <a:t>C</a:t>
            </a:r>
            <a:r>
              <a:rPr kumimoji="0" lang="en-US" sz="3200" b="0" i="0" u="none" strike="noStrike" kern="1200" cap="none" spc="0" normalizeH="0" baseline="0" noProof="0" dirty="0">
                <a:ln>
                  <a:noFill/>
                </a:ln>
                <a:solidFill>
                  <a:prstClr val="black">
                    <a:lumMod val="50000"/>
                  </a:prstClr>
                </a:solidFill>
                <a:effectLst/>
                <a:uLnTx/>
                <a:uFillTx/>
                <a:latin typeface="Times New Roman" pitchFamily="18" charset="0"/>
                <a:ea typeface="+mn-ea"/>
                <a:cs typeface="Times New Roman" pitchFamily="18" charset="0"/>
                <a:sym typeface="Arial"/>
              </a:rPr>
              <a:t>. </a:t>
            </a:r>
            <a:r>
              <a:rPr kumimoji="0" lang="vi-VN"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Tình yêu thương gia đình quan trọng hơn kỷ luật nghiêm khắc </a:t>
            </a:r>
            <a:endParaRPr kumimoji="0" lang="en-SG"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4" name="Rectangle 43"/>
          <p:cNvSpPr/>
          <p:nvPr/>
        </p:nvSpPr>
        <p:spPr>
          <a:xfrm>
            <a:off x="6689835" y="3267253"/>
            <a:ext cx="5273968" cy="1369467"/>
          </a:xfrm>
          <a:prstGeom prst="rect">
            <a:avLst/>
          </a:prstGeom>
          <a:solidFill>
            <a:srgbClr val="EAF4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prstClr val="black">
                  <a:lumMod val="50000"/>
                </a:prstClr>
              </a:solidFill>
              <a:effectLst/>
              <a:uLnTx/>
              <a:uFillTx/>
              <a:latin typeface="Times New Roman" pitchFamily="18" charset="0"/>
              <a:ea typeface="+mn-ea"/>
              <a:cs typeface="Times New Roman"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1200" cap="none" spc="0" normalizeH="0" baseline="0" noProof="0" dirty="0">
                <a:ln>
                  <a:noFill/>
                </a:ln>
                <a:solidFill>
                  <a:prstClr val="black">
                    <a:lumMod val="50000"/>
                  </a:prstClr>
                </a:solidFill>
                <a:effectLst/>
                <a:uLnTx/>
                <a:uFillTx/>
                <a:latin typeface="Times New Roman" pitchFamily="18" charset="0"/>
                <a:ea typeface="+mn-ea"/>
                <a:cs typeface="Times New Roman" pitchFamily="18" charset="0"/>
                <a:sym typeface="Arial"/>
              </a:rPr>
              <a:t>D</a:t>
            </a:r>
            <a:r>
              <a:rPr kumimoji="0" lang="en-US" sz="3200" b="0" i="0" u="none" strike="noStrike" kern="1200" cap="none" spc="0" normalizeH="0" baseline="0" noProof="0" dirty="0">
                <a:ln>
                  <a:noFill/>
                </a:ln>
                <a:solidFill>
                  <a:prstClr val="black">
                    <a:lumMod val="50000"/>
                  </a:prstClr>
                </a:solidFill>
                <a:effectLst/>
                <a:uLnTx/>
                <a:uFillTx/>
                <a:latin typeface="Times New Roman" pitchFamily="18" charset="0"/>
                <a:ea typeface="+mn-ea"/>
                <a:cs typeface="Times New Roman" pitchFamily="18" charset="0"/>
                <a:sym typeface="Arial"/>
              </a:rPr>
              <a:t>. </a:t>
            </a:r>
            <a:r>
              <a:rPr kumimoji="0" lang="vi-VN"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Cần tôn trọng người già trong gia đình</a:t>
            </a:r>
            <a:endParaRPr kumimoji="0" lang="en-SG"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3030" y="2096757"/>
            <a:ext cx="805723"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6612" y="4028751"/>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42834" y="3766944"/>
            <a:ext cx="804743"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67116" y="2074216"/>
            <a:ext cx="732592" cy="643793"/>
          </a:xfrm>
          <a:prstGeom prst="rect">
            <a:avLst/>
          </a:prstGeom>
        </p:spPr>
      </p:pic>
      <p:sp>
        <p:nvSpPr>
          <p:cNvPr id="16" name="Thought Bubble: Cloud 15">
            <a:hlinkClick r:id="rId8" action="ppaction://hlinksldjump"/>
            <a:extLst>
              <a:ext uri="{FF2B5EF4-FFF2-40B4-BE49-F238E27FC236}">
                <a16:creationId xmlns:a16="http://schemas.microsoft.com/office/drawing/2014/main" id="{6F7AE73B-9909-48CE-8BBA-E8D4BAFA7D10}"/>
              </a:ext>
            </a:extLst>
          </p:cNvPr>
          <p:cNvSpPr/>
          <p:nvPr/>
        </p:nvSpPr>
        <p:spPr>
          <a:xfrm>
            <a:off x="5753935" y="5310039"/>
            <a:ext cx="1905000"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655027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C73316-F227-BB4E-6963-E55885B3A0B0}"/>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838206" y="166565"/>
            <a:ext cx="10199215" cy="1327599"/>
          </a:xfrm>
          <a:prstGeom prst="snip2Diag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Câu 9: Việc tác giả bỏ học về thăm ông cho thấy điều gì về nhân vật "tôi"?</a:t>
            </a:r>
            <a:endParaRPr kumimoji="0" lang="en-SG" sz="36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437664" y="1664226"/>
            <a:ext cx="5579357" cy="1311807"/>
          </a:xfrm>
          <a:prstGeom prst="rect">
            <a:avLst/>
          </a:prstGeom>
          <a:solidFill>
            <a:srgbClr val="EAF4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rPr>
              <a:t>A. </a:t>
            </a:r>
            <a:r>
              <a:rPr kumimoji="0" lang="vi-VN"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Là người lười biếng, không có trách nhiệm</a:t>
            </a:r>
            <a:endParaRPr kumimoji="0" lang="en-SG"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130618" y="1660726"/>
            <a:ext cx="5769107" cy="1318935"/>
          </a:xfrm>
          <a:prstGeom prst="rect">
            <a:avLst/>
          </a:prstGeom>
          <a:solidFill>
            <a:srgbClr val="EAF4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rPr>
              <a:t>B. </a:t>
            </a:r>
            <a:r>
              <a:rPr kumimoji="0" lang="vi-VN"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Có tình cảm sâu sắc với gia đình, biết lo lắng cho người thân </a:t>
            </a:r>
            <a:endParaRPr kumimoji="0" lang="en-SG"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3200" b="0" i="0" u="none" strike="noStrike" kern="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3" name="Rectangle 42"/>
          <p:cNvSpPr/>
          <p:nvPr/>
        </p:nvSpPr>
        <p:spPr>
          <a:xfrm>
            <a:off x="473983" y="3355219"/>
            <a:ext cx="5579356" cy="1167355"/>
          </a:xfrm>
          <a:prstGeom prst="rect">
            <a:avLst/>
          </a:prstGeom>
          <a:solidFill>
            <a:srgbClr val="EAF4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rPr>
              <a:t>C. </a:t>
            </a:r>
            <a:r>
              <a:rPr kumimoji="0" lang="vi-VN"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Không coi trọng việc học</a:t>
            </a:r>
            <a:endParaRPr kumimoji="0" lang="en-SG"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4" name="Rectangle 43"/>
          <p:cNvSpPr/>
          <p:nvPr/>
        </p:nvSpPr>
        <p:spPr>
          <a:xfrm>
            <a:off x="6211302" y="3324651"/>
            <a:ext cx="5769107" cy="1167355"/>
          </a:xfrm>
          <a:prstGeom prst="rect">
            <a:avLst/>
          </a:prstGeom>
          <a:solidFill>
            <a:srgbClr val="EAF4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rPr>
              <a:t>D. </a:t>
            </a:r>
            <a:r>
              <a:rPr kumimoji="0" lang="vi-VN"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Là người ngang bướng, không nghe lời cha mẹ</a:t>
            </a:r>
            <a:endParaRPr kumimoji="0" lang="en-SG"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2284191"/>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8424" y="3444487"/>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91757" y="3441379"/>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13359" y="2335869"/>
            <a:ext cx="804743" cy="643793"/>
          </a:xfrm>
          <a:prstGeom prst="rect">
            <a:avLst/>
          </a:prstGeom>
        </p:spPr>
      </p:pic>
      <p:sp>
        <p:nvSpPr>
          <p:cNvPr id="20" name="Thought Bubble: Cloud 19">
            <a:hlinkClick r:id="rId9" action="ppaction://hlinksldjump"/>
            <a:extLst>
              <a:ext uri="{FF2B5EF4-FFF2-40B4-BE49-F238E27FC236}">
                <a16:creationId xmlns:a16="http://schemas.microsoft.com/office/drawing/2014/main" id="{35FFB46E-2738-441B-A79C-FE444EDB4E98}"/>
              </a:ext>
            </a:extLst>
          </p:cNvPr>
          <p:cNvSpPr/>
          <p:nvPr/>
        </p:nvSpPr>
        <p:spPr>
          <a:xfrm>
            <a:off x="5057618" y="5517875"/>
            <a:ext cx="2146004"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2302530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F173B5-5D5D-2FF6-C3A3-19D6572924CF}"/>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370390" y="199870"/>
            <a:ext cx="11273743" cy="1614708"/>
          </a:xfrm>
          <a:prstGeom prst="snip2Diag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mn-cs"/>
              </a:rPr>
              <a:t>Câu 10: Qua bài thơ, tác giả muốn đề cao giá trị nào trong cuộc sống?</a:t>
            </a:r>
            <a:endParaRPr kumimoji="0" lang="en-SG" sz="4000" b="1" i="0" u="none" strike="noStrike" kern="1200" cap="none" spc="0" normalizeH="0" baseline="0" noProof="0" dirty="0">
              <a:ln>
                <a:noFill/>
              </a:ln>
              <a:solidFill>
                <a:prstClr val="black">
                  <a:lumMod val="50000"/>
                </a:prstClr>
              </a:solidFill>
              <a:effectLst/>
              <a:uLnTx/>
              <a:uFillTx/>
              <a:latin typeface="Calibri Light"/>
              <a:ea typeface="+mn-ea"/>
              <a:cs typeface="+mn-cs"/>
            </a:endParaRPr>
          </a:p>
        </p:txBody>
      </p:sp>
      <p:sp>
        <p:nvSpPr>
          <p:cNvPr id="26" name="Rectangle 25"/>
          <p:cNvSpPr/>
          <p:nvPr/>
        </p:nvSpPr>
        <p:spPr>
          <a:xfrm>
            <a:off x="210067" y="2057903"/>
            <a:ext cx="5483568" cy="1305999"/>
          </a:xfrm>
          <a:prstGeom prst="rect">
            <a:avLst/>
          </a:prstGeom>
          <a:solidFill>
            <a:srgbClr val="EAF4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lumMod val="50000"/>
                </a:prstClr>
              </a:solidFill>
              <a:effectLst/>
              <a:uLnTx/>
              <a:uFillTx/>
              <a:latin typeface="Calibri Light"/>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lumMod val="50000"/>
                </a:prstClr>
              </a:solidFill>
              <a:effectLst/>
              <a:uLnTx/>
              <a:uFillTx/>
              <a:latin typeface="Calibri Light"/>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lumMod val="50000"/>
                </a:prstClr>
              </a:solidFill>
              <a:effectLst/>
              <a:uLnTx/>
              <a:uFillTx/>
              <a:latin typeface="Calibri Light"/>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lumMod val="50000"/>
                </a:prstClr>
              </a:solidFill>
              <a:effectLst/>
              <a:uLnTx/>
              <a:uFillTx/>
              <a:latin typeface="Calibri Light"/>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lumMod val="50000"/>
                </a:prstClr>
              </a:solidFill>
              <a:effectLst/>
              <a:uLnTx/>
              <a:uFillTx/>
              <a:latin typeface="Calibri Light"/>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50000"/>
                  </a:prstClr>
                </a:solidFill>
                <a:effectLst/>
                <a:uLnTx/>
                <a:uFillTx/>
                <a:latin typeface="Calibri Light"/>
                <a:ea typeface="+mn-ea"/>
                <a:cs typeface="Times New Roman" pitchFamily="18" charset="0"/>
                <a:sym typeface="Arial"/>
              </a:rPr>
              <a:t>A. </a:t>
            </a:r>
            <a:r>
              <a:rPr kumimoji="0" lang="vi-VN" sz="36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mn-cs"/>
              </a:rPr>
              <a:t>Tình yêu thương, sự gắn kết gia đình </a:t>
            </a:r>
            <a:endParaRPr kumimoji="0" lang="en-SG" sz="3600" b="0" i="0" u="none" strike="noStrike" kern="1200" cap="none" spc="0" normalizeH="0" baseline="0" noProof="0" dirty="0">
              <a:ln>
                <a:noFill/>
              </a:ln>
              <a:solidFill>
                <a:prstClr val="black">
                  <a:lumMod val="50000"/>
                </a:prstClr>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3600" b="0" i="0" u="none" strike="noStrike" kern="1200" cap="none" spc="0" normalizeH="0" baseline="0" noProof="0" dirty="0">
              <a:ln>
                <a:noFill/>
              </a:ln>
              <a:solidFill>
                <a:prstClr val="black">
                  <a:lumMod val="50000"/>
                </a:prstClr>
              </a:solidFill>
              <a:effectLst/>
              <a:uLnTx/>
              <a:uFillTx/>
              <a:latin typeface="Calibri Light"/>
              <a:ea typeface="+mn-ea"/>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3600" b="0" i="0" u="none" strike="noStrike" kern="1200" cap="none" spc="0" normalizeH="0" baseline="0" noProof="0" dirty="0">
              <a:ln>
                <a:noFill/>
              </a:ln>
              <a:solidFill>
                <a:prstClr val="black">
                  <a:lumMod val="50000"/>
                </a:prstClr>
              </a:solidFill>
              <a:effectLst/>
              <a:uLnTx/>
              <a:uFillTx/>
              <a:latin typeface="Calibri Light"/>
              <a:ea typeface="+mn-ea"/>
              <a:cs typeface="Times New Roman" panose="02020603050405020304"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3600" b="0" i="0" u="none" strike="noStrike" kern="1200" cap="none" spc="0" normalizeH="0" baseline="0" noProof="0" dirty="0">
              <a:ln>
                <a:noFill/>
              </a:ln>
              <a:solidFill>
                <a:prstClr val="black">
                  <a:lumMod val="50000"/>
                </a:prstClr>
              </a:solidFill>
              <a:effectLst/>
              <a:uLnTx/>
              <a:uFillTx/>
              <a:latin typeface="Calibri Light"/>
              <a:ea typeface="+mn-ea"/>
              <a:cs typeface="Times New Roman" panose="02020603050405020304"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3600" b="0" i="0" u="none" strike="noStrike" kern="1200" cap="none" spc="0" normalizeH="0" baseline="0" noProof="0" dirty="0">
              <a:ln>
                <a:noFill/>
              </a:ln>
              <a:solidFill>
                <a:prstClr val="black">
                  <a:lumMod val="50000"/>
                </a:prstClr>
              </a:solidFill>
              <a:effectLst/>
              <a:uLnTx/>
              <a:uFillTx/>
              <a:latin typeface="Calibri Light"/>
              <a:ea typeface="+mn-ea"/>
              <a:cs typeface="Times New Roman" panose="02020603050405020304" pitchFamily="18" charset="0"/>
              <a:sym typeface="Arial"/>
            </a:endParaRPr>
          </a:p>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itchFamily="18" charset="0"/>
              <a:sym typeface="Arial"/>
            </a:endParaRPr>
          </a:p>
        </p:txBody>
      </p:sp>
      <p:sp>
        <p:nvSpPr>
          <p:cNvPr id="42" name="Rectangle 41"/>
          <p:cNvSpPr/>
          <p:nvPr/>
        </p:nvSpPr>
        <p:spPr>
          <a:xfrm>
            <a:off x="5903703" y="2062091"/>
            <a:ext cx="6168851" cy="1305999"/>
          </a:xfrm>
          <a:prstGeom prst="rect">
            <a:avLst/>
          </a:prstGeom>
          <a:solidFill>
            <a:srgbClr val="EAF4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lumMod val="50000"/>
                </a:prstClr>
              </a:solidFill>
              <a:effectLst/>
              <a:uLnTx/>
              <a:uFillTx/>
              <a:latin typeface="Calibri Light"/>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50000"/>
                  </a:prstClr>
                </a:solidFill>
                <a:effectLst/>
                <a:uLnTx/>
                <a:uFillTx/>
                <a:latin typeface="Calibri Light"/>
                <a:ea typeface="+mn-ea"/>
                <a:cs typeface="Times New Roman" pitchFamily="18" charset="0"/>
                <a:sym typeface="Arial"/>
              </a:rPr>
              <a:t>B. </a:t>
            </a:r>
            <a:r>
              <a:rPr kumimoji="0" lang="vi-VN" sz="36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mn-cs"/>
              </a:rPr>
              <a:t>Thành tích học tập xuất sắc</a:t>
            </a:r>
            <a:endParaRPr kumimoji="0" lang="en-SG" sz="3600" b="0" i="0" u="none" strike="noStrike" kern="1200" cap="none" spc="0" normalizeH="0" baseline="0" noProof="0" dirty="0">
              <a:ln>
                <a:noFill/>
              </a:ln>
              <a:solidFill>
                <a:prstClr val="black">
                  <a:lumMod val="50000"/>
                </a:prstClr>
              </a:solidFill>
              <a:effectLst/>
              <a:uLnTx/>
              <a:uFillTx/>
              <a:latin typeface="Calibri Light"/>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itchFamily="18" charset="0"/>
              <a:sym typeface="Arial"/>
            </a:endParaRPr>
          </a:p>
        </p:txBody>
      </p:sp>
      <p:sp>
        <p:nvSpPr>
          <p:cNvPr id="43" name="Rectangle 42"/>
          <p:cNvSpPr/>
          <p:nvPr/>
        </p:nvSpPr>
        <p:spPr>
          <a:xfrm>
            <a:off x="210067" y="3611413"/>
            <a:ext cx="5483568" cy="1490351"/>
          </a:xfrm>
          <a:prstGeom prst="rect">
            <a:avLst/>
          </a:prstGeom>
          <a:solidFill>
            <a:srgbClr val="EAF4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080" rtl="0" eaLnBrk="1" fontAlgn="auto" latinLnBrk="0" hangingPunct="1">
              <a:lnSpc>
                <a:spcPct val="100000"/>
              </a:lnSpc>
              <a:spcBef>
                <a:spcPts val="0"/>
              </a:spcBef>
              <a:spcAft>
                <a:spcPts val="0"/>
              </a:spcAft>
              <a:buClr>
                <a:srgbClr val="000000"/>
              </a:buClr>
              <a:buSzTx/>
              <a:buFontTx/>
              <a:buNone/>
              <a:tabLst/>
              <a:defRPr/>
            </a:pPr>
            <a:endParaRPr kumimoji="0" lang="en-US" sz="3600" b="1" i="0" u="none" strike="noStrike" kern="1200" cap="none" spc="0" normalizeH="0" baseline="0" noProof="0" dirty="0">
              <a:ln>
                <a:noFill/>
              </a:ln>
              <a:solidFill>
                <a:prstClr val="black">
                  <a:lumMod val="50000"/>
                </a:prstClr>
              </a:solidFill>
              <a:effectLst/>
              <a:uLnTx/>
              <a:uFillTx/>
              <a:latin typeface="Calibri Light"/>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50000"/>
                  </a:prstClr>
                </a:solidFill>
                <a:effectLst/>
                <a:uLnTx/>
                <a:uFillTx/>
                <a:latin typeface="Calibri Light"/>
                <a:ea typeface="+mn-ea"/>
                <a:cs typeface="Times New Roman" pitchFamily="18" charset="0"/>
                <a:sym typeface="Arial"/>
              </a:rPr>
              <a:t>C. </a:t>
            </a:r>
            <a:r>
              <a:rPr kumimoji="0" lang="vi-VN" sz="36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mn-cs"/>
              </a:rPr>
              <a:t>Sự giàu có, thành đạt</a:t>
            </a:r>
            <a:endParaRPr kumimoji="0" lang="en-SG" sz="3600" b="0" i="0" u="none" strike="noStrike" kern="1200" cap="none" spc="0" normalizeH="0" baseline="0" noProof="0" dirty="0">
              <a:ln>
                <a:noFill/>
              </a:ln>
              <a:solidFill>
                <a:prstClr val="black">
                  <a:lumMod val="50000"/>
                </a:prstClr>
              </a:solidFill>
              <a:effectLst/>
              <a:uLnTx/>
              <a:uFillTx/>
              <a:latin typeface="Calibri Light"/>
              <a:ea typeface="+mn-ea"/>
              <a:cs typeface="+mn-cs"/>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3600" b="0" i="0" u="none" strike="noStrike" kern="0" cap="none" spc="0" normalizeH="0" baseline="0" noProof="0" dirty="0">
              <a:ln>
                <a:noFill/>
              </a:ln>
              <a:solidFill>
                <a:prstClr val="black">
                  <a:lumMod val="50000"/>
                </a:prstClr>
              </a:solidFill>
              <a:effectLst/>
              <a:uLnTx/>
              <a:uFillTx/>
              <a:latin typeface="Calibri Light"/>
              <a:ea typeface="+mn-ea"/>
              <a:cs typeface="Times New Roman" panose="02020603050405020304" pitchFamily="18" charset="0"/>
              <a:sym typeface="Arial"/>
            </a:endParaRPr>
          </a:p>
          <a:p>
            <a:pPr marL="0" marR="0" lvl="0" indent="0" algn="l" defTabSz="121908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1200" cap="none" spc="0" normalizeH="0" baseline="0" noProof="0" dirty="0">
              <a:ln>
                <a:noFill/>
              </a:ln>
              <a:solidFill>
                <a:prstClr val="black">
                  <a:lumMod val="50000"/>
                </a:prstClr>
              </a:solidFill>
              <a:effectLst/>
              <a:uLnTx/>
              <a:uFillTx/>
              <a:latin typeface="Calibri Light"/>
              <a:ea typeface="+mn-ea"/>
              <a:cs typeface="Times New Roman" panose="02020603050405020304" pitchFamily="18" charset="0"/>
              <a:sym typeface="Arial"/>
            </a:endParaRPr>
          </a:p>
        </p:txBody>
      </p:sp>
      <p:sp>
        <p:nvSpPr>
          <p:cNvPr id="44" name="Rectangle 43"/>
          <p:cNvSpPr/>
          <p:nvPr/>
        </p:nvSpPr>
        <p:spPr>
          <a:xfrm>
            <a:off x="5903703" y="3615601"/>
            <a:ext cx="6168851" cy="1490351"/>
          </a:xfrm>
          <a:prstGeom prst="rect">
            <a:avLst/>
          </a:prstGeom>
          <a:solidFill>
            <a:srgbClr val="EAF4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lumMod val="50000"/>
                </a:prstClr>
              </a:solidFill>
              <a:effectLst/>
              <a:uLnTx/>
              <a:uFillTx/>
              <a:latin typeface="Calibri Light"/>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50000"/>
                  </a:prstClr>
                </a:solidFill>
                <a:effectLst/>
                <a:uLnTx/>
                <a:uFillTx/>
                <a:latin typeface="Calibri Light"/>
                <a:ea typeface="+mn-ea"/>
                <a:cs typeface="Times New Roman" pitchFamily="18" charset="0"/>
                <a:sym typeface="Arial"/>
              </a:rPr>
              <a:t>D. </a:t>
            </a:r>
            <a:r>
              <a:rPr kumimoji="0" lang="vi-VN" sz="36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mn-cs"/>
              </a:rPr>
              <a:t>Sự độc lập, tự do cá nhân</a:t>
            </a:r>
            <a:endParaRPr kumimoji="0" lang="en-SG" sz="3600" b="0" i="0" u="none" strike="noStrike" kern="1200" cap="none" spc="0" normalizeH="0" baseline="0" noProof="0" dirty="0">
              <a:ln>
                <a:noFill/>
              </a:ln>
              <a:solidFill>
                <a:prstClr val="black">
                  <a:lumMod val="50000"/>
                </a:prstClr>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3600" b="0" i="0" u="none" strike="noStrike" kern="1200" cap="none" spc="0" normalizeH="0" baseline="0" noProof="0" dirty="0">
              <a:ln>
                <a:noFill/>
              </a:ln>
              <a:solidFill>
                <a:prstClr val="black">
                  <a:lumMod val="50000"/>
                </a:prstClr>
              </a:solidFill>
              <a:effectLst/>
              <a:uLnTx/>
              <a:uFillTx/>
              <a:latin typeface="Calibri Light"/>
              <a:ea typeface="+mn-ea"/>
              <a:cs typeface="Times New Roman" panose="02020603050405020304" pitchFamily="18" charset="0"/>
            </a:endParaRPr>
          </a:p>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922094" y="2660029"/>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776019" y="3802231"/>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58301" y="3615603"/>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68315" y="2484164"/>
            <a:ext cx="804743" cy="707197"/>
          </a:xfrm>
          <a:prstGeom prst="rect">
            <a:avLst/>
          </a:prstGeom>
        </p:spPr>
      </p:pic>
      <p:sp>
        <p:nvSpPr>
          <p:cNvPr id="20" name="Thought Bubble: Cloud 19">
            <a:hlinkClick r:id="rId9" action="ppaction://hlinksldjump"/>
            <a:extLst>
              <a:ext uri="{FF2B5EF4-FFF2-40B4-BE49-F238E27FC236}">
                <a16:creationId xmlns:a16="http://schemas.microsoft.com/office/drawing/2014/main" id="{59A5C48A-5E6F-4EA8-846C-6B2C741A5FE1}"/>
              </a:ext>
            </a:extLst>
          </p:cNvPr>
          <p:cNvSpPr/>
          <p:nvPr/>
        </p:nvSpPr>
        <p:spPr>
          <a:xfrm>
            <a:off x="4858960" y="5282680"/>
            <a:ext cx="2316125" cy="112705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236870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D9974-1F34-B068-F847-777E29B37D1A}"/>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460C537D-9269-4CE8-EECA-5A840C92C9E5}"/>
              </a:ext>
            </a:extLst>
          </p:cNvPr>
          <p:cNvPicPr>
            <a:picLocks noChangeAspect="1"/>
          </p:cNvPicPr>
          <p:nvPr/>
        </p:nvPicPr>
        <p:blipFill>
          <a:blip r:embed="rId2"/>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9B8E3036-6071-8E77-CF96-8DD06C8A6A6D}"/>
              </a:ext>
            </a:extLst>
          </p:cNvPr>
          <p:cNvPicPr>
            <a:picLocks noChangeAspect="1"/>
          </p:cNvPicPr>
          <p:nvPr/>
        </p:nvPicPr>
        <p:blipFill>
          <a:blip r:embed="rId3"/>
          <a:stretch>
            <a:fillRect/>
          </a:stretch>
        </p:blipFill>
        <p:spPr>
          <a:xfrm>
            <a:off x="0" y="0"/>
            <a:ext cx="12192000" cy="6858000"/>
          </a:xfrm>
          <a:prstGeom prst="rect">
            <a:avLst/>
          </a:prstGeom>
        </p:spPr>
      </p:pic>
      <p:pic>
        <p:nvPicPr>
          <p:cNvPr id="7" name="Picture 6" descr="A group of children sitting at a table&#10;&#10;Description automatically generated">
            <a:extLst>
              <a:ext uri="{FF2B5EF4-FFF2-40B4-BE49-F238E27FC236}">
                <a16:creationId xmlns:a16="http://schemas.microsoft.com/office/drawing/2014/main" id="{9FBFC60C-5719-2A31-51B7-8FA77A76A288}"/>
              </a:ext>
            </a:extLst>
          </p:cNvPr>
          <p:cNvPicPr>
            <a:picLocks noChangeAspect="1"/>
          </p:cNvPicPr>
          <p:nvPr/>
        </p:nvPicPr>
        <p:blipFill>
          <a:blip r:embed="rId4">
            <a:extLst>
              <a:ext uri="{28A0092B-C50C-407E-A947-70E740481C1C}">
                <a14:useLocalDpi xmlns:a14="http://schemas.microsoft.com/office/drawing/2010/main" val="0"/>
              </a:ext>
            </a:extLst>
          </a:blip>
          <a:srcRect r="-657" b="3415"/>
          <a:stretch/>
        </p:blipFill>
        <p:spPr>
          <a:xfrm>
            <a:off x="5301204" y="0"/>
            <a:ext cx="7095282" cy="5891514"/>
          </a:xfrm>
          <a:prstGeom prst="rect">
            <a:avLst/>
          </a:prstGeom>
        </p:spPr>
      </p:pic>
      <p:pic>
        <p:nvPicPr>
          <p:cNvPr id="4" name="Picture 3">
            <a:extLst>
              <a:ext uri="{FF2B5EF4-FFF2-40B4-BE49-F238E27FC236}">
                <a16:creationId xmlns:a16="http://schemas.microsoft.com/office/drawing/2014/main" id="{169E3519-258B-F7B3-CB01-3B90720556FE}"/>
              </a:ext>
            </a:extLst>
          </p:cNvPr>
          <p:cNvPicPr>
            <a:picLocks noGrp="1" noRot="1" noChangeAspect="1" noMove="1" noResize="1" noEditPoints="1" noAdjustHandles="1" noChangeArrowheads="1" noChangeShapeType="1" noCrop="1"/>
          </p:cNvPicPr>
          <p:nvPr/>
        </p:nvPicPr>
        <p:blipFill>
          <a:blip r:embed="rId3"/>
          <a:srcRect l="69056" t="42747" r="5823" b="25650"/>
          <a:stretch/>
        </p:blipFill>
        <p:spPr>
          <a:xfrm>
            <a:off x="8137618" y="3294586"/>
            <a:ext cx="2965186" cy="2400158"/>
          </a:xfrm>
          <a:prstGeom prst="rect">
            <a:avLst/>
          </a:prstGeom>
          <a:ln>
            <a:noFill/>
          </a:ln>
          <a:effectLst>
            <a:softEdge rad="112500"/>
          </a:effectLst>
        </p:spPr>
      </p:pic>
      <p:pic>
        <p:nvPicPr>
          <p:cNvPr id="3" name="Picture 2">
            <a:extLst>
              <a:ext uri="{FF2B5EF4-FFF2-40B4-BE49-F238E27FC236}">
                <a16:creationId xmlns:a16="http://schemas.microsoft.com/office/drawing/2014/main" id="{CFE61E4A-0C7E-19D1-A8B7-8132DB850D59}"/>
              </a:ext>
            </a:extLst>
          </p:cNvPr>
          <p:cNvPicPr>
            <a:picLocks noGrp="1" noRot="1" noChangeAspect="1" noMove="1" noResize="1" noEditPoints="1" noAdjustHandles="1" noChangeArrowheads="1" noChangeShapeType="1" noCrop="1"/>
          </p:cNvPicPr>
          <p:nvPr/>
        </p:nvPicPr>
        <p:blipFill>
          <a:blip r:embed="rId5"/>
          <a:stretch>
            <a:fillRect/>
          </a:stretch>
        </p:blipFill>
        <p:spPr>
          <a:xfrm flipH="1">
            <a:off x="7907985" y="2448328"/>
            <a:ext cx="1666483" cy="4875823"/>
          </a:xfrm>
          <a:prstGeom prst="rect">
            <a:avLst/>
          </a:prstGeom>
        </p:spPr>
      </p:pic>
      <p:pic>
        <p:nvPicPr>
          <p:cNvPr id="5" name="Picture 4" descr="A cartoon of a child holding a ball&#10;&#10;AI-generated content may be incorrect.">
            <a:extLst>
              <a:ext uri="{FF2B5EF4-FFF2-40B4-BE49-F238E27FC236}">
                <a16:creationId xmlns:a16="http://schemas.microsoft.com/office/drawing/2014/main" id="{F1041115-FE11-AD12-52CB-B70944AA62BA}"/>
              </a:ext>
            </a:extLst>
          </p:cNvPr>
          <p:cNvPicPr>
            <a:picLocks noGrp="1" noRot="1" noChangeAspect="1" noMove="1" noResize="1" noEditPoints="1" noAdjustHandles="1" noChangeArrowheads="1" noChangeShapeType="1" noCrop="1"/>
          </p:cNvPicPr>
          <p:nvPr/>
        </p:nvPicPr>
        <p:blipFill>
          <a:blip r:embed="rId6">
            <a:clrChange>
              <a:clrFrom>
                <a:srgbClr val="808080">
                  <a:alpha val="50196"/>
                </a:srgbClr>
              </a:clrFrom>
              <a:clrTo>
                <a:srgbClr val="808080">
                  <a:alpha val="0"/>
                </a:srgbClr>
              </a:clrTo>
            </a:clrChange>
            <a:extLst>
              <a:ext uri="{BEBA8EAE-BF5A-486C-A8C5-ECC9F3942E4B}">
                <a14:imgProps xmlns:a14="http://schemas.microsoft.com/office/drawing/2010/main">
                  <a14:imgLayer r:embed="rId7">
                    <a14:imgEffect>
                      <a14:backgroundRemoval t="9018" b="89379" l="44681" r="93617">
                        <a14:foregroundMark x1="60993" y1="89178" x2="64066" y2="89178"/>
                        <a14:foregroundMark x1="71868" y1="88176" x2="77305" y2="89379"/>
                      </a14:backgroundRemoval>
                    </a14:imgEffect>
                  </a14:imgLayer>
                </a14:imgProps>
              </a:ext>
              <a:ext uri="{28A0092B-C50C-407E-A947-70E740481C1C}">
                <a14:useLocalDpi xmlns:a14="http://schemas.microsoft.com/office/drawing/2010/main" val="0"/>
              </a:ext>
            </a:extLst>
          </a:blip>
          <a:srcRect l="39050" t="-4298" r="-2489" b="6312"/>
          <a:stretch/>
        </p:blipFill>
        <p:spPr>
          <a:xfrm flipH="1">
            <a:off x="270076" y="3751929"/>
            <a:ext cx="1755493" cy="3198666"/>
          </a:xfrm>
          <a:prstGeom prst="rect">
            <a:avLst/>
          </a:prstGeom>
        </p:spPr>
      </p:pic>
      <p:pic>
        <p:nvPicPr>
          <p:cNvPr id="6" name="Picture 5">
            <a:extLst>
              <a:ext uri="{FF2B5EF4-FFF2-40B4-BE49-F238E27FC236}">
                <a16:creationId xmlns:a16="http://schemas.microsoft.com/office/drawing/2014/main" id="{52C476F5-B8B6-C8AB-A87A-3D678890239F}"/>
              </a:ext>
            </a:extLst>
          </p:cNvPr>
          <p:cNvPicPr>
            <a:picLocks noGrp="1" noRot="1" noChangeAspect="1" noMove="1" noResize="1" noEditPoints="1" noAdjustHandles="1" noChangeArrowheads="1" noChangeShapeType="1" noCrop="1"/>
          </p:cNvPicPr>
          <p:nvPr/>
        </p:nvPicPr>
        <p:blipFill>
          <a:blip r:embed="rId3"/>
          <a:srcRect l="77951" t="42520" r="5823" b="25650"/>
          <a:stretch/>
        </p:blipFill>
        <p:spPr>
          <a:xfrm>
            <a:off x="10506335" y="4859785"/>
            <a:ext cx="1915298" cy="1031729"/>
          </a:xfrm>
          <a:prstGeom prst="rect">
            <a:avLst/>
          </a:prstGeom>
          <a:ln>
            <a:noFill/>
          </a:ln>
          <a:effectLst>
            <a:softEdge rad="112500"/>
          </a:effectLst>
        </p:spPr>
      </p:pic>
      <p:pic>
        <p:nvPicPr>
          <p:cNvPr id="2" name="Picture 1">
            <a:extLst>
              <a:ext uri="{FF2B5EF4-FFF2-40B4-BE49-F238E27FC236}">
                <a16:creationId xmlns:a16="http://schemas.microsoft.com/office/drawing/2014/main" id="{B8901603-56AB-C347-9481-85999D5B0B54}"/>
              </a:ext>
            </a:extLst>
          </p:cNvPr>
          <p:cNvPicPr>
            <a:picLocks noChangeAspect="1"/>
          </p:cNvPicPr>
          <p:nvPr/>
        </p:nvPicPr>
        <p:blipFill rotWithShape="1">
          <a:blip r:embed="rId8">
            <a:clrChange>
              <a:clrFrom>
                <a:srgbClr val="FFFFFF"/>
              </a:clrFrom>
              <a:clrTo>
                <a:srgbClr val="FFFFFF">
                  <a:alpha val="0"/>
                </a:srgbClr>
              </a:clrTo>
            </a:clrChange>
          </a:blip>
          <a:srcRect t="38989" r="1250"/>
          <a:stretch/>
        </p:blipFill>
        <p:spPr>
          <a:xfrm>
            <a:off x="-1746951" y="485114"/>
            <a:ext cx="9574468" cy="3926429"/>
          </a:xfrm>
          <a:prstGeom prst="rect">
            <a:avLst/>
          </a:prstGeom>
        </p:spPr>
      </p:pic>
    </p:spTree>
    <p:extLst>
      <p:ext uri="{BB962C8B-B14F-4D97-AF65-F5344CB8AC3E}">
        <p14:creationId xmlns:p14="http://schemas.microsoft.com/office/powerpoint/2010/main" val="2638843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21E12-95A0-3639-54EB-68EAD53AFD8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50D7247-0062-95C2-B9A4-E7396680128B}"/>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a:extLst>
              <a:ext uri="{FF2B5EF4-FFF2-40B4-BE49-F238E27FC236}">
                <a16:creationId xmlns:a16="http://schemas.microsoft.com/office/drawing/2014/main" id="{B8F6696F-D19A-B00D-990C-008B14C4E7A4}"/>
              </a:ext>
            </a:extLst>
          </p:cNvPr>
          <p:cNvSpPr/>
          <p:nvPr/>
        </p:nvSpPr>
        <p:spPr>
          <a:xfrm>
            <a:off x="886610" y="72638"/>
            <a:ext cx="10488020" cy="1789826"/>
          </a:xfrm>
          <a:prstGeom prst="snip2Diag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mn-cs"/>
              </a:rPr>
              <a:t>Câu 11: Thông điệp mà tác giả muốn gửi tới người đọc qua hai câu thơ sau là gì?</a:t>
            </a:r>
            <a:endParaRPr kumimoji="0" lang="en-SG" sz="2800" b="1" i="0" u="none" strike="noStrike" kern="1200" cap="none" spc="0" normalizeH="0" baseline="0" noProof="0" dirty="0">
              <a:ln>
                <a:noFill/>
              </a:ln>
              <a:solidFill>
                <a:prstClr val="black">
                  <a:lumMod val="50000"/>
                </a:prstClr>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mn-cs"/>
              </a:rPr>
              <a:t>“Tôi nhìn ông, muốn khóc oà</a:t>
            </a:r>
            <a:endParaRPr kumimoji="0" lang="en-SG" sz="2800" b="1" i="0" u="none" strike="noStrike" kern="1200" cap="none" spc="0" normalizeH="0" baseline="0" noProof="0" dirty="0">
              <a:ln>
                <a:noFill/>
              </a:ln>
              <a:solidFill>
                <a:prstClr val="black">
                  <a:lumMod val="50000"/>
                </a:prstClr>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mn-cs"/>
              </a:rPr>
              <a:t>Nỗi đau đâu cứ phải là roi tre”</a:t>
            </a:r>
            <a:endParaRPr kumimoji="0" lang="en-SG" sz="2800" b="1" i="0" u="none" strike="noStrike" kern="1200" cap="none" spc="0" normalizeH="0" baseline="0" noProof="0" dirty="0">
              <a:ln>
                <a:noFill/>
              </a:ln>
              <a:solidFill>
                <a:prstClr val="black">
                  <a:lumMod val="50000"/>
                </a:prstClr>
              </a:solidFill>
              <a:effectLst/>
              <a:uLnTx/>
              <a:uFillTx/>
              <a:latin typeface="Calibri Light"/>
              <a:ea typeface="+mn-ea"/>
              <a:cs typeface="+mn-cs"/>
            </a:endParaRPr>
          </a:p>
        </p:txBody>
      </p:sp>
      <p:sp>
        <p:nvSpPr>
          <p:cNvPr id="26" name="Rectangle 25">
            <a:extLst>
              <a:ext uri="{FF2B5EF4-FFF2-40B4-BE49-F238E27FC236}">
                <a16:creationId xmlns:a16="http://schemas.microsoft.com/office/drawing/2014/main" id="{DA1518E7-CC22-C403-2155-A41BC47586C7}"/>
              </a:ext>
            </a:extLst>
          </p:cNvPr>
          <p:cNvSpPr/>
          <p:nvPr/>
        </p:nvSpPr>
        <p:spPr>
          <a:xfrm>
            <a:off x="6096000" y="3353727"/>
            <a:ext cx="5788122" cy="1935918"/>
          </a:xfrm>
          <a:prstGeom prst="rect">
            <a:avLst/>
          </a:prstGeom>
          <a:solidFill>
            <a:srgbClr val="EAF4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286"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rPr>
              <a:t>D. </a:t>
            </a:r>
            <a:r>
              <a:rPr kumimoji="0" lang="vi-VN"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Có những nỗi đau sâu kín được cảm nhận bằng tâm hồn nhiều khi còn thấm thía, đáng sợ hơn nỗi đau cảm nhận bằng thân thể</a:t>
            </a:r>
            <a:endParaRPr kumimoji="0" lang="en-SG"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a:extLst>
              <a:ext uri="{FF2B5EF4-FFF2-40B4-BE49-F238E27FC236}">
                <a16:creationId xmlns:a16="http://schemas.microsoft.com/office/drawing/2014/main" id="{ABF8A817-C8ED-E6AC-E995-B391D615B27B}"/>
              </a:ext>
            </a:extLst>
          </p:cNvPr>
          <p:cNvSpPr/>
          <p:nvPr/>
        </p:nvSpPr>
        <p:spPr>
          <a:xfrm>
            <a:off x="6096000" y="2083477"/>
            <a:ext cx="5788122" cy="1058311"/>
          </a:xfrm>
          <a:prstGeom prst="rect">
            <a:avLst/>
          </a:prstGeom>
          <a:solidFill>
            <a:srgbClr val="EAF4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rPr>
              <a:t>B. </a:t>
            </a:r>
            <a:r>
              <a:rPr kumimoji="0" lang="vi-VN"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Nỗi đau tinh thần không đáng sợ bằng nỗi đau thể xác</a:t>
            </a:r>
            <a:endParaRPr kumimoji="0" lang="en-SG" sz="3200" b="0" i="0" u="none" strike="noStrike" kern="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354"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3" name="Rectangle 42">
            <a:extLst>
              <a:ext uri="{FF2B5EF4-FFF2-40B4-BE49-F238E27FC236}">
                <a16:creationId xmlns:a16="http://schemas.microsoft.com/office/drawing/2014/main" id="{FFC5EA42-E355-96A8-1B25-30FFCBC12137}"/>
              </a:ext>
            </a:extLst>
          </p:cNvPr>
          <p:cNvSpPr/>
          <p:nvPr/>
        </p:nvSpPr>
        <p:spPr>
          <a:xfrm>
            <a:off x="86429" y="3372334"/>
            <a:ext cx="5789414" cy="1677745"/>
          </a:xfrm>
          <a:prstGeom prst="rect">
            <a:avLst/>
          </a:prstGeom>
          <a:solidFill>
            <a:srgbClr val="EAF4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rPr>
              <a:t>C. </a:t>
            </a:r>
            <a:r>
              <a:rPr kumimoji="0" lang="vi-VN"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Tình yêu và sự quan tâm của người cha dành cho con cái</a:t>
            </a:r>
            <a:endPar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4" name="Rectangle 43">
            <a:extLst>
              <a:ext uri="{FF2B5EF4-FFF2-40B4-BE49-F238E27FC236}">
                <a16:creationId xmlns:a16="http://schemas.microsoft.com/office/drawing/2014/main" id="{B958221B-44C6-759F-6998-210C64D4ECC0}"/>
              </a:ext>
            </a:extLst>
          </p:cNvPr>
          <p:cNvSpPr/>
          <p:nvPr/>
        </p:nvSpPr>
        <p:spPr>
          <a:xfrm>
            <a:off x="87682" y="2034934"/>
            <a:ext cx="5788122" cy="1058311"/>
          </a:xfrm>
          <a:prstGeom prst="rect">
            <a:avLst/>
          </a:prstGeom>
          <a:solidFill>
            <a:srgbClr val="EAF4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rPr>
              <a:t>A. </a:t>
            </a:r>
            <a:r>
              <a:rPr kumimoji="0" lang="vi-VN"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Sự đồng cảm và thấu hiểu giữa các thành viên trong gia đình</a:t>
            </a:r>
            <a:endParaRPr kumimoji="0" lang="en-SG" sz="3200" b="0" i="0" u="none" strike="noStrike" kern="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7" name="Picture 46">
            <a:extLst>
              <a:ext uri="{FF2B5EF4-FFF2-40B4-BE49-F238E27FC236}">
                <a16:creationId xmlns:a16="http://schemas.microsoft.com/office/drawing/2014/main" id="{C33170A2-981E-C4B0-F5F1-7D7A7FC2E621}"/>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666158" y="3959765"/>
            <a:ext cx="885137" cy="708059"/>
          </a:xfrm>
          <a:prstGeom prst="rect">
            <a:avLst/>
          </a:prstGeom>
        </p:spPr>
      </p:pic>
      <p:pic>
        <p:nvPicPr>
          <p:cNvPr id="51" name="Picture 50">
            <a:extLst>
              <a:ext uri="{FF2B5EF4-FFF2-40B4-BE49-F238E27FC236}">
                <a16:creationId xmlns:a16="http://schemas.microsoft.com/office/drawing/2014/main" id="{1D3BCE48-02C0-F94F-912B-FF7F8D0D7E14}"/>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321226" y="3935018"/>
            <a:ext cx="804536" cy="704088"/>
          </a:xfrm>
          <a:prstGeom prst="rect">
            <a:avLst/>
          </a:prstGeom>
        </p:spPr>
      </p:pic>
      <p:pic>
        <p:nvPicPr>
          <p:cNvPr id="49" name="Picture 48">
            <a:extLst>
              <a:ext uri="{FF2B5EF4-FFF2-40B4-BE49-F238E27FC236}">
                <a16:creationId xmlns:a16="http://schemas.microsoft.com/office/drawing/2014/main" id="{045C4879-F915-4726-7FED-FFA74A0F10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09308" y="2124256"/>
            <a:ext cx="804743" cy="707197"/>
          </a:xfrm>
          <a:prstGeom prst="rect">
            <a:avLst/>
          </a:prstGeom>
        </p:spPr>
      </p:pic>
      <p:pic>
        <p:nvPicPr>
          <p:cNvPr id="53" name="Picture 52">
            <a:extLst>
              <a:ext uri="{FF2B5EF4-FFF2-40B4-BE49-F238E27FC236}">
                <a16:creationId xmlns:a16="http://schemas.microsoft.com/office/drawing/2014/main" id="{3B8D279E-A8EA-0760-C995-EBB7D7E1B2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7" y="2295416"/>
            <a:ext cx="804743" cy="707197"/>
          </a:xfrm>
          <a:prstGeom prst="rect">
            <a:avLst/>
          </a:prstGeom>
        </p:spPr>
      </p:pic>
      <p:sp>
        <p:nvSpPr>
          <p:cNvPr id="2" name="Thought Bubble: Cloud 1">
            <a:hlinkClick r:id="rId9" action="ppaction://hlinksldjump"/>
            <a:extLst>
              <a:ext uri="{FF2B5EF4-FFF2-40B4-BE49-F238E27FC236}">
                <a16:creationId xmlns:a16="http://schemas.microsoft.com/office/drawing/2014/main" id="{3C850230-AD85-4ED4-6F1F-84FEA85FC062}"/>
              </a:ext>
            </a:extLst>
          </p:cNvPr>
          <p:cNvSpPr/>
          <p:nvPr/>
        </p:nvSpPr>
        <p:spPr>
          <a:xfrm>
            <a:off x="3905607" y="5489791"/>
            <a:ext cx="2216888"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1516422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0CCC9-9A47-38BE-E09C-76840AF0E440}"/>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90883229-E93A-5C97-629D-45F95276D12E}"/>
              </a:ext>
            </a:extLst>
          </p:cNvPr>
          <p:cNvPicPr>
            <a:picLocks noChangeAspect="1"/>
          </p:cNvPicPr>
          <p:nvPr/>
        </p:nvPicPr>
        <p:blipFill>
          <a:blip r:embed="rId2"/>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C6645DA2-1F11-6630-9738-3A168A7D9200}"/>
              </a:ext>
            </a:extLst>
          </p:cNvPr>
          <p:cNvPicPr>
            <a:picLocks noChangeAspect="1"/>
          </p:cNvPicPr>
          <p:nvPr/>
        </p:nvPicPr>
        <p:blipFill>
          <a:blip r:embed="rId3"/>
          <a:stretch>
            <a:fillRect/>
          </a:stretch>
        </p:blipFill>
        <p:spPr>
          <a:xfrm>
            <a:off x="0" y="0"/>
            <a:ext cx="12192000" cy="6858000"/>
          </a:xfrm>
          <a:prstGeom prst="rect">
            <a:avLst/>
          </a:prstGeom>
        </p:spPr>
      </p:pic>
      <p:pic>
        <p:nvPicPr>
          <p:cNvPr id="7" name="Picture 6" descr="A group of children sitting at a table&#10;&#10;Description automatically generated">
            <a:extLst>
              <a:ext uri="{FF2B5EF4-FFF2-40B4-BE49-F238E27FC236}">
                <a16:creationId xmlns:a16="http://schemas.microsoft.com/office/drawing/2014/main" id="{5CD2C5C7-956E-55D6-37D9-F186376A5C67}"/>
              </a:ext>
            </a:extLst>
          </p:cNvPr>
          <p:cNvPicPr>
            <a:picLocks noChangeAspect="1"/>
          </p:cNvPicPr>
          <p:nvPr/>
        </p:nvPicPr>
        <p:blipFill>
          <a:blip r:embed="rId4">
            <a:extLst>
              <a:ext uri="{28A0092B-C50C-407E-A947-70E740481C1C}">
                <a14:useLocalDpi xmlns:a14="http://schemas.microsoft.com/office/drawing/2010/main" val="0"/>
              </a:ext>
            </a:extLst>
          </a:blip>
          <a:srcRect r="-657" b="3415"/>
          <a:stretch/>
        </p:blipFill>
        <p:spPr>
          <a:xfrm>
            <a:off x="5301204" y="0"/>
            <a:ext cx="7095282" cy="5891514"/>
          </a:xfrm>
          <a:prstGeom prst="rect">
            <a:avLst/>
          </a:prstGeom>
        </p:spPr>
      </p:pic>
      <p:pic>
        <p:nvPicPr>
          <p:cNvPr id="4" name="Picture 3">
            <a:extLst>
              <a:ext uri="{FF2B5EF4-FFF2-40B4-BE49-F238E27FC236}">
                <a16:creationId xmlns:a16="http://schemas.microsoft.com/office/drawing/2014/main" id="{6A5A1B3F-A8B0-4A65-16F4-B6C6DEAAA749}"/>
              </a:ext>
            </a:extLst>
          </p:cNvPr>
          <p:cNvPicPr>
            <a:picLocks noGrp="1" noRot="1" noChangeAspect="1" noMove="1" noResize="1" noEditPoints="1" noAdjustHandles="1" noChangeArrowheads="1" noChangeShapeType="1" noCrop="1"/>
          </p:cNvPicPr>
          <p:nvPr/>
        </p:nvPicPr>
        <p:blipFill>
          <a:blip r:embed="rId3"/>
          <a:srcRect l="69056" t="42747" r="5823" b="25650"/>
          <a:stretch/>
        </p:blipFill>
        <p:spPr>
          <a:xfrm>
            <a:off x="8137618" y="3294586"/>
            <a:ext cx="2965186" cy="2400158"/>
          </a:xfrm>
          <a:prstGeom prst="rect">
            <a:avLst/>
          </a:prstGeom>
          <a:ln>
            <a:noFill/>
          </a:ln>
          <a:effectLst>
            <a:softEdge rad="112500"/>
          </a:effectLst>
        </p:spPr>
      </p:pic>
      <p:pic>
        <p:nvPicPr>
          <p:cNvPr id="3" name="Picture 2">
            <a:extLst>
              <a:ext uri="{FF2B5EF4-FFF2-40B4-BE49-F238E27FC236}">
                <a16:creationId xmlns:a16="http://schemas.microsoft.com/office/drawing/2014/main" id="{8C4F8D03-A094-3D34-3D5F-3C8EBD154995}"/>
              </a:ext>
            </a:extLst>
          </p:cNvPr>
          <p:cNvPicPr>
            <a:picLocks noGrp="1" noRot="1" noChangeAspect="1" noMove="1" noResize="1" noEditPoints="1" noAdjustHandles="1" noChangeArrowheads="1" noChangeShapeType="1" noCrop="1"/>
          </p:cNvPicPr>
          <p:nvPr/>
        </p:nvPicPr>
        <p:blipFill>
          <a:blip r:embed="rId5"/>
          <a:stretch>
            <a:fillRect/>
          </a:stretch>
        </p:blipFill>
        <p:spPr>
          <a:xfrm flipH="1">
            <a:off x="7907985" y="2448328"/>
            <a:ext cx="1666483" cy="4875823"/>
          </a:xfrm>
          <a:prstGeom prst="rect">
            <a:avLst/>
          </a:prstGeom>
        </p:spPr>
      </p:pic>
      <p:pic>
        <p:nvPicPr>
          <p:cNvPr id="5" name="Picture 4" descr="A cartoon of a child holding a ball&#10;&#10;AI-generated content may be incorrect.">
            <a:extLst>
              <a:ext uri="{FF2B5EF4-FFF2-40B4-BE49-F238E27FC236}">
                <a16:creationId xmlns:a16="http://schemas.microsoft.com/office/drawing/2014/main" id="{8D748488-7314-A749-B2FD-ADB1A12730F3}"/>
              </a:ext>
            </a:extLst>
          </p:cNvPr>
          <p:cNvPicPr>
            <a:picLocks noGrp="1" noRot="1" noChangeAspect="1" noMove="1" noResize="1" noEditPoints="1" noAdjustHandles="1" noChangeArrowheads="1" noChangeShapeType="1" noCrop="1"/>
          </p:cNvPicPr>
          <p:nvPr/>
        </p:nvPicPr>
        <p:blipFill>
          <a:blip r:embed="rId6">
            <a:clrChange>
              <a:clrFrom>
                <a:srgbClr val="808080">
                  <a:alpha val="50196"/>
                </a:srgbClr>
              </a:clrFrom>
              <a:clrTo>
                <a:srgbClr val="808080">
                  <a:alpha val="0"/>
                </a:srgbClr>
              </a:clrTo>
            </a:clrChange>
            <a:extLst>
              <a:ext uri="{BEBA8EAE-BF5A-486C-A8C5-ECC9F3942E4B}">
                <a14:imgProps xmlns:a14="http://schemas.microsoft.com/office/drawing/2010/main">
                  <a14:imgLayer r:embed="rId7">
                    <a14:imgEffect>
                      <a14:backgroundRemoval t="9018" b="89379" l="44681" r="93617">
                        <a14:foregroundMark x1="60993" y1="89178" x2="64066" y2="89178"/>
                        <a14:foregroundMark x1="71868" y1="88176" x2="77305" y2="89379"/>
                      </a14:backgroundRemoval>
                    </a14:imgEffect>
                  </a14:imgLayer>
                </a14:imgProps>
              </a:ext>
              <a:ext uri="{28A0092B-C50C-407E-A947-70E740481C1C}">
                <a14:useLocalDpi xmlns:a14="http://schemas.microsoft.com/office/drawing/2010/main" val="0"/>
              </a:ext>
            </a:extLst>
          </a:blip>
          <a:srcRect l="39050" t="-4298" r="-2489" b="6312"/>
          <a:stretch/>
        </p:blipFill>
        <p:spPr>
          <a:xfrm flipH="1">
            <a:off x="270076" y="3751929"/>
            <a:ext cx="1755493" cy="3198666"/>
          </a:xfrm>
          <a:prstGeom prst="rect">
            <a:avLst/>
          </a:prstGeom>
        </p:spPr>
      </p:pic>
      <p:pic>
        <p:nvPicPr>
          <p:cNvPr id="6" name="Picture 5">
            <a:extLst>
              <a:ext uri="{FF2B5EF4-FFF2-40B4-BE49-F238E27FC236}">
                <a16:creationId xmlns:a16="http://schemas.microsoft.com/office/drawing/2014/main" id="{CCDCFEF0-EECC-FDA1-CAA5-1F95264AF953}"/>
              </a:ext>
            </a:extLst>
          </p:cNvPr>
          <p:cNvPicPr>
            <a:picLocks noGrp="1" noRot="1" noChangeAspect="1" noMove="1" noResize="1" noEditPoints="1" noAdjustHandles="1" noChangeArrowheads="1" noChangeShapeType="1" noCrop="1"/>
          </p:cNvPicPr>
          <p:nvPr/>
        </p:nvPicPr>
        <p:blipFill>
          <a:blip r:embed="rId3"/>
          <a:srcRect l="77951" t="42520" r="5823" b="25650"/>
          <a:stretch/>
        </p:blipFill>
        <p:spPr>
          <a:xfrm>
            <a:off x="10506335" y="4859785"/>
            <a:ext cx="1915298" cy="1031729"/>
          </a:xfrm>
          <a:prstGeom prst="rect">
            <a:avLst/>
          </a:prstGeom>
          <a:ln>
            <a:noFill/>
          </a:ln>
          <a:effectLst>
            <a:softEdge rad="112500"/>
          </a:effectLst>
        </p:spPr>
      </p:pic>
      <p:pic>
        <p:nvPicPr>
          <p:cNvPr id="2" name="Picture 1">
            <a:extLst>
              <a:ext uri="{FF2B5EF4-FFF2-40B4-BE49-F238E27FC236}">
                <a16:creationId xmlns:a16="http://schemas.microsoft.com/office/drawing/2014/main" id="{A4F08C90-EF76-A87A-7240-F405FBB4D67E}"/>
              </a:ext>
            </a:extLst>
          </p:cNvPr>
          <p:cNvPicPr>
            <a:picLocks noChangeAspect="1"/>
          </p:cNvPicPr>
          <p:nvPr/>
        </p:nvPicPr>
        <p:blipFill rotWithShape="1">
          <a:blip r:embed="rId8">
            <a:clrChange>
              <a:clrFrom>
                <a:srgbClr val="FFFFFF"/>
              </a:clrFrom>
              <a:clrTo>
                <a:srgbClr val="FFFFFF">
                  <a:alpha val="0"/>
                </a:srgbClr>
              </a:clrTo>
            </a:clrChange>
          </a:blip>
          <a:srcRect t="38989" r="4286"/>
          <a:stretch/>
        </p:blipFill>
        <p:spPr>
          <a:xfrm>
            <a:off x="-1435261" y="559356"/>
            <a:ext cx="8644499" cy="3561231"/>
          </a:xfrm>
          <a:prstGeom prst="rect">
            <a:avLst/>
          </a:prstGeom>
        </p:spPr>
      </p:pic>
    </p:spTree>
    <p:extLst>
      <p:ext uri="{BB962C8B-B14F-4D97-AF65-F5344CB8AC3E}">
        <p14:creationId xmlns:p14="http://schemas.microsoft.com/office/powerpoint/2010/main" val="3679803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63BFD9-A2B6-EE27-1B8B-B555E5D190CC}"/>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C09BBA03-FEF5-BEB3-B3EF-5990092FD95D}"/>
              </a:ext>
            </a:extLst>
          </p:cNvPr>
          <p:cNvPicPr>
            <a:picLocks noChangeAspect="1"/>
          </p:cNvPicPr>
          <p:nvPr/>
        </p:nvPicPr>
        <p:blipFill>
          <a:blip r:embed="rId3">
            <a:clrChange>
              <a:clrFrom>
                <a:srgbClr val="FFFFFF"/>
              </a:clrFrom>
              <a:clrTo>
                <a:srgbClr val="FFFFFF">
                  <a:alpha val="0"/>
                </a:srgbClr>
              </a:clrTo>
            </a:clrChange>
          </a:blip>
          <a:srcRect l="18726" t="59241" r="33630" b="19640"/>
          <a:stretch/>
        </p:blipFill>
        <p:spPr>
          <a:xfrm>
            <a:off x="2696901" y="0"/>
            <a:ext cx="7079741" cy="995423"/>
          </a:xfrm>
          <a:prstGeom prst="rect">
            <a:avLst/>
          </a:prstGeom>
        </p:spPr>
      </p:pic>
      <p:sp>
        <p:nvSpPr>
          <p:cNvPr id="5" name="TextBox 4">
            <a:extLst>
              <a:ext uri="{FF2B5EF4-FFF2-40B4-BE49-F238E27FC236}">
                <a16:creationId xmlns:a16="http://schemas.microsoft.com/office/drawing/2014/main" id="{CEA9DF20-FED4-1D41-F5A2-FE22F7302819}"/>
              </a:ext>
            </a:extLst>
          </p:cNvPr>
          <p:cNvSpPr txBox="1"/>
          <p:nvPr/>
        </p:nvSpPr>
        <p:spPr>
          <a:xfrm>
            <a:off x="4197925" y="0"/>
            <a:ext cx="6053279"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endParaRPr kumimoji="0" lang="en-SG"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组合 15">
            <a:extLst>
              <a:ext uri="{FF2B5EF4-FFF2-40B4-BE49-F238E27FC236}">
                <a16:creationId xmlns:a16="http://schemas.microsoft.com/office/drawing/2014/main" id="{4BB17C99-2988-4BC8-6B29-2CD86E61273E}"/>
              </a:ext>
            </a:extLst>
          </p:cNvPr>
          <p:cNvGrpSpPr/>
          <p:nvPr/>
        </p:nvGrpSpPr>
        <p:grpSpPr>
          <a:xfrm>
            <a:off x="3820439" y="1084461"/>
            <a:ext cx="8302386" cy="5534463"/>
            <a:chOff x="7388353" y="2526841"/>
            <a:chExt cx="3873506" cy="3873506"/>
          </a:xfrm>
        </p:grpSpPr>
        <p:pic>
          <p:nvPicPr>
            <p:cNvPr id="7" name="图片 14">
              <a:extLst>
                <a:ext uri="{FF2B5EF4-FFF2-40B4-BE49-F238E27FC236}">
                  <a16:creationId xmlns:a16="http://schemas.microsoft.com/office/drawing/2014/main" id="{8196DCEF-5673-BF9E-97F5-7A75C993E4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8353" y="2526841"/>
              <a:ext cx="3873506" cy="3873506"/>
            </a:xfrm>
            <a:prstGeom prst="rect">
              <a:avLst/>
            </a:prstGeom>
          </p:spPr>
        </p:pic>
        <p:sp>
          <p:nvSpPr>
            <p:cNvPr id="8" name="矩形 13">
              <a:extLst>
                <a:ext uri="{FF2B5EF4-FFF2-40B4-BE49-F238E27FC236}">
                  <a16:creationId xmlns:a16="http://schemas.microsoft.com/office/drawing/2014/main" id="{04E6A595-FD3E-AB12-6612-D10DDC4F2B39}"/>
                </a:ext>
              </a:extLst>
            </p:cNvPr>
            <p:cNvSpPr/>
            <p:nvPr/>
          </p:nvSpPr>
          <p:spPr>
            <a:xfrm>
              <a:off x="8542339" y="3429000"/>
              <a:ext cx="1797050" cy="54965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en-US" altLang="zh-CN" sz="16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字魂95号-手刻宋" panose="00000500000000000000" pitchFamily="2" charset="-122"/>
                <a:cs typeface="+mn-cs"/>
                <a:sym typeface="Arial" panose="020B0604020202020204" pitchFamily="34" charset="0"/>
              </a:endParaRPr>
            </a:p>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000000">
                    <a:lumMod val="75000"/>
                    <a:lumOff val="25000"/>
                  </a:srgbClr>
                </a:solidFill>
                <a:effectLst/>
                <a:uLnTx/>
                <a:uFillTx/>
                <a:latin typeface="Arial"/>
                <a:ea typeface="宋体" panose="02010600030101010101" pitchFamily="2" charset="-122"/>
                <a:cs typeface="+mn-cs"/>
                <a:sym typeface="Arial"/>
              </a:endParaRPr>
            </a:p>
          </p:txBody>
        </p:sp>
      </p:grpSp>
      <p:sp>
        <p:nvSpPr>
          <p:cNvPr id="9" name="TextBox 8">
            <a:extLst>
              <a:ext uri="{FF2B5EF4-FFF2-40B4-BE49-F238E27FC236}">
                <a16:creationId xmlns:a16="http://schemas.microsoft.com/office/drawing/2014/main" id="{D7104A65-80CE-BF34-0B9D-927B3E84138D}"/>
              </a:ext>
            </a:extLst>
          </p:cNvPr>
          <p:cNvSpPr txBox="1"/>
          <p:nvPr/>
        </p:nvSpPr>
        <p:spPr>
          <a:xfrm>
            <a:off x="5657511" y="2344177"/>
            <a:ext cx="4584526" cy="2800767"/>
          </a:xfrm>
          <a:prstGeom prst="rect">
            <a:avLst/>
          </a:prstGeom>
          <a:noFill/>
        </p:spPr>
        <p:txBody>
          <a:bodyPr wrap="square">
            <a:spAutoFit/>
          </a:bodyPr>
          <a:lstStyle/>
          <a:p>
            <a:pPr algn="ctr"/>
            <a:r>
              <a:rPr lang="vi-VN" sz="4400" dirty="0">
                <a:latin typeface="+mj-lt"/>
              </a:rPr>
              <a:t>Viết một đoạn văn chia sẻ cảm nghĩ của em về bài thơ Cái roi tre</a:t>
            </a:r>
            <a:endParaRPr lang="en-SG" sz="9600" dirty="0">
              <a:latin typeface="+mj-lt"/>
            </a:endParaRPr>
          </a:p>
        </p:txBody>
      </p:sp>
      <p:grpSp>
        <p:nvGrpSpPr>
          <p:cNvPr id="10" name="Group 9">
            <a:extLst>
              <a:ext uri="{FF2B5EF4-FFF2-40B4-BE49-F238E27FC236}">
                <a16:creationId xmlns:a16="http://schemas.microsoft.com/office/drawing/2014/main" id="{DFFB3D3A-725D-16C7-AA88-40112714A48B}"/>
              </a:ext>
            </a:extLst>
          </p:cNvPr>
          <p:cNvGrpSpPr/>
          <p:nvPr/>
        </p:nvGrpSpPr>
        <p:grpSpPr>
          <a:xfrm>
            <a:off x="703169" y="1786709"/>
            <a:ext cx="3987463" cy="5534462"/>
            <a:chOff x="1202695" y="772210"/>
            <a:chExt cx="4354633" cy="6011177"/>
          </a:xfrm>
        </p:grpSpPr>
        <p:pic>
          <p:nvPicPr>
            <p:cNvPr id="11" name="Picture 10" descr="A cartoon of a child holding a ball&#10;&#10;AI-generated content may be incorrect.">
              <a:extLst>
                <a:ext uri="{FF2B5EF4-FFF2-40B4-BE49-F238E27FC236}">
                  <a16:creationId xmlns:a16="http://schemas.microsoft.com/office/drawing/2014/main" id="{F069C22E-9B13-89DF-A284-159CECCF2259}"/>
                </a:ext>
              </a:extLst>
            </p:cNvPr>
            <p:cNvPicPr>
              <a:picLocks noChangeAspect="1"/>
            </p:cNvPicPr>
            <p:nvPr/>
          </p:nvPicPr>
          <p:blipFill>
            <a:blip r:embed="rId5">
              <a:clrChange>
                <a:clrFrom>
                  <a:srgbClr val="808080">
                    <a:alpha val="50196"/>
                  </a:srgbClr>
                </a:clrFrom>
                <a:clrTo>
                  <a:srgbClr val="808080">
                    <a:alpha val="0"/>
                  </a:srgbClr>
                </a:clrTo>
              </a:clrChange>
              <a:extLst>
                <a:ext uri="{BEBA8EAE-BF5A-486C-A8C5-ECC9F3942E4B}">
                  <a14:imgProps xmlns:a14="http://schemas.microsoft.com/office/drawing/2010/main">
                    <a14:imgLayer r:embed="rId6">
                      <a14:imgEffect>
                        <a14:backgroundRemoval t="9018" b="89379" l="44681" r="93617">
                          <a14:foregroundMark x1="60993" y1="89178" x2="64066" y2="89178"/>
                          <a14:foregroundMark x1="71868" y1="88176" x2="77305" y2="89379"/>
                        </a14:backgroundRemoval>
                      </a14:imgEffect>
                    </a14:imgLayer>
                  </a14:imgProps>
                </a:ext>
                <a:ext uri="{28A0092B-C50C-407E-A947-70E740481C1C}">
                  <a14:useLocalDpi xmlns:a14="http://schemas.microsoft.com/office/drawing/2010/main" val="0"/>
                </a:ext>
              </a:extLst>
            </a:blip>
            <a:srcRect l="39050" t="-4298" r="-2489" b="6312"/>
            <a:stretch/>
          </p:blipFill>
          <p:spPr>
            <a:xfrm>
              <a:off x="3502798" y="2977719"/>
              <a:ext cx="2054530" cy="3743538"/>
            </a:xfrm>
            <a:prstGeom prst="rect">
              <a:avLst/>
            </a:prstGeom>
          </p:spPr>
        </p:pic>
        <p:pic>
          <p:nvPicPr>
            <p:cNvPr id="12" name="Picture 11">
              <a:extLst>
                <a:ext uri="{FF2B5EF4-FFF2-40B4-BE49-F238E27FC236}">
                  <a16:creationId xmlns:a16="http://schemas.microsoft.com/office/drawing/2014/main" id="{115CEEBA-351B-3DE7-AC8D-A7D01F074B8E}"/>
                </a:ext>
              </a:extLst>
            </p:cNvPr>
            <p:cNvPicPr>
              <a:picLocks noChangeAspect="1"/>
            </p:cNvPicPr>
            <p:nvPr/>
          </p:nvPicPr>
          <p:blipFill>
            <a:blip r:embed="rId7"/>
            <a:stretch>
              <a:fillRect/>
            </a:stretch>
          </p:blipFill>
          <p:spPr>
            <a:xfrm>
              <a:off x="1202695" y="772210"/>
              <a:ext cx="2054530" cy="6011177"/>
            </a:xfrm>
            <a:prstGeom prst="rect">
              <a:avLst/>
            </a:prstGeom>
          </p:spPr>
        </p:pic>
      </p:grpSp>
    </p:spTree>
    <p:extLst>
      <p:ext uri="{BB962C8B-B14F-4D97-AF65-F5344CB8AC3E}">
        <p14:creationId xmlns:p14="http://schemas.microsoft.com/office/powerpoint/2010/main" val="1825279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0355FF-D1FD-2A1E-A691-DF9FC6955D03}"/>
              </a:ext>
            </a:extLst>
          </p:cNvPr>
          <p:cNvPicPr>
            <a:picLocks noChangeAspect="1"/>
          </p:cNvPicPr>
          <p:nvPr/>
        </p:nvPicPr>
        <p:blipFill>
          <a:blip r:embed="rId2"/>
          <a:stretch>
            <a:fillRect/>
          </a:stretch>
        </p:blipFill>
        <p:spPr>
          <a:xfrm>
            <a:off x="0" y="0"/>
            <a:ext cx="12192000" cy="6858000"/>
          </a:xfrm>
          <a:prstGeom prst="rect">
            <a:avLst/>
          </a:prstGeom>
        </p:spPr>
      </p:pic>
      <p:sp>
        <p:nvSpPr>
          <p:cNvPr id="4" name="圆角矩形 7">
            <a:extLst>
              <a:ext uri="{FF2B5EF4-FFF2-40B4-BE49-F238E27FC236}">
                <a16:creationId xmlns:a16="http://schemas.microsoft.com/office/drawing/2014/main" id="{31370DBF-8B82-85E5-CC4E-C6E232EAB3B1}"/>
              </a:ext>
            </a:extLst>
          </p:cNvPr>
          <p:cNvSpPr/>
          <p:nvPr/>
        </p:nvSpPr>
        <p:spPr>
          <a:xfrm>
            <a:off x="6912407" y="205975"/>
            <a:ext cx="1508326" cy="1180337"/>
          </a:xfrm>
          <a:prstGeom prst="roundRect">
            <a:avLst>
              <a:gd name="adj" fmla="val 50000"/>
            </a:avLst>
          </a:prstGeom>
          <a:solidFill>
            <a:srgbClr val="FED86E"/>
          </a:solidFill>
          <a:ln w="508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altLang="zh-CN" sz="7200" b="1" dirty="0">
                <a:solidFill>
                  <a:srgbClr val="E7E6E6">
                    <a:lumMod val="10000"/>
                  </a:srgbClr>
                </a:solidFill>
                <a:latin typeface="Times New Roman" panose="02020603050405020304" pitchFamily="18" charset="0"/>
                <a:ea typeface="字魂189号-星岩乐黑体" panose="00000500000000000000" charset="-122"/>
                <a:cs typeface="Times New Roman" panose="02020603050405020304" pitchFamily="18" charset="0"/>
                <a:sym typeface="+mn-lt"/>
              </a:rPr>
              <a:t>I</a:t>
            </a:r>
            <a:endParaRPr lang="zh-CN" altLang="en-US" sz="7200" b="1" dirty="0">
              <a:solidFill>
                <a:srgbClr val="E7E6E6">
                  <a:lumMod val="10000"/>
                </a:srgbClr>
              </a:solidFill>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5" name="文本框 25">
            <a:extLst>
              <a:ext uri="{FF2B5EF4-FFF2-40B4-BE49-F238E27FC236}">
                <a16:creationId xmlns:a16="http://schemas.microsoft.com/office/drawing/2014/main" id="{2665059A-293D-83F1-56BF-4ACDBBF8F04D}"/>
              </a:ext>
            </a:extLst>
          </p:cNvPr>
          <p:cNvSpPr txBox="1"/>
          <p:nvPr/>
        </p:nvSpPr>
        <p:spPr>
          <a:xfrm>
            <a:off x="4291747" y="1857415"/>
            <a:ext cx="6749647" cy="560936"/>
          </a:xfrm>
          <a:prstGeom prst="rect">
            <a:avLst/>
          </a:prstGeom>
          <a:noFill/>
        </p:spPr>
        <p:txBody>
          <a:bodyPr wrap="square" rtlCol="0">
            <a:noAutofit/>
            <a:scene3d>
              <a:camera prst="orthographicFront"/>
              <a:lightRig rig="threePt" dir="t"/>
            </a:scene3d>
            <a:sp3d contourW="12700"/>
          </a:bodyPr>
          <a:lstStyle/>
          <a:p>
            <a:pPr algn="ctr">
              <a:defRPr/>
            </a:pPr>
            <a:r>
              <a:rPr lang="vi-VN" sz="8000" b="1" dirty="0">
                <a:latin typeface="+mj-lt"/>
              </a:rPr>
              <a:t>Trải nghiệm cùng văn bản</a:t>
            </a:r>
            <a:endParaRPr lang="en-SG" sz="8000" dirty="0">
              <a:latin typeface="+mj-lt"/>
            </a:endParaRPr>
          </a:p>
          <a:p>
            <a:pPr algn="ctr">
              <a:defRPr/>
            </a:pPr>
            <a:endParaRPr lang="en-US" altLang="en-US" sz="71400" b="1" dirty="0">
              <a:gradFill>
                <a:gsLst>
                  <a:gs pos="15000">
                    <a:srgbClr val="3F8690"/>
                  </a:gs>
                  <a:gs pos="99000">
                    <a:srgbClr val="124954"/>
                  </a:gs>
                </a:gsLst>
                <a:lin ang="5400000" scaled="1"/>
              </a:gradFill>
              <a:latin typeface="+mj-lt"/>
              <a:ea typeface="Source Han Sans SC"/>
              <a:cs typeface="+mn-ea"/>
              <a:sym typeface="+mn-lt"/>
            </a:endParaRPr>
          </a:p>
        </p:txBody>
      </p:sp>
    </p:spTree>
    <p:extLst>
      <p:ext uri="{BB962C8B-B14F-4D97-AF65-F5344CB8AC3E}">
        <p14:creationId xmlns:p14="http://schemas.microsoft.com/office/powerpoint/2010/main" val="637741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63BFD9-A2B6-EE27-1B8B-B555E5D190CC}"/>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C09BBA03-FEF5-BEB3-B3EF-5990092FD95D}"/>
              </a:ext>
            </a:extLst>
          </p:cNvPr>
          <p:cNvPicPr>
            <a:picLocks noChangeAspect="1"/>
          </p:cNvPicPr>
          <p:nvPr/>
        </p:nvPicPr>
        <p:blipFill>
          <a:blip r:embed="rId3">
            <a:clrChange>
              <a:clrFrom>
                <a:srgbClr val="FFFFFF"/>
              </a:clrFrom>
              <a:clrTo>
                <a:srgbClr val="FFFFFF">
                  <a:alpha val="0"/>
                </a:srgbClr>
              </a:clrTo>
            </a:clrChange>
          </a:blip>
          <a:srcRect l="18726" t="59241" r="33630" b="19640"/>
          <a:stretch/>
        </p:blipFill>
        <p:spPr>
          <a:xfrm>
            <a:off x="2696901" y="0"/>
            <a:ext cx="7079741" cy="995423"/>
          </a:xfrm>
          <a:prstGeom prst="rect">
            <a:avLst/>
          </a:prstGeom>
        </p:spPr>
      </p:pic>
      <p:sp>
        <p:nvSpPr>
          <p:cNvPr id="5" name="TextBox 4">
            <a:extLst>
              <a:ext uri="{FF2B5EF4-FFF2-40B4-BE49-F238E27FC236}">
                <a16:creationId xmlns:a16="http://schemas.microsoft.com/office/drawing/2014/main" id="{CEA9DF20-FED4-1D41-F5A2-FE22F7302819}"/>
              </a:ext>
            </a:extLst>
          </p:cNvPr>
          <p:cNvSpPr txBox="1"/>
          <p:nvPr/>
        </p:nvSpPr>
        <p:spPr>
          <a:xfrm>
            <a:off x="4221074" y="183364"/>
            <a:ext cx="6053279" cy="707886"/>
          </a:xfrm>
          <a:prstGeom prst="rect">
            <a:avLst/>
          </a:prstGeom>
          <a:noFill/>
        </p:spPr>
        <p:txBody>
          <a:bodyPr wrap="square">
            <a:spAutoFit/>
          </a:bodyPr>
          <a:lstStyle/>
          <a:p>
            <a:r>
              <a:rPr lang="vi-VN" sz="4000" b="1" dirty="0">
                <a:latin typeface="+mj-lt"/>
              </a:rPr>
              <a:t>1. Đọc văn bản</a:t>
            </a:r>
            <a:endParaRPr lang="en-SG" sz="4000" dirty="0">
              <a:latin typeface="+mj-lt"/>
            </a:endParaRPr>
          </a:p>
        </p:txBody>
      </p:sp>
      <p:grpSp>
        <p:nvGrpSpPr>
          <p:cNvPr id="2" name="Group 1">
            <a:extLst>
              <a:ext uri="{FF2B5EF4-FFF2-40B4-BE49-F238E27FC236}">
                <a16:creationId xmlns:a16="http://schemas.microsoft.com/office/drawing/2014/main" id="{D3F851A1-A253-B40E-53C7-86ACC1F82E1B}"/>
              </a:ext>
            </a:extLst>
          </p:cNvPr>
          <p:cNvGrpSpPr/>
          <p:nvPr/>
        </p:nvGrpSpPr>
        <p:grpSpPr>
          <a:xfrm>
            <a:off x="5276713" y="1070409"/>
            <a:ext cx="6184601" cy="5280287"/>
            <a:chOff x="4911317" y="825483"/>
            <a:chExt cx="5812058" cy="4938168"/>
          </a:xfrm>
        </p:grpSpPr>
        <p:pic>
          <p:nvPicPr>
            <p:cNvPr id="9" name="图片 10245" descr="22">
              <a:extLst>
                <a:ext uri="{FF2B5EF4-FFF2-40B4-BE49-F238E27FC236}">
                  <a16:creationId xmlns:a16="http://schemas.microsoft.com/office/drawing/2014/main" id="{8198DAD7-44D1-A328-1E62-4EFC918ED32E}"/>
                </a:ext>
              </a:extLst>
            </p:cNvPr>
            <p:cNvPicPr>
              <a:picLocks noChangeAspect="1"/>
            </p:cNvPicPr>
            <p:nvPr/>
          </p:nvPicPr>
          <p:blipFill>
            <a:blip r:embed="rId4"/>
            <a:stretch>
              <a:fillRect/>
            </a:stretch>
          </p:blipFill>
          <p:spPr>
            <a:xfrm>
              <a:off x="4911317" y="825483"/>
              <a:ext cx="5812058" cy="4917497"/>
            </a:xfrm>
            <a:prstGeom prst="rect">
              <a:avLst/>
            </a:prstGeom>
            <a:noFill/>
            <a:ln w="9525">
              <a:noFill/>
            </a:ln>
          </p:spPr>
        </p:pic>
        <p:sp>
          <p:nvSpPr>
            <p:cNvPr id="10" name="TextBox 9">
              <a:extLst>
                <a:ext uri="{FF2B5EF4-FFF2-40B4-BE49-F238E27FC236}">
                  <a16:creationId xmlns:a16="http://schemas.microsoft.com/office/drawing/2014/main" id="{A9A88C95-3079-0AC4-0137-EAE66D06606F}"/>
                </a:ext>
              </a:extLst>
            </p:cNvPr>
            <p:cNvSpPr txBox="1"/>
            <p:nvPr/>
          </p:nvSpPr>
          <p:spPr>
            <a:xfrm>
              <a:off x="5477446" y="2299388"/>
              <a:ext cx="4679799" cy="3464263"/>
            </a:xfrm>
            <a:prstGeom prst="rect">
              <a:avLst/>
            </a:prstGeom>
            <a:noFill/>
          </p:spPr>
          <p:txBody>
            <a:bodyPr wrap="square">
              <a:spAutoFit/>
            </a:bodyPr>
            <a:lstStyle/>
            <a:p>
              <a:pPr algn="just">
                <a:spcAft>
                  <a:spcPts val="800"/>
                </a:spcAft>
              </a:pPr>
              <a:r>
                <a:rPr lang="vi-VN" sz="4400" dirty="0">
                  <a:effectLst/>
                  <a:latin typeface="Times New Roman" panose="02020603050405020304" pitchFamily="18" charset="0"/>
                  <a:ea typeface="Calibri" panose="020F0502020204030204" pitchFamily="34" charset="0"/>
                  <a:cs typeface="Times New Roman" panose="02020603050405020304" pitchFamily="18" charset="0"/>
                </a:rPr>
                <a:t>Cách đọc: to, rõ ràng và diễn cảm bài thơ thể hiện được cảm xúc của nhân vật trữ tình.</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6" name="图片 2">
            <a:extLst>
              <a:ext uri="{FF2B5EF4-FFF2-40B4-BE49-F238E27FC236}">
                <a16:creationId xmlns:a16="http://schemas.microsoft.com/office/drawing/2014/main" id="{28547EC5-24A3-E599-E97B-61DC059E23A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2743523"/>
            <a:ext cx="3943609" cy="4114477"/>
          </a:xfrm>
          <a:prstGeom prst="rect">
            <a:avLst/>
          </a:prstGeom>
        </p:spPr>
      </p:pic>
    </p:spTree>
    <p:extLst>
      <p:ext uri="{BB962C8B-B14F-4D97-AF65-F5344CB8AC3E}">
        <p14:creationId xmlns:p14="http://schemas.microsoft.com/office/powerpoint/2010/main" val="3206140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63BFD9-A2B6-EE27-1B8B-B555E5D190CC}"/>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C09BBA03-FEF5-BEB3-B3EF-5990092FD95D}"/>
              </a:ext>
            </a:extLst>
          </p:cNvPr>
          <p:cNvPicPr>
            <a:picLocks noChangeAspect="1"/>
          </p:cNvPicPr>
          <p:nvPr/>
        </p:nvPicPr>
        <p:blipFill>
          <a:blip r:embed="rId3">
            <a:clrChange>
              <a:clrFrom>
                <a:srgbClr val="FFFFFF"/>
              </a:clrFrom>
              <a:clrTo>
                <a:srgbClr val="FFFFFF">
                  <a:alpha val="0"/>
                </a:srgbClr>
              </a:clrTo>
            </a:clrChange>
          </a:blip>
          <a:srcRect l="18726" t="59241" r="33630" b="19640"/>
          <a:stretch/>
        </p:blipFill>
        <p:spPr>
          <a:xfrm>
            <a:off x="2696901" y="0"/>
            <a:ext cx="7079741" cy="995423"/>
          </a:xfrm>
          <a:prstGeom prst="rect">
            <a:avLst/>
          </a:prstGeom>
        </p:spPr>
      </p:pic>
      <p:sp>
        <p:nvSpPr>
          <p:cNvPr id="5" name="TextBox 4">
            <a:extLst>
              <a:ext uri="{FF2B5EF4-FFF2-40B4-BE49-F238E27FC236}">
                <a16:creationId xmlns:a16="http://schemas.microsoft.com/office/drawing/2014/main" id="{CEA9DF20-FED4-1D41-F5A2-FE22F7302819}"/>
              </a:ext>
            </a:extLst>
          </p:cNvPr>
          <p:cNvSpPr txBox="1"/>
          <p:nvPr/>
        </p:nvSpPr>
        <p:spPr>
          <a:xfrm>
            <a:off x="4197925" y="0"/>
            <a:ext cx="6053279" cy="834524"/>
          </a:xfrm>
          <a:prstGeom prst="rect">
            <a:avLst/>
          </a:prstGeom>
          <a:noFill/>
        </p:spPr>
        <p:txBody>
          <a:bodyPr wrap="square">
            <a:spAutoFit/>
          </a:bodyPr>
          <a:lstStyle/>
          <a:p>
            <a:pPr algn="just">
              <a:lnSpc>
                <a:spcPct val="150000"/>
              </a:lnSpc>
              <a:spcAft>
                <a:spcPts val="800"/>
              </a:spcAft>
            </a:pPr>
            <a:r>
              <a:rPr lang="vi-VN" sz="3600" b="1" dirty="0">
                <a:effectLst/>
                <a:latin typeface="Times New Roman" panose="02020603050405020304" pitchFamily="18" charset="0"/>
                <a:ea typeface="Times New Roman" panose="02020603050405020304" pitchFamily="18" charset="0"/>
                <a:cs typeface="Times New Roman" panose="02020603050405020304" pitchFamily="18" charset="0"/>
              </a:rPr>
              <a:t>2. Tìm hiểu chung</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descr="A person writing on a book&#10;&#10;Description automatically generated">
            <a:extLst>
              <a:ext uri="{FF2B5EF4-FFF2-40B4-BE49-F238E27FC236}">
                <a16:creationId xmlns:a16="http://schemas.microsoft.com/office/drawing/2014/main" id="{63C7D366-8B0C-F1EE-B43C-702CDC0325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321" y="2673433"/>
            <a:ext cx="5406552" cy="4507107"/>
          </a:xfrm>
          <a:prstGeom prst="rect">
            <a:avLst/>
          </a:prstGeom>
        </p:spPr>
      </p:pic>
      <p:grpSp>
        <p:nvGrpSpPr>
          <p:cNvPr id="6" name="组合 15">
            <a:extLst>
              <a:ext uri="{FF2B5EF4-FFF2-40B4-BE49-F238E27FC236}">
                <a16:creationId xmlns:a16="http://schemas.microsoft.com/office/drawing/2014/main" id="{4BB17C99-2988-4BC8-6B29-2CD86E61273E}"/>
              </a:ext>
            </a:extLst>
          </p:cNvPr>
          <p:cNvGrpSpPr/>
          <p:nvPr/>
        </p:nvGrpSpPr>
        <p:grpSpPr>
          <a:xfrm>
            <a:off x="4998803" y="1084461"/>
            <a:ext cx="7124021" cy="5534463"/>
            <a:chOff x="7388353" y="2526841"/>
            <a:chExt cx="3873506" cy="3873506"/>
          </a:xfrm>
        </p:grpSpPr>
        <p:pic>
          <p:nvPicPr>
            <p:cNvPr id="7" name="图片 14">
              <a:extLst>
                <a:ext uri="{FF2B5EF4-FFF2-40B4-BE49-F238E27FC236}">
                  <a16:creationId xmlns:a16="http://schemas.microsoft.com/office/drawing/2014/main" id="{8196DCEF-5673-BF9E-97F5-7A75C993E4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8353" y="2526841"/>
              <a:ext cx="3873506" cy="3873506"/>
            </a:xfrm>
            <a:prstGeom prst="rect">
              <a:avLst/>
            </a:prstGeom>
          </p:spPr>
        </p:pic>
        <p:sp>
          <p:nvSpPr>
            <p:cNvPr id="8" name="矩形 13">
              <a:extLst>
                <a:ext uri="{FF2B5EF4-FFF2-40B4-BE49-F238E27FC236}">
                  <a16:creationId xmlns:a16="http://schemas.microsoft.com/office/drawing/2014/main" id="{04E6A595-FD3E-AB12-6612-D10DDC4F2B39}"/>
                </a:ext>
              </a:extLst>
            </p:cNvPr>
            <p:cNvSpPr/>
            <p:nvPr/>
          </p:nvSpPr>
          <p:spPr>
            <a:xfrm>
              <a:off x="8542339" y="3429000"/>
              <a:ext cx="1797050" cy="54965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en-US" altLang="zh-CN" sz="16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字魂95号-手刻宋" panose="00000500000000000000" pitchFamily="2" charset="-122"/>
                <a:cs typeface="+mn-cs"/>
                <a:sym typeface="Arial" panose="020B0604020202020204" pitchFamily="34" charset="0"/>
              </a:endParaRPr>
            </a:p>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000000">
                    <a:lumMod val="75000"/>
                    <a:lumOff val="25000"/>
                  </a:srgbClr>
                </a:solidFill>
                <a:effectLst/>
                <a:uLnTx/>
                <a:uFillTx/>
                <a:latin typeface="Arial"/>
                <a:ea typeface="宋体" panose="02010600030101010101" pitchFamily="2" charset="-122"/>
                <a:cs typeface="+mn-cs"/>
                <a:sym typeface="Arial"/>
              </a:endParaRPr>
            </a:p>
          </p:txBody>
        </p:sp>
      </p:grpSp>
      <p:sp>
        <p:nvSpPr>
          <p:cNvPr id="9" name="TextBox 8">
            <a:extLst>
              <a:ext uri="{FF2B5EF4-FFF2-40B4-BE49-F238E27FC236}">
                <a16:creationId xmlns:a16="http://schemas.microsoft.com/office/drawing/2014/main" id="{D7104A65-80CE-BF34-0B9D-927B3E84138D}"/>
              </a:ext>
            </a:extLst>
          </p:cNvPr>
          <p:cNvSpPr txBox="1"/>
          <p:nvPr/>
        </p:nvSpPr>
        <p:spPr>
          <a:xfrm>
            <a:off x="6633955" y="2157362"/>
            <a:ext cx="4084145" cy="3046988"/>
          </a:xfrm>
          <a:prstGeom prst="rect">
            <a:avLst/>
          </a:prstGeom>
          <a:noFill/>
        </p:spPr>
        <p:txBody>
          <a:bodyPr wrap="square">
            <a:spAutoFit/>
          </a:bodyPr>
          <a:lstStyle/>
          <a:p>
            <a:pPr algn="ctr"/>
            <a:r>
              <a:rPr lang="vi-VN" sz="4800" i="1" dirty="0">
                <a:latin typeface="Times New Roman" panose="02020603050405020304" pitchFamily="18" charset="0"/>
                <a:cs typeface="Times New Roman" panose="02020603050405020304" pitchFamily="18" charset="0"/>
              </a:rPr>
              <a:t>Hs giới thiệu về tác giả và tác phẩm theo </a:t>
            </a:r>
            <a:r>
              <a:rPr lang="vi-VN" sz="4800" b="1" dirty="0">
                <a:latin typeface="Times New Roman" panose="02020603050405020304" pitchFamily="18" charset="0"/>
                <a:cs typeface="Times New Roman" panose="02020603050405020304" pitchFamily="18" charset="0"/>
              </a:rPr>
              <a:t>PHT số </a:t>
            </a:r>
            <a:r>
              <a:rPr lang="en-US" sz="4800" b="1" dirty="0">
                <a:latin typeface="Times New Roman" panose="02020603050405020304" pitchFamily="18" charset="0"/>
                <a:cs typeface="Times New Roman" panose="02020603050405020304" pitchFamily="18" charset="0"/>
              </a:rPr>
              <a:t>1</a:t>
            </a:r>
            <a:endParaRPr lang="en-SG"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4176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63714-E633-9F01-A351-3ABD02D916E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7070" cy="6858000"/>
          </a:xfrm>
          <a:prstGeom prst="rect">
            <a:avLst/>
          </a:prstGeom>
          <a:noFill/>
          <a:ln>
            <a:noFill/>
          </a:ln>
        </p:spPr>
      </p:pic>
    </p:spTree>
    <p:extLst>
      <p:ext uri="{BB962C8B-B14F-4D97-AF65-F5344CB8AC3E}">
        <p14:creationId xmlns:p14="http://schemas.microsoft.com/office/powerpoint/2010/main" val="1695981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63BFD9-A2B6-EE27-1B8B-B555E5D190CC}"/>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C09BBA03-FEF5-BEB3-B3EF-5990092FD95D}"/>
              </a:ext>
            </a:extLst>
          </p:cNvPr>
          <p:cNvPicPr>
            <a:picLocks noChangeAspect="1"/>
          </p:cNvPicPr>
          <p:nvPr/>
        </p:nvPicPr>
        <p:blipFill>
          <a:blip r:embed="rId3">
            <a:clrChange>
              <a:clrFrom>
                <a:srgbClr val="FFFFFF"/>
              </a:clrFrom>
              <a:clrTo>
                <a:srgbClr val="FFFFFF">
                  <a:alpha val="0"/>
                </a:srgbClr>
              </a:clrTo>
            </a:clrChange>
          </a:blip>
          <a:srcRect l="18726" t="59241" r="33630" b="19640"/>
          <a:stretch/>
        </p:blipFill>
        <p:spPr>
          <a:xfrm>
            <a:off x="2696901" y="0"/>
            <a:ext cx="7079741" cy="995423"/>
          </a:xfrm>
          <a:prstGeom prst="rect">
            <a:avLst/>
          </a:prstGeom>
        </p:spPr>
      </p:pic>
      <p:sp>
        <p:nvSpPr>
          <p:cNvPr id="5" name="TextBox 4">
            <a:extLst>
              <a:ext uri="{FF2B5EF4-FFF2-40B4-BE49-F238E27FC236}">
                <a16:creationId xmlns:a16="http://schemas.microsoft.com/office/drawing/2014/main" id="{CEA9DF20-FED4-1D41-F5A2-FE22F7302819}"/>
              </a:ext>
            </a:extLst>
          </p:cNvPr>
          <p:cNvSpPr txBox="1"/>
          <p:nvPr/>
        </p:nvSpPr>
        <p:spPr>
          <a:xfrm>
            <a:off x="4931042" y="-11575"/>
            <a:ext cx="6053279" cy="916982"/>
          </a:xfrm>
          <a:prstGeom prst="rect">
            <a:avLst/>
          </a:prstGeom>
          <a:noFill/>
        </p:spPr>
        <p:txBody>
          <a:bodyPr wrap="square">
            <a:spAutoFit/>
          </a:bodyPr>
          <a:lstStyle/>
          <a:p>
            <a:pPr algn="just">
              <a:lnSpc>
                <a:spcPct val="150000"/>
              </a:lnSpc>
              <a:spcAft>
                <a:spcPts val="800"/>
              </a:spcAft>
            </a:pPr>
            <a:r>
              <a:rPr lang="vi-VN" sz="4000" b="1" dirty="0">
                <a:effectLst/>
                <a:latin typeface="Times New Roman" panose="02020603050405020304" pitchFamily="18" charset="0"/>
                <a:ea typeface="Times New Roman" panose="02020603050405020304" pitchFamily="18" charset="0"/>
                <a:cs typeface="Times New Roman" panose="02020603050405020304" pitchFamily="18" charset="0"/>
              </a:rPr>
              <a:t>a. Tác giả</a:t>
            </a:r>
            <a:endParaRPr lang="en-SG"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56037FCC-C245-B643-2FF0-8F9F8630BDFD}"/>
              </a:ext>
            </a:extLst>
          </p:cNvPr>
          <p:cNvPicPr>
            <a:picLocks noChangeAspect="1"/>
          </p:cNvPicPr>
          <p:nvPr/>
        </p:nvPicPr>
        <p:blipFill>
          <a:blip r:embed="rId4"/>
          <a:stretch>
            <a:fillRect/>
          </a:stretch>
        </p:blipFill>
        <p:spPr>
          <a:xfrm>
            <a:off x="4278178" y="3055492"/>
            <a:ext cx="3250649" cy="34267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7" name="Google Shape;512;p24">
            <a:extLst>
              <a:ext uri="{FF2B5EF4-FFF2-40B4-BE49-F238E27FC236}">
                <a16:creationId xmlns:a16="http://schemas.microsoft.com/office/drawing/2014/main" id="{3F860953-F190-3A1B-669A-D66D3BC91D4C}"/>
              </a:ext>
            </a:extLst>
          </p:cNvPr>
          <p:cNvSpPr/>
          <p:nvPr/>
        </p:nvSpPr>
        <p:spPr>
          <a:xfrm>
            <a:off x="1594139" y="1137429"/>
            <a:ext cx="984000" cy="984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defRPr/>
            </a:pPr>
            <a:endParaRPr sz="1867" kern="0">
              <a:latin typeface="Montserrat Medium"/>
              <a:ea typeface="Montserrat Medium"/>
              <a:cs typeface="Montserrat Medium"/>
              <a:sym typeface="Montserrat Medium"/>
            </a:endParaRPr>
          </a:p>
        </p:txBody>
      </p:sp>
      <p:sp>
        <p:nvSpPr>
          <p:cNvPr id="28" name="Google Shape;513;p24">
            <a:extLst>
              <a:ext uri="{FF2B5EF4-FFF2-40B4-BE49-F238E27FC236}">
                <a16:creationId xmlns:a16="http://schemas.microsoft.com/office/drawing/2014/main" id="{5CD1325C-B28E-A3A2-55C7-29627C58CE77}"/>
              </a:ext>
            </a:extLst>
          </p:cNvPr>
          <p:cNvSpPr/>
          <p:nvPr/>
        </p:nvSpPr>
        <p:spPr>
          <a:xfrm>
            <a:off x="9339905" y="1117529"/>
            <a:ext cx="984000" cy="984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defRPr/>
            </a:pPr>
            <a:endParaRPr sz="1867" kern="0">
              <a:latin typeface="Montserrat Medium"/>
              <a:ea typeface="Montserrat Medium"/>
              <a:cs typeface="Montserrat Medium"/>
              <a:sym typeface="Montserrat Medium"/>
            </a:endParaRPr>
          </a:p>
        </p:txBody>
      </p:sp>
      <p:sp>
        <p:nvSpPr>
          <p:cNvPr id="29" name="Google Shape;520;p24">
            <a:extLst>
              <a:ext uri="{FF2B5EF4-FFF2-40B4-BE49-F238E27FC236}">
                <a16:creationId xmlns:a16="http://schemas.microsoft.com/office/drawing/2014/main" id="{2EFC55DB-017D-CDC1-735B-7E0747EB1655}"/>
              </a:ext>
            </a:extLst>
          </p:cNvPr>
          <p:cNvSpPr/>
          <p:nvPr/>
        </p:nvSpPr>
        <p:spPr>
          <a:xfrm>
            <a:off x="3632548" y="1235135"/>
            <a:ext cx="4824394" cy="748800"/>
          </a:xfrm>
          <a:prstGeom prst="roundRect">
            <a:avLst>
              <a:gd name="adj" fmla="val 50000"/>
            </a:avLst>
          </a:prstGeom>
          <a:solidFill>
            <a:srgbClr val="9BCCBD"/>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defRPr/>
            </a:pPr>
            <a:r>
              <a:rPr lang="en-SG" sz="3200" b="1" kern="0" dirty="0">
                <a:latin typeface="Montserrat SemiBold"/>
                <a:ea typeface="Montserrat SemiBold"/>
                <a:cs typeface="Montserrat SemiBold"/>
                <a:sym typeface="Montserrat SemiBold"/>
              </a:rPr>
              <a:t>N</a:t>
            </a:r>
            <a:r>
              <a:rPr lang="en" sz="3200" b="1" kern="0" dirty="0">
                <a:latin typeface="Montserrat SemiBold"/>
                <a:ea typeface="Montserrat SemiBold"/>
                <a:cs typeface="Montserrat SemiBold"/>
                <a:sym typeface="Montserrat SemiBold"/>
              </a:rPr>
              <a:t>guyễn Vĩnh Tiến</a:t>
            </a:r>
            <a:endParaRPr sz="3200" b="1" kern="0" dirty="0">
              <a:latin typeface="Montserrat SemiBold"/>
              <a:ea typeface="Montserrat SemiBold"/>
              <a:cs typeface="Montserrat SemiBold"/>
              <a:sym typeface="Montserrat SemiBold"/>
            </a:endParaRPr>
          </a:p>
        </p:txBody>
      </p:sp>
      <p:cxnSp>
        <p:nvCxnSpPr>
          <p:cNvPr id="30" name="Google Shape;521;p24">
            <a:extLst>
              <a:ext uri="{FF2B5EF4-FFF2-40B4-BE49-F238E27FC236}">
                <a16:creationId xmlns:a16="http://schemas.microsoft.com/office/drawing/2014/main" id="{8A98B02B-9B71-40C3-C31F-DE8B151F8439}"/>
              </a:ext>
            </a:extLst>
          </p:cNvPr>
          <p:cNvCxnSpPr>
            <a:cxnSpLocks/>
            <a:stCxn id="29" idx="1"/>
            <a:endCxn id="27" idx="6"/>
          </p:cNvCxnSpPr>
          <p:nvPr/>
        </p:nvCxnSpPr>
        <p:spPr>
          <a:xfrm flipH="1">
            <a:off x="2578139" y="1609535"/>
            <a:ext cx="1054409" cy="19894"/>
          </a:xfrm>
          <a:prstGeom prst="straightConnector1">
            <a:avLst/>
          </a:prstGeom>
          <a:noFill/>
          <a:ln w="19050" cap="flat" cmpd="sng">
            <a:solidFill>
              <a:srgbClr val="000000"/>
            </a:solidFill>
            <a:prstDash val="solid"/>
            <a:round/>
            <a:headEnd type="none" w="med" len="med"/>
            <a:tailEnd type="none" w="med" len="med"/>
          </a:ln>
        </p:spPr>
      </p:cxnSp>
      <p:cxnSp>
        <p:nvCxnSpPr>
          <p:cNvPr id="31" name="Google Shape;522;p24">
            <a:extLst>
              <a:ext uri="{FF2B5EF4-FFF2-40B4-BE49-F238E27FC236}">
                <a16:creationId xmlns:a16="http://schemas.microsoft.com/office/drawing/2014/main" id="{D12D2349-0B8B-CF29-55A6-4A2347189E6E}"/>
              </a:ext>
            </a:extLst>
          </p:cNvPr>
          <p:cNvCxnSpPr>
            <a:cxnSpLocks/>
            <a:stCxn id="29" idx="3"/>
            <a:endCxn id="28" idx="2"/>
          </p:cNvCxnSpPr>
          <p:nvPr/>
        </p:nvCxnSpPr>
        <p:spPr>
          <a:xfrm flipV="1">
            <a:off x="8456942" y="1609529"/>
            <a:ext cx="882963" cy="6"/>
          </a:xfrm>
          <a:prstGeom prst="straightConnector1">
            <a:avLst/>
          </a:prstGeom>
          <a:noFill/>
          <a:ln w="19050" cap="flat" cmpd="sng">
            <a:solidFill>
              <a:srgbClr val="000000"/>
            </a:solidFill>
            <a:prstDash val="solid"/>
            <a:round/>
            <a:headEnd type="none" w="med" len="med"/>
            <a:tailEnd type="none" w="med" len="med"/>
          </a:ln>
        </p:spPr>
      </p:cxnSp>
      <p:grpSp>
        <p:nvGrpSpPr>
          <p:cNvPr id="32" name="Google Shape;523;p24">
            <a:extLst>
              <a:ext uri="{FF2B5EF4-FFF2-40B4-BE49-F238E27FC236}">
                <a16:creationId xmlns:a16="http://schemas.microsoft.com/office/drawing/2014/main" id="{AB086D19-3C5C-256B-728E-2E95368CB89E}"/>
              </a:ext>
            </a:extLst>
          </p:cNvPr>
          <p:cNvGrpSpPr/>
          <p:nvPr/>
        </p:nvGrpSpPr>
        <p:grpSpPr>
          <a:xfrm>
            <a:off x="9579688" y="1383922"/>
            <a:ext cx="511381" cy="451221"/>
            <a:chOff x="5528632" y="4234340"/>
            <a:chExt cx="383536" cy="338416"/>
          </a:xfrm>
        </p:grpSpPr>
        <p:sp>
          <p:nvSpPr>
            <p:cNvPr id="33" name="Google Shape;524;p24">
              <a:extLst>
                <a:ext uri="{FF2B5EF4-FFF2-40B4-BE49-F238E27FC236}">
                  <a16:creationId xmlns:a16="http://schemas.microsoft.com/office/drawing/2014/main" id="{A6A5DB03-6136-5D0D-FB09-E85347E5A74D}"/>
                </a:ext>
              </a:extLst>
            </p:cNvPr>
            <p:cNvSpPr/>
            <p:nvPr/>
          </p:nvSpPr>
          <p:spPr>
            <a:xfrm>
              <a:off x="5528632" y="4234340"/>
              <a:ext cx="383536" cy="338416"/>
            </a:xfrm>
            <a:custGeom>
              <a:avLst/>
              <a:gdLst/>
              <a:ahLst/>
              <a:cxnLst/>
              <a:rect l="l" t="t" r="r" b="b"/>
              <a:pathLst>
                <a:path w="782" h="690" extrusionOk="0">
                  <a:moveTo>
                    <a:pt x="92" y="329"/>
                  </a:moveTo>
                  <a:lnTo>
                    <a:pt x="16" y="329"/>
                  </a:lnTo>
                  <a:cubicBezTo>
                    <a:pt x="7" y="329"/>
                    <a:pt x="0" y="335"/>
                    <a:pt x="0" y="344"/>
                  </a:cubicBezTo>
                  <a:cubicBezTo>
                    <a:pt x="0" y="352"/>
                    <a:pt x="7" y="359"/>
                    <a:pt x="16" y="359"/>
                  </a:cubicBezTo>
                  <a:lnTo>
                    <a:pt x="92" y="359"/>
                  </a:lnTo>
                  <a:cubicBezTo>
                    <a:pt x="98" y="381"/>
                    <a:pt x="118" y="396"/>
                    <a:pt x="140" y="397"/>
                  </a:cubicBezTo>
                  <a:cubicBezTo>
                    <a:pt x="164" y="398"/>
                    <a:pt x="187" y="382"/>
                    <a:pt x="194" y="359"/>
                  </a:cubicBezTo>
                  <a:lnTo>
                    <a:pt x="294" y="359"/>
                  </a:lnTo>
                  <a:cubicBezTo>
                    <a:pt x="299" y="376"/>
                    <a:pt x="313" y="390"/>
                    <a:pt x="330" y="395"/>
                  </a:cubicBezTo>
                  <a:lnTo>
                    <a:pt x="330" y="443"/>
                  </a:lnTo>
                  <a:lnTo>
                    <a:pt x="248" y="443"/>
                  </a:lnTo>
                  <a:cubicBezTo>
                    <a:pt x="229" y="443"/>
                    <a:pt x="213" y="459"/>
                    <a:pt x="213" y="478"/>
                  </a:cubicBezTo>
                  <a:lnTo>
                    <a:pt x="213" y="481"/>
                  </a:lnTo>
                  <a:lnTo>
                    <a:pt x="175" y="481"/>
                  </a:lnTo>
                  <a:cubicBezTo>
                    <a:pt x="155" y="481"/>
                    <a:pt x="138" y="497"/>
                    <a:pt x="138" y="518"/>
                  </a:cubicBezTo>
                  <a:lnTo>
                    <a:pt x="138" y="616"/>
                  </a:lnTo>
                  <a:cubicBezTo>
                    <a:pt x="138" y="636"/>
                    <a:pt x="155" y="653"/>
                    <a:pt x="175" y="653"/>
                  </a:cubicBezTo>
                  <a:lnTo>
                    <a:pt x="213" y="653"/>
                  </a:lnTo>
                  <a:lnTo>
                    <a:pt x="213" y="655"/>
                  </a:lnTo>
                  <a:cubicBezTo>
                    <a:pt x="213" y="675"/>
                    <a:pt x="229" y="690"/>
                    <a:pt x="248" y="690"/>
                  </a:cubicBezTo>
                  <a:lnTo>
                    <a:pt x="278" y="690"/>
                  </a:lnTo>
                  <a:cubicBezTo>
                    <a:pt x="287" y="690"/>
                    <a:pt x="294" y="683"/>
                    <a:pt x="294" y="675"/>
                  </a:cubicBezTo>
                  <a:cubicBezTo>
                    <a:pt x="294" y="667"/>
                    <a:pt x="287" y="660"/>
                    <a:pt x="278" y="660"/>
                  </a:cubicBezTo>
                  <a:lnTo>
                    <a:pt x="248" y="660"/>
                  </a:lnTo>
                  <a:cubicBezTo>
                    <a:pt x="246" y="660"/>
                    <a:pt x="244" y="658"/>
                    <a:pt x="244" y="655"/>
                  </a:cubicBezTo>
                  <a:lnTo>
                    <a:pt x="244" y="619"/>
                  </a:lnTo>
                  <a:cubicBezTo>
                    <a:pt x="244" y="617"/>
                    <a:pt x="246" y="615"/>
                    <a:pt x="248" y="615"/>
                  </a:cubicBezTo>
                  <a:lnTo>
                    <a:pt x="443" y="615"/>
                  </a:lnTo>
                  <a:cubicBezTo>
                    <a:pt x="445" y="615"/>
                    <a:pt x="447" y="617"/>
                    <a:pt x="447" y="619"/>
                  </a:cubicBezTo>
                  <a:lnTo>
                    <a:pt x="447" y="655"/>
                  </a:lnTo>
                  <a:cubicBezTo>
                    <a:pt x="447" y="658"/>
                    <a:pt x="445" y="660"/>
                    <a:pt x="443" y="660"/>
                  </a:cubicBezTo>
                  <a:lnTo>
                    <a:pt x="413" y="660"/>
                  </a:lnTo>
                  <a:cubicBezTo>
                    <a:pt x="404" y="660"/>
                    <a:pt x="397" y="667"/>
                    <a:pt x="397" y="675"/>
                  </a:cubicBezTo>
                  <a:cubicBezTo>
                    <a:pt x="397" y="683"/>
                    <a:pt x="404" y="690"/>
                    <a:pt x="413" y="690"/>
                  </a:cubicBezTo>
                  <a:lnTo>
                    <a:pt x="443" y="690"/>
                  </a:lnTo>
                  <a:cubicBezTo>
                    <a:pt x="462" y="690"/>
                    <a:pt x="477" y="675"/>
                    <a:pt x="477" y="655"/>
                  </a:cubicBezTo>
                  <a:lnTo>
                    <a:pt x="477" y="619"/>
                  </a:lnTo>
                  <a:cubicBezTo>
                    <a:pt x="477" y="600"/>
                    <a:pt x="462" y="584"/>
                    <a:pt x="443" y="584"/>
                  </a:cubicBezTo>
                  <a:lnTo>
                    <a:pt x="248" y="584"/>
                  </a:lnTo>
                  <a:cubicBezTo>
                    <a:pt x="229" y="584"/>
                    <a:pt x="213" y="600"/>
                    <a:pt x="213" y="619"/>
                  </a:cubicBezTo>
                  <a:lnTo>
                    <a:pt x="213" y="622"/>
                  </a:lnTo>
                  <a:lnTo>
                    <a:pt x="175" y="622"/>
                  </a:lnTo>
                  <a:cubicBezTo>
                    <a:pt x="172" y="622"/>
                    <a:pt x="169" y="619"/>
                    <a:pt x="169" y="616"/>
                  </a:cubicBezTo>
                  <a:lnTo>
                    <a:pt x="169" y="518"/>
                  </a:lnTo>
                  <a:cubicBezTo>
                    <a:pt x="169" y="514"/>
                    <a:pt x="172" y="511"/>
                    <a:pt x="175" y="511"/>
                  </a:cubicBezTo>
                  <a:lnTo>
                    <a:pt x="213" y="511"/>
                  </a:lnTo>
                  <a:lnTo>
                    <a:pt x="213" y="514"/>
                  </a:lnTo>
                  <a:cubicBezTo>
                    <a:pt x="213" y="533"/>
                    <a:pt x="229" y="549"/>
                    <a:pt x="248" y="549"/>
                  </a:cubicBezTo>
                  <a:lnTo>
                    <a:pt x="443" y="549"/>
                  </a:lnTo>
                  <a:cubicBezTo>
                    <a:pt x="462" y="549"/>
                    <a:pt x="477" y="533"/>
                    <a:pt x="477" y="514"/>
                  </a:cubicBezTo>
                  <a:lnTo>
                    <a:pt x="477" y="478"/>
                  </a:lnTo>
                  <a:cubicBezTo>
                    <a:pt x="477" y="459"/>
                    <a:pt x="462" y="443"/>
                    <a:pt x="443" y="443"/>
                  </a:cubicBezTo>
                  <a:lnTo>
                    <a:pt x="361" y="443"/>
                  </a:lnTo>
                  <a:lnTo>
                    <a:pt x="361" y="395"/>
                  </a:lnTo>
                  <a:cubicBezTo>
                    <a:pt x="378" y="390"/>
                    <a:pt x="391" y="376"/>
                    <a:pt x="396" y="359"/>
                  </a:cubicBezTo>
                  <a:lnTo>
                    <a:pt x="497" y="359"/>
                  </a:lnTo>
                  <a:cubicBezTo>
                    <a:pt x="504" y="381"/>
                    <a:pt x="524" y="397"/>
                    <a:pt x="547" y="397"/>
                  </a:cubicBezTo>
                  <a:cubicBezTo>
                    <a:pt x="571" y="397"/>
                    <a:pt x="592" y="382"/>
                    <a:pt x="599" y="359"/>
                  </a:cubicBezTo>
                  <a:lnTo>
                    <a:pt x="730" y="359"/>
                  </a:lnTo>
                  <a:lnTo>
                    <a:pt x="715" y="374"/>
                  </a:lnTo>
                  <a:cubicBezTo>
                    <a:pt x="709" y="380"/>
                    <a:pt x="709" y="389"/>
                    <a:pt x="715" y="395"/>
                  </a:cubicBezTo>
                  <a:cubicBezTo>
                    <a:pt x="721" y="401"/>
                    <a:pt x="731" y="401"/>
                    <a:pt x="737" y="395"/>
                  </a:cubicBezTo>
                  <a:lnTo>
                    <a:pt x="777" y="355"/>
                  </a:lnTo>
                  <a:cubicBezTo>
                    <a:pt x="783" y="349"/>
                    <a:pt x="783" y="339"/>
                    <a:pt x="777" y="333"/>
                  </a:cubicBezTo>
                  <a:lnTo>
                    <a:pt x="737" y="293"/>
                  </a:lnTo>
                  <a:cubicBezTo>
                    <a:pt x="731" y="287"/>
                    <a:pt x="721" y="287"/>
                    <a:pt x="715" y="293"/>
                  </a:cubicBezTo>
                  <a:cubicBezTo>
                    <a:pt x="709" y="299"/>
                    <a:pt x="709" y="308"/>
                    <a:pt x="715" y="314"/>
                  </a:cubicBezTo>
                  <a:lnTo>
                    <a:pt x="730" y="329"/>
                  </a:lnTo>
                  <a:lnTo>
                    <a:pt x="599" y="329"/>
                  </a:lnTo>
                  <a:cubicBezTo>
                    <a:pt x="594" y="311"/>
                    <a:pt x="580" y="298"/>
                    <a:pt x="563" y="293"/>
                  </a:cubicBezTo>
                  <a:lnTo>
                    <a:pt x="563" y="248"/>
                  </a:lnTo>
                  <a:lnTo>
                    <a:pt x="655" y="248"/>
                  </a:lnTo>
                  <a:cubicBezTo>
                    <a:pt x="675" y="248"/>
                    <a:pt x="690" y="233"/>
                    <a:pt x="690" y="213"/>
                  </a:cubicBezTo>
                  <a:lnTo>
                    <a:pt x="690" y="211"/>
                  </a:lnTo>
                  <a:lnTo>
                    <a:pt x="751" y="211"/>
                  </a:lnTo>
                  <a:cubicBezTo>
                    <a:pt x="759" y="211"/>
                    <a:pt x="766" y="204"/>
                    <a:pt x="766" y="195"/>
                  </a:cubicBezTo>
                  <a:lnTo>
                    <a:pt x="766" y="53"/>
                  </a:lnTo>
                  <a:cubicBezTo>
                    <a:pt x="766" y="45"/>
                    <a:pt x="759" y="38"/>
                    <a:pt x="751" y="38"/>
                  </a:cubicBezTo>
                  <a:lnTo>
                    <a:pt x="690" y="38"/>
                  </a:lnTo>
                  <a:lnTo>
                    <a:pt x="690" y="35"/>
                  </a:lnTo>
                  <a:cubicBezTo>
                    <a:pt x="690" y="16"/>
                    <a:pt x="675" y="0"/>
                    <a:pt x="655" y="0"/>
                  </a:cubicBezTo>
                  <a:lnTo>
                    <a:pt x="441" y="0"/>
                  </a:lnTo>
                  <a:cubicBezTo>
                    <a:pt x="421" y="0"/>
                    <a:pt x="406" y="16"/>
                    <a:pt x="406" y="35"/>
                  </a:cubicBezTo>
                  <a:lnTo>
                    <a:pt x="406" y="71"/>
                  </a:lnTo>
                  <a:cubicBezTo>
                    <a:pt x="406" y="90"/>
                    <a:pt x="421" y="106"/>
                    <a:pt x="441" y="106"/>
                  </a:cubicBezTo>
                  <a:lnTo>
                    <a:pt x="655" y="106"/>
                  </a:lnTo>
                  <a:cubicBezTo>
                    <a:pt x="675" y="106"/>
                    <a:pt x="690" y="90"/>
                    <a:pt x="690" y="71"/>
                  </a:cubicBezTo>
                  <a:lnTo>
                    <a:pt x="690" y="68"/>
                  </a:lnTo>
                  <a:lnTo>
                    <a:pt x="736" y="68"/>
                  </a:lnTo>
                  <a:lnTo>
                    <a:pt x="736" y="180"/>
                  </a:lnTo>
                  <a:lnTo>
                    <a:pt x="690" y="180"/>
                  </a:lnTo>
                  <a:lnTo>
                    <a:pt x="690" y="177"/>
                  </a:lnTo>
                  <a:cubicBezTo>
                    <a:pt x="690" y="158"/>
                    <a:pt x="675" y="142"/>
                    <a:pt x="655" y="142"/>
                  </a:cubicBezTo>
                  <a:lnTo>
                    <a:pt x="441" y="142"/>
                  </a:lnTo>
                  <a:cubicBezTo>
                    <a:pt x="421" y="142"/>
                    <a:pt x="406" y="158"/>
                    <a:pt x="406" y="177"/>
                  </a:cubicBezTo>
                  <a:lnTo>
                    <a:pt x="406" y="213"/>
                  </a:lnTo>
                  <a:cubicBezTo>
                    <a:pt x="406" y="233"/>
                    <a:pt x="421" y="248"/>
                    <a:pt x="441" y="248"/>
                  </a:cubicBezTo>
                  <a:lnTo>
                    <a:pt x="533" y="248"/>
                  </a:lnTo>
                  <a:lnTo>
                    <a:pt x="533" y="293"/>
                  </a:lnTo>
                  <a:cubicBezTo>
                    <a:pt x="516" y="298"/>
                    <a:pt x="502" y="311"/>
                    <a:pt x="497" y="329"/>
                  </a:cubicBezTo>
                  <a:lnTo>
                    <a:pt x="396" y="329"/>
                  </a:lnTo>
                  <a:cubicBezTo>
                    <a:pt x="390" y="307"/>
                    <a:pt x="369" y="291"/>
                    <a:pt x="345" y="291"/>
                  </a:cubicBezTo>
                  <a:cubicBezTo>
                    <a:pt x="321" y="291"/>
                    <a:pt x="301" y="307"/>
                    <a:pt x="294" y="329"/>
                  </a:cubicBezTo>
                  <a:lnTo>
                    <a:pt x="194" y="329"/>
                  </a:lnTo>
                  <a:cubicBezTo>
                    <a:pt x="189" y="311"/>
                    <a:pt x="175" y="298"/>
                    <a:pt x="158" y="293"/>
                  </a:cubicBezTo>
                  <a:lnTo>
                    <a:pt x="158" y="248"/>
                  </a:lnTo>
                  <a:lnTo>
                    <a:pt x="250" y="248"/>
                  </a:lnTo>
                  <a:cubicBezTo>
                    <a:pt x="269" y="248"/>
                    <a:pt x="285" y="233"/>
                    <a:pt x="285" y="213"/>
                  </a:cubicBezTo>
                  <a:lnTo>
                    <a:pt x="285" y="177"/>
                  </a:lnTo>
                  <a:cubicBezTo>
                    <a:pt x="285" y="158"/>
                    <a:pt x="269" y="142"/>
                    <a:pt x="250" y="142"/>
                  </a:cubicBezTo>
                  <a:lnTo>
                    <a:pt x="35" y="142"/>
                  </a:lnTo>
                  <a:cubicBezTo>
                    <a:pt x="16" y="142"/>
                    <a:pt x="0" y="158"/>
                    <a:pt x="0" y="177"/>
                  </a:cubicBezTo>
                  <a:lnTo>
                    <a:pt x="0" y="213"/>
                  </a:lnTo>
                  <a:cubicBezTo>
                    <a:pt x="0" y="233"/>
                    <a:pt x="16" y="248"/>
                    <a:pt x="35" y="248"/>
                  </a:cubicBezTo>
                  <a:lnTo>
                    <a:pt x="127" y="248"/>
                  </a:lnTo>
                  <a:lnTo>
                    <a:pt x="127" y="293"/>
                  </a:lnTo>
                  <a:cubicBezTo>
                    <a:pt x="110" y="298"/>
                    <a:pt x="97" y="311"/>
                    <a:pt x="92" y="329"/>
                  </a:cubicBezTo>
                  <a:moveTo>
                    <a:pt x="447" y="478"/>
                  </a:moveTo>
                  <a:lnTo>
                    <a:pt x="447" y="514"/>
                  </a:lnTo>
                  <a:cubicBezTo>
                    <a:pt x="447" y="516"/>
                    <a:pt x="445" y="518"/>
                    <a:pt x="443" y="518"/>
                  </a:cubicBezTo>
                  <a:lnTo>
                    <a:pt x="248" y="518"/>
                  </a:lnTo>
                  <a:cubicBezTo>
                    <a:pt x="246" y="518"/>
                    <a:pt x="244" y="516"/>
                    <a:pt x="244" y="514"/>
                  </a:cubicBezTo>
                  <a:lnTo>
                    <a:pt x="244" y="478"/>
                  </a:lnTo>
                  <a:cubicBezTo>
                    <a:pt x="244" y="475"/>
                    <a:pt x="246" y="474"/>
                    <a:pt x="248" y="474"/>
                  </a:cubicBezTo>
                  <a:lnTo>
                    <a:pt x="443" y="474"/>
                  </a:lnTo>
                  <a:cubicBezTo>
                    <a:pt x="445" y="474"/>
                    <a:pt x="447" y="475"/>
                    <a:pt x="447" y="478"/>
                  </a:cubicBezTo>
                  <a:moveTo>
                    <a:pt x="660" y="71"/>
                  </a:moveTo>
                  <a:cubicBezTo>
                    <a:pt x="660" y="74"/>
                    <a:pt x="658" y="76"/>
                    <a:pt x="655" y="76"/>
                  </a:cubicBezTo>
                  <a:lnTo>
                    <a:pt x="441" y="76"/>
                  </a:lnTo>
                  <a:cubicBezTo>
                    <a:pt x="438" y="76"/>
                    <a:pt x="436" y="74"/>
                    <a:pt x="436" y="71"/>
                  </a:cubicBezTo>
                  <a:lnTo>
                    <a:pt x="436" y="35"/>
                  </a:lnTo>
                  <a:cubicBezTo>
                    <a:pt x="436" y="33"/>
                    <a:pt x="438" y="31"/>
                    <a:pt x="441" y="31"/>
                  </a:cubicBezTo>
                  <a:lnTo>
                    <a:pt x="655" y="31"/>
                  </a:lnTo>
                  <a:cubicBezTo>
                    <a:pt x="658" y="31"/>
                    <a:pt x="660" y="33"/>
                    <a:pt x="660" y="35"/>
                  </a:cubicBezTo>
                  <a:lnTo>
                    <a:pt x="660" y="71"/>
                  </a:lnTo>
                  <a:moveTo>
                    <a:pt x="436" y="213"/>
                  </a:moveTo>
                  <a:lnTo>
                    <a:pt x="436" y="177"/>
                  </a:lnTo>
                  <a:cubicBezTo>
                    <a:pt x="436" y="175"/>
                    <a:pt x="438" y="173"/>
                    <a:pt x="441" y="173"/>
                  </a:cubicBezTo>
                  <a:lnTo>
                    <a:pt x="655" y="173"/>
                  </a:lnTo>
                  <a:cubicBezTo>
                    <a:pt x="658" y="173"/>
                    <a:pt x="660" y="175"/>
                    <a:pt x="660" y="177"/>
                  </a:cubicBezTo>
                  <a:lnTo>
                    <a:pt x="660" y="213"/>
                  </a:lnTo>
                  <a:cubicBezTo>
                    <a:pt x="660" y="216"/>
                    <a:pt x="658" y="218"/>
                    <a:pt x="655" y="218"/>
                  </a:cubicBezTo>
                  <a:lnTo>
                    <a:pt x="441" y="218"/>
                  </a:lnTo>
                  <a:cubicBezTo>
                    <a:pt x="438" y="218"/>
                    <a:pt x="436" y="216"/>
                    <a:pt x="436" y="213"/>
                  </a:cubicBezTo>
                  <a:moveTo>
                    <a:pt x="31" y="213"/>
                  </a:moveTo>
                  <a:lnTo>
                    <a:pt x="31" y="177"/>
                  </a:lnTo>
                  <a:cubicBezTo>
                    <a:pt x="31" y="175"/>
                    <a:pt x="33" y="173"/>
                    <a:pt x="35" y="173"/>
                  </a:cubicBezTo>
                  <a:lnTo>
                    <a:pt x="250" y="173"/>
                  </a:lnTo>
                  <a:cubicBezTo>
                    <a:pt x="252" y="173"/>
                    <a:pt x="254" y="175"/>
                    <a:pt x="254" y="177"/>
                  </a:cubicBezTo>
                  <a:lnTo>
                    <a:pt x="254" y="213"/>
                  </a:lnTo>
                  <a:cubicBezTo>
                    <a:pt x="254" y="216"/>
                    <a:pt x="252" y="218"/>
                    <a:pt x="250" y="218"/>
                  </a:cubicBezTo>
                  <a:lnTo>
                    <a:pt x="35" y="218"/>
                  </a:lnTo>
                  <a:cubicBezTo>
                    <a:pt x="33" y="218"/>
                    <a:pt x="31" y="216"/>
                    <a:pt x="31" y="213"/>
                  </a:cubicBezTo>
                  <a:moveTo>
                    <a:pt x="548" y="321"/>
                  </a:moveTo>
                  <a:cubicBezTo>
                    <a:pt x="561" y="321"/>
                    <a:pt x="571" y="332"/>
                    <a:pt x="571" y="344"/>
                  </a:cubicBezTo>
                  <a:cubicBezTo>
                    <a:pt x="571" y="357"/>
                    <a:pt x="561" y="367"/>
                    <a:pt x="548" y="367"/>
                  </a:cubicBezTo>
                  <a:cubicBezTo>
                    <a:pt x="535" y="367"/>
                    <a:pt x="525" y="357"/>
                    <a:pt x="525" y="344"/>
                  </a:cubicBezTo>
                  <a:cubicBezTo>
                    <a:pt x="525" y="332"/>
                    <a:pt x="535" y="321"/>
                    <a:pt x="548" y="321"/>
                  </a:cubicBezTo>
                  <a:moveTo>
                    <a:pt x="345" y="321"/>
                  </a:moveTo>
                  <a:cubicBezTo>
                    <a:pt x="358" y="321"/>
                    <a:pt x="368" y="332"/>
                    <a:pt x="368" y="344"/>
                  </a:cubicBezTo>
                  <a:cubicBezTo>
                    <a:pt x="368" y="357"/>
                    <a:pt x="358" y="367"/>
                    <a:pt x="345" y="367"/>
                  </a:cubicBezTo>
                  <a:cubicBezTo>
                    <a:pt x="333" y="367"/>
                    <a:pt x="323" y="356"/>
                    <a:pt x="323" y="344"/>
                  </a:cubicBezTo>
                  <a:lnTo>
                    <a:pt x="323" y="344"/>
                  </a:lnTo>
                  <a:cubicBezTo>
                    <a:pt x="323" y="331"/>
                    <a:pt x="333" y="321"/>
                    <a:pt x="345" y="321"/>
                  </a:cubicBezTo>
                  <a:moveTo>
                    <a:pt x="165" y="344"/>
                  </a:moveTo>
                  <a:cubicBezTo>
                    <a:pt x="165" y="356"/>
                    <a:pt x="155" y="367"/>
                    <a:pt x="143" y="367"/>
                  </a:cubicBezTo>
                  <a:cubicBezTo>
                    <a:pt x="130" y="367"/>
                    <a:pt x="120" y="356"/>
                    <a:pt x="120" y="344"/>
                  </a:cubicBezTo>
                  <a:lnTo>
                    <a:pt x="120" y="344"/>
                  </a:lnTo>
                  <a:cubicBezTo>
                    <a:pt x="120" y="331"/>
                    <a:pt x="130" y="321"/>
                    <a:pt x="143" y="321"/>
                  </a:cubicBezTo>
                  <a:cubicBezTo>
                    <a:pt x="155" y="321"/>
                    <a:pt x="165" y="331"/>
                    <a:pt x="165" y="344"/>
                  </a:cubicBezTo>
                  <a:close/>
                </a:path>
              </a:pathLst>
            </a:custGeom>
            <a:solidFill>
              <a:srgbClr val="000000"/>
            </a:solidFill>
            <a:ln>
              <a:noFill/>
            </a:ln>
          </p:spPr>
          <p:txBody>
            <a:bodyPr spcFirstLastPara="1" wrap="square" lIns="120000" tIns="60000" rIns="120000" bIns="60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525;p24">
              <a:extLst>
                <a:ext uri="{FF2B5EF4-FFF2-40B4-BE49-F238E27FC236}">
                  <a16:creationId xmlns:a16="http://schemas.microsoft.com/office/drawing/2014/main" id="{A26DE0F9-6EDA-F45F-F2FA-1073E9255FDE}"/>
                </a:ext>
              </a:extLst>
            </p:cNvPr>
            <p:cNvSpPr/>
            <p:nvPr/>
          </p:nvSpPr>
          <p:spPr>
            <a:xfrm>
              <a:off x="5690482" y="4558042"/>
              <a:ext cx="15204" cy="14714"/>
            </a:xfrm>
            <a:custGeom>
              <a:avLst/>
              <a:gdLst/>
              <a:ahLst/>
              <a:cxnLst/>
              <a:rect l="l" t="t" r="r" b="b"/>
              <a:pathLst>
                <a:path w="31" h="30" extrusionOk="0">
                  <a:moveTo>
                    <a:pt x="28" y="7"/>
                  </a:moveTo>
                  <a:cubicBezTo>
                    <a:pt x="24" y="1"/>
                    <a:pt x="18" y="-1"/>
                    <a:pt x="11" y="0"/>
                  </a:cubicBezTo>
                  <a:cubicBezTo>
                    <a:pt x="5" y="2"/>
                    <a:pt x="0" y="8"/>
                    <a:pt x="0" y="15"/>
                  </a:cubicBezTo>
                  <a:cubicBezTo>
                    <a:pt x="0" y="28"/>
                    <a:pt x="17" y="35"/>
                    <a:pt x="26" y="26"/>
                  </a:cubicBezTo>
                  <a:cubicBezTo>
                    <a:pt x="31" y="20"/>
                    <a:pt x="32" y="12"/>
                    <a:pt x="28" y="7"/>
                  </a:cubicBezTo>
                  <a:close/>
                </a:path>
              </a:pathLst>
            </a:custGeom>
            <a:solidFill>
              <a:srgbClr val="000000"/>
            </a:solidFill>
            <a:ln>
              <a:noFill/>
            </a:ln>
          </p:spPr>
          <p:txBody>
            <a:bodyPr spcFirstLastPara="1" wrap="square" lIns="120000" tIns="0" rIns="12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35" name="Google Shape;537;p24">
            <a:extLst>
              <a:ext uri="{FF2B5EF4-FFF2-40B4-BE49-F238E27FC236}">
                <a16:creationId xmlns:a16="http://schemas.microsoft.com/office/drawing/2014/main" id="{EA6D143B-15F4-C9E5-3122-5CCB4160557F}"/>
              </a:ext>
            </a:extLst>
          </p:cNvPr>
          <p:cNvGrpSpPr/>
          <p:nvPr/>
        </p:nvGrpSpPr>
        <p:grpSpPr>
          <a:xfrm>
            <a:off x="1814540" y="1383566"/>
            <a:ext cx="523805" cy="491765"/>
            <a:chOff x="3974870" y="1887010"/>
            <a:chExt cx="392854" cy="368824"/>
          </a:xfrm>
        </p:grpSpPr>
        <p:sp>
          <p:nvSpPr>
            <p:cNvPr id="36" name="Google Shape;538;p24">
              <a:extLst>
                <a:ext uri="{FF2B5EF4-FFF2-40B4-BE49-F238E27FC236}">
                  <a16:creationId xmlns:a16="http://schemas.microsoft.com/office/drawing/2014/main" id="{A47409EA-FECD-02BE-8CEE-A8F9B2B03409}"/>
                </a:ext>
              </a:extLst>
            </p:cNvPr>
            <p:cNvSpPr/>
            <p:nvPr/>
          </p:nvSpPr>
          <p:spPr>
            <a:xfrm>
              <a:off x="4081789" y="1946846"/>
              <a:ext cx="205501" cy="259452"/>
            </a:xfrm>
            <a:custGeom>
              <a:avLst/>
              <a:gdLst/>
              <a:ahLst/>
              <a:cxnLst/>
              <a:rect l="l" t="t" r="r" b="b"/>
              <a:pathLst>
                <a:path w="419" h="529" extrusionOk="0">
                  <a:moveTo>
                    <a:pt x="43" y="297"/>
                  </a:moveTo>
                  <a:cubicBezTo>
                    <a:pt x="36" y="297"/>
                    <a:pt x="29" y="295"/>
                    <a:pt x="24" y="292"/>
                  </a:cubicBezTo>
                  <a:cubicBezTo>
                    <a:pt x="19" y="289"/>
                    <a:pt x="13" y="288"/>
                    <a:pt x="8" y="291"/>
                  </a:cubicBezTo>
                  <a:cubicBezTo>
                    <a:pt x="3" y="294"/>
                    <a:pt x="0" y="299"/>
                    <a:pt x="0" y="305"/>
                  </a:cubicBezTo>
                  <a:lnTo>
                    <a:pt x="0" y="390"/>
                  </a:lnTo>
                  <a:cubicBezTo>
                    <a:pt x="0" y="426"/>
                    <a:pt x="29" y="455"/>
                    <a:pt x="64" y="455"/>
                  </a:cubicBezTo>
                  <a:lnTo>
                    <a:pt x="106" y="455"/>
                  </a:lnTo>
                  <a:cubicBezTo>
                    <a:pt x="105" y="458"/>
                    <a:pt x="105" y="461"/>
                    <a:pt x="105" y="464"/>
                  </a:cubicBezTo>
                  <a:cubicBezTo>
                    <a:pt x="105" y="500"/>
                    <a:pt x="135" y="529"/>
                    <a:pt x="171" y="529"/>
                  </a:cubicBezTo>
                  <a:cubicBezTo>
                    <a:pt x="207" y="529"/>
                    <a:pt x="236" y="500"/>
                    <a:pt x="236" y="464"/>
                  </a:cubicBezTo>
                  <a:cubicBezTo>
                    <a:pt x="236" y="461"/>
                    <a:pt x="236" y="458"/>
                    <a:pt x="235" y="455"/>
                  </a:cubicBezTo>
                  <a:lnTo>
                    <a:pt x="255" y="455"/>
                  </a:lnTo>
                  <a:cubicBezTo>
                    <a:pt x="263" y="455"/>
                    <a:pt x="270" y="448"/>
                    <a:pt x="270" y="439"/>
                  </a:cubicBezTo>
                  <a:cubicBezTo>
                    <a:pt x="270" y="430"/>
                    <a:pt x="263" y="423"/>
                    <a:pt x="255" y="423"/>
                  </a:cubicBezTo>
                  <a:lnTo>
                    <a:pt x="214" y="423"/>
                  </a:lnTo>
                  <a:cubicBezTo>
                    <a:pt x="202" y="423"/>
                    <a:pt x="194" y="436"/>
                    <a:pt x="200" y="447"/>
                  </a:cubicBezTo>
                  <a:cubicBezTo>
                    <a:pt x="203" y="452"/>
                    <a:pt x="205" y="458"/>
                    <a:pt x="205" y="464"/>
                  </a:cubicBezTo>
                  <a:cubicBezTo>
                    <a:pt x="205" y="482"/>
                    <a:pt x="189" y="498"/>
                    <a:pt x="171" y="498"/>
                  </a:cubicBezTo>
                  <a:cubicBezTo>
                    <a:pt x="152" y="498"/>
                    <a:pt x="137" y="482"/>
                    <a:pt x="137" y="464"/>
                  </a:cubicBezTo>
                  <a:cubicBezTo>
                    <a:pt x="137" y="458"/>
                    <a:pt x="138" y="452"/>
                    <a:pt x="141" y="447"/>
                  </a:cubicBezTo>
                  <a:cubicBezTo>
                    <a:pt x="147" y="436"/>
                    <a:pt x="139" y="423"/>
                    <a:pt x="127" y="423"/>
                  </a:cubicBezTo>
                  <a:lnTo>
                    <a:pt x="64" y="423"/>
                  </a:lnTo>
                  <a:cubicBezTo>
                    <a:pt x="46" y="423"/>
                    <a:pt x="31" y="408"/>
                    <a:pt x="31" y="390"/>
                  </a:cubicBezTo>
                  <a:lnTo>
                    <a:pt x="31" y="328"/>
                  </a:lnTo>
                  <a:cubicBezTo>
                    <a:pt x="35" y="328"/>
                    <a:pt x="39" y="329"/>
                    <a:pt x="43" y="329"/>
                  </a:cubicBezTo>
                  <a:cubicBezTo>
                    <a:pt x="79" y="329"/>
                    <a:pt x="108" y="299"/>
                    <a:pt x="108" y="263"/>
                  </a:cubicBezTo>
                  <a:cubicBezTo>
                    <a:pt x="108" y="227"/>
                    <a:pt x="79" y="198"/>
                    <a:pt x="43" y="198"/>
                  </a:cubicBezTo>
                  <a:cubicBezTo>
                    <a:pt x="39" y="198"/>
                    <a:pt x="35" y="198"/>
                    <a:pt x="31" y="199"/>
                  </a:cubicBezTo>
                  <a:lnTo>
                    <a:pt x="31" y="136"/>
                  </a:lnTo>
                  <a:cubicBezTo>
                    <a:pt x="31" y="118"/>
                    <a:pt x="46" y="103"/>
                    <a:pt x="64" y="103"/>
                  </a:cubicBezTo>
                  <a:lnTo>
                    <a:pt x="126" y="103"/>
                  </a:lnTo>
                  <a:cubicBezTo>
                    <a:pt x="137" y="103"/>
                    <a:pt x="145" y="91"/>
                    <a:pt x="140" y="81"/>
                  </a:cubicBezTo>
                  <a:cubicBezTo>
                    <a:pt x="138" y="76"/>
                    <a:pt x="137" y="71"/>
                    <a:pt x="137" y="66"/>
                  </a:cubicBezTo>
                  <a:cubicBezTo>
                    <a:pt x="137" y="47"/>
                    <a:pt x="152" y="31"/>
                    <a:pt x="171" y="31"/>
                  </a:cubicBezTo>
                  <a:cubicBezTo>
                    <a:pt x="189" y="31"/>
                    <a:pt x="205" y="47"/>
                    <a:pt x="205" y="66"/>
                  </a:cubicBezTo>
                  <a:cubicBezTo>
                    <a:pt x="205" y="71"/>
                    <a:pt x="204" y="76"/>
                    <a:pt x="201" y="81"/>
                  </a:cubicBezTo>
                  <a:cubicBezTo>
                    <a:pt x="196" y="91"/>
                    <a:pt x="204" y="103"/>
                    <a:pt x="215" y="103"/>
                  </a:cubicBezTo>
                  <a:lnTo>
                    <a:pt x="277" y="103"/>
                  </a:lnTo>
                  <a:cubicBezTo>
                    <a:pt x="295" y="103"/>
                    <a:pt x="310" y="118"/>
                    <a:pt x="310" y="136"/>
                  </a:cubicBezTo>
                  <a:lnTo>
                    <a:pt x="310" y="222"/>
                  </a:lnTo>
                  <a:cubicBezTo>
                    <a:pt x="310" y="228"/>
                    <a:pt x="313" y="233"/>
                    <a:pt x="319" y="236"/>
                  </a:cubicBezTo>
                  <a:cubicBezTo>
                    <a:pt x="324" y="238"/>
                    <a:pt x="330" y="238"/>
                    <a:pt x="335" y="235"/>
                  </a:cubicBezTo>
                  <a:cubicBezTo>
                    <a:pt x="340" y="231"/>
                    <a:pt x="347" y="229"/>
                    <a:pt x="354" y="229"/>
                  </a:cubicBezTo>
                  <a:cubicBezTo>
                    <a:pt x="372" y="229"/>
                    <a:pt x="388" y="244"/>
                    <a:pt x="388" y="263"/>
                  </a:cubicBezTo>
                  <a:cubicBezTo>
                    <a:pt x="388" y="282"/>
                    <a:pt x="372" y="297"/>
                    <a:pt x="354" y="297"/>
                  </a:cubicBezTo>
                  <a:cubicBezTo>
                    <a:pt x="347" y="297"/>
                    <a:pt x="340" y="295"/>
                    <a:pt x="335" y="292"/>
                  </a:cubicBezTo>
                  <a:cubicBezTo>
                    <a:pt x="330" y="288"/>
                    <a:pt x="324" y="288"/>
                    <a:pt x="319" y="291"/>
                  </a:cubicBezTo>
                  <a:cubicBezTo>
                    <a:pt x="313" y="293"/>
                    <a:pt x="310" y="299"/>
                    <a:pt x="310" y="305"/>
                  </a:cubicBezTo>
                  <a:lnTo>
                    <a:pt x="310" y="347"/>
                  </a:lnTo>
                  <a:cubicBezTo>
                    <a:pt x="310" y="356"/>
                    <a:pt x="317" y="363"/>
                    <a:pt x="326" y="363"/>
                  </a:cubicBezTo>
                  <a:cubicBezTo>
                    <a:pt x="335" y="363"/>
                    <a:pt x="342" y="356"/>
                    <a:pt x="342" y="347"/>
                  </a:cubicBezTo>
                  <a:lnTo>
                    <a:pt x="342" y="327"/>
                  </a:lnTo>
                  <a:cubicBezTo>
                    <a:pt x="346" y="328"/>
                    <a:pt x="350" y="329"/>
                    <a:pt x="354" y="329"/>
                  </a:cubicBezTo>
                  <a:cubicBezTo>
                    <a:pt x="390" y="329"/>
                    <a:pt x="419" y="299"/>
                    <a:pt x="419" y="263"/>
                  </a:cubicBezTo>
                  <a:cubicBezTo>
                    <a:pt x="419" y="227"/>
                    <a:pt x="390" y="198"/>
                    <a:pt x="354" y="198"/>
                  </a:cubicBezTo>
                  <a:cubicBezTo>
                    <a:pt x="350" y="198"/>
                    <a:pt x="346" y="198"/>
                    <a:pt x="342" y="199"/>
                  </a:cubicBezTo>
                  <a:lnTo>
                    <a:pt x="342" y="136"/>
                  </a:lnTo>
                  <a:cubicBezTo>
                    <a:pt x="342" y="101"/>
                    <a:pt x="313" y="72"/>
                    <a:pt x="277" y="72"/>
                  </a:cubicBezTo>
                  <a:lnTo>
                    <a:pt x="236" y="72"/>
                  </a:lnTo>
                  <a:cubicBezTo>
                    <a:pt x="236" y="70"/>
                    <a:pt x="236" y="68"/>
                    <a:pt x="236" y="66"/>
                  </a:cubicBezTo>
                  <a:cubicBezTo>
                    <a:pt x="236" y="29"/>
                    <a:pt x="207" y="0"/>
                    <a:pt x="171" y="0"/>
                  </a:cubicBezTo>
                  <a:cubicBezTo>
                    <a:pt x="135" y="0"/>
                    <a:pt x="105" y="29"/>
                    <a:pt x="105" y="66"/>
                  </a:cubicBezTo>
                  <a:cubicBezTo>
                    <a:pt x="105" y="68"/>
                    <a:pt x="105" y="70"/>
                    <a:pt x="106" y="72"/>
                  </a:cubicBezTo>
                  <a:lnTo>
                    <a:pt x="64" y="72"/>
                  </a:lnTo>
                  <a:cubicBezTo>
                    <a:pt x="29" y="72"/>
                    <a:pt x="0" y="101"/>
                    <a:pt x="0" y="136"/>
                  </a:cubicBezTo>
                  <a:lnTo>
                    <a:pt x="0" y="222"/>
                  </a:lnTo>
                  <a:cubicBezTo>
                    <a:pt x="0" y="227"/>
                    <a:pt x="3" y="233"/>
                    <a:pt x="8" y="235"/>
                  </a:cubicBezTo>
                  <a:cubicBezTo>
                    <a:pt x="13" y="238"/>
                    <a:pt x="19" y="238"/>
                    <a:pt x="24" y="235"/>
                  </a:cubicBezTo>
                  <a:cubicBezTo>
                    <a:pt x="29" y="231"/>
                    <a:pt x="36" y="229"/>
                    <a:pt x="43" y="229"/>
                  </a:cubicBezTo>
                  <a:cubicBezTo>
                    <a:pt x="61" y="229"/>
                    <a:pt x="77" y="244"/>
                    <a:pt x="77" y="263"/>
                  </a:cubicBezTo>
                  <a:cubicBezTo>
                    <a:pt x="77" y="282"/>
                    <a:pt x="61" y="297"/>
                    <a:pt x="43" y="297"/>
                  </a:cubicBezTo>
                  <a:close/>
                </a:path>
              </a:pathLst>
            </a:custGeom>
            <a:solidFill>
              <a:srgbClr val="000000"/>
            </a:solidFill>
            <a:ln>
              <a:noFill/>
            </a:ln>
          </p:spPr>
          <p:txBody>
            <a:bodyPr spcFirstLastPara="1" wrap="square" lIns="120000" tIns="60000" rIns="120000" bIns="60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cs typeface="Arial"/>
                <a:sym typeface="Arial"/>
              </a:endParaRPr>
            </a:p>
          </p:txBody>
        </p:sp>
        <p:sp>
          <p:nvSpPr>
            <p:cNvPr id="37" name="Google Shape;539;p24">
              <a:extLst>
                <a:ext uri="{FF2B5EF4-FFF2-40B4-BE49-F238E27FC236}">
                  <a16:creationId xmlns:a16="http://schemas.microsoft.com/office/drawing/2014/main" id="{598D5AFB-DD9F-4536-E774-E323536A7AE2}"/>
                </a:ext>
              </a:extLst>
            </p:cNvPr>
            <p:cNvSpPr/>
            <p:nvPr/>
          </p:nvSpPr>
          <p:spPr>
            <a:xfrm>
              <a:off x="3993998" y="2076327"/>
              <a:ext cx="373236" cy="179507"/>
            </a:xfrm>
            <a:custGeom>
              <a:avLst/>
              <a:gdLst/>
              <a:ahLst/>
              <a:cxnLst/>
              <a:rect l="l" t="t" r="r" b="b"/>
              <a:pathLst>
                <a:path w="761" h="366" extrusionOk="0">
                  <a:moveTo>
                    <a:pt x="32" y="57"/>
                  </a:moveTo>
                  <a:cubicBezTo>
                    <a:pt x="31" y="49"/>
                    <a:pt x="23" y="43"/>
                    <a:pt x="14" y="44"/>
                  </a:cubicBezTo>
                  <a:cubicBezTo>
                    <a:pt x="6" y="46"/>
                    <a:pt x="0" y="54"/>
                    <a:pt x="1" y="62"/>
                  </a:cubicBezTo>
                  <a:cubicBezTo>
                    <a:pt x="16" y="146"/>
                    <a:pt x="59" y="223"/>
                    <a:pt x="125" y="279"/>
                  </a:cubicBezTo>
                  <a:cubicBezTo>
                    <a:pt x="191" y="335"/>
                    <a:pt x="275" y="366"/>
                    <a:pt x="361" y="366"/>
                  </a:cubicBezTo>
                  <a:cubicBezTo>
                    <a:pt x="456" y="366"/>
                    <a:pt x="546" y="330"/>
                    <a:pt x="614" y="264"/>
                  </a:cubicBezTo>
                  <a:cubicBezTo>
                    <a:pt x="673" y="208"/>
                    <a:pt x="711" y="135"/>
                    <a:pt x="722" y="56"/>
                  </a:cubicBezTo>
                  <a:lnTo>
                    <a:pt x="734" y="70"/>
                  </a:lnTo>
                  <a:cubicBezTo>
                    <a:pt x="739" y="76"/>
                    <a:pt x="749" y="77"/>
                    <a:pt x="756" y="72"/>
                  </a:cubicBezTo>
                  <a:cubicBezTo>
                    <a:pt x="763" y="67"/>
                    <a:pt x="764" y="57"/>
                    <a:pt x="758" y="50"/>
                  </a:cubicBezTo>
                  <a:lnTo>
                    <a:pt x="723" y="6"/>
                  </a:lnTo>
                  <a:cubicBezTo>
                    <a:pt x="718" y="0"/>
                    <a:pt x="708" y="-1"/>
                    <a:pt x="701" y="4"/>
                  </a:cubicBezTo>
                  <a:lnTo>
                    <a:pt x="654" y="39"/>
                  </a:lnTo>
                  <a:cubicBezTo>
                    <a:pt x="647" y="45"/>
                    <a:pt x="645" y="54"/>
                    <a:pt x="651" y="61"/>
                  </a:cubicBezTo>
                  <a:cubicBezTo>
                    <a:pt x="656" y="68"/>
                    <a:pt x="665" y="70"/>
                    <a:pt x="672" y="64"/>
                  </a:cubicBezTo>
                  <a:lnTo>
                    <a:pt x="692" y="50"/>
                  </a:lnTo>
                  <a:cubicBezTo>
                    <a:pt x="681" y="123"/>
                    <a:pt x="646" y="190"/>
                    <a:pt x="592" y="242"/>
                  </a:cubicBezTo>
                  <a:cubicBezTo>
                    <a:pt x="530" y="302"/>
                    <a:pt x="448" y="335"/>
                    <a:pt x="361" y="335"/>
                  </a:cubicBezTo>
                  <a:cubicBezTo>
                    <a:pt x="282" y="335"/>
                    <a:pt x="205" y="306"/>
                    <a:pt x="145" y="255"/>
                  </a:cubicBezTo>
                  <a:cubicBezTo>
                    <a:pt x="85" y="204"/>
                    <a:pt x="45" y="134"/>
                    <a:pt x="32" y="57"/>
                  </a:cubicBezTo>
                  <a:close/>
                </a:path>
              </a:pathLst>
            </a:custGeom>
            <a:solidFill>
              <a:srgbClr val="000000"/>
            </a:solidFill>
            <a:ln>
              <a:noFill/>
            </a:ln>
          </p:spPr>
          <p:txBody>
            <a:bodyPr spcFirstLastPara="1" wrap="square" lIns="120000" tIns="60000" rIns="120000" bIns="60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cs typeface="Arial"/>
                <a:sym typeface="Arial"/>
              </a:endParaRPr>
            </a:p>
          </p:txBody>
        </p:sp>
        <p:sp>
          <p:nvSpPr>
            <p:cNvPr id="38" name="Google Shape;540;p24">
              <a:extLst>
                <a:ext uri="{FF2B5EF4-FFF2-40B4-BE49-F238E27FC236}">
                  <a16:creationId xmlns:a16="http://schemas.microsoft.com/office/drawing/2014/main" id="{CB31ACC3-E2E6-5632-FACC-FD707D62A1D3}"/>
                </a:ext>
              </a:extLst>
            </p:cNvPr>
            <p:cNvSpPr/>
            <p:nvPr/>
          </p:nvSpPr>
          <p:spPr>
            <a:xfrm>
              <a:off x="3974870" y="1887010"/>
              <a:ext cx="392854" cy="189807"/>
            </a:xfrm>
            <a:custGeom>
              <a:avLst/>
              <a:gdLst/>
              <a:ahLst/>
              <a:cxnLst/>
              <a:rect l="l" t="t" r="r" b="b"/>
              <a:pathLst>
                <a:path w="801" h="387" extrusionOk="0">
                  <a:moveTo>
                    <a:pt x="679" y="0"/>
                  </a:moveTo>
                  <a:cubicBezTo>
                    <a:pt x="632" y="0"/>
                    <a:pt x="592" y="26"/>
                    <a:pt x="571" y="64"/>
                  </a:cubicBezTo>
                  <a:cubicBezTo>
                    <a:pt x="519" y="36"/>
                    <a:pt x="460" y="21"/>
                    <a:pt x="400" y="21"/>
                  </a:cubicBezTo>
                  <a:cubicBezTo>
                    <a:pt x="305" y="21"/>
                    <a:pt x="216" y="58"/>
                    <a:pt x="147" y="123"/>
                  </a:cubicBezTo>
                  <a:cubicBezTo>
                    <a:pt x="89" y="180"/>
                    <a:pt x="51" y="253"/>
                    <a:pt x="39" y="332"/>
                  </a:cubicBezTo>
                  <a:lnTo>
                    <a:pt x="28" y="318"/>
                  </a:lnTo>
                  <a:cubicBezTo>
                    <a:pt x="22" y="312"/>
                    <a:pt x="12" y="311"/>
                    <a:pt x="6" y="316"/>
                  </a:cubicBezTo>
                  <a:cubicBezTo>
                    <a:pt x="-1" y="322"/>
                    <a:pt x="-2" y="331"/>
                    <a:pt x="4" y="338"/>
                  </a:cubicBezTo>
                  <a:lnTo>
                    <a:pt x="39" y="382"/>
                  </a:lnTo>
                  <a:cubicBezTo>
                    <a:pt x="44" y="388"/>
                    <a:pt x="54" y="389"/>
                    <a:pt x="60" y="384"/>
                  </a:cubicBezTo>
                  <a:lnTo>
                    <a:pt x="108" y="349"/>
                  </a:lnTo>
                  <a:cubicBezTo>
                    <a:pt x="115" y="344"/>
                    <a:pt x="116" y="334"/>
                    <a:pt x="111" y="327"/>
                  </a:cubicBezTo>
                  <a:cubicBezTo>
                    <a:pt x="106" y="320"/>
                    <a:pt x="96" y="319"/>
                    <a:pt x="89" y="324"/>
                  </a:cubicBezTo>
                  <a:lnTo>
                    <a:pt x="70" y="338"/>
                  </a:lnTo>
                  <a:cubicBezTo>
                    <a:pt x="80" y="265"/>
                    <a:pt x="115" y="198"/>
                    <a:pt x="169" y="146"/>
                  </a:cubicBezTo>
                  <a:cubicBezTo>
                    <a:pt x="231" y="86"/>
                    <a:pt x="314" y="53"/>
                    <a:pt x="400" y="53"/>
                  </a:cubicBezTo>
                  <a:cubicBezTo>
                    <a:pt x="456" y="53"/>
                    <a:pt x="511" y="67"/>
                    <a:pt x="560" y="93"/>
                  </a:cubicBezTo>
                  <a:cubicBezTo>
                    <a:pt x="558" y="102"/>
                    <a:pt x="556" y="112"/>
                    <a:pt x="556" y="122"/>
                  </a:cubicBezTo>
                  <a:cubicBezTo>
                    <a:pt x="556" y="189"/>
                    <a:pt x="611" y="244"/>
                    <a:pt x="679" y="244"/>
                  </a:cubicBezTo>
                  <a:cubicBezTo>
                    <a:pt x="686" y="244"/>
                    <a:pt x="694" y="243"/>
                    <a:pt x="701" y="242"/>
                  </a:cubicBezTo>
                  <a:cubicBezTo>
                    <a:pt x="715" y="269"/>
                    <a:pt x="724" y="299"/>
                    <a:pt x="729" y="329"/>
                  </a:cubicBezTo>
                  <a:cubicBezTo>
                    <a:pt x="731" y="337"/>
                    <a:pt x="737" y="342"/>
                    <a:pt x="745" y="342"/>
                  </a:cubicBezTo>
                  <a:cubicBezTo>
                    <a:pt x="746" y="342"/>
                    <a:pt x="747" y="342"/>
                    <a:pt x="748" y="342"/>
                  </a:cubicBezTo>
                  <a:cubicBezTo>
                    <a:pt x="756" y="340"/>
                    <a:pt x="762" y="332"/>
                    <a:pt x="760" y="324"/>
                  </a:cubicBezTo>
                  <a:cubicBezTo>
                    <a:pt x="755" y="292"/>
                    <a:pt x="745" y="261"/>
                    <a:pt x="731" y="232"/>
                  </a:cubicBezTo>
                  <a:cubicBezTo>
                    <a:pt x="772" y="212"/>
                    <a:pt x="801" y="170"/>
                    <a:pt x="801" y="122"/>
                  </a:cubicBezTo>
                  <a:cubicBezTo>
                    <a:pt x="801" y="54"/>
                    <a:pt x="746" y="0"/>
                    <a:pt x="679" y="0"/>
                  </a:cubicBezTo>
                  <a:moveTo>
                    <a:pt x="679" y="213"/>
                  </a:moveTo>
                  <a:cubicBezTo>
                    <a:pt x="628" y="213"/>
                    <a:pt x="588" y="172"/>
                    <a:pt x="588" y="122"/>
                  </a:cubicBezTo>
                  <a:cubicBezTo>
                    <a:pt x="588" y="72"/>
                    <a:pt x="628" y="31"/>
                    <a:pt x="679" y="31"/>
                  </a:cubicBezTo>
                  <a:cubicBezTo>
                    <a:pt x="729" y="31"/>
                    <a:pt x="769" y="72"/>
                    <a:pt x="769" y="122"/>
                  </a:cubicBezTo>
                  <a:cubicBezTo>
                    <a:pt x="769" y="172"/>
                    <a:pt x="729" y="213"/>
                    <a:pt x="679" y="213"/>
                  </a:cubicBezTo>
                  <a:close/>
                </a:path>
              </a:pathLst>
            </a:custGeom>
            <a:solidFill>
              <a:srgbClr val="000000"/>
            </a:solidFill>
            <a:ln>
              <a:noFill/>
            </a:ln>
          </p:spPr>
          <p:txBody>
            <a:bodyPr spcFirstLastPara="1" wrap="square" lIns="120000" tIns="60000" rIns="120000" bIns="60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cs typeface="Arial"/>
                <a:sym typeface="Arial"/>
              </a:endParaRPr>
            </a:p>
          </p:txBody>
        </p:sp>
        <p:sp>
          <p:nvSpPr>
            <p:cNvPr id="39" name="Google Shape;541;p24">
              <a:extLst>
                <a:ext uri="{FF2B5EF4-FFF2-40B4-BE49-F238E27FC236}">
                  <a16:creationId xmlns:a16="http://schemas.microsoft.com/office/drawing/2014/main" id="{633B150C-CE4A-9F37-BCA3-73F2531A5989}"/>
                </a:ext>
              </a:extLst>
            </p:cNvPr>
            <p:cNvSpPr/>
            <p:nvPr/>
          </p:nvSpPr>
          <p:spPr>
            <a:xfrm>
              <a:off x="4279443" y="1926247"/>
              <a:ext cx="56402" cy="42179"/>
            </a:xfrm>
            <a:custGeom>
              <a:avLst/>
              <a:gdLst/>
              <a:ahLst/>
              <a:cxnLst/>
              <a:rect l="l" t="t" r="r" b="b"/>
              <a:pathLst>
                <a:path w="115" h="86" extrusionOk="0">
                  <a:moveTo>
                    <a:pt x="88" y="5"/>
                  </a:moveTo>
                  <a:lnTo>
                    <a:pt x="44" y="49"/>
                  </a:lnTo>
                  <a:lnTo>
                    <a:pt x="27" y="32"/>
                  </a:lnTo>
                  <a:cubicBezTo>
                    <a:pt x="21" y="26"/>
                    <a:pt x="11" y="26"/>
                    <a:pt x="5" y="32"/>
                  </a:cubicBezTo>
                  <a:cubicBezTo>
                    <a:pt x="-1" y="38"/>
                    <a:pt x="-1" y="48"/>
                    <a:pt x="5" y="54"/>
                  </a:cubicBezTo>
                  <a:lnTo>
                    <a:pt x="33" y="82"/>
                  </a:lnTo>
                  <a:cubicBezTo>
                    <a:pt x="39" y="88"/>
                    <a:pt x="49" y="88"/>
                    <a:pt x="55" y="82"/>
                  </a:cubicBezTo>
                  <a:lnTo>
                    <a:pt x="111" y="27"/>
                  </a:lnTo>
                  <a:cubicBezTo>
                    <a:pt x="117" y="21"/>
                    <a:pt x="117" y="11"/>
                    <a:pt x="111" y="5"/>
                  </a:cubicBezTo>
                  <a:cubicBezTo>
                    <a:pt x="104" y="-2"/>
                    <a:pt x="95" y="-2"/>
                    <a:pt x="88" y="5"/>
                  </a:cubicBezTo>
                  <a:close/>
                </a:path>
              </a:pathLst>
            </a:custGeom>
            <a:solidFill>
              <a:srgbClr val="000000"/>
            </a:solidFill>
            <a:ln>
              <a:noFill/>
            </a:ln>
          </p:spPr>
          <p:txBody>
            <a:bodyPr spcFirstLastPara="1" wrap="square" lIns="120000" tIns="0" rIns="12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542;p24">
              <a:extLst>
                <a:ext uri="{FF2B5EF4-FFF2-40B4-BE49-F238E27FC236}">
                  <a16:creationId xmlns:a16="http://schemas.microsoft.com/office/drawing/2014/main" id="{F155D11C-4F78-E682-FE1A-028DD2FDC905}"/>
                </a:ext>
              </a:extLst>
            </p:cNvPr>
            <p:cNvSpPr/>
            <p:nvPr/>
          </p:nvSpPr>
          <p:spPr>
            <a:xfrm>
              <a:off x="4230397" y="2143029"/>
              <a:ext cx="15204" cy="14714"/>
            </a:xfrm>
            <a:custGeom>
              <a:avLst/>
              <a:gdLst/>
              <a:ahLst/>
              <a:cxnLst/>
              <a:rect l="l" t="t" r="r" b="b"/>
              <a:pathLst>
                <a:path w="31" h="30" extrusionOk="0">
                  <a:moveTo>
                    <a:pt x="29" y="7"/>
                  </a:moveTo>
                  <a:cubicBezTo>
                    <a:pt x="24" y="0"/>
                    <a:pt x="14" y="-2"/>
                    <a:pt x="7" y="2"/>
                  </a:cubicBezTo>
                  <a:cubicBezTo>
                    <a:pt x="0" y="7"/>
                    <a:pt x="-2" y="17"/>
                    <a:pt x="3" y="24"/>
                  </a:cubicBezTo>
                  <a:cubicBezTo>
                    <a:pt x="8" y="31"/>
                    <a:pt x="17" y="33"/>
                    <a:pt x="24" y="28"/>
                  </a:cubicBezTo>
                  <a:cubicBezTo>
                    <a:pt x="32" y="24"/>
                    <a:pt x="34" y="14"/>
                    <a:pt x="29" y="7"/>
                  </a:cubicBezTo>
                  <a:close/>
                </a:path>
              </a:pathLst>
            </a:custGeom>
            <a:solidFill>
              <a:srgbClr val="000000"/>
            </a:solidFill>
            <a:ln>
              <a:noFill/>
            </a:ln>
          </p:spPr>
          <p:txBody>
            <a:bodyPr spcFirstLastPara="1" wrap="square" lIns="120000" tIns="0" rIns="12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cs typeface="Arial"/>
                <a:sym typeface="Arial"/>
              </a:endParaRPr>
            </a:p>
          </p:txBody>
        </p:sp>
      </p:grpSp>
      <p:cxnSp>
        <p:nvCxnSpPr>
          <p:cNvPr id="41" name="Google Shape;544;p24">
            <a:extLst>
              <a:ext uri="{FF2B5EF4-FFF2-40B4-BE49-F238E27FC236}">
                <a16:creationId xmlns:a16="http://schemas.microsoft.com/office/drawing/2014/main" id="{3898D3AC-71AB-139E-51C7-3A534C499527}"/>
              </a:ext>
            </a:extLst>
          </p:cNvPr>
          <p:cNvCxnSpPr>
            <a:endCxn id="27" idx="4"/>
          </p:cNvCxnSpPr>
          <p:nvPr/>
        </p:nvCxnSpPr>
        <p:spPr>
          <a:xfrm rot="10800000">
            <a:off x="2086245" y="2121535"/>
            <a:ext cx="0" cy="220000"/>
          </a:xfrm>
          <a:prstGeom prst="straightConnector1">
            <a:avLst/>
          </a:prstGeom>
          <a:noFill/>
          <a:ln w="19050" cap="flat" cmpd="sng">
            <a:solidFill>
              <a:srgbClr val="000000"/>
            </a:solidFill>
            <a:prstDash val="solid"/>
            <a:round/>
            <a:headEnd type="none" w="med" len="med"/>
            <a:tailEnd type="none" w="med" len="med"/>
          </a:ln>
        </p:spPr>
      </p:cxnSp>
      <p:cxnSp>
        <p:nvCxnSpPr>
          <p:cNvPr id="42" name="Google Shape;545;p24">
            <a:extLst>
              <a:ext uri="{FF2B5EF4-FFF2-40B4-BE49-F238E27FC236}">
                <a16:creationId xmlns:a16="http://schemas.microsoft.com/office/drawing/2014/main" id="{58EBCD01-57AB-83CA-BD69-A631E562C4E3}"/>
              </a:ext>
            </a:extLst>
          </p:cNvPr>
          <p:cNvCxnSpPr>
            <a:endCxn id="28" idx="4"/>
          </p:cNvCxnSpPr>
          <p:nvPr/>
        </p:nvCxnSpPr>
        <p:spPr>
          <a:xfrm rot="10800000">
            <a:off x="9831777" y="2101535"/>
            <a:ext cx="0" cy="240000"/>
          </a:xfrm>
          <a:prstGeom prst="straightConnector1">
            <a:avLst/>
          </a:prstGeom>
          <a:noFill/>
          <a:ln w="19050" cap="flat" cmpd="sng">
            <a:solidFill>
              <a:srgbClr val="000000"/>
            </a:solidFill>
            <a:prstDash val="solid"/>
            <a:round/>
            <a:headEnd type="none" w="med" len="med"/>
            <a:tailEnd type="none" w="med" len="med"/>
          </a:ln>
        </p:spPr>
      </p:cxnSp>
      <p:sp>
        <p:nvSpPr>
          <p:cNvPr id="43" name="TextBox 42">
            <a:extLst>
              <a:ext uri="{FF2B5EF4-FFF2-40B4-BE49-F238E27FC236}">
                <a16:creationId xmlns:a16="http://schemas.microsoft.com/office/drawing/2014/main" id="{2D142BE5-36F8-0A5C-1867-3C30B88956B7}"/>
              </a:ext>
            </a:extLst>
          </p:cNvPr>
          <p:cNvSpPr txBox="1"/>
          <p:nvPr/>
        </p:nvSpPr>
        <p:spPr>
          <a:xfrm>
            <a:off x="0" y="2434125"/>
            <a:ext cx="3474086" cy="3170099"/>
          </a:xfrm>
          <a:prstGeom prst="rect">
            <a:avLst/>
          </a:prstGeom>
          <a:noFill/>
        </p:spPr>
        <p:txBody>
          <a:bodyPr wrap="square">
            <a:spAutoFit/>
          </a:bodyPr>
          <a:lstStyle/>
          <a:p>
            <a:pPr algn="ctr" defTabSz="1219170"/>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kiến</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trúc sư, nhà văn, nhà thơ, sinh năm 1974 tại tỉnh Phú Thọ</a:t>
            </a:r>
            <a:endParaRPr lang="en-SG" sz="11500" kern="0" dirty="0">
              <a:solidFill>
                <a:sysClr val="windowText" lastClr="000000"/>
              </a:solidFill>
              <a:latin typeface="Times New Roman" panose="02020603050405020304" pitchFamily="18" charset="0"/>
              <a:cs typeface="Times New Roman" panose="02020603050405020304" pitchFamily="18" charset="0"/>
              <a:sym typeface="Arial"/>
            </a:endParaRPr>
          </a:p>
        </p:txBody>
      </p:sp>
      <p:sp>
        <p:nvSpPr>
          <p:cNvPr id="44" name="TextBox 43">
            <a:extLst>
              <a:ext uri="{FF2B5EF4-FFF2-40B4-BE49-F238E27FC236}">
                <a16:creationId xmlns:a16="http://schemas.microsoft.com/office/drawing/2014/main" id="{9AAB4029-660C-9A7A-52B6-2396F9EA611D}"/>
              </a:ext>
            </a:extLst>
          </p:cNvPr>
          <p:cNvSpPr txBox="1"/>
          <p:nvPr/>
        </p:nvSpPr>
        <p:spPr>
          <a:xfrm>
            <a:off x="7913823" y="2465436"/>
            <a:ext cx="4108844" cy="3785652"/>
          </a:xfrm>
          <a:prstGeom prst="rect">
            <a:avLst/>
          </a:prstGeom>
          <a:noFill/>
        </p:spPr>
        <p:txBody>
          <a:bodyPr wrap="square">
            <a:spAutoFit/>
          </a:bodyPr>
          <a:lstStyle/>
          <a:p>
            <a:pPr algn="ctr"/>
            <a:r>
              <a:rPr lang="en-US" sz="4000" dirty="0">
                <a:latin typeface="Times New Roman" panose="02020603050405020304" pitchFamily="18" charset="0"/>
                <a:cs typeface="Times New Roman" panose="02020603050405020304" pitchFamily="18" charset="0"/>
              </a:rPr>
              <a:t>V</a:t>
            </a:r>
            <a:r>
              <a:rPr lang="vi-VN" sz="4000" dirty="0">
                <a:latin typeface="Times New Roman" panose="02020603050405020304" pitchFamily="18" charset="0"/>
                <a:cs typeface="Times New Roman" panose="02020603050405020304" pitchFamily="18" charset="0"/>
              </a:rPr>
              <a:t>ề âm nhạc, ông cũng là nhạc sĩ được biết đến với các bài hát như Bà tôi, Giọt sương bay lên,...</a:t>
            </a:r>
            <a:endParaRPr lang="en-SG"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2803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par>
                                <p:cTn id="21" presetID="16" presetClass="entr" presetSubtype="21"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barn(inVertical)">
                                      <p:cBhvr>
                                        <p:cTn id="23" dur="500"/>
                                        <p:tgtEl>
                                          <p:spTgt spid="35"/>
                                        </p:tgtEl>
                                      </p:cBhvr>
                                    </p:animEffect>
                                  </p:childTnLst>
                                </p:cTn>
                              </p:par>
                              <p:par>
                                <p:cTn id="24" presetID="16" presetClass="entr" presetSubtype="21"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barn(inVertical)">
                                      <p:cBhvr>
                                        <p:cTn id="26" dur="500"/>
                                        <p:tgtEl>
                                          <p:spTgt spid="4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barn(inVertical)">
                                      <p:cBhvr>
                                        <p:cTn id="29" dur="500"/>
                                        <p:tgtEl>
                                          <p:spTgt spid="4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par>
                                <p:cTn id="35" presetID="16" presetClass="entr" presetSubtype="21"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par>
                                <p:cTn id="38" presetID="16" presetClass="entr" presetSubtype="21"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par>
                                <p:cTn id="41" presetID="16" presetClass="entr" presetSubtype="21"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barn(inVertical)">
                                      <p:cBhvr>
                                        <p:cTn id="43" dur="500"/>
                                        <p:tgtEl>
                                          <p:spTgt spid="4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barn(inVertical)">
                                      <p:cBhvr>
                                        <p:cTn id="4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43" grpId="0"/>
      <p:bldP spid="44" grpId="0"/>
    </p:bldLst>
  </p:timing>
</p:sld>
</file>

<file path=ppt/tags/tag1.xml><?xml version="1.0" encoding="utf-8"?>
<p:tagLst xmlns:a="http://schemas.openxmlformats.org/drawingml/2006/main" xmlns:r="http://schemas.openxmlformats.org/officeDocument/2006/relationships" xmlns:p="http://schemas.openxmlformats.org/presentationml/2006/main">
  <p:tag name="AS_UNIQUEID" val="736"/>
</p:tagLst>
</file>

<file path=ppt/tags/tag10.xml><?xml version="1.0" encoding="utf-8"?>
<p:tagLst xmlns:a="http://schemas.openxmlformats.org/drawingml/2006/main" xmlns:r="http://schemas.openxmlformats.org/officeDocument/2006/relationships" xmlns:p="http://schemas.openxmlformats.org/presentationml/2006/main">
  <p:tag name="AS_UNIQUEID" val="738"/>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AS_UNIQUEID" val="739"/>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AS_UNIQUEID" val="740"/>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2.xml><?xml version="1.0" encoding="utf-8"?>
<p:tagLst xmlns:a="http://schemas.openxmlformats.org/drawingml/2006/main" xmlns:r="http://schemas.openxmlformats.org/officeDocument/2006/relationships" xmlns:p="http://schemas.openxmlformats.org/presentationml/2006/main">
  <p:tag name="AS_UNIQUEID" val="737"/>
</p:tagLst>
</file>

<file path=ppt/tags/tag3.xml><?xml version="1.0" encoding="utf-8"?>
<p:tagLst xmlns:a="http://schemas.openxmlformats.org/drawingml/2006/main" xmlns:r="http://schemas.openxmlformats.org/officeDocument/2006/relationships" xmlns:p="http://schemas.openxmlformats.org/presentationml/2006/main">
  <p:tag name="AS_UNIQUEID" val="741"/>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AS_UNIQUEID" val="738"/>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AS_UNIQUEID" val="739"/>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AS_UNIQUEID" val="740"/>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AS_UNIQUEID" val="736"/>
</p:tagLst>
</file>

<file path=ppt/tags/tag8.xml><?xml version="1.0" encoding="utf-8"?>
<p:tagLst xmlns:a="http://schemas.openxmlformats.org/drawingml/2006/main" xmlns:r="http://schemas.openxmlformats.org/officeDocument/2006/relationships" xmlns:p="http://schemas.openxmlformats.org/presentationml/2006/main">
  <p:tag name="AS_UNIQUEID" val="737"/>
</p:tagLst>
</file>

<file path=ppt/tags/tag9.xml><?xml version="1.0" encoding="utf-8"?>
<p:tagLst xmlns:a="http://schemas.openxmlformats.org/drawingml/2006/main" xmlns:r="http://schemas.openxmlformats.org/officeDocument/2006/relationships" xmlns:p="http://schemas.openxmlformats.org/presentationml/2006/main">
  <p:tag name="AS_UNIQUEID" val="741"/>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Jungle Fauna and Landscapes MK Campaign by Slidesgo">
  <a:themeElements>
    <a:clrScheme name="Simple Light">
      <a:dk1>
        <a:srgbClr val="373579"/>
      </a:dk1>
      <a:lt1>
        <a:srgbClr val="FFFFFF"/>
      </a:lt1>
      <a:dk2>
        <a:srgbClr val="D9D7FF"/>
      </a:dk2>
      <a:lt2>
        <a:srgbClr val="A0736A"/>
      </a:lt2>
      <a:accent1>
        <a:srgbClr val="7C77DA"/>
      </a:accent1>
      <a:accent2>
        <a:srgbClr val="ADA645"/>
      </a:accent2>
      <a:accent3>
        <a:srgbClr val="B4D157"/>
      </a:accent3>
      <a:accent4>
        <a:srgbClr val="E0BB35"/>
      </a:accent4>
      <a:accent5>
        <a:srgbClr val="FF405C"/>
      </a:accent5>
      <a:accent6>
        <a:srgbClr val="FFFFFF"/>
      </a:accent6>
      <a:hlink>
        <a:srgbClr val="3735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550</TotalTime>
  <Words>1327</Words>
  <Application>Microsoft Office PowerPoint</Application>
  <PresentationFormat>Widescreen</PresentationFormat>
  <Paragraphs>242</Paragraphs>
  <Slides>42</Slides>
  <Notes>7</Notes>
  <HiddenSlides>0</HiddenSlides>
  <MMClips>2</MMClips>
  <ScaleCrop>false</ScaleCrop>
  <HeadingPairs>
    <vt:vector size="6" baseType="variant">
      <vt:variant>
        <vt:lpstr>Fonts Used</vt:lpstr>
      </vt:variant>
      <vt:variant>
        <vt:i4>21</vt:i4>
      </vt:variant>
      <vt:variant>
        <vt:lpstr>Theme</vt:lpstr>
      </vt:variant>
      <vt:variant>
        <vt:i4>4</vt:i4>
      </vt:variant>
      <vt:variant>
        <vt:lpstr>Slide Titles</vt:lpstr>
      </vt:variant>
      <vt:variant>
        <vt:i4>42</vt:i4>
      </vt:variant>
    </vt:vector>
  </HeadingPairs>
  <TitlesOfParts>
    <vt:vector size="67" baseType="lpstr">
      <vt:lpstr>微软雅黑</vt:lpstr>
      <vt:lpstr>宋体</vt:lpstr>
      <vt:lpstr>Aptos</vt:lpstr>
      <vt:lpstr>Aptos Display</vt:lpstr>
      <vt:lpstr>Arial</vt:lpstr>
      <vt:lpstr>Calibri</vt:lpstr>
      <vt:lpstr>Calibri Light</vt:lpstr>
      <vt:lpstr>等线</vt:lpstr>
      <vt:lpstr>DM Sans</vt:lpstr>
      <vt:lpstr>Fira Sans Extra Condensed SemiBold</vt:lpstr>
      <vt:lpstr>Montserrat Medium</vt:lpstr>
      <vt:lpstr>Montserrat SemiBold</vt:lpstr>
      <vt:lpstr>Poppins Light</vt:lpstr>
      <vt:lpstr>Reggae One</vt:lpstr>
      <vt:lpstr>Russo One</vt:lpstr>
      <vt:lpstr>Source Han Sans SC</vt:lpstr>
      <vt:lpstr>Times New Roman</vt:lpstr>
      <vt:lpstr>字魂189号-星岩乐黑体</vt:lpstr>
      <vt:lpstr>字魂95号-手刻宋</vt:lpstr>
      <vt:lpstr>思源宋体 CN</vt:lpstr>
      <vt:lpstr>黑体-繁</vt:lpstr>
      <vt:lpstr>Office Theme</vt:lpstr>
      <vt:lpstr>Jungle Fauna and Landscapes MK Campaign by Slidesgo</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14</cp:revision>
  <dcterms:created xsi:type="dcterms:W3CDTF">2024-10-06T03:43:55Z</dcterms:created>
  <dcterms:modified xsi:type="dcterms:W3CDTF">2025-03-03T16:19:44Z</dcterms:modified>
</cp:coreProperties>
</file>