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 id="2147483687" r:id="rId4"/>
    <p:sldMasterId id="2147483699" r:id="rId5"/>
  </p:sldMasterIdLst>
  <p:notesMasterIdLst>
    <p:notesMasterId r:id="rId46"/>
  </p:notesMasterIdLst>
  <p:sldIdLst>
    <p:sldId id="2007578108" r:id="rId6"/>
    <p:sldId id="2007578111" r:id="rId7"/>
    <p:sldId id="2007579351" r:id="rId8"/>
    <p:sldId id="2007579352" r:id="rId9"/>
    <p:sldId id="2007579123" r:id="rId10"/>
    <p:sldId id="2007579322" r:id="rId11"/>
    <p:sldId id="2007578113" r:id="rId12"/>
    <p:sldId id="2007578110" r:id="rId13"/>
    <p:sldId id="2007579354" r:id="rId14"/>
    <p:sldId id="2007579245" r:id="rId15"/>
    <p:sldId id="2007579244" r:id="rId16"/>
    <p:sldId id="2007579369" r:id="rId17"/>
    <p:sldId id="2007579356" r:id="rId18"/>
    <p:sldId id="2007579085" r:id="rId19"/>
    <p:sldId id="2007579368" r:id="rId20"/>
    <p:sldId id="2007579379" r:id="rId21"/>
    <p:sldId id="2007579398" r:id="rId22"/>
    <p:sldId id="2007579397" r:id="rId23"/>
    <p:sldId id="2007579364" r:id="rId24"/>
    <p:sldId id="2007579380" r:id="rId25"/>
    <p:sldId id="2007579399" r:id="rId26"/>
    <p:sldId id="2007579400" r:id="rId27"/>
    <p:sldId id="2007579401" r:id="rId28"/>
    <p:sldId id="2007579385" r:id="rId29"/>
    <p:sldId id="2007579386" r:id="rId30"/>
    <p:sldId id="2007579387" r:id="rId31"/>
    <p:sldId id="2007579388" r:id="rId32"/>
    <p:sldId id="2007579402" r:id="rId33"/>
    <p:sldId id="2007579138" r:id="rId34"/>
    <p:sldId id="2007579139" r:id="rId35"/>
    <p:sldId id="2007579392" r:id="rId36"/>
    <p:sldId id="2007579213" r:id="rId37"/>
    <p:sldId id="2007579394" r:id="rId38"/>
    <p:sldId id="2007579390" r:id="rId39"/>
    <p:sldId id="2007579395" r:id="rId40"/>
    <p:sldId id="2007579133" r:id="rId41"/>
    <p:sldId id="2007579211" r:id="rId42"/>
    <p:sldId id="2007579389" r:id="rId43"/>
    <p:sldId id="2007579396" r:id="rId44"/>
    <p:sldId id="200757911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F1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8" d="100"/>
          <a:sy n="68" d="100"/>
        </p:scale>
        <p:origin x="780" y="72"/>
      </p:cViewPr>
      <p:guideLst/>
    </p:cSldViewPr>
  </p:slideViewPr>
  <p:notesTextViewPr>
    <p:cViewPr>
      <p:scale>
        <a:sx n="1" d="1"/>
        <a:sy n="1" d="1"/>
      </p:scale>
      <p:origin x="0" y="-156"/>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16C810-9941-4D62-9726-076669169232}" type="datetimeFigureOut">
              <a:rPr lang="en-SG" smtClean="0"/>
              <a:t>3/3/2025</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377168-0935-4136-A0DF-489C25E866D6}" type="slidenum">
              <a:rPr lang="en-SG" smtClean="0"/>
              <a:t>‹#›</a:t>
            </a:fld>
            <a:endParaRPr lang="en-SG"/>
          </a:p>
        </p:txBody>
      </p:sp>
    </p:spTree>
    <p:extLst>
      <p:ext uri="{BB962C8B-B14F-4D97-AF65-F5344CB8AC3E}">
        <p14:creationId xmlns:p14="http://schemas.microsoft.com/office/powerpoint/2010/main" val="2163745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algn="ct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a:t>
            </a:r>
          </a:p>
          <a:p>
            <a:endParaRPr lang="en-US" dirty="0"/>
          </a:p>
        </p:txBody>
      </p:sp>
      <p:sp>
        <p:nvSpPr>
          <p:cNvPr id="4" name="Slide Number Placeholder 3"/>
          <p:cNvSpPr>
            <a:spLocks noGrp="1"/>
          </p:cNvSpPr>
          <p:nvPr>
            <p:ph type="sldNum" sz="quarter" idx="10"/>
          </p:nvPr>
        </p:nvSpPr>
        <p:spPr/>
        <p:txBody>
          <a:bodyPr/>
          <a:lstStyle/>
          <a:p>
            <a:fld id="{30377168-0935-4136-A0DF-489C25E866D6}" type="slidenum">
              <a:rPr lang="en-SG" smtClean="0"/>
              <a:t>4</a:t>
            </a:fld>
            <a:endParaRPr lang="en-SG"/>
          </a:p>
        </p:txBody>
      </p:sp>
    </p:spTree>
    <p:extLst>
      <p:ext uri="{BB962C8B-B14F-4D97-AF65-F5344CB8AC3E}">
        <p14:creationId xmlns:p14="http://schemas.microsoft.com/office/powerpoint/2010/main" val="1910735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1FD9D8-9094-424E-8EC0-005B832AAB50}"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54565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B0FED-2BF2-427E-AA5D-24C3CAACD6D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42675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algn="ct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a:t>
            </a:r>
          </a:p>
          <a:p>
            <a:endParaRPr lang="en-US" dirty="0"/>
          </a:p>
        </p:txBody>
      </p:sp>
      <p:sp>
        <p:nvSpPr>
          <p:cNvPr id="4" name="Slide Number Placeholder 3"/>
          <p:cNvSpPr>
            <a:spLocks noGrp="1"/>
          </p:cNvSpPr>
          <p:nvPr>
            <p:ph type="sldNum" sz="quarter" idx="10"/>
          </p:nvPr>
        </p:nvSpPr>
        <p:spPr/>
        <p:txBody>
          <a:bodyPr/>
          <a:lstStyle/>
          <a:p>
            <a:fld id="{30377168-0935-4136-A0DF-489C25E866D6}" type="slidenum">
              <a:rPr lang="en-SG" smtClean="0"/>
              <a:t>8</a:t>
            </a:fld>
            <a:endParaRPr lang="en-SG"/>
          </a:p>
        </p:txBody>
      </p:sp>
    </p:spTree>
    <p:extLst>
      <p:ext uri="{BB962C8B-B14F-4D97-AF65-F5344CB8AC3E}">
        <p14:creationId xmlns:p14="http://schemas.microsoft.com/office/powerpoint/2010/main" val="961059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9FCAD-37CA-2102-2902-7D6BF734DF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58DACC-0300-F8FA-D28D-E5C65EB637A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6F79268-3CC4-B8AF-3E32-714485D85A59}"/>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4902EB9E-C423-4442-1F20-F9EE0A3A60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1466493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4A17D-91A6-75F6-A16B-7B4F17E4FC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BF62A3-09EF-D07D-6058-19B3475D443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88D3377-62A4-2C8C-49EA-EC888CD63742}"/>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05ACE14D-23C8-B1FB-2D9B-10031D2B4D3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3721295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algn="ct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2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a:t>
            </a:r>
          </a:p>
          <a:p>
            <a:endParaRPr lang="en-US"/>
          </a:p>
        </p:txBody>
      </p:sp>
      <p:sp>
        <p:nvSpPr>
          <p:cNvPr id="4" name="Slide Number Placeholder 3"/>
          <p:cNvSpPr>
            <a:spLocks noGrp="1"/>
          </p:cNvSpPr>
          <p:nvPr>
            <p:ph type="sldNum" sz="quarter" idx="10"/>
          </p:nvPr>
        </p:nvSpPr>
        <p:spPr/>
        <p:txBody>
          <a:bodyPr/>
          <a:lstStyle/>
          <a:p>
            <a:fld id="{30377168-0935-4136-A0DF-489C25E866D6}" type="slidenum">
              <a:rPr lang="en-SG" smtClean="0"/>
              <a:t>14</a:t>
            </a:fld>
            <a:endParaRPr lang="en-SG"/>
          </a:p>
        </p:txBody>
      </p:sp>
    </p:spTree>
    <p:extLst>
      <p:ext uri="{BB962C8B-B14F-4D97-AF65-F5344CB8AC3E}">
        <p14:creationId xmlns:p14="http://schemas.microsoft.com/office/powerpoint/2010/main" val="162931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9FCAD-37CA-2102-2902-7D6BF734DF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58DACC-0300-F8FA-D28D-E5C65EB637A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6F79268-3CC4-B8AF-3E32-714485D85A59}"/>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4902EB9E-C423-4442-1F20-F9EE0A3A60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1466493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3967712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235"/>
        <p:cNvGrpSpPr/>
        <p:nvPr/>
      </p:nvGrpSpPr>
      <p:grpSpPr>
        <a:xfrm>
          <a:off x="0" y="0"/>
          <a:ext cx="0" cy="0"/>
          <a:chOff x="0" y="0"/>
          <a:chExt cx="0" cy="0"/>
        </a:xfrm>
      </p:grpSpPr>
    </p:spTree>
    <p:extLst>
      <p:ext uri="{BB962C8B-B14F-4D97-AF65-F5344CB8AC3E}">
        <p14:creationId xmlns:p14="http://schemas.microsoft.com/office/powerpoint/2010/main" val="3804308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8BD7B9E-4351-4B68-B20B-D8E2200AD9A6}"/>
              </a:ext>
            </a:extLst>
          </p:cNvPr>
          <p:cNvSpPr>
            <a:spLocks noGrp="1"/>
          </p:cNvSpPr>
          <p:nvPr>
            <p:ph type="dt" sz="half" idx="10"/>
          </p:nvPr>
        </p:nvSpPr>
        <p:spPr/>
        <p:txBody>
          <a:bodyPr>
            <a:normAutofit/>
          </a:bodyPr>
          <a:lstStyle/>
          <a:p>
            <a:fld id="{E1B6FFB6-5533-40DD-9015-7781F5575D4A}" type="datetimeFigureOut">
              <a:rPr lang="en-US" altLang="en-US" sz="1100" smtClean="0"/>
              <a:t>3/3/2025</a:t>
            </a:fld>
            <a:endParaRPr lang="zh-CN" altLang="en-US"/>
          </a:p>
        </p:txBody>
      </p:sp>
      <p:sp>
        <p:nvSpPr>
          <p:cNvPr id="3" name="页脚占位符 2">
            <a:extLst>
              <a:ext uri="{FF2B5EF4-FFF2-40B4-BE49-F238E27FC236}">
                <a16:creationId xmlns:a16="http://schemas.microsoft.com/office/drawing/2014/main" id="{D89583F7-9288-4827-A8AB-B8D82F09315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CDC71EF-425B-4C52-848B-2967AE146568}"/>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17675992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518CFA-29FF-4DD6-B643-5372D6F6B59F}"/>
              </a:ext>
            </a:extLst>
          </p:cNvPr>
          <p:cNvSpPr>
            <a:spLocks noGrp="1"/>
          </p:cNvSpPr>
          <p:nvPr>
            <p:ph type="title"/>
          </p:nvPr>
        </p:nvSpPr>
        <p:spPr>
          <a:xfrm>
            <a:off x="839789" y="457200"/>
            <a:ext cx="3932237" cy="1600200"/>
          </a:xfrm>
        </p:spPr>
        <p:txBody>
          <a:bodyPr anchor="t">
            <a:normAutofit/>
          </a:bodyPr>
          <a:lstStyle>
            <a:lvl1pPr>
              <a:defRPr sz="3200"/>
            </a:lvl1pPr>
          </a:lstStyle>
          <a:p>
            <a:r>
              <a:rPr lang="en-US" altLang="en-US" sz="3100"/>
              <a:t>Click here to edit master header styles</a:t>
            </a:r>
          </a:p>
        </p:txBody>
      </p:sp>
      <p:sp>
        <p:nvSpPr>
          <p:cNvPr id="3" name="内容占位符 2">
            <a:extLst>
              <a:ext uri="{FF2B5EF4-FFF2-40B4-BE49-F238E27FC236}">
                <a16:creationId xmlns:a16="http://schemas.microsoft.com/office/drawing/2014/main" id="{B8EAFDE2-0411-4A3C-BDDB-8247AADECD83}"/>
              </a:ext>
            </a:extLst>
          </p:cNvPr>
          <p:cNvSpPr>
            <a:spLocks noGrp="1"/>
          </p:cNvSpPr>
          <p:nvPr>
            <p:ph idx="1"/>
          </p:nvPr>
        </p:nvSpPr>
        <p:spPr>
          <a:xfrm>
            <a:off x="5183188" y="987426"/>
            <a:ext cx="6172200" cy="4873625"/>
          </a:xfrm>
        </p:spPr>
        <p:txBody>
          <a:bodyPr>
            <a:norm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文本占位符 3">
            <a:extLst>
              <a:ext uri="{FF2B5EF4-FFF2-40B4-BE49-F238E27FC236}">
                <a16:creationId xmlns:a16="http://schemas.microsoft.com/office/drawing/2014/main" id="{3660D7F4-7EB0-4482-B854-5568B653A87E}"/>
              </a:ext>
            </a:extLst>
          </p:cNvPr>
          <p:cNvSpPr>
            <a:spLocks noGrp="1"/>
          </p:cNvSpPr>
          <p:nvPr>
            <p:ph type="body" sz="half" idx="2"/>
          </p:nvPr>
        </p:nvSpPr>
        <p:spPr>
          <a:xfrm>
            <a:off x="839789" y="2057400"/>
            <a:ext cx="3932237" cy="3811588"/>
          </a:xfrm>
        </p:spPr>
        <p:txBody>
          <a:bodyPr>
            <a:normAutofit/>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ltLang="en-US"/>
              <a:t>Click here to edit master</a:t>
            </a:r>
          </a:p>
        </p:txBody>
      </p:sp>
      <p:sp>
        <p:nvSpPr>
          <p:cNvPr id="5" name="日期占位符 4">
            <a:extLst>
              <a:ext uri="{FF2B5EF4-FFF2-40B4-BE49-F238E27FC236}">
                <a16:creationId xmlns:a16="http://schemas.microsoft.com/office/drawing/2014/main" id="{5A536975-E499-44DC-AFC2-A75BBF5D2BFA}"/>
              </a:ext>
            </a:extLst>
          </p:cNvPr>
          <p:cNvSpPr>
            <a:spLocks noGrp="1"/>
          </p:cNvSpPr>
          <p:nvPr>
            <p:ph type="dt" sz="half" idx="10"/>
          </p:nvPr>
        </p:nvSpPr>
        <p:spPr/>
        <p:txBody>
          <a:bodyPr>
            <a:normAutofit/>
          </a:bodyPr>
          <a:lstStyle/>
          <a:p>
            <a:fld id="{E1B6FFB6-5533-40DD-9015-7781F5575D4A}" type="datetimeFigureOut">
              <a:rPr lang="en-US" altLang="en-US" sz="1100" smtClean="0"/>
              <a:t>3/3/2025</a:t>
            </a:fld>
            <a:endParaRPr lang="zh-CN" altLang="en-US"/>
          </a:p>
        </p:txBody>
      </p:sp>
      <p:sp>
        <p:nvSpPr>
          <p:cNvPr id="6" name="页脚占位符 5">
            <a:extLst>
              <a:ext uri="{FF2B5EF4-FFF2-40B4-BE49-F238E27FC236}">
                <a16:creationId xmlns:a16="http://schemas.microsoft.com/office/drawing/2014/main" id="{07A16243-E944-49B1-903D-6A77E7788E5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745EFAC-F4F9-4F21-8858-F8FE8DE2B663}"/>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22721917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9BBF15-D38F-4F4A-9F7C-7791FB00CED6}"/>
              </a:ext>
            </a:extLst>
          </p:cNvPr>
          <p:cNvSpPr>
            <a:spLocks noGrp="1"/>
          </p:cNvSpPr>
          <p:nvPr>
            <p:ph type="title"/>
          </p:nvPr>
        </p:nvSpPr>
        <p:spPr>
          <a:xfrm>
            <a:off x="839789" y="457200"/>
            <a:ext cx="3932237" cy="1600200"/>
          </a:xfrm>
        </p:spPr>
        <p:txBody>
          <a:bodyPr anchor="t">
            <a:normAutofit/>
          </a:bodyPr>
          <a:lstStyle>
            <a:lvl1pPr>
              <a:defRPr sz="3200"/>
            </a:lvl1pPr>
          </a:lstStyle>
          <a:p>
            <a:r>
              <a:rPr lang="en-US" altLang="en-US" sz="3100"/>
              <a:t>Click here to edit master header styles</a:t>
            </a:r>
          </a:p>
        </p:txBody>
      </p:sp>
      <p:sp>
        <p:nvSpPr>
          <p:cNvPr id="3" name="图片占位符 2">
            <a:extLst>
              <a:ext uri="{FF2B5EF4-FFF2-40B4-BE49-F238E27FC236}">
                <a16:creationId xmlns:a16="http://schemas.microsoft.com/office/drawing/2014/main" id="{88ED4DA4-0DBB-40B1-8722-BB7B34211808}"/>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zh-CN" altLang="en-US"/>
          </a:p>
        </p:txBody>
      </p:sp>
      <p:sp>
        <p:nvSpPr>
          <p:cNvPr id="4" name="文本占位符 3">
            <a:extLst>
              <a:ext uri="{FF2B5EF4-FFF2-40B4-BE49-F238E27FC236}">
                <a16:creationId xmlns:a16="http://schemas.microsoft.com/office/drawing/2014/main" id="{C9EB76DC-9AFF-4B3D-976C-3445965D072B}"/>
              </a:ext>
            </a:extLst>
          </p:cNvPr>
          <p:cNvSpPr>
            <a:spLocks noGrp="1"/>
          </p:cNvSpPr>
          <p:nvPr>
            <p:ph type="body" sz="half" idx="2"/>
          </p:nvPr>
        </p:nvSpPr>
        <p:spPr>
          <a:xfrm>
            <a:off x="839789" y="2057400"/>
            <a:ext cx="3932237" cy="3811588"/>
          </a:xfrm>
        </p:spPr>
        <p:txBody>
          <a:bodyPr>
            <a:normAutofit/>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ltLang="en-US"/>
              <a:t>Click here to edit master</a:t>
            </a:r>
          </a:p>
        </p:txBody>
      </p:sp>
      <p:sp>
        <p:nvSpPr>
          <p:cNvPr id="5" name="日期占位符 4">
            <a:extLst>
              <a:ext uri="{FF2B5EF4-FFF2-40B4-BE49-F238E27FC236}">
                <a16:creationId xmlns:a16="http://schemas.microsoft.com/office/drawing/2014/main" id="{AE7FCCAF-7A4A-4B0E-9649-CFBFAF54952A}"/>
              </a:ext>
            </a:extLst>
          </p:cNvPr>
          <p:cNvSpPr>
            <a:spLocks noGrp="1"/>
          </p:cNvSpPr>
          <p:nvPr>
            <p:ph type="dt" sz="half" idx="10"/>
          </p:nvPr>
        </p:nvSpPr>
        <p:spPr/>
        <p:txBody>
          <a:bodyPr>
            <a:normAutofit/>
          </a:bodyPr>
          <a:lstStyle/>
          <a:p>
            <a:fld id="{E1B6FFB6-5533-40DD-9015-7781F5575D4A}" type="datetimeFigureOut">
              <a:rPr lang="en-US" altLang="en-US" sz="1100" smtClean="0"/>
              <a:t>3/3/2025</a:t>
            </a:fld>
            <a:endParaRPr lang="zh-CN" altLang="en-US"/>
          </a:p>
        </p:txBody>
      </p:sp>
      <p:sp>
        <p:nvSpPr>
          <p:cNvPr id="6" name="页脚占位符 5">
            <a:extLst>
              <a:ext uri="{FF2B5EF4-FFF2-40B4-BE49-F238E27FC236}">
                <a16:creationId xmlns:a16="http://schemas.microsoft.com/office/drawing/2014/main" id="{D91F5C9E-C8A6-48D1-B7A5-80F269D8B0A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90D2CDA-0CDE-400A-B251-AEA80CBA10B0}"/>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8852692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52E65-C035-4C16-A6F0-9DBFCC099B6E}"/>
              </a:ext>
            </a:extLst>
          </p:cNvPr>
          <p:cNvSpPr>
            <a:spLocks noGrp="1"/>
          </p:cNvSpPr>
          <p:nvPr>
            <p:ph type="title"/>
          </p:nvPr>
        </p:nvSpPr>
        <p:spPr/>
        <p:txBody>
          <a:bodyPr>
            <a:normAutofit/>
          </a:bodyPr>
          <a:lstStyle/>
          <a:p>
            <a:r>
              <a:rPr lang="en-US" altLang="en-US"/>
              <a:t>Click here to edit master header styles</a:t>
            </a:r>
          </a:p>
        </p:txBody>
      </p:sp>
      <p:sp>
        <p:nvSpPr>
          <p:cNvPr id="3" name="竖排文字占位符 2">
            <a:extLst>
              <a:ext uri="{FF2B5EF4-FFF2-40B4-BE49-F238E27FC236}">
                <a16:creationId xmlns:a16="http://schemas.microsoft.com/office/drawing/2014/main" id="{41658DA2-B1BF-40A9-BAF8-5F080D0EF268}"/>
              </a:ext>
            </a:extLst>
          </p:cNvPr>
          <p:cNvSpPr>
            <a:spLocks noGrp="1"/>
          </p:cNvSpPr>
          <p:nvPr>
            <p:ph type="body" orient="vert" idx="1"/>
          </p:nvPr>
        </p:nvSpPr>
        <p:spPr/>
        <p:txBody>
          <a:bodyPr vert="vert">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629DFC0B-8ADB-4D38-AD83-0F2B2D34FC97}"/>
              </a:ext>
            </a:extLst>
          </p:cNvPr>
          <p:cNvSpPr>
            <a:spLocks noGrp="1"/>
          </p:cNvSpPr>
          <p:nvPr>
            <p:ph type="dt" sz="half" idx="10"/>
          </p:nvPr>
        </p:nvSpPr>
        <p:spPr/>
        <p:txBody>
          <a:bodyPr>
            <a:normAutofit/>
          </a:bodyPr>
          <a:lstStyle/>
          <a:p>
            <a:fld id="{E1B6FFB6-5533-40DD-9015-7781F5575D4A}" type="datetimeFigureOut">
              <a:rPr lang="en-US" altLang="en-US" sz="1100" smtClean="0"/>
              <a:t>3/3/2025</a:t>
            </a:fld>
            <a:endParaRPr lang="zh-CN" altLang="en-US"/>
          </a:p>
        </p:txBody>
      </p:sp>
      <p:sp>
        <p:nvSpPr>
          <p:cNvPr id="5" name="页脚占位符 4">
            <a:extLst>
              <a:ext uri="{FF2B5EF4-FFF2-40B4-BE49-F238E27FC236}">
                <a16:creationId xmlns:a16="http://schemas.microsoft.com/office/drawing/2014/main" id="{9C1EB35C-D98B-4A9B-BB88-E96D6726D4B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B46349E-5584-4EB7-BF18-99BEC0B65CD2}"/>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7590802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C2EBF62-7A62-4D26-A602-24823B87A7D4}"/>
              </a:ext>
            </a:extLst>
          </p:cNvPr>
          <p:cNvSpPr>
            <a:spLocks noGrp="1"/>
          </p:cNvSpPr>
          <p:nvPr>
            <p:ph type="title" orient="vert"/>
          </p:nvPr>
        </p:nvSpPr>
        <p:spPr>
          <a:xfrm>
            <a:off x="8724900" y="365126"/>
            <a:ext cx="2628900" cy="5811838"/>
          </a:xfrm>
        </p:spPr>
        <p:txBody>
          <a:bodyPr vert="vert">
            <a:normAutofit/>
          </a:bodyPr>
          <a:lstStyle/>
          <a:p>
            <a:r>
              <a:rPr lang="en-US" altLang="en-US"/>
              <a:t>Click here to edit master header styles</a:t>
            </a:r>
          </a:p>
        </p:txBody>
      </p:sp>
      <p:sp>
        <p:nvSpPr>
          <p:cNvPr id="3" name="竖排文字占位符 2">
            <a:extLst>
              <a:ext uri="{FF2B5EF4-FFF2-40B4-BE49-F238E27FC236}">
                <a16:creationId xmlns:a16="http://schemas.microsoft.com/office/drawing/2014/main" id="{C245E2C5-8E68-424F-A71D-702CB852A846}"/>
              </a:ext>
            </a:extLst>
          </p:cNvPr>
          <p:cNvSpPr>
            <a:spLocks noGrp="1"/>
          </p:cNvSpPr>
          <p:nvPr>
            <p:ph type="body" orient="vert" idx="1"/>
          </p:nvPr>
        </p:nvSpPr>
        <p:spPr>
          <a:xfrm>
            <a:off x="838200" y="365126"/>
            <a:ext cx="7734300" cy="5811838"/>
          </a:xfrm>
        </p:spPr>
        <p:txBody>
          <a:bodyPr vert="vert">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651F113A-BE55-4AC3-9446-3E1235C6F4AA}"/>
              </a:ext>
            </a:extLst>
          </p:cNvPr>
          <p:cNvSpPr>
            <a:spLocks noGrp="1"/>
          </p:cNvSpPr>
          <p:nvPr>
            <p:ph type="dt" sz="half" idx="10"/>
          </p:nvPr>
        </p:nvSpPr>
        <p:spPr/>
        <p:txBody>
          <a:bodyPr>
            <a:normAutofit/>
          </a:bodyPr>
          <a:lstStyle/>
          <a:p>
            <a:fld id="{E1B6FFB6-5533-40DD-9015-7781F5575D4A}" type="datetimeFigureOut">
              <a:rPr lang="en-US" altLang="en-US" sz="1100" smtClean="0"/>
              <a:t>3/3/2025</a:t>
            </a:fld>
            <a:endParaRPr lang="zh-CN" altLang="en-US"/>
          </a:p>
        </p:txBody>
      </p:sp>
      <p:sp>
        <p:nvSpPr>
          <p:cNvPr id="5" name="页脚占位符 4">
            <a:extLst>
              <a:ext uri="{FF2B5EF4-FFF2-40B4-BE49-F238E27FC236}">
                <a16:creationId xmlns:a16="http://schemas.microsoft.com/office/drawing/2014/main" id="{5FB99238-0DDE-4FCE-9D6D-D2C1D40348A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4B9FBD-28C4-416D-B411-173E2A35EF93}"/>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30347727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5"/>
            <a:ext cx="9144000" cy="2187001"/>
          </a:xfrm>
        </p:spPr>
        <p:txBody>
          <a:bodyPr anchor="b">
            <a:normAutofit/>
          </a:bodyPr>
          <a:lstStyle>
            <a:lvl1pPr algn="ctr">
              <a:lnSpc>
                <a:spcPct val="130000"/>
              </a:lnSpc>
              <a:defRPr sz="6000">
                <a:effectLst>
                  <a:outerShdw blurRad="38100" dist="38100" dir="2700000" algn="tl">
                    <a:srgbClr val="000000">
                      <a:alpha val="43137"/>
                    </a:srgbClr>
                  </a:outerShdw>
                </a:effectLst>
              </a:defRPr>
            </a:lvl1pPr>
          </a:lstStyle>
          <a:p>
            <a:r>
              <a:rPr lang="zh-CN" altLang="en-US" dirty="0"/>
              <a:t>单击此处添加标题</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2025/3/3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3" name="副标题 2"/>
          <p:cNvSpPr>
            <a:spLocks noGrp="1"/>
          </p:cNvSpPr>
          <p:nvPr>
            <p:ph type="subTitle" idx="1" hasCustomPrompt="1"/>
          </p:nvPr>
        </p:nvSpPr>
        <p:spPr>
          <a:xfrm>
            <a:off x="1524000" y="3602037"/>
            <a:ext cx="9144000" cy="1655763"/>
          </a:xfrm>
        </p:spPr>
        <p:txBody>
          <a:bodyPr>
            <a:normAutofit/>
          </a:bodyPr>
          <a:lstStyle>
            <a:lvl1pPr marL="0" indent="0" algn="ctr">
              <a:buNone/>
              <a:defRPr sz="1800">
                <a:solidFill>
                  <a:schemeClr val="tx1">
                    <a:lumMod val="75000"/>
                    <a:lumOff val="25000"/>
                  </a:schemeClr>
                </a:solidFill>
                <a:effectLst/>
                <a:latin typeface="+mj-lt"/>
                <a:ea typeface="+mj-ea"/>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zh-CN" altLang="en-US" dirty="0"/>
              <a:t>单击此处添加副标题</a:t>
            </a:r>
          </a:p>
        </p:txBody>
      </p:sp>
    </p:spTree>
    <p:extLst>
      <p:ext uri="{BB962C8B-B14F-4D97-AF65-F5344CB8AC3E}">
        <p14:creationId xmlns:p14="http://schemas.microsoft.com/office/powerpoint/2010/main" val="3384559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idx="1"/>
          </p:nvPr>
        </p:nvSpPr>
        <p:spPr>
          <a:xfrm>
            <a:off x="647700" y="1825625"/>
            <a:ext cx="10515600" cy="4351339"/>
          </a:xfrm>
        </p:spPr>
        <p:txBody>
          <a:bodyPr>
            <a:normAutofit/>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2025/3/3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256889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3751117"/>
            <a:ext cx="7321551" cy="811357"/>
          </a:xfrm>
        </p:spPr>
        <p:txBody>
          <a:bodyPr anchor="b">
            <a:normAutofit/>
          </a:bodyPr>
          <a:lstStyle>
            <a:lvl1pPr>
              <a:defRPr sz="400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文本占位符 2"/>
          <p:cNvSpPr>
            <a:spLocks noGrp="1"/>
          </p:cNvSpPr>
          <p:nvPr>
            <p:ph type="body" idx="1"/>
          </p:nvPr>
        </p:nvSpPr>
        <p:spPr>
          <a:xfrm>
            <a:off x="831851" y="4610029"/>
            <a:ext cx="7321551" cy="647555"/>
          </a:xfrm>
        </p:spPr>
        <p:txBody>
          <a:bodyPr>
            <a:normAutofit/>
          </a:bodyPr>
          <a:lstStyle>
            <a:lvl1pPr marL="0" indent="0">
              <a:buNone/>
              <a:defRPr sz="1800">
                <a:solidFill>
                  <a:schemeClr val="tx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2025/3/3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14424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2400" b="1" i="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sz="half" idx="1"/>
          </p:nvPr>
        </p:nvSpPr>
        <p:spPr>
          <a:xfrm>
            <a:off x="647700" y="1825625"/>
            <a:ext cx="5181600" cy="4351339"/>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5981700" y="1825625"/>
            <a:ext cx="5181600" cy="4351339"/>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2025/3/3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23878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744961"/>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9" y="2615611"/>
            <a:ext cx="5157787"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2" y="1744961"/>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2" y="2615611"/>
            <a:ext cx="5183188"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2025/3/3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42178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3744"/>
        <p:cNvGrpSpPr/>
        <p:nvPr/>
      </p:nvGrpSpPr>
      <p:grpSpPr>
        <a:xfrm>
          <a:off x="0" y="0"/>
          <a:ext cx="0" cy="0"/>
          <a:chOff x="0" y="0"/>
          <a:chExt cx="0" cy="0"/>
        </a:xfrm>
      </p:grpSpPr>
      <p:sp>
        <p:nvSpPr>
          <p:cNvPr id="3745" name="Google Shape;3745;p3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8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Tree>
    <p:extLst>
      <p:ext uri="{BB962C8B-B14F-4D97-AF65-F5344CB8AC3E}">
        <p14:creationId xmlns:p14="http://schemas.microsoft.com/office/powerpoint/2010/main" val="2085681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21"/>
            <a:ext cx="10515600" cy="1325563"/>
          </a:xfrm>
        </p:spPr>
        <p:txBody>
          <a:bodyPr>
            <a:normAutofit/>
          </a:bodyPr>
          <a:lstStyle>
            <a:lvl1pPr algn="ctr">
              <a:defRPr sz="4800" b="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2025/3/3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60418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2025/3/3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926692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单击此处编辑标题</a:t>
            </a:r>
          </a:p>
        </p:txBody>
      </p:sp>
      <p:sp>
        <p:nvSpPr>
          <p:cNvPr id="3" name="图片占位符 2"/>
          <p:cNvSpPr>
            <a:spLocks noGrp="1" noChangeAspect="1"/>
          </p:cNvSpPr>
          <p:nvPr>
            <p:ph type="pic" idx="1"/>
          </p:nvPr>
        </p:nvSpPr>
        <p:spPr>
          <a:xfrm>
            <a:off x="5184003" y="766355"/>
            <a:ext cx="5817375" cy="5094447"/>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zh-CN" altLang="en-US" dirty="0"/>
          </a:p>
        </p:txBody>
      </p:sp>
      <p:sp>
        <p:nvSpPr>
          <p:cNvPr id="4" name="文本占位符 3"/>
          <p:cNvSpPr>
            <a:spLocks noGrp="1"/>
          </p:cNvSpPr>
          <p:nvPr>
            <p:ph type="body" sz="half" idx="2"/>
          </p:nvPr>
        </p:nvSpPr>
        <p:spPr>
          <a:xfrm>
            <a:off x="651827" y="2057402"/>
            <a:ext cx="4165200" cy="3811588"/>
          </a:xfrm>
        </p:spPr>
        <p:txBody>
          <a:bodyPr>
            <a:normAutofit/>
          </a:bodyPr>
          <a:lstStyle>
            <a:lvl1pPr marL="0" indent="0">
              <a:lnSpc>
                <a:spcPct val="150000"/>
              </a:lnSpc>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2025/3/3</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1077762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6" y="365127"/>
            <a:ext cx="1529316" cy="5811839"/>
          </a:xfrm>
        </p:spPr>
        <p:txBody>
          <a:bodyPr vert="eaVert">
            <a:normAutofit/>
          </a:bodyPr>
          <a:lstStyle>
            <a:lvl1pPr>
              <a:defRPr sz="3600"/>
            </a:lvl1pPr>
          </a:lstStyle>
          <a:p>
            <a:r>
              <a:rPr lang="zh-CN" altLang="en-US"/>
              <a:t>单击此处编辑母版标题样式</a:t>
            </a:r>
          </a:p>
        </p:txBody>
      </p:sp>
      <p:sp>
        <p:nvSpPr>
          <p:cNvPr id="3" name="竖排文字占位符 2"/>
          <p:cNvSpPr>
            <a:spLocks noGrp="1"/>
          </p:cNvSpPr>
          <p:nvPr>
            <p:ph type="body" orient="vert" idx="1"/>
          </p:nvPr>
        </p:nvSpPr>
        <p:spPr>
          <a:xfrm>
            <a:off x="838202" y="365127"/>
            <a:ext cx="8879959" cy="5811839"/>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2025/3/3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37595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2025/3/3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5"/>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582556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2" indent="0" algn="ctr">
              <a:buNone/>
              <a:defRPr>
                <a:solidFill>
                  <a:schemeClr val="tx1">
                    <a:tint val="75000"/>
                  </a:schemeClr>
                </a:solidFill>
              </a:defRPr>
            </a:lvl2pPr>
            <a:lvl3pPr marL="609585" indent="0" algn="ctr">
              <a:buNone/>
              <a:defRPr>
                <a:solidFill>
                  <a:schemeClr val="tx1">
                    <a:tint val="75000"/>
                  </a:schemeClr>
                </a:solidFill>
              </a:defRPr>
            </a:lvl3pPr>
            <a:lvl4pPr marL="914377" indent="0" algn="ctr">
              <a:buNone/>
              <a:defRPr>
                <a:solidFill>
                  <a:schemeClr val="tx1">
                    <a:tint val="75000"/>
                  </a:schemeClr>
                </a:solidFill>
              </a:defRPr>
            </a:lvl4pPr>
            <a:lvl5pPr marL="1219170" indent="0" algn="ctr">
              <a:buNone/>
              <a:defRPr>
                <a:solidFill>
                  <a:schemeClr val="tx1">
                    <a:tint val="75000"/>
                  </a:schemeClr>
                </a:solidFill>
              </a:defRPr>
            </a:lvl5pPr>
            <a:lvl6pPr marL="1523962" indent="0" algn="ctr">
              <a:buNone/>
              <a:defRPr>
                <a:solidFill>
                  <a:schemeClr val="tx1">
                    <a:tint val="75000"/>
                  </a:schemeClr>
                </a:solidFill>
              </a:defRPr>
            </a:lvl6pPr>
            <a:lvl7pPr marL="1828754" indent="0" algn="ctr">
              <a:buNone/>
              <a:defRPr>
                <a:solidFill>
                  <a:schemeClr val="tx1">
                    <a:tint val="75000"/>
                  </a:schemeClr>
                </a:solidFill>
              </a:defRPr>
            </a:lvl7pPr>
            <a:lvl8pPr marL="2133547" indent="0" algn="ctr">
              <a:buNone/>
              <a:defRPr>
                <a:solidFill>
                  <a:schemeClr val="tx1">
                    <a:tint val="75000"/>
                  </a:schemeClr>
                </a:solidFill>
              </a:defRPr>
            </a:lvl8pPr>
            <a:lvl9pPr marL="24383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38240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2405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3">
                <a:solidFill>
                  <a:schemeClr val="tx1">
                    <a:tint val="75000"/>
                  </a:schemeClr>
                </a:solidFill>
              </a:defRPr>
            </a:lvl1pPr>
            <a:lvl2pPr marL="304792" indent="0">
              <a:buNone/>
              <a:defRPr sz="1200">
                <a:solidFill>
                  <a:schemeClr val="tx1">
                    <a:tint val="75000"/>
                  </a:schemeClr>
                </a:solidFill>
              </a:defRPr>
            </a:lvl2pPr>
            <a:lvl3pPr marL="609585" indent="0">
              <a:buNone/>
              <a:defRPr sz="1067">
                <a:solidFill>
                  <a:schemeClr val="tx1">
                    <a:tint val="75000"/>
                  </a:schemeClr>
                </a:solidFill>
              </a:defRPr>
            </a:lvl3pPr>
            <a:lvl4pPr marL="914377" indent="0">
              <a:buNone/>
              <a:defRPr sz="933">
                <a:solidFill>
                  <a:schemeClr val="tx1">
                    <a:tint val="75000"/>
                  </a:schemeClr>
                </a:solidFill>
              </a:defRPr>
            </a:lvl4pPr>
            <a:lvl5pPr marL="1219170" indent="0">
              <a:buNone/>
              <a:defRPr sz="933">
                <a:solidFill>
                  <a:schemeClr val="tx1">
                    <a:tint val="75000"/>
                  </a:schemeClr>
                </a:solidFill>
              </a:defRPr>
            </a:lvl5pPr>
            <a:lvl6pPr marL="1523962" indent="0">
              <a:buNone/>
              <a:defRPr sz="933">
                <a:solidFill>
                  <a:schemeClr val="tx1">
                    <a:tint val="75000"/>
                  </a:schemeClr>
                </a:solidFill>
              </a:defRPr>
            </a:lvl6pPr>
            <a:lvl7pPr marL="1828754" indent="0">
              <a:buNone/>
              <a:defRPr sz="933">
                <a:solidFill>
                  <a:schemeClr val="tx1">
                    <a:tint val="75000"/>
                  </a:schemeClr>
                </a:solidFill>
              </a:defRPr>
            </a:lvl7pPr>
            <a:lvl8pPr marL="2133547" indent="0">
              <a:buNone/>
              <a:defRPr sz="933">
                <a:solidFill>
                  <a:schemeClr val="tx1">
                    <a:tint val="75000"/>
                  </a:schemeClr>
                </a:solidFill>
              </a:defRPr>
            </a:lvl8pPr>
            <a:lvl9pPr marL="2438339"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044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4769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107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923"/>
        <p:cNvGrpSpPr/>
        <p:nvPr/>
      </p:nvGrpSpPr>
      <p:grpSpPr>
        <a:xfrm>
          <a:off x="0" y="0"/>
          <a:ext cx="0" cy="0"/>
          <a:chOff x="0" y="0"/>
          <a:chExt cx="0" cy="0"/>
        </a:xfrm>
      </p:grpSpPr>
      <p:grpSp>
        <p:nvGrpSpPr>
          <p:cNvPr id="3924" name="Google Shape;3924;p34"/>
          <p:cNvGrpSpPr/>
          <p:nvPr/>
        </p:nvGrpSpPr>
        <p:grpSpPr>
          <a:xfrm>
            <a:off x="-514613" y="-153803"/>
            <a:ext cx="12801796" cy="7178681"/>
            <a:chOff x="-385960" y="-115353"/>
            <a:chExt cx="9601347" cy="5384011"/>
          </a:xfrm>
        </p:grpSpPr>
        <p:grpSp>
          <p:nvGrpSpPr>
            <p:cNvPr id="3925" name="Google Shape;3925;p34"/>
            <p:cNvGrpSpPr/>
            <p:nvPr/>
          </p:nvGrpSpPr>
          <p:grpSpPr>
            <a:xfrm rot="10800000" flipH="1">
              <a:off x="-148671" y="-115353"/>
              <a:ext cx="669658" cy="654854"/>
              <a:chOff x="6920359" y="1788354"/>
              <a:chExt cx="3297184" cy="3224292"/>
            </a:xfrm>
          </p:grpSpPr>
          <p:sp>
            <p:nvSpPr>
              <p:cNvPr id="3926" name="Google Shape;3926;p34"/>
              <p:cNvSpPr/>
              <p:nvPr/>
            </p:nvSpPr>
            <p:spPr>
              <a:xfrm>
                <a:off x="9497739" y="2014764"/>
                <a:ext cx="719804" cy="535563"/>
              </a:xfrm>
              <a:custGeom>
                <a:avLst/>
                <a:gdLst/>
                <a:ahLst/>
                <a:cxnLst/>
                <a:rect l="l" t="t" r="r" b="b"/>
                <a:pathLst>
                  <a:path w="1531497" h="1139495" extrusionOk="0">
                    <a:moveTo>
                      <a:pt x="671430" y="1046384"/>
                    </a:moveTo>
                    <a:cubicBezTo>
                      <a:pt x="1005305" y="945698"/>
                      <a:pt x="1535838" y="673663"/>
                      <a:pt x="1531470" y="332382"/>
                    </a:cubicBezTo>
                    <a:cubicBezTo>
                      <a:pt x="1530053" y="221573"/>
                      <a:pt x="1472060" y="87884"/>
                      <a:pt x="1366138" y="30295"/>
                    </a:cubicBezTo>
                    <a:cubicBezTo>
                      <a:pt x="1271237" y="-21278"/>
                      <a:pt x="1155828" y="-1985"/>
                      <a:pt x="1023701" y="50484"/>
                    </a:cubicBezTo>
                    <a:cubicBezTo>
                      <a:pt x="533055" y="245406"/>
                      <a:pt x="-113379" y="868527"/>
                      <a:pt x="17013" y="1073717"/>
                    </a:cubicBezTo>
                    <a:cubicBezTo>
                      <a:pt x="107662" y="1216373"/>
                      <a:pt x="530481" y="1088874"/>
                      <a:pt x="671401" y="104638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27" name="Google Shape;3927;p34"/>
              <p:cNvSpPr/>
              <p:nvPr/>
            </p:nvSpPr>
            <p:spPr>
              <a:xfrm>
                <a:off x="6920359" y="2190697"/>
                <a:ext cx="3096838" cy="2821949"/>
              </a:xfrm>
              <a:custGeom>
                <a:avLst/>
                <a:gdLst/>
                <a:ahLst/>
                <a:cxnLst/>
                <a:rect l="l" t="t" r="r" b="b"/>
                <a:pathLst>
                  <a:path w="6589018" h="6004146" extrusionOk="0">
                    <a:moveTo>
                      <a:pt x="8552" y="6004146"/>
                    </a:moveTo>
                    <a:cubicBezTo>
                      <a:pt x="6874" y="6004146"/>
                      <a:pt x="5197" y="6003655"/>
                      <a:pt x="3722" y="6002642"/>
                    </a:cubicBezTo>
                    <a:cubicBezTo>
                      <a:pt x="-183" y="5999981"/>
                      <a:pt x="-1167" y="5994659"/>
                      <a:pt x="1494" y="5990755"/>
                    </a:cubicBezTo>
                    <a:cubicBezTo>
                      <a:pt x="1141756" y="4325166"/>
                      <a:pt x="2515584" y="2862135"/>
                      <a:pt x="4084796" y="1642302"/>
                    </a:cubicBezTo>
                    <a:cubicBezTo>
                      <a:pt x="4867030" y="1034222"/>
                      <a:pt x="5705320" y="482024"/>
                      <a:pt x="6576324" y="1068"/>
                    </a:cubicBezTo>
                    <a:cubicBezTo>
                      <a:pt x="6580431" y="-1217"/>
                      <a:pt x="6585667" y="287"/>
                      <a:pt x="6587951" y="4423"/>
                    </a:cubicBezTo>
                    <a:cubicBezTo>
                      <a:pt x="6590236" y="8559"/>
                      <a:pt x="6588732" y="13765"/>
                      <a:pt x="6584596" y="16051"/>
                    </a:cubicBezTo>
                    <a:cubicBezTo>
                      <a:pt x="5714345" y="496602"/>
                      <a:pt x="4876836" y="1048279"/>
                      <a:pt x="4095295" y="1655810"/>
                    </a:cubicBezTo>
                    <a:cubicBezTo>
                      <a:pt x="2527472" y="2874544"/>
                      <a:pt x="1154859" y="4336302"/>
                      <a:pt x="15610" y="6000415"/>
                    </a:cubicBezTo>
                    <a:cubicBezTo>
                      <a:pt x="13961" y="6002845"/>
                      <a:pt x="11271" y="6004146"/>
                      <a:pt x="8552" y="600414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28" name="Google Shape;3928;p34"/>
              <p:cNvSpPr/>
              <p:nvPr/>
            </p:nvSpPr>
            <p:spPr>
              <a:xfrm>
                <a:off x="9882117" y="2267980"/>
                <a:ext cx="72206" cy="35342"/>
              </a:xfrm>
              <a:custGeom>
                <a:avLst/>
                <a:gdLst/>
                <a:ahLst/>
                <a:cxnLst/>
                <a:rect l="l" t="t" r="r" b="b"/>
                <a:pathLst>
                  <a:path w="153629" h="75195" extrusionOk="0">
                    <a:moveTo>
                      <a:pt x="145077" y="75196"/>
                    </a:moveTo>
                    <a:cubicBezTo>
                      <a:pt x="143949" y="75196"/>
                      <a:pt x="142821" y="74964"/>
                      <a:pt x="141721" y="74501"/>
                    </a:cubicBezTo>
                    <a:lnTo>
                      <a:pt x="5227" y="16421"/>
                    </a:lnTo>
                    <a:cubicBezTo>
                      <a:pt x="859" y="14570"/>
                      <a:pt x="-1165" y="9537"/>
                      <a:pt x="685" y="5198"/>
                    </a:cubicBezTo>
                    <a:cubicBezTo>
                      <a:pt x="2537" y="860"/>
                      <a:pt x="7599" y="-1165"/>
                      <a:pt x="11909" y="686"/>
                    </a:cubicBezTo>
                    <a:lnTo>
                      <a:pt x="148403" y="58766"/>
                    </a:lnTo>
                    <a:cubicBezTo>
                      <a:pt x="152771" y="60618"/>
                      <a:pt x="154795" y="65651"/>
                      <a:pt x="152944" y="69989"/>
                    </a:cubicBezTo>
                    <a:cubicBezTo>
                      <a:pt x="151556" y="73229"/>
                      <a:pt x="148403" y="75196"/>
                      <a:pt x="145077" y="751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29" name="Google Shape;3929;p34"/>
              <p:cNvSpPr/>
              <p:nvPr/>
            </p:nvSpPr>
            <p:spPr>
              <a:xfrm>
                <a:off x="9755129" y="2339154"/>
                <a:ext cx="109258" cy="58975"/>
              </a:xfrm>
              <a:custGeom>
                <a:avLst/>
                <a:gdLst/>
                <a:ahLst/>
                <a:cxnLst/>
                <a:rect l="l" t="t" r="r" b="b"/>
                <a:pathLst>
                  <a:path w="232463" h="125478" extrusionOk="0">
                    <a:moveTo>
                      <a:pt x="223903" y="125449"/>
                    </a:moveTo>
                    <a:cubicBezTo>
                      <a:pt x="222601" y="125449"/>
                      <a:pt x="221300" y="125160"/>
                      <a:pt x="220056" y="124553"/>
                    </a:cubicBezTo>
                    <a:lnTo>
                      <a:pt x="4713" y="16202"/>
                    </a:lnTo>
                    <a:cubicBezTo>
                      <a:pt x="490" y="14090"/>
                      <a:pt x="-1216" y="8941"/>
                      <a:pt x="924" y="4719"/>
                    </a:cubicBezTo>
                    <a:cubicBezTo>
                      <a:pt x="3035" y="467"/>
                      <a:pt x="8184" y="-1211"/>
                      <a:pt x="12407" y="929"/>
                    </a:cubicBezTo>
                    <a:lnTo>
                      <a:pt x="227750" y="109281"/>
                    </a:lnTo>
                    <a:cubicBezTo>
                      <a:pt x="231973" y="111392"/>
                      <a:pt x="233679" y="116541"/>
                      <a:pt x="231539" y="120764"/>
                    </a:cubicBezTo>
                    <a:cubicBezTo>
                      <a:pt x="230035" y="123743"/>
                      <a:pt x="227027" y="125478"/>
                      <a:pt x="223903" y="1254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30" name="Google Shape;3930;p34"/>
              <p:cNvSpPr/>
              <p:nvPr/>
            </p:nvSpPr>
            <p:spPr>
              <a:xfrm>
                <a:off x="9648573" y="2406195"/>
                <a:ext cx="117750" cy="72622"/>
              </a:xfrm>
              <a:custGeom>
                <a:avLst/>
                <a:gdLst/>
                <a:ahLst/>
                <a:cxnLst/>
                <a:rect l="l" t="t" r="r" b="b"/>
                <a:pathLst>
                  <a:path w="250531" h="154514" extrusionOk="0">
                    <a:moveTo>
                      <a:pt x="241976" y="154515"/>
                    </a:moveTo>
                    <a:cubicBezTo>
                      <a:pt x="240501" y="154515"/>
                      <a:pt x="238997" y="154139"/>
                      <a:pt x="237638" y="153329"/>
                    </a:cubicBezTo>
                    <a:lnTo>
                      <a:pt x="4217" y="15937"/>
                    </a:lnTo>
                    <a:cubicBezTo>
                      <a:pt x="167" y="13537"/>
                      <a:pt x="-1221" y="8301"/>
                      <a:pt x="1179" y="4223"/>
                    </a:cubicBezTo>
                    <a:cubicBezTo>
                      <a:pt x="3580" y="145"/>
                      <a:pt x="8844" y="-1215"/>
                      <a:pt x="12894" y="1186"/>
                    </a:cubicBezTo>
                    <a:lnTo>
                      <a:pt x="246315" y="138577"/>
                    </a:lnTo>
                    <a:cubicBezTo>
                      <a:pt x="250364" y="140978"/>
                      <a:pt x="251752" y="146213"/>
                      <a:pt x="249351" y="150292"/>
                    </a:cubicBezTo>
                    <a:cubicBezTo>
                      <a:pt x="247761" y="153011"/>
                      <a:pt x="244898" y="154515"/>
                      <a:pt x="241976" y="1545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31" name="Google Shape;3931;p34"/>
              <p:cNvSpPr/>
              <p:nvPr/>
            </p:nvSpPr>
            <p:spPr>
              <a:xfrm>
                <a:off x="9810969" y="2162578"/>
                <a:ext cx="71951" cy="148789"/>
              </a:xfrm>
              <a:custGeom>
                <a:avLst/>
                <a:gdLst/>
                <a:ahLst/>
                <a:cxnLst/>
                <a:rect l="l" t="t" r="r" b="b"/>
                <a:pathLst>
                  <a:path w="153088" h="316572" extrusionOk="0">
                    <a:moveTo>
                      <a:pt x="8572" y="316572"/>
                    </a:moveTo>
                    <a:cubicBezTo>
                      <a:pt x="7386" y="316572"/>
                      <a:pt x="6171" y="316341"/>
                      <a:pt x="5014" y="315791"/>
                    </a:cubicBezTo>
                    <a:cubicBezTo>
                      <a:pt x="704" y="313853"/>
                      <a:pt x="-1176" y="308763"/>
                      <a:pt x="762" y="304453"/>
                    </a:cubicBezTo>
                    <a:lnTo>
                      <a:pt x="136736" y="5027"/>
                    </a:lnTo>
                    <a:cubicBezTo>
                      <a:pt x="138703" y="717"/>
                      <a:pt x="143765" y="-1192"/>
                      <a:pt x="148074" y="775"/>
                    </a:cubicBezTo>
                    <a:cubicBezTo>
                      <a:pt x="152384" y="2713"/>
                      <a:pt x="154265" y="7803"/>
                      <a:pt x="152327" y="12113"/>
                    </a:cubicBezTo>
                    <a:lnTo>
                      <a:pt x="16353" y="311540"/>
                    </a:lnTo>
                    <a:cubicBezTo>
                      <a:pt x="14907" y="314692"/>
                      <a:pt x="11811" y="316572"/>
                      <a:pt x="8572" y="316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32" name="Google Shape;3932;p34"/>
              <p:cNvSpPr/>
              <p:nvPr/>
            </p:nvSpPr>
            <p:spPr>
              <a:xfrm>
                <a:off x="9048509" y="2687819"/>
                <a:ext cx="958242" cy="461887"/>
              </a:xfrm>
              <a:custGeom>
                <a:avLst/>
                <a:gdLst/>
                <a:ahLst/>
                <a:cxnLst/>
                <a:rect l="l" t="t" r="r" b="b"/>
                <a:pathLst>
                  <a:path w="2038813" h="982738" extrusionOk="0">
                    <a:moveTo>
                      <a:pt x="1189344" y="26271"/>
                    </a:moveTo>
                    <a:cubicBezTo>
                      <a:pt x="1350078" y="-1265"/>
                      <a:pt x="1517898" y="-16653"/>
                      <a:pt x="1676548" y="29076"/>
                    </a:cubicBezTo>
                    <a:cubicBezTo>
                      <a:pt x="1835200" y="74806"/>
                      <a:pt x="1983871" y="192905"/>
                      <a:pt x="2026564" y="353609"/>
                    </a:cubicBezTo>
                    <a:cubicBezTo>
                      <a:pt x="2075851" y="539102"/>
                      <a:pt x="1970566" y="735731"/>
                      <a:pt x="1815357" y="840293"/>
                    </a:cubicBezTo>
                    <a:cubicBezTo>
                      <a:pt x="1660119" y="944855"/>
                      <a:pt x="1465544" y="973751"/>
                      <a:pt x="1276841" y="980779"/>
                    </a:cubicBezTo>
                    <a:cubicBezTo>
                      <a:pt x="1034772" y="989804"/>
                      <a:pt x="47347" y="983325"/>
                      <a:pt x="1270" y="602187"/>
                    </a:cubicBezTo>
                    <a:cubicBezTo>
                      <a:pt x="-40121" y="259778"/>
                      <a:pt x="942213" y="68587"/>
                      <a:pt x="1189344" y="262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33" name="Google Shape;3933;p34"/>
              <p:cNvSpPr/>
              <p:nvPr/>
            </p:nvSpPr>
            <p:spPr>
              <a:xfrm>
                <a:off x="9461199" y="2886798"/>
                <a:ext cx="110929" cy="87282"/>
              </a:xfrm>
              <a:custGeom>
                <a:avLst/>
                <a:gdLst/>
                <a:ahLst/>
                <a:cxnLst/>
                <a:rect l="l" t="t" r="r" b="b"/>
                <a:pathLst>
                  <a:path w="236019" h="185707" extrusionOk="0">
                    <a:moveTo>
                      <a:pt x="227445" y="185707"/>
                    </a:moveTo>
                    <a:cubicBezTo>
                      <a:pt x="225623" y="185707"/>
                      <a:pt x="223772" y="185129"/>
                      <a:pt x="222239" y="183914"/>
                    </a:cubicBezTo>
                    <a:lnTo>
                      <a:pt x="3338" y="15342"/>
                    </a:lnTo>
                    <a:cubicBezTo>
                      <a:pt x="-393" y="12450"/>
                      <a:pt x="-1116" y="7099"/>
                      <a:pt x="1776" y="3338"/>
                    </a:cubicBezTo>
                    <a:cubicBezTo>
                      <a:pt x="4669" y="-393"/>
                      <a:pt x="10049" y="-1116"/>
                      <a:pt x="13780" y="1776"/>
                    </a:cubicBezTo>
                    <a:lnTo>
                      <a:pt x="232681" y="170349"/>
                    </a:lnTo>
                    <a:cubicBezTo>
                      <a:pt x="236412" y="173241"/>
                      <a:pt x="237135" y="178592"/>
                      <a:pt x="234243" y="182352"/>
                    </a:cubicBezTo>
                    <a:cubicBezTo>
                      <a:pt x="232565" y="184550"/>
                      <a:pt x="230020" y="185678"/>
                      <a:pt x="227445" y="1856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34" name="Google Shape;3934;p34"/>
              <p:cNvSpPr/>
              <p:nvPr/>
            </p:nvSpPr>
            <p:spPr>
              <a:xfrm>
                <a:off x="9335629" y="2891663"/>
                <a:ext cx="102435" cy="111069"/>
              </a:xfrm>
              <a:custGeom>
                <a:avLst/>
                <a:gdLst/>
                <a:ahLst/>
                <a:cxnLst/>
                <a:rect l="l" t="t" r="r" b="b"/>
                <a:pathLst>
                  <a:path w="217947" h="236317" extrusionOk="0">
                    <a:moveTo>
                      <a:pt x="209400" y="236317"/>
                    </a:moveTo>
                    <a:cubicBezTo>
                      <a:pt x="207086" y="236317"/>
                      <a:pt x="204772" y="235391"/>
                      <a:pt x="203094" y="233540"/>
                    </a:cubicBezTo>
                    <a:lnTo>
                      <a:pt x="2242" y="14321"/>
                    </a:lnTo>
                    <a:cubicBezTo>
                      <a:pt x="-939" y="10850"/>
                      <a:pt x="-708" y="5413"/>
                      <a:pt x="2763" y="2231"/>
                    </a:cubicBezTo>
                    <a:cubicBezTo>
                      <a:pt x="6234" y="-922"/>
                      <a:pt x="11672" y="-719"/>
                      <a:pt x="14853" y="2752"/>
                    </a:cubicBezTo>
                    <a:lnTo>
                      <a:pt x="215705" y="221970"/>
                    </a:lnTo>
                    <a:cubicBezTo>
                      <a:pt x="218887" y="225441"/>
                      <a:pt x="218655" y="230879"/>
                      <a:pt x="215185" y="234061"/>
                    </a:cubicBezTo>
                    <a:cubicBezTo>
                      <a:pt x="213536" y="235565"/>
                      <a:pt x="211482" y="236317"/>
                      <a:pt x="209400" y="2363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35" name="Google Shape;3935;p34"/>
              <p:cNvSpPr/>
              <p:nvPr/>
            </p:nvSpPr>
            <p:spPr>
              <a:xfrm>
                <a:off x="9184042" y="2906184"/>
                <a:ext cx="121091" cy="125053"/>
              </a:xfrm>
              <a:custGeom>
                <a:avLst/>
                <a:gdLst/>
                <a:ahLst/>
                <a:cxnLst/>
                <a:rect l="l" t="t" r="r" b="b"/>
                <a:pathLst>
                  <a:path w="257640" h="266070" extrusionOk="0">
                    <a:moveTo>
                      <a:pt x="249103" y="266070"/>
                    </a:moveTo>
                    <a:cubicBezTo>
                      <a:pt x="246876" y="266070"/>
                      <a:pt x="244620" y="265203"/>
                      <a:pt x="242942" y="263467"/>
                    </a:cubicBezTo>
                    <a:lnTo>
                      <a:pt x="2406" y="14485"/>
                    </a:lnTo>
                    <a:cubicBezTo>
                      <a:pt x="-892" y="11101"/>
                      <a:pt x="-776" y="5663"/>
                      <a:pt x="2608" y="2395"/>
                    </a:cubicBezTo>
                    <a:cubicBezTo>
                      <a:pt x="6050" y="-874"/>
                      <a:pt x="11459" y="-787"/>
                      <a:pt x="14699" y="2597"/>
                    </a:cubicBezTo>
                    <a:lnTo>
                      <a:pt x="255235" y="251579"/>
                    </a:lnTo>
                    <a:cubicBezTo>
                      <a:pt x="258532" y="254992"/>
                      <a:pt x="258417" y="260401"/>
                      <a:pt x="255032" y="263670"/>
                    </a:cubicBezTo>
                    <a:cubicBezTo>
                      <a:pt x="253355" y="265261"/>
                      <a:pt x="251214" y="266070"/>
                      <a:pt x="249074" y="2660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36" name="Google Shape;3936;p34"/>
              <p:cNvSpPr/>
              <p:nvPr/>
            </p:nvSpPr>
            <p:spPr>
              <a:xfrm>
                <a:off x="8930008" y="1788354"/>
                <a:ext cx="483368" cy="908289"/>
              </a:xfrm>
              <a:custGeom>
                <a:avLst/>
                <a:gdLst/>
                <a:ahLst/>
                <a:cxnLst/>
                <a:rect l="l" t="t" r="r" b="b"/>
                <a:pathLst>
                  <a:path w="1028443" h="1932529" extrusionOk="0">
                    <a:moveTo>
                      <a:pt x="292136" y="1909122"/>
                    </a:moveTo>
                    <a:cubicBezTo>
                      <a:pt x="303329" y="1903771"/>
                      <a:pt x="314928" y="1897437"/>
                      <a:pt x="326961" y="1890119"/>
                    </a:cubicBezTo>
                    <a:cubicBezTo>
                      <a:pt x="512106" y="1777284"/>
                      <a:pt x="651783" y="1597316"/>
                      <a:pt x="748825" y="1414282"/>
                    </a:cubicBezTo>
                    <a:cubicBezTo>
                      <a:pt x="893534" y="1141379"/>
                      <a:pt x="1039082" y="833362"/>
                      <a:pt x="1027830" y="533617"/>
                    </a:cubicBezTo>
                    <a:cubicBezTo>
                      <a:pt x="1017504" y="258690"/>
                      <a:pt x="795104" y="-102461"/>
                      <a:pt x="442919" y="27207"/>
                    </a:cubicBezTo>
                    <a:cubicBezTo>
                      <a:pt x="125560" y="144062"/>
                      <a:pt x="59756" y="682955"/>
                      <a:pt x="29414" y="932342"/>
                    </a:cubicBezTo>
                    <a:cubicBezTo>
                      <a:pt x="7403" y="1113235"/>
                      <a:pt x="-97796" y="2095598"/>
                      <a:pt x="292107" y="190909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37" name="Google Shape;3937;p34"/>
              <p:cNvSpPr/>
              <p:nvPr/>
            </p:nvSpPr>
            <p:spPr>
              <a:xfrm>
                <a:off x="8833526" y="1965658"/>
                <a:ext cx="862705" cy="1011261"/>
              </a:xfrm>
              <a:custGeom>
                <a:avLst/>
                <a:gdLst/>
                <a:ahLst/>
                <a:cxnLst/>
                <a:rect l="l" t="t" r="r" b="b"/>
                <a:pathLst>
                  <a:path w="1835543" h="2151619" extrusionOk="0">
                    <a:moveTo>
                      <a:pt x="8561" y="2151619"/>
                    </a:moveTo>
                    <a:cubicBezTo>
                      <a:pt x="5900" y="2151619"/>
                      <a:pt x="3355" y="2150376"/>
                      <a:pt x="1706" y="2148177"/>
                    </a:cubicBezTo>
                    <a:cubicBezTo>
                      <a:pt x="-376" y="2145372"/>
                      <a:pt x="-579" y="2141611"/>
                      <a:pt x="1243" y="2138632"/>
                    </a:cubicBezTo>
                    <a:cubicBezTo>
                      <a:pt x="558387" y="1214928"/>
                      <a:pt x="770664" y="19073"/>
                      <a:pt x="772747" y="7099"/>
                    </a:cubicBezTo>
                    <a:cubicBezTo>
                      <a:pt x="773557" y="2442"/>
                      <a:pt x="777895" y="-682"/>
                      <a:pt x="782639" y="128"/>
                    </a:cubicBezTo>
                    <a:cubicBezTo>
                      <a:pt x="787296" y="938"/>
                      <a:pt x="790420" y="5363"/>
                      <a:pt x="789581" y="10020"/>
                    </a:cubicBezTo>
                    <a:cubicBezTo>
                      <a:pt x="787527" y="21937"/>
                      <a:pt x="577449" y="1205701"/>
                      <a:pt x="26523" y="2129723"/>
                    </a:cubicBezTo>
                    <a:cubicBezTo>
                      <a:pt x="179939" y="2091890"/>
                      <a:pt x="1172050" y="1859395"/>
                      <a:pt x="1828694" y="1994443"/>
                    </a:cubicBezTo>
                    <a:cubicBezTo>
                      <a:pt x="1833322" y="1995398"/>
                      <a:pt x="1836301" y="1999910"/>
                      <a:pt x="1835375" y="2004538"/>
                    </a:cubicBezTo>
                    <a:cubicBezTo>
                      <a:pt x="1834421" y="2009195"/>
                      <a:pt x="1829851" y="2012145"/>
                      <a:pt x="1825252" y="2011191"/>
                    </a:cubicBezTo>
                    <a:cubicBezTo>
                      <a:pt x="1119320" y="1865990"/>
                      <a:pt x="21693" y="2148467"/>
                      <a:pt x="10702" y="2151330"/>
                    </a:cubicBezTo>
                    <a:cubicBezTo>
                      <a:pt x="9979" y="2151504"/>
                      <a:pt x="9256" y="2151619"/>
                      <a:pt x="8532" y="215161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38" name="Google Shape;3938;p34"/>
              <p:cNvSpPr/>
              <p:nvPr/>
            </p:nvSpPr>
            <p:spPr>
              <a:xfrm>
                <a:off x="9108130" y="2036390"/>
                <a:ext cx="63983" cy="88844"/>
              </a:xfrm>
              <a:custGeom>
                <a:avLst/>
                <a:gdLst/>
                <a:ahLst/>
                <a:cxnLst/>
                <a:rect l="l" t="t" r="r" b="b"/>
                <a:pathLst>
                  <a:path w="136133" h="189030" extrusionOk="0">
                    <a:moveTo>
                      <a:pt x="127579" y="189002"/>
                    </a:moveTo>
                    <a:cubicBezTo>
                      <a:pt x="124860" y="189002"/>
                      <a:pt x="122199" y="187700"/>
                      <a:pt x="120550" y="185329"/>
                    </a:cubicBezTo>
                    <a:lnTo>
                      <a:pt x="1526" y="13430"/>
                    </a:lnTo>
                    <a:cubicBezTo>
                      <a:pt x="-1164" y="9554"/>
                      <a:pt x="-210" y="4203"/>
                      <a:pt x="3695" y="1513"/>
                    </a:cubicBezTo>
                    <a:cubicBezTo>
                      <a:pt x="7513" y="-1148"/>
                      <a:pt x="12893" y="-222"/>
                      <a:pt x="15583" y="3683"/>
                    </a:cubicBezTo>
                    <a:lnTo>
                      <a:pt x="134608" y="175581"/>
                    </a:lnTo>
                    <a:cubicBezTo>
                      <a:pt x="137298" y="179457"/>
                      <a:pt x="136343" y="184808"/>
                      <a:pt x="132438" y="187498"/>
                    </a:cubicBezTo>
                    <a:cubicBezTo>
                      <a:pt x="130963" y="188539"/>
                      <a:pt x="129257" y="189031"/>
                      <a:pt x="127579" y="1890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39" name="Google Shape;3939;p34"/>
              <p:cNvSpPr/>
              <p:nvPr/>
            </p:nvSpPr>
            <p:spPr>
              <a:xfrm>
                <a:off x="9021431" y="2168677"/>
                <a:ext cx="104724" cy="124239"/>
              </a:xfrm>
              <a:custGeom>
                <a:avLst/>
                <a:gdLst/>
                <a:ahLst/>
                <a:cxnLst/>
                <a:rect l="l" t="t" r="r" b="b"/>
                <a:pathLst>
                  <a:path w="222816" h="264339" extrusionOk="0">
                    <a:moveTo>
                      <a:pt x="214254" y="264339"/>
                    </a:moveTo>
                    <a:cubicBezTo>
                      <a:pt x="211448" y="264339"/>
                      <a:pt x="208701" y="262951"/>
                      <a:pt x="207052" y="260405"/>
                    </a:cubicBezTo>
                    <a:cubicBezTo>
                      <a:pt x="201527" y="252567"/>
                      <a:pt x="81490" y="108870"/>
                      <a:pt x="2006" y="14055"/>
                    </a:cubicBezTo>
                    <a:cubicBezTo>
                      <a:pt x="-1031" y="10440"/>
                      <a:pt x="-568" y="5031"/>
                      <a:pt x="3047" y="1994"/>
                    </a:cubicBezTo>
                    <a:cubicBezTo>
                      <a:pt x="6663" y="-1043"/>
                      <a:pt x="12072" y="-551"/>
                      <a:pt x="15109" y="3064"/>
                    </a:cubicBezTo>
                    <a:cubicBezTo>
                      <a:pt x="48835" y="43269"/>
                      <a:pt x="217175" y="244179"/>
                      <a:pt x="221543" y="251294"/>
                    </a:cubicBezTo>
                    <a:cubicBezTo>
                      <a:pt x="224030" y="255315"/>
                      <a:pt x="222758" y="260579"/>
                      <a:pt x="218737" y="263067"/>
                    </a:cubicBezTo>
                    <a:cubicBezTo>
                      <a:pt x="217320" y="263934"/>
                      <a:pt x="215787" y="264339"/>
                      <a:pt x="214254" y="2643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40" name="Google Shape;3940;p34"/>
              <p:cNvSpPr/>
              <p:nvPr/>
            </p:nvSpPr>
            <p:spPr>
              <a:xfrm>
                <a:off x="8966098" y="2348130"/>
                <a:ext cx="102603" cy="126117"/>
              </a:xfrm>
              <a:custGeom>
                <a:avLst/>
                <a:gdLst/>
                <a:ahLst/>
                <a:cxnLst/>
                <a:rect l="l" t="t" r="r" b="b"/>
                <a:pathLst>
                  <a:path w="218305" h="268333" extrusionOk="0">
                    <a:moveTo>
                      <a:pt x="209752" y="268333"/>
                    </a:moveTo>
                    <a:cubicBezTo>
                      <a:pt x="207236" y="268333"/>
                      <a:pt x="204777" y="267234"/>
                      <a:pt x="203070" y="265123"/>
                    </a:cubicBezTo>
                    <a:lnTo>
                      <a:pt x="1872" y="13913"/>
                    </a:lnTo>
                    <a:cubicBezTo>
                      <a:pt x="-1079" y="10240"/>
                      <a:pt x="-471" y="4831"/>
                      <a:pt x="3202" y="1881"/>
                    </a:cubicBezTo>
                    <a:cubicBezTo>
                      <a:pt x="6876" y="-1070"/>
                      <a:pt x="12255" y="-491"/>
                      <a:pt x="15235" y="3211"/>
                    </a:cubicBezTo>
                    <a:lnTo>
                      <a:pt x="216433" y="254420"/>
                    </a:lnTo>
                    <a:cubicBezTo>
                      <a:pt x="219384" y="258094"/>
                      <a:pt x="218777" y="263503"/>
                      <a:pt x="215103" y="266453"/>
                    </a:cubicBezTo>
                    <a:cubicBezTo>
                      <a:pt x="213541" y="267726"/>
                      <a:pt x="211632" y="268333"/>
                      <a:pt x="209752" y="26833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41" name="Google Shape;3941;p34"/>
              <p:cNvSpPr/>
              <p:nvPr/>
            </p:nvSpPr>
            <p:spPr>
              <a:xfrm>
                <a:off x="9146608" y="2135433"/>
                <a:ext cx="129233" cy="75302"/>
              </a:xfrm>
              <a:custGeom>
                <a:avLst/>
                <a:gdLst/>
                <a:ahLst/>
                <a:cxnLst/>
                <a:rect l="l" t="t" r="r" b="b"/>
                <a:pathLst>
                  <a:path w="274963" h="160217" extrusionOk="0">
                    <a:moveTo>
                      <a:pt x="8565" y="160217"/>
                    </a:moveTo>
                    <a:cubicBezTo>
                      <a:pt x="5557" y="160217"/>
                      <a:pt x="2635" y="158626"/>
                      <a:pt x="1073" y="155821"/>
                    </a:cubicBezTo>
                    <a:cubicBezTo>
                      <a:pt x="-1211" y="151684"/>
                      <a:pt x="264" y="146478"/>
                      <a:pt x="4429" y="144193"/>
                    </a:cubicBezTo>
                    <a:lnTo>
                      <a:pt x="262262" y="1075"/>
                    </a:lnTo>
                    <a:cubicBezTo>
                      <a:pt x="266340" y="-1211"/>
                      <a:pt x="271575" y="265"/>
                      <a:pt x="273890" y="4401"/>
                    </a:cubicBezTo>
                    <a:cubicBezTo>
                      <a:pt x="276175" y="8537"/>
                      <a:pt x="274700" y="13743"/>
                      <a:pt x="270534" y="16029"/>
                    </a:cubicBezTo>
                    <a:lnTo>
                      <a:pt x="12701" y="159147"/>
                    </a:lnTo>
                    <a:cubicBezTo>
                      <a:pt x="11400" y="159870"/>
                      <a:pt x="9982" y="160217"/>
                      <a:pt x="8565" y="160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42" name="Google Shape;3942;p34"/>
              <p:cNvSpPr/>
              <p:nvPr/>
            </p:nvSpPr>
            <p:spPr>
              <a:xfrm>
                <a:off x="9410839" y="2784412"/>
                <a:ext cx="116236" cy="107941"/>
              </a:xfrm>
              <a:custGeom>
                <a:avLst/>
                <a:gdLst/>
                <a:ahLst/>
                <a:cxnLst/>
                <a:rect l="l" t="t" r="r" b="b"/>
                <a:pathLst>
                  <a:path w="247310" h="229661" extrusionOk="0">
                    <a:moveTo>
                      <a:pt x="8548" y="229661"/>
                    </a:moveTo>
                    <a:cubicBezTo>
                      <a:pt x="6755" y="229661"/>
                      <a:pt x="4961" y="229112"/>
                      <a:pt x="3429" y="227955"/>
                    </a:cubicBezTo>
                    <a:cubicBezTo>
                      <a:pt x="-361" y="225120"/>
                      <a:pt x="-1113" y="219769"/>
                      <a:pt x="1693" y="215980"/>
                    </a:cubicBezTo>
                    <a:cubicBezTo>
                      <a:pt x="21130" y="190092"/>
                      <a:pt x="224411" y="9806"/>
                      <a:pt x="233060" y="2170"/>
                    </a:cubicBezTo>
                    <a:cubicBezTo>
                      <a:pt x="236618" y="-983"/>
                      <a:pt x="241998" y="-665"/>
                      <a:pt x="245150" y="2893"/>
                    </a:cubicBezTo>
                    <a:cubicBezTo>
                      <a:pt x="248303" y="6422"/>
                      <a:pt x="247956" y="11831"/>
                      <a:pt x="244427" y="14984"/>
                    </a:cubicBezTo>
                    <a:cubicBezTo>
                      <a:pt x="171653" y="79485"/>
                      <a:pt x="30097" y="206637"/>
                      <a:pt x="15403" y="226248"/>
                    </a:cubicBezTo>
                    <a:cubicBezTo>
                      <a:pt x="13725" y="228504"/>
                      <a:pt x="11151" y="229661"/>
                      <a:pt x="8548" y="2296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43" name="Google Shape;3943;p34"/>
              <p:cNvSpPr/>
              <p:nvPr/>
            </p:nvSpPr>
            <p:spPr>
              <a:xfrm>
                <a:off x="8407817" y="3346112"/>
                <a:ext cx="1012916" cy="540215"/>
              </a:xfrm>
              <a:custGeom>
                <a:avLst/>
                <a:gdLst/>
                <a:ahLst/>
                <a:cxnLst/>
                <a:rect l="l" t="t" r="r" b="b"/>
                <a:pathLst>
                  <a:path w="2155141" h="1149393" extrusionOk="0">
                    <a:moveTo>
                      <a:pt x="1279404" y="4862"/>
                    </a:moveTo>
                    <a:cubicBezTo>
                      <a:pt x="1450059" y="12672"/>
                      <a:pt x="1627626" y="36072"/>
                      <a:pt x="1792669" y="127213"/>
                    </a:cubicBezTo>
                    <a:cubicBezTo>
                      <a:pt x="1957713" y="218354"/>
                      <a:pt x="2108814" y="389905"/>
                      <a:pt x="2146271" y="584307"/>
                    </a:cubicBezTo>
                    <a:cubicBezTo>
                      <a:pt x="2189514" y="808674"/>
                      <a:pt x="2069361" y="1008022"/>
                      <a:pt x="1900905" y="1089734"/>
                    </a:cubicBezTo>
                    <a:cubicBezTo>
                      <a:pt x="1732448" y="1171445"/>
                      <a:pt x="1526043" y="1156954"/>
                      <a:pt x="1326869" y="1118861"/>
                    </a:cubicBezTo>
                    <a:cubicBezTo>
                      <a:pt x="1071379" y="1069978"/>
                      <a:pt x="31225" y="821112"/>
                      <a:pt x="536" y="373563"/>
                    </a:cubicBezTo>
                    <a:cubicBezTo>
                      <a:pt x="-27029" y="-28517"/>
                      <a:pt x="1017030" y="-7113"/>
                      <a:pt x="1279404" y="489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44" name="Google Shape;3944;p34"/>
              <p:cNvSpPr/>
              <p:nvPr/>
            </p:nvSpPr>
            <p:spPr>
              <a:xfrm>
                <a:off x="8202920" y="3498857"/>
                <a:ext cx="974265" cy="138887"/>
              </a:xfrm>
              <a:custGeom>
                <a:avLst/>
                <a:gdLst/>
                <a:ahLst/>
                <a:cxnLst/>
                <a:rect l="l" t="t" r="r" b="b"/>
                <a:pathLst>
                  <a:path w="2072905" h="295505" extrusionOk="0">
                    <a:moveTo>
                      <a:pt x="2064370" y="295476"/>
                    </a:moveTo>
                    <a:cubicBezTo>
                      <a:pt x="2063444" y="295476"/>
                      <a:pt x="2062519" y="295332"/>
                      <a:pt x="2061593" y="295013"/>
                    </a:cubicBezTo>
                    <a:cubicBezTo>
                      <a:pt x="943227" y="-89249"/>
                      <a:pt x="18974" y="36457"/>
                      <a:pt x="9776" y="37788"/>
                    </a:cubicBezTo>
                    <a:cubicBezTo>
                      <a:pt x="5292" y="38366"/>
                      <a:pt x="751" y="35185"/>
                      <a:pt x="86" y="30528"/>
                    </a:cubicBezTo>
                    <a:cubicBezTo>
                      <a:pt x="-579" y="25871"/>
                      <a:pt x="2689" y="21503"/>
                      <a:pt x="7346" y="20838"/>
                    </a:cubicBezTo>
                    <a:cubicBezTo>
                      <a:pt x="16544" y="19536"/>
                      <a:pt x="944673" y="-106892"/>
                      <a:pt x="2067118" y="278845"/>
                    </a:cubicBezTo>
                    <a:cubicBezTo>
                      <a:pt x="2071601" y="280378"/>
                      <a:pt x="2073973" y="285237"/>
                      <a:pt x="2072440" y="289720"/>
                    </a:cubicBezTo>
                    <a:cubicBezTo>
                      <a:pt x="2071225" y="293278"/>
                      <a:pt x="2067899" y="295505"/>
                      <a:pt x="2064341" y="2955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45" name="Google Shape;3945;p34"/>
              <p:cNvSpPr/>
              <p:nvPr/>
            </p:nvSpPr>
            <p:spPr>
              <a:xfrm>
                <a:off x="8993168" y="3520542"/>
                <a:ext cx="87613" cy="153197"/>
              </a:xfrm>
              <a:custGeom>
                <a:avLst/>
                <a:gdLst/>
                <a:ahLst/>
                <a:cxnLst/>
                <a:rect l="l" t="t" r="r" b="b"/>
                <a:pathLst>
                  <a:path w="186410" h="325950" extrusionOk="0">
                    <a:moveTo>
                      <a:pt x="177910" y="325922"/>
                    </a:moveTo>
                    <a:cubicBezTo>
                      <a:pt x="175538" y="325922"/>
                      <a:pt x="173166" y="324938"/>
                      <a:pt x="171459" y="323001"/>
                    </a:cubicBezTo>
                    <a:lnTo>
                      <a:pt x="2135" y="129640"/>
                    </a:lnTo>
                    <a:cubicBezTo>
                      <a:pt x="631" y="127905"/>
                      <a:pt x="-150" y="125648"/>
                      <a:pt x="24" y="123393"/>
                    </a:cubicBezTo>
                    <a:cubicBezTo>
                      <a:pt x="197" y="121107"/>
                      <a:pt x="1267" y="118967"/>
                      <a:pt x="3003" y="117521"/>
                    </a:cubicBezTo>
                    <a:lnTo>
                      <a:pt x="138283" y="2054"/>
                    </a:lnTo>
                    <a:cubicBezTo>
                      <a:pt x="141869" y="-1012"/>
                      <a:pt x="147278" y="-607"/>
                      <a:pt x="150344" y="3009"/>
                    </a:cubicBezTo>
                    <a:cubicBezTo>
                      <a:pt x="153410" y="6595"/>
                      <a:pt x="152977" y="12004"/>
                      <a:pt x="149390" y="15070"/>
                    </a:cubicBezTo>
                    <a:lnTo>
                      <a:pt x="20705" y="124925"/>
                    </a:lnTo>
                    <a:lnTo>
                      <a:pt x="184302" y="311778"/>
                    </a:lnTo>
                    <a:cubicBezTo>
                      <a:pt x="187397" y="315336"/>
                      <a:pt x="187049" y="320744"/>
                      <a:pt x="183492" y="323839"/>
                    </a:cubicBezTo>
                    <a:cubicBezTo>
                      <a:pt x="181872" y="325256"/>
                      <a:pt x="179876" y="325951"/>
                      <a:pt x="177852" y="32595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46" name="Google Shape;3946;p34"/>
              <p:cNvSpPr/>
              <p:nvPr/>
            </p:nvSpPr>
            <p:spPr>
              <a:xfrm>
                <a:off x="8821256" y="3538721"/>
                <a:ext cx="97133" cy="152871"/>
              </a:xfrm>
              <a:custGeom>
                <a:avLst/>
                <a:gdLst/>
                <a:ahLst/>
                <a:cxnLst/>
                <a:rect l="l" t="t" r="r" b="b"/>
                <a:pathLst>
                  <a:path w="206667" h="325257" extrusionOk="0">
                    <a:moveTo>
                      <a:pt x="198105" y="325257"/>
                    </a:moveTo>
                    <a:cubicBezTo>
                      <a:pt x="195241" y="325257"/>
                      <a:pt x="192435" y="323811"/>
                      <a:pt x="190816" y="321179"/>
                    </a:cubicBezTo>
                    <a:lnTo>
                      <a:pt x="1273" y="13046"/>
                    </a:lnTo>
                    <a:cubicBezTo>
                      <a:pt x="-1214" y="9025"/>
                      <a:pt x="59" y="3761"/>
                      <a:pt x="4079" y="1274"/>
                    </a:cubicBezTo>
                    <a:cubicBezTo>
                      <a:pt x="8042" y="-1214"/>
                      <a:pt x="13335" y="59"/>
                      <a:pt x="15852" y="4079"/>
                    </a:cubicBezTo>
                    <a:lnTo>
                      <a:pt x="205394" y="312212"/>
                    </a:lnTo>
                    <a:cubicBezTo>
                      <a:pt x="207881" y="316232"/>
                      <a:pt x="206608" y="321497"/>
                      <a:pt x="202588" y="323984"/>
                    </a:cubicBezTo>
                    <a:cubicBezTo>
                      <a:pt x="201200" y="324852"/>
                      <a:pt x="199638" y="325257"/>
                      <a:pt x="198105" y="3252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47" name="Google Shape;3947;p34"/>
              <p:cNvSpPr/>
              <p:nvPr/>
            </p:nvSpPr>
            <p:spPr>
              <a:xfrm>
                <a:off x="8632312" y="3512729"/>
                <a:ext cx="101142" cy="164205"/>
              </a:xfrm>
              <a:custGeom>
                <a:avLst/>
                <a:gdLst/>
                <a:ahLst/>
                <a:cxnLst/>
                <a:rect l="l" t="t" r="r" b="b"/>
                <a:pathLst>
                  <a:path w="215196" h="349372" extrusionOk="0">
                    <a:moveTo>
                      <a:pt x="206607" y="349343"/>
                    </a:moveTo>
                    <a:cubicBezTo>
                      <a:pt x="203686" y="349343"/>
                      <a:pt x="200851" y="347868"/>
                      <a:pt x="199260" y="345178"/>
                    </a:cubicBezTo>
                    <a:lnTo>
                      <a:pt x="1214" y="12951"/>
                    </a:lnTo>
                    <a:cubicBezTo>
                      <a:pt x="-1216" y="8902"/>
                      <a:pt x="115" y="3638"/>
                      <a:pt x="4193" y="1208"/>
                    </a:cubicBezTo>
                    <a:cubicBezTo>
                      <a:pt x="8214" y="-1193"/>
                      <a:pt x="13478" y="80"/>
                      <a:pt x="15937" y="4187"/>
                    </a:cubicBezTo>
                    <a:lnTo>
                      <a:pt x="213983" y="336414"/>
                    </a:lnTo>
                    <a:cubicBezTo>
                      <a:pt x="216412" y="340463"/>
                      <a:pt x="215082" y="345728"/>
                      <a:pt x="211004" y="348157"/>
                    </a:cubicBezTo>
                    <a:cubicBezTo>
                      <a:pt x="209644" y="348967"/>
                      <a:pt x="208140" y="349372"/>
                      <a:pt x="206636" y="3493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48" name="Google Shape;3948;p34"/>
              <p:cNvSpPr/>
              <p:nvPr/>
            </p:nvSpPr>
            <p:spPr>
              <a:xfrm>
                <a:off x="8765242" y="3431847"/>
                <a:ext cx="132530" cy="101935"/>
              </a:xfrm>
              <a:custGeom>
                <a:avLst/>
                <a:gdLst/>
                <a:ahLst/>
                <a:cxnLst/>
                <a:rect l="l" t="t" r="r" b="b"/>
                <a:pathLst>
                  <a:path w="281978" h="216883" extrusionOk="0">
                    <a:moveTo>
                      <a:pt x="8544" y="216883"/>
                    </a:moveTo>
                    <a:cubicBezTo>
                      <a:pt x="5941" y="216883"/>
                      <a:pt x="3395" y="215726"/>
                      <a:pt x="1718" y="213470"/>
                    </a:cubicBezTo>
                    <a:cubicBezTo>
                      <a:pt x="-1117" y="209710"/>
                      <a:pt x="-365" y="204330"/>
                      <a:pt x="3395" y="201496"/>
                    </a:cubicBezTo>
                    <a:lnTo>
                      <a:pt x="268286" y="1714"/>
                    </a:lnTo>
                    <a:cubicBezTo>
                      <a:pt x="272017" y="-1092"/>
                      <a:pt x="277426" y="-398"/>
                      <a:pt x="280261" y="3392"/>
                    </a:cubicBezTo>
                    <a:cubicBezTo>
                      <a:pt x="283095" y="7152"/>
                      <a:pt x="282343" y="12532"/>
                      <a:pt x="278583" y="15366"/>
                    </a:cubicBezTo>
                    <a:lnTo>
                      <a:pt x="13692" y="215148"/>
                    </a:lnTo>
                    <a:cubicBezTo>
                      <a:pt x="12159" y="216305"/>
                      <a:pt x="10337" y="216883"/>
                      <a:pt x="8544" y="2168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49" name="Google Shape;3949;p34"/>
              <p:cNvSpPr/>
              <p:nvPr/>
            </p:nvSpPr>
            <p:spPr>
              <a:xfrm>
                <a:off x="8201120" y="2266056"/>
                <a:ext cx="469223" cy="972937"/>
              </a:xfrm>
              <a:custGeom>
                <a:avLst/>
                <a:gdLst/>
                <a:ahLst/>
                <a:cxnLst/>
                <a:rect l="l" t="t" r="r" b="b"/>
                <a:pathLst>
                  <a:path w="998346" h="2070078" extrusionOk="0">
                    <a:moveTo>
                      <a:pt x="402807" y="2040015"/>
                    </a:moveTo>
                    <a:cubicBezTo>
                      <a:pt x="413740" y="2033710"/>
                      <a:pt x="424963" y="2026392"/>
                      <a:pt x="436504" y="2017946"/>
                    </a:cubicBezTo>
                    <a:cubicBezTo>
                      <a:pt x="614042" y="1888104"/>
                      <a:pt x="735410" y="1689624"/>
                      <a:pt x="812031" y="1490276"/>
                    </a:cubicBezTo>
                    <a:cubicBezTo>
                      <a:pt x="926311" y="1193019"/>
                      <a:pt x="1036803" y="858565"/>
                      <a:pt x="985375" y="541524"/>
                    </a:cubicBezTo>
                    <a:cubicBezTo>
                      <a:pt x="938199" y="250746"/>
                      <a:pt x="659107" y="-119633"/>
                      <a:pt x="310161" y="37369"/>
                    </a:cubicBezTo>
                    <a:cubicBezTo>
                      <a:pt x="-4306" y="178839"/>
                      <a:pt x="-1298" y="753569"/>
                      <a:pt x="235" y="1019530"/>
                    </a:cubicBezTo>
                    <a:cubicBezTo>
                      <a:pt x="1334" y="1212456"/>
                      <a:pt x="22160" y="2259321"/>
                      <a:pt x="402807" y="204004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50" name="Google Shape;3950;p34"/>
              <p:cNvSpPr/>
              <p:nvPr/>
            </p:nvSpPr>
            <p:spPr>
              <a:xfrm>
                <a:off x="8276950" y="2436006"/>
                <a:ext cx="112604" cy="1009405"/>
              </a:xfrm>
              <a:custGeom>
                <a:avLst/>
                <a:gdLst/>
                <a:ahLst/>
                <a:cxnLst/>
                <a:rect l="l" t="t" r="r" b="b"/>
                <a:pathLst>
                  <a:path w="239584" h="2147670" extrusionOk="0">
                    <a:moveTo>
                      <a:pt x="8551" y="2147670"/>
                    </a:moveTo>
                    <a:cubicBezTo>
                      <a:pt x="7742" y="2147670"/>
                      <a:pt x="6903" y="2147555"/>
                      <a:pt x="6064" y="2147294"/>
                    </a:cubicBezTo>
                    <a:cubicBezTo>
                      <a:pt x="1552" y="2145935"/>
                      <a:pt x="-994" y="2141133"/>
                      <a:pt x="366" y="2136621"/>
                    </a:cubicBezTo>
                    <a:cubicBezTo>
                      <a:pt x="275583" y="1229115"/>
                      <a:pt x="217618" y="21112"/>
                      <a:pt x="217010" y="9021"/>
                    </a:cubicBezTo>
                    <a:cubicBezTo>
                      <a:pt x="216750" y="4307"/>
                      <a:pt x="220395" y="286"/>
                      <a:pt x="225109" y="26"/>
                    </a:cubicBezTo>
                    <a:cubicBezTo>
                      <a:pt x="230345" y="-350"/>
                      <a:pt x="233845" y="3439"/>
                      <a:pt x="234076" y="8154"/>
                    </a:cubicBezTo>
                    <a:cubicBezTo>
                      <a:pt x="234683" y="20273"/>
                      <a:pt x="292850" y="1231197"/>
                      <a:pt x="16737" y="2141596"/>
                    </a:cubicBezTo>
                    <a:cubicBezTo>
                      <a:pt x="15609" y="2145299"/>
                      <a:pt x="12225" y="2147670"/>
                      <a:pt x="8551" y="21476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51" name="Google Shape;3951;p34"/>
              <p:cNvSpPr/>
              <p:nvPr/>
            </p:nvSpPr>
            <p:spPr>
              <a:xfrm>
                <a:off x="8305745" y="2561644"/>
                <a:ext cx="81311" cy="137899"/>
              </a:xfrm>
              <a:custGeom>
                <a:avLst/>
                <a:gdLst/>
                <a:ahLst/>
                <a:cxnLst/>
                <a:rect l="l" t="t" r="r" b="b"/>
                <a:pathLst>
                  <a:path w="173003" h="293403" extrusionOk="0">
                    <a:moveTo>
                      <a:pt x="164468" y="293403"/>
                    </a:moveTo>
                    <a:cubicBezTo>
                      <a:pt x="161489" y="293403"/>
                      <a:pt x="158597" y="291842"/>
                      <a:pt x="157006" y="289036"/>
                    </a:cubicBezTo>
                    <a:lnTo>
                      <a:pt x="1102" y="12778"/>
                    </a:lnTo>
                    <a:cubicBezTo>
                      <a:pt x="-1212" y="8671"/>
                      <a:pt x="235" y="3435"/>
                      <a:pt x="4342" y="1121"/>
                    </a:cubicBezTo>
                    <a:cubicBezTo>
                      <a:pt x="8420" y="-1222"/>
                      <a:pt x="13656" y="225"/>
                      <a:pt x="15999" y="4361"/>
                    </a:cubicBezTo>
                    <a:lnTo>
                      <a:pt x="171902" y="280619"/>
                    </a:lnTo>
                    <a:cubicBezTo>
                      <a:pt x="174215" y="284726"/>
                      <a:pt x="172769" y="289961"/>
                      <a:pt x="168662" y="292276"/>
                    </a:cubicBezTo>
                    <a:cubicBezTo>
                      <a:pt x="167331" y="293027"/>
                      <a:pt x="165885" y="293375"/>
                      <a:pt x="164439" y="29337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52" name="Google Shape;3952;p34"/>
              <p:cNvSpPr/>
              <p:nvPr/>
            </p:nvSpPr>
            <p:spPr>
              <a:xfrm>
                <a:off x="8272204" y="2799098"/>
                <a:ext cx="103731" cy="133900"/>
              </a:xfrm>
              <a:custGeom>
                <a:avLst/>
                <a:gdLst/>
                <a:ahLst/>
                <a:cxnLst/>
                <a:rect l="l" t="t" r="r" b="b"/>
                <a:pathLst>
                  <a:path w="220704" h="284893" extrusionOk="0">
                    <a:moveTo>
                      <a:pt x="212138" y="284893"/>
                    </a:moveTo>
                    <a:cubicBezTo>
                      <a:pt x="209563" y="284893"/>
                      <a:pt x="207018" y="283736"/>
                      <a:pt x="205311" y="281509"/>
                    </a:cubicBezTo>
                    <a:lnTo>
                      <a:pt x="1741" y="13755"/>
                    </a:lnTo>
                    <a:cubicBezTo>
                      <a:pt x="-1123" y="9995"/>
                      <a:pt x="-371" y="4615"/>
                      <a:pt x="3389" y="1751"/>
                    </a:cubicBezTo>
                    <a:cubicBezTo>
                      <a:pt x="7178" y="-1112"/>
                      <a:pt x="12529" y="-389"/>
                      <a:pt x="15393" y="3371"/>
                    </a:cubicBezTo>
                    <a:lnTo>
                      <a:pt x="218964" y="271125"/>
                    </a:lnTo>
                    <a:cubicBezTo>
                      <a:pt x="221827" y="274885"/>
                      <a:pt x="221075" y="280265"/>
                      <a:pt x="217315" y="283129"/>
                    </a:cubicBezTo>
                    <a:cubicBezTo>
                      <a:pt x="215753" y="284315"/>
                      <a:pt x="213931" y="284864"/>
                      <a:pt x="212138" y="2848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53" name="Google Shape;3953;p34"/>
              <p:cNvSpPr/>
              <p:nvPr/>
            </p:nvSpPr>
            <p:spPr>
              <a:xfrm>
                <a:off x="8282575" y="3049363"/>
                <a:ext cx="67981" cy="86279"/>
              </a:xfrm>
              <a:custGeom>
                <a:avLst/>
                <a:gdLst/>
                <a:ahLst/>
                <a:cxnLst/>
                <a:rect l="l" t="t" r="r" b="b"/>
                <a:pathLst>
                  <a:path w="144640" h="183572" extrusionOk="0">
                    <a:moveTo>
                      <a:pt x="136079" y="183572"/>
                    </a:moveTo>
                    <a:cubicBezTo>
                      <a:pt x="134285" y="183572"/>
                      <a:pt x="132492" y="183023"/>
                      <a:pt x="130959" y="181866"/>
                    </a:cubicBezTo>
                    <a:cubicBezTo>
                      <a:pt x="116497" y="171019"/>
                      <a:pt x="20670" y="39789"/>
                      <a:pt x="1637" y="13583"/>
                    </a:cubicBezTo>
                    <a:cubicBezTo>
                      <a:pt x="-1139" y="9765"/>
                      <a:pt x="-301" y="4414"/>
                      <a:pt x="3517" y="1637"/>
                    </a:cubicBezTo>
                    <a:cubicBezTo>
                      <a:pt x="7336" y="-1139"/>
                      <a:pt x="12686" y="-300"/>
                      <a:pt x="15463" y="3517"/>
                    </a:cubicBezTo>
                    <a:cubicBezTo>
                      <a:pt x="58966" y="63304"/>
                      <a:pt x="131566" y="160867"/>
                      <a:pt x="141227" y="168156"/>
                    </a:cubicBezTo>
                    <a:cubicBezTo>
                      <a:pt x="144987" y="170990"/>
                      <a:pt x="145768" y="176370"/>
                      <a:pt x="142934" y="180131"/>
                    </a:cubicBezTo>
                    <a:cubicBezTo>
                      <a:pt x="141256" y="182358"/>
                      <a:pt x="138682" y="183544"/>
                      <a:pt x="136079" y="18354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54" name="Google Shape;3954;p34"/>
              <p:cNvSpPr/>
              <p:nvPr/>
            </p:nvSpPr>
            <p:spPr>
              <a:xfrm>
                <a:off x="8379591" y="2658795"/>
                <a:ext cx="134892" cy="127253"/>
              </a:xfrm>
              <a:custGeom>
                <a:avLst/>
                <a:gdLst/>
                <a:ahLst/>
                <a:cxnLst/>
                <a:rect l="l" t="t" r="r" b="b"/>
                <a:pathLst>
                  <a:path w="287004" h="270751" extrusionOk="0">
                    <a:moveTo>
                      <a:pt x="8570" y="270752"/>
                    </a:moveTo>
                    <a:cubicBezTo>
                      <a:pt x="6285" y="270752"/>
                      <a:pt x="4028" y="269855"/>
                      <a:pt x="2322" y="268062"/>
                    </a:cubicBezTo>
                    <a:cubicBezTo>
                      <a:pt x="-918" y="264620"/>
                      <a:pt x="-744" y="259211"/>
                      <a:pt x="2698" y="255971"/>
                    </a:cubicBezTo>
                    <a:lnTo>
                      <a:pt x="272592" y="2332"/>
                    </a:lnTo>
                    <a:cubicBezTo>
                      <a:pt x="276034" y="-907"/>
                      <a:pt x="281443" y="-763"/>
                      <a:pt x="284683" y="2708"/>
                    </a:cubicBezTo>
                    <a:cubicBezTo>
                      <a:pt x="287922" y="6150"/>
                      <a:pt x="287749" y="11559"/>
                      <a:pt x="284307" y="14799"/>
                    </a:cubicBezTo>
                    <a:lnTo>
                      <a:pt x="14412" y="268438"/>
                    </a:lnTo>
                    <a:cubicBezTo>
                      <a:pt x="12764" y="270000"/>
                      <a:pt x="10652" y="270752"/>
                      <a:pt x="8541" y="27075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55" name="Google Shape;3955;p34"/>
              <p:cNvSpPr/>
              <p:nvPr/>
            </p:nvSpPr>
            <p:spPr>
              <a:xfrm>
                <a:off x="7654059" y="3990077"/>
                <a:ext cx="1110582" cy="656622"/>
              </a:xfrm>
              <a:custGeom>
                <a:avLst/>
                <a:gdLst/>
                <a:ahLst/>
                <a:cxnLst/>
                <a:rect l="l" t="t" r="r" b="b"/>
                <a:pathLst>
                  <a:path w="2362940" h="1397069" extrusionOk="0">
                    <a:moveTo>
                      <a:pt x="28347" y="419842"/>
                    </a:moveTo>
                    <a:cubicBezTo>
                      <a:pt x="54668" y="366303"/>
                      <a:pt x="103666" y="282307"/>
                      <a:pt x="189832" y="204471"/>
                    </a:cubicBezTo>
                    <a:cubicBezTo>
                      <a:pt x="189832" y="204471"/>
                      <a:pt x="304749" y="100661"/>
                      <a:pt x="476011" y="47179"/>
                    </a:cubicBezTo>
                    <a:cubicBezTo>
                      <a:pt x="855067" y="-71180"/>
                      <a:pt x="2203643" y="7148"/>
                      <a:pt x="2349076" y="583931"/>
                    </a:cubicBezTo>
                    <a:cubicBezTo>
                      <a:pt x="2383322" y="719761"/>
                      <a:pt x="2344361" y="857441"/>
                      <a:pt x="2336175" y="884804"/>
                    </a:cubicBezTo>
                    <a:cubicBezTo>
                      <a:pt x="2252468" y="1164938"/>
                      <a:pt x="1985234" y="1297441"/>
                      <a:pt x="1938290" y="1320725"/>
                    </a:cubicBezTo>
                    <a:cubicBezTo>
                      <a:pt x="1572829" y="1501937"/>
                      <a:pt x="1176823" y="1329489"/>
                      <a:pt x="711312" y="1126757"/>
                    </a:cubicBezTo>
                    <a:cubicBezTo>
                      <a:pt x="457210" y="1016092"/>
                      <a:pt x="608" y="817265"/>
                      <a:pt x="1" y="540284"/>
                    </a:cubicBezTo>
                    <a:cubicBezTo>
                      <a:pt x="-115" y="490621"/>
                      <a:pt x="14463" y="449114"/>
                      <a:pt x="28318" y="4198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56" name="Google Shape;3956;p34"/>
              <p:cNvSpPr/>
              <p:nvPr/>
            </p:nvSpPr>
            <p:spPr>
              <a:xfrm>
                <a:off x="7569542" y="4168431"/>
                <a:ext cx="1027335" cy="209639"/>
              </a:xfrm>
              <a:custGeom>
                <a:avLst/>
                <a:gdLst/>
                <a:ahLst/>
                <a:cxnLst/>
                <a:rect l="l" t="t" r="r" b="b"/>
                <a:pathLst>
                  <a:path w="2185820" h="446041" extrusionOk="0">
                    <a:moveTo>
                      <a:pt x="2177247" y="446042"/>
                    </a:moveTo>
                    <a:cubicBezTo>
                      <a:pt x="2176091" y="446042"/>
                      <a:pt x="2174905" y="445811"/>
                      <a:pt x="2173748" y="445319"/>
                    </a:cubicBezTo>
                    <a:cubicBezTo>
                      <a:pt x="1021945" y="-68930"/>
                      <a:pt x="19421" y="23108"/>
                      <a:pt x="9385" y="24062"/>
                    </a:cubicBezTo>
                    <a:cubicBezTo>
                      <a:pt x="4930" y="24670"/>
                      <a:pt x="505" y="21112"/>
                      <a:pt x="42" y="16397"/>
                    </a:cubicBezTo>
                    <a:cubicBezTo>
                      <a:pt x="-421" y="11711"/>
                      <a:pt x="2992" y="7517"/>
                      <a:pt x="7707" y="7026"/>
                    </a:cubicBezTo>
                    <a:cubicBezTo>
                      <a:pt x="17802" y="6071"/>
                      <a:pt x="1024519" y="-86487"/>
                      <a:pt x="2180747" y="429670"/>
                    </a:cubicBezTo>
                    <a:cubicBezTo>
                      <a:pt x="2185057" y="431608"/>
                      <a:pt x="2186995" y="436670"/>
                      <a:pt x="2185086" y="440980"/>
                    </a:cubicBezTo>
                    <a:cubicBezTo>
                      <a:pt x="2183669" y="444162"/>
                      <a:pt x="2180545" y="446042"/>
                      <a:pt x="2177276" y="4460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57" name="Google Shape;3957;p34"/>
              <p:cNvSpPr/>
              <p:nvPr/>
            </p:nvSpPr>
            <p:spPr>
              <a:xfrm>
                <a:off x="8385777" y="4293235"/>
                <a:ext cx="53778" cy="95052"/>
              </a:xfrm>
              <a:custGeom>
                <a:avLst/>
                <a:gdLst/>
                <a:ahLst/>
                <a:cxnLst/>
                <a:rect l="l" t="t" r="r" b="b"/>
                <a:pathLst>
                  <a:path w="114421" h="202239" extrusionOk="0">
                    <a:moveTo>
                      <a:pt x="105864" y="202240"/>
                    </a:moveTo>
                    <a:cubicBezTo>
                      <a:pt x="102884" y="202240"/>
                      <a:pt x="99992" y="200678"/>
                      <a:pt x="98401" y="197872"/>
                    </a:cubicBezTo>
                    <a:cubicBezTo>
                      <a:pt x="53510" y="117925"/>
                      <a:pt x="0" y="20189"/>
                      <a:pt x="0" y="8562"/>
                    </a:cubicBezTo>
                    <a:cubicBezTo>
                      <a:pt x="0" y="3818"/>
                      <a:pt x="3818" y="0"/>
                      <a:pt x="8562" y="0"/>
                    </a:cubicBezTo>
                    <a:cubicBezTo>
                      <a:pt x="13305" y="0"/>
                      <a:pt x="16747" y="3471"/>
                      <a:pt x="17094" y="7896"/>
                    </a:cubicBezTo>
                    <a:cubicBezTo>
                      <a:pt x="20131" y="20739"/>
                      <a:pt x="77633" y="125879"/>
                      <a:pt x="113326" y="189484"/>
                    </a:cubicBezTo>
                    <a:cubicBezTo>
                      <a:pt x="115640" y="193620"/>
                      <a:pt x="114165" y="198827"/>
                      <a:pt x="110058" y="201141"/>
                    </a:cubicBezTo>
                    <a:cubicBezTo>
                      <a:pt x="108727" y="201893"/>
                      <a:pt x="107281" y="202240"/>
                      <a:pt x="105864" y="202240"/>
                    </a:cubicBezTo>
                    <a:close/>
                    <a:moveTo>
                      <a:pt x="17123" y="8562"/>
                    </a:moveTo>
                    <a:lnTo>
                      <a:pt x="17297" y="8562"/>
                    </a:lnTo>
                    <a:lnTo>
                      <a:pt x="17123" y="85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58" name="Google Shape;3958;p34"/>
              <p:cNvSpPr/>
              <p:nvPr/>
            </p:nvSpPr>
            <p:spPr>
              <a:xfrm>
                <a:off x="8136972" y="4222016"/>
                <a:ext cx="106126" cy="224118"/>
              </a:xfrm>
              <a:custGeom>
                <a:avLst/>
                <a:gdLst/>
                <a:ahLst/>
                <a:cxnLst/>
                <a:rect l="l" t="t" r="r" b="b"/>
                <a:pathLst>
                  <a:path w="225800" h="476847" extrusionOk="0">
                    <a:moveTo>
                      <a:pt x="217217" y="476818"/>
                    </a:moveTo>
                    <a:cubicBezTo>
                      <a:pt x="213977" y="476818"/>
                      <a:pt x="210853" y="474938"/>
                      <a:pt x="209436" y="471814"/>
                    </a:cubicBezTo>
                    <a:lnTo>
                      <a:pt x="775" y="12088"/>
                    </a:lnTo>
                    <a:cubicBezTo>
                      <a:pt x="-1192" y="7778"/>
                      <a:pt x="717" y="2716"/>
                      <a:pt x="5027" y="750"/>
                    </a:cubicBezTo>
                    <a:cubicBezTo>
                      <a:pt x="9365" y="-1159"/>
                      <a:pt x="14427" y="692"/>
                      <a:pt x="16365" y="5002"/>
                    </a:cubicBezTo>
                    <a:lnTo>
                      <a:pt x="225026" y="464728"/>
                    </a:lnTo>
                    <a:cubicBezTo>
                      <a:pt x="226993" y="469038"/>
                      <a:pt x="225084" y="474099"/>
                      <a:pt x="220774" y="476066"/>
                    </a:cubicBezTo>
                    <a:cubicBezTo>
                      <a:pt x="219618" y="476587"/>
                      <a:pt x="218432" y="476847"/>
                      <a:pt x="217217" y="4768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59" name="Google Shape;3959;p34"/>
              <p:cNvSpPr/>
              <p:nvPr/>
            </p:nvSpPr>
            <p:spPr>
              <a:xfrm>
                <a:off x="7882173" y="4181029"/>
                <a:ext cx="98634" cy="221627"/>
              </a:xfrm>
              <a:custGeom>
                <a:avLst/>
                <a:gdLst/>
                <a:ahLst/>
                <a:cxnLst/>
                <a:rect l="l" t="t" r="r" b="b"/>
                <a:pathLst>
                  <a:path w="209859" h="471547" extrusionOk="0">
                    <a:moveTo>
                      <a:pt x="201277" y="471519"/>
                    </a:moveTo>
                    <a:cubicBezTo>
                      <a:pt x="197951" y="471519"/>
                      <a:pt x="194769" y="469552"/>
                      <a:pt x="193410" y="466312"/>
                    </a:cubicBezTo>
                    <a:lnTo>
                      <a:pt x="686" y="11908"/>
                    </a:lnTo>
                    <a:cubicBezTo>
                      <a:pt x="-1165" y="7570"/>
                      <a:pt x="859" y="2537"/>
                      <a:pt x="5227" y="686"/>
                    </a:cubicBezTo>
                    <a:cubicBezTo>
                      <a:pt x="9565" y="-1166"/>
                      <a:pt x="14598" y="859"/>
                      <a:pt x="16449" y="5227"/>
                    </a:cubicBezTo>
                    <a:lnTo>
                      <a:pt x="209173" y="459631"/>
                    </a:lnTo>
                    <a:cubicBezTo>
                      <a:pt x="211025" y="463969"/>
                      <a:pt x="209000" y="469002"/>
                      <a:pt x="204632" y="470853"/>
                    </a:cubicBezTo>
                    <a:cubicBezTo>
                      <a:pt x="203533" y="471316"/>
                      <a:pt x="202405" y="471548"/>
                      <a:pt x="201277" y="4715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60" name="Google Shape;3960;p34"/>
              <p:cNvSpPr/>
              <p:nvPr/>
            </p:nvSpPr>
            <p:spPr>
              <a:xfrm>
                <a:off x="8272551" y="4171610"/>
                <a:ext cx="158041" cy="90138"/>
              </a:xfrm>
              <a:custGeom>
                <a:avLst/>
                <a:gdLst/>
                <a:ahLst/>
                <a:cxnLst/>
                <a:rect l="l" t="t" r="r" b="b"/>
                <a:pathLst>
                  <a:path w="336257" h="191782" extrusionOk="0">
                    <a:moveTo>
                      <a:pt x="8552" y="191782"/>
                    </a:moveTo>
                    <a:cubicBezTo>
                      <a:pt x="5515" y="191782"/>
                      <a:pt x="2594" y="190191"/>
                      <a:pt x="1061" y="187328"/>
                    </a:cubicBezTo>
                    <a:cubicBezTo>
                      <a:pt x="-1224" y="183191"/>
                      <a:pt x="309" y="177985"/>
                      <a:pt x="4445" y="175700"/>
                    </a:cubicBezTo>
                    <a:lnTo>
                      <a:pt x="323569" y="1054"/>
                    </a:lnTo>
                    <a:cubicBezTo>
                      <a:pt x="327676" y="-1202"/>
                      <a:pt x="332911" y="273"/>
                      <a:pt x="335197" y="4438"/>
                    </a:cubicBezTo>
                    <a:cubicBezTo>
                      <a:pt x="337482" y="8574"/>
                      <a:pt x="335949" y="13781"/>
                      <a:pt x="331812" y="16066"/>
                    </a:cubicBezTo>
                    <a:lnTo>
                      <a:pt x="12688" y="190712"/>
                    </a:lnTo>
                    <a:cubicBezTo>
                      <a:pt x="11387" y="191435"/>
                      <a:pt x="9969" y="191753"/>
                      <a:pt x="8581" y="19175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61" name="Google Shape;3961;p34"/>
              <p:cNvSpPr/>
              <p:nvPr/>
            </p:nvSpPr>
            <p:spPr>
              <a:xfrm>
                <a:off x="7364461" y="2899064"/>
                <a:ext cx="601560" cy="1138464"/>
              </a:xfrm>
              <a:custGeom>
                <a:avLst/>
                <a:gdLst/>
                <a:ahLst/>
                <a:cxnLst/>
                <a:rect l="l" t="t" r="r" b="b"/>
                <a:pathLst>
                  <a:path w="1279915" h="2422264" extrusionOk="0">
                    <a:moveTo>
                      <a:pt x="376176" y="2373245"/>
                    </a:moveTo>
                    <a:cubicBezTo>
                      <a:pt x="390175" y="2364481"/>
                      <a:pt x="404638" y="2354474"/>
                      <a:pt x="419649" y="2343164"/>
                    </a:cubicBezTo>
                    <a:cubicBezTo>
                      <a:pt x="650583" y="2168981"/>
                      <a:pt x="823204" y="1922978"/>
                      <a:pt x="942228" y="1681950"/>
                    </a:cubicBezTo>
                    <a:cubicBezTo>
                      <a:pt x="1119680" y="1322592"/>
                      <a:pt x="1297595" y="920686"/>
                      <a:pt x="1278505" y="560778"/>
                    </a:cubicBezTo>
                    <a:cubicBezTo>
                      <a:pt x="1261005" y="230663"/>
                      <a:pt x="975405" y="-160281"/>
                      <a:pt x="534740" y="68396"/>
                    </a:cubicBezTo>
                    <a:cubicBezTo>
                      <a:pt x="137664" y="274454"/>
                      <a:pt x="63791" y="939082"/>
                      <a:pt x="29776" y="1246636"/>
                    </a:cubicBezTo>
                    <a:cubicBezTo>
                      <a:pt x="5103" y="1469702"/>
                      <a:pt x="-110971" y="2678254"/>
                      <a:pt x="376176" y="23732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62" name="Google Shape;3962;p34"/>
              <p:cNvSpPr/>
              <p:nvPr/>
            </p:nvSpPr>
            <p:spPr>
              <a:xfrm>
                <a:off x="7396594" y="3077332"/>
                <a:ext cx="314657" cy="1301249"/>
              </a:xfrm>
              <a:custGeom>
                <a:avLst/>
                <a:gdLst/>
                <a:ahLst/>
                <a:cxnLst/>
                <a:rect l="l" t="t" r="r" b="b"/>
                <a:pathLst>
                  <a:path w="669482" h="2768614" extrusionOk="0">
                    <a:moveTo>
                      <a:pt x="8556" y="2768615"/>
                    </a:moveTo>
                    <a:cubicBezTo>
                      <a:pt x="8238" y="2768615"/>
                      <a:pt x="7949" y="2768615"/>
                      <a:pt x="7631" y="2768557"/>
                    </a:cubicBezTo>
                    <a:cubicBezTo>
                      <a:pt x="2945" y="2768066"/>
                      <a:pt x="-468" y="2763843"/>
                      <a:pt x="52" y="2759128"/>
                    </a:cubicBezTo>
                    <a:cubicBezTo>
                      <a:pt x="88735" y="1932032"/>
                      <a:pt x="647065" y="25328"/>
                      <a:pt x="652705" y="6151"/>
                    </a:cubicBezTo>
                    <a:cubicBezTo>
                      <a:pt x="654036" y="1610"/>
                      <a:pt x="658837" y="-964"/>
                      <a:pt x="663320" y="337"/>
                    </a:cubicBezTo>
                    <a:cubicBezTo>
                      <a:pt x="667861" y="1668"/>
                      <a:pt x="670465" y="6412"/>
                      <a:pt x="669134" y="10953"/>
                    </a:cubicBezTo>
                    <a:cubicBezTo>
                      <a:pt x="663523" y="30101"/>
                      <a:pt x="105627" y="1935358"/>
                      <a:pt x="17089" y="2760950"/>
                    </a:cubicBezTo>
                    <a:cubicBezTo>
                      <a:pt x="16626" y="2765318"/>
                      <a:pt x="12924" y="2768586"/>
                      <a:pt x="8585" y="27685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63" name="Google Shape;3963;p34"/>
              <p:cNvSpPr/>
              <p:nvPr/>
            </p:nvSpPr>
            <p:spPr>
              <a:xfrm>
                <a:off x="7583712" y="3130811"/>
                <a:ext cx="77143" cy="129577"/>
              </a:xfrm>
              <a:custGeom>
                <a:avLst/>
                <a:gdLst/>
                <a:ahLst/>
                <a:cxnLst/>
                <a:rect l="l" t="t" r="r" b="b"/>
                <a:pathLst>
                  <a:path w="164135" h="275695" extrusionOk="0">
                    <a:moveTo>
                      <a:pt x="155582" y="275696"/>
                    </a:moveTo>
                    <a:cubicBezTo>
                      <a:pt x="154686" y="275696"/>
                      <a:pt x="153789" y="275551"/>
                      <a:pt x="152863" y="275262"/>
                    </a:cubicBezTo>
                    <a:cubicBezTo>
                      <a:pt x="148872" y="273931"/>
                      <a:pt x="144360" y="272427"/>
                      <a:pt x="1068" y="12714"/>
                    </a:cubicBezTo>
                    <a:cubicBezTo>
                      <a:pt x="-1217" y="8578"/>
                      <a:pt x="287" y="3371"/>
                      <a:pt x="4423" y="1086"/>
                    </a:cubicBezTo>
                    <a:cubicBezTo>
                      <a:pt x="8501" y="-1227"/>
                      <a:pt x="13766" y="276"/>
                      <a:pt x="16051" y="4442"/>
                    </a:cubicBezTo>
                    <a:cubicBezTo>
                      <a:pt x="69532" y="101368"/>
                      <a:pt x="151707" y="248420"/>
                      <a:pt x="161194" y="260655"/>
                    </a:cubicBezTo>
                    <a:cubicBezTo>
                      <a:pt x="163710" y="262853"/>
                      <a:pt x="164809" y="266440"/>
                      <a:pt x="163710" y="269824"/>
                    </a:cubicBezTo>
                    <a:cubicBezTo>
                      <a:pt x="162495" y="273411"/>
                      <a:pt x="159169" y="275667"/>
                      <a:pt x="155582" y="275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64" name="Google Shape;3964;p34"/>
              <p:cNvSpPr/>
              <p:nvPr/>
            </p:nvSpPr>
            <p:spPr>
              <a:xfrm>
                <a:off x="7470514" y="3326257"/>
                <a:ext cx="126579" cy="163530"/>
              </a:xfrm>
              <a:custGeom>
                <a:avLst/>
                <a:gdLst/>
                <a:ahLst/>
                <a:cxnLst/>
                <a:rect l="l" t="t" r="r" b="b"/>
                <a:pathLst>
                  <a:path w="269318" h="347937" extrusionOk="0">
                    <a:moveTo>
                      <a:pt x="260770" y="347937"/>
                    </a:moveTo>
                    <a:cubicBezTo>
                      <a:pt x="258196" y="347937"/>
                      <a:pt x="255651" y="346780"/>
                      <a:pt x="253973" y="344553"/>
                    </a:cubicBezTo>
                    <a:lnTo>
                      <a:pt x="1751" y="13743"/>
                    </a:lnTo>
                    <a:cubicBezTo>
                      <a:pt x="-1112" y="10012"/>
                      <a:pt x="-389" y="4604"/>
                      <a:pt x="3371" y="1769"/>
                    </a:cubicBezTo>
                    <a:cubicBezTo>
                      <a:pt x="7073" y="-1095"/>
                      <a:pt x="12453" y="-430"/>
                      <a:pt x="15346" y="3389"/>
                    </a:cubicBezTo>
                    <a:lnTo>
                      <a:pt x="267568" y="334198"/>
                    </a:lnTo>
                    <a:cubicBezTo>
                      <a:pt x="270431" y="337930"/>
                      <a:pt x="269708" y="343338"/>
                      <a:pt x="265948" y="346173"/>
                    </a:cubicBezTo>
                    <a:cubicBezTo>
                      <a:pt x="264415" y="347359"/>
                      <a:pt x="262593" y="347937"/>
                      <a:pt x="260770" y="3479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65" name="Google Shape;3965;p34"/>
              <p:cNvSpPr/>
              <p:nvPr/>
            </p:nvSpPr>
            <p:spPr>
              <a:xfrm>
                <a:off x="7417845" y="3591074"/>
                <a:ext cx="113861" cy="157622"/>
              </a:xfrm>
              <a:custGeom>
                <a:avLst/>
                <a:gdLst/>
                <a:ahLst/>
                <a:cxnLst/>
                <a:rect l="l" t="t" r="r" b="b"/>
                <a:pathLst>
                  <a:path w="242257" h="335365" extrusionOk="0">
                    <a:moveTo>
                      <a:pt x="233688" y="335366"/>
                    </a:moveTo>
                    <a:cubicBezTo>
                      <a:pt x="231027" y="335366"/>
                      <a:pt x="228366" y="334122"/>
                      <a:pt x="226689" y="331750"/>
                    </a:cubicBezTo>
                    <a:lnTo>
                      <a:pt x="1569" y="13523"/>
                    </a:lnTo>
                    <a:cubicBezTo>
                      <a:pt x="-1150" y="9647"/>
                      <a:pt x="-253" y="4325"/>
                      <a:pt x="3623" y="1577"/>
                    </a:cubicBezTo>
                    <a:cubicBezTo>
                      <a:pt x="7470" y="-1142"/>
                      <a:pt x="12821" y="-274"/>
                      <a:pt x="15569" y="3631"/>
                    </a:cubicBezTo>
                    <a:lnTo>
                      <a:pt x="240688" y="321858"/>
                    </a:lnTo>
                    <a:cubicBezTo>
                      <a:pt x="243407" y="325734"/>
                      <a:pt x="242510" y="331056"/>
                      <a:pt x="238634" y="333804"/>
                    </a:cubicBezTo>
                    <a:cubicBezTo>
                      <a:pt x="237130" y="334874"/>
                      <a:pt x="235395" y="335366"/>
                      <a:pt x="233688" y="3353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66" name="Google Shape;3966;p34"/>
              <p:cNvSpPr/>
              <p:nvPr/>
            </p:nvSpPr>
            <p:spPr>
              <a:xfrm>
                <a:off x="7624586" y="3246522"/>
                <a:ext cx="190646" cy="123932"/>
              </a:xfrm>
              <a:custGeom>
                <a:avLst/>
                <a:gdLst/>
                <a:ahLst/>
                <a:cxnLst/>
                <a:rect l="l" t="t" r="r" b="b"/>
                <a:pathLst>
                  <a:path w="405630" h="263686" extrusionOk="0">
                    <a:moveTo>
                      <a:pt x="8573" y="263687"/>
                    </a:moveTo>
                    <a:cubicBezTo>
                      <a:pt x="5738" y="263687"/>
                      <a:pt x="2961" y="262269"/>
                      <a:pt x="1342" y="259695"/>
                    </a:cubicBezTo>
                    <a:cubicBezTo>
                      <a:pt x="-1204" y="255703"/>
                      <a:pt x="-18" y="250410"/>
                      <a:pt x="3974" y="247894"/>
                    </a:cubicBezTo>
                    <a:lnTo>
                      <a:pt x="392488" y="1342"/>
                    </a:lnTo>
                    <a:cubicBezTo>
                      <a:pt x="396450" y="-1204"/>
                      <a:pt x="401772" y="-18"/>
                      <a:pt x="404289" y="3974"/>
                    </a:cubicBezTo>
                    <a:cubicBezTo>
                      <a:pt x="406834" y="7965"/>
                      <a:pt x="405648" y="13258"/>
                      <a:pt x="401657" y="15775"/>
                    </a:cubicBezTo>
                    <a:lnTo>
                      <a:pt x="13143" y="262327"/>
                    </a:lnTo>
                    <a:cubicBezTo>
                      <a:pt x="11726" y="263224"/>
                      <a:pt x="10135" y="263658"/>
                      <a:pt x="8573" y="26365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3967" name="Google Shape;3967;p34"/>
            <p:cNvGrpSpPr/>
            <p:nvPr/>
          </p:nvGrpSpPr>
          <p:grpSpPr>
            <a:xfrm flipH="1">
              <a:off x="8545729" y="4563297"/>
              <a:ext cx="669658" cy="654854"/>
              <a:chOff x="6920359" y="1788354"/>
              <a:chExt cx="3297184" cy="3224292"/>
            </a:xfrm>
          </p:grpSpPr>
          <p:sp>
            <p:nvSpPr>
              <p:cNvPr id="3968" name="Google Shape;3968;p34"/>
              <p:cNvSpPr/>
              <p:nvPr/>
            </p:nvSpPr>
            <p:spPr>
              <a:xfrm>
                <a:off x="9497739" y="2014764"/>
                <a:ext cx="719804" cy="535563"/>
              </a:xfrm>
              <a:custGeom>
                <a:avLst/>
                <a:gdLst/>
                <a:ahLst/>
                <a:cxnLst/>
                <a:rect l="l" t="t" r="r" b="b"/>
                <a:pathLst>
                  <a:path w="1531497" h="1139495" extrusionOk="0">
                    <a:moveTo>
                      <a:pt x="671430" y="1046384"/>
                    </a:moveTo>
                    <a:cubicBezTo>
                      <a:pt x="1005305" y="945698"/>
                      <a:pt x="1535838" y="673663"/>
                      <a:pt x="1531470" y="332382"/>
                    </a:cubicBezTo>
                    <a:cubicBezTo>
                      <a:pt x="1530053" y="221573"/>
                      <a:pt x="1472060" y="87884"/>
                      <a:pt x="1366138" y="30295"/>
                    </a:cubicBezTo>
                    <a:cubicBezTo>
                      <a:pt x="1271237" y="-21278"/>
                      <a:pt x="1155828" y="-1985"/>
                      <a:pt x="1023701" y="50484"/>
                    </a:cubicBezTo>
                    <a:cubicBezTo>
                      <a:pt x="533055" y="245406"/>
                      <a:pt x="-113379" y="868527"/>
                      <a:pt x="17013" y="1073717"/>
                    </a:cubicBezTo>
                    <a:cubicBezTo>
                      <a:pt x="107662" y="1216373"/>
                      <a:pt x="530481" y="1088874"/>
                      <a:pt x="671401" y="104638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69" name="Google Shape;3969;p34"/>
              <p:cNvSpPr/>
              <p:nvPr/>
            </p:nvSpPr>
            <p:spPr>
              <a:xfrm>
                <a:off x="6920359" y="2190697"/>
                <a:ext cx="3096838" cy="2821949"/>
              </a:xfrm>
              <a:custGeom>
                <a:avLst/>
                <a:gdLst/>
                <a:ahLst/>
                <a:cxnLst/>
                <a:rect l="l" t="t" r="r" b="b"/>
                <a:pathLst>
                  <a:path w="6589018" h="6004146" extrusionOk="0">
                    <a:moveTo>
                      <a:pt x="8552" y="6004146"/>
                    </a:moveTo>
                    <a:cubicBezTo>
                      <a:pt x="6874" y="6004146"/>
                      <a:pt x="5197" y="6003655"/>
                      <a:pt x="3722" y="6002642"/>
                    </a:cubicBezTo>
                    <a:cubicBezTo>
                      <a:pt x="-183" y="5999981"/>
                      <a:pt x="-1167" y="5994659"/>
                      <a:pt x="1494" y="5990755"/>
                    </a:cubicBezTo>
                    <a:cubicBezTo>
                      <a:pt x="1141756" y="4325166"/>
                      <a:pt x="2515584" y="2862135"/>
                      <a:pt x="4084796" y="1642302"/>
                    </a:cubicBezTo>
                    <a:cubicBezTo>
                      <a:pt x="4867030" y="1034222"/>
                      <a:pt x="5705320" y="482024"/>
                      <a:pt x="6576324" y="1068"/>
                    </a:cubicBezTo>
                    <a:cubicBezTo>
                      <a:pt x="6580431" y="-1217"/>
                      <a:pt x="6585667" y="287"/>
                      <a:pt x="6587951" y="4423"/>
                    </a:cubicBezTo>
                    <a:cubicBezTo>
                      <a:pt x="6590236" y="8559"/>
                      <a:pt x="6588732" y="13765"/>
                      <a:pt x="6584596" y="16051"/>
                    </a:cubicBezTo>
                    <a:cubicBezTo>
                      <a:pt x="5714345" y="496602"/>
                      <a:pt x="4876836" y="1048279"/>
                      <a:pt x="4095295" y="1655810"/>
                    </a:cubicBezTo>
                    <a:cubicBezTo>
                      <a:pt x="2527472" y="2874544"/>
                      <a:pt x="1154859" y="4336302"/>
                      <a:pt x="15610" y="6000415"/>
                    </a:cubicBezTo>
                    <a:cubicBezTo>
                      <a:pt x="13961" y="6002845"/>
                      <a:pt x="11271" y="6004146"/>
                      <a:pt x="8552" y="600414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70" name="Google Shape;3970;p34"/>
              <p:cNvSpPr/>
              <p:nvPr/>
            </p:nvSpPr>
            <p:spPr>
              <a:xfrm>
                <a:off x="9882117" y="2267980"/>
                <a:ext cx="72206" cy="35342"/>
              </a:xfrm>
              <a:custGeom>
                <a:avLst/>
                <a:gdLst/>
                <a:ahLst/>
                <a:cxnLst/>
                <a:rect l="l" t="t" r="r" b="b"/>
                <a:pathLst>
                  <a:path w="153629" h="75195" extrusionOk="0">
                    <a:moveTo>
                      <a:pt x="145077" y="75196"/>
                    </a:moveTo>
                    <a:cubicBezTo>
                      <a:pt x="143949" y="75196"/>
                      <a:pt x="142821" y="74964"/>
                      <a:pt x="141721" y="74501"/>
                    </a:cubicBezTo>
                    <a:lnTo>
                      <a:pt x="5227" y="16421"/>
                    </a:lnTo>
                    <a:cubicBezTo>
                      <a:pt x="859" y="14570"/>
                      <a:pt x="-1165" y="9537"/>
                      <a:pt x="685" y="5198"/>
                    </a:cubicBezTo>
                    <a:cubicBezTo>
                      <a:pt x="2537" y="860"/>
                      <a:pt x="7599" y="-1165"/>
                      <a:pt x="11909" y="686"/>
                    </a:cubicBezTo>
                    <a:lnTo>
                      <a:pt x="148403" y="58766"/>
                    </a:lnTo>
                    <a:cubicBezTo>
                      <a:pt x="152771" y="60618"/>
                      <a:pt x="154795" y="65651"/>
                      <a:pt x="152944" y="69989"/>
                    </a:cubicBezTo>
                    <a:cubicBezTo>
                      <a:pt x="151556" y="73229"/>
                      <a:pt x="148403" y="75196"/>
                      <a:pt x="145077" y="751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71" name="Google Shape;3971;p34"/>
              <p:cNvSpPr/>
              <p:nvPr/>
            </p:nvSpPr>
            <p:spPr>
              <a:xfrm>
                <a:off x="9755129" y="2339154"/>
                <a:ext cx="109258" cy="58975"/>
              </a:xfrm>
              <a:custGeom>
                <a:avLst/>
                <a:gdLst/>
                <a:ahLst/>
                <a:cxnLst/>
                <a:rect l="l" t="t" r="r" b="b"/>
                <a:pathLst>
                  <a:path w="232463" h="125478" extrusionOk="0">
                    <a:moveTo>
                      <a:pt x="223903" y="125449"/>
                    </a:moveTo>
                    <a:cubicBezTo>
                      <a:pt x="222601" y="125449"/>
                      <a:pt x="221300" y="125160"/>
                      <a:pt x="220056" y="124553"/>
                    </a:cubicBezTo>
                    <a:lnTo>
                      <a:pt x="4713" y="16202"/>
                    </a:lnTo>
                    <a:cubicBezTo>
                      <a:pt x="490" y="14090"/>
                      <a:pt x="-1216" y="8941"/>
                      <a:pt x="924" y="4719"/>
                    </a:cubicBezTo>
                    <a:cubicBezTo>
                      <a:pt x="3035" y="467"/>
                      <a:pt x="8184" y="-1211"/>
                      <a:pt x="12407" y="929"/>
                    </a:cubicBezTo>
                    <a:lnTo>
                      <a:pt x="227750" y="109281"/>
                    </a:lnTo>
                    <a:cubicBezTo>
                      <a:pt x="231973" y="111392"/>
                      <a:pt x="233679" y="116541"/>
                      <a:pt x="231539" y="120764"/>
                    </a:cubicBezTo>
                    <a:cubicBezTo>
                      <a:pt x="230035" y="123743"/>
                      <a:pt x="227027" y="125478"/>
                      <a:pt x="223903" y="1254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72" name="Google Shape;3972;p34"/>
              <p:cNvSpPr/>
              <p:nvPr/>
            </p:nvSpPr>
            <p:spPr>
              <a:xfrm>
                <a:off x="9648573" y="2406195"/>
                <a:ext cx="117750" cy="72622"/>
              </a:xfrm>
              <a:custGeom>
                <a:avLst/>
                <a:gdLst/>
                <a:ahLst/>
                <a:cxnLst/>
                <a:rect l="l" t="t" r="r" b="b"/>
                <a:pathLst>
                  <a:path w="250531" h="154514" extrusionOk="0">
                    <a:moveTo>
                      <a:pt x="241976" y="154515"/>
                    </a:moveTo>
                    <a:cubicBezTo>
                      <a:pt x="240501" y="154515"/>
                      <a:pt x="238997" y="154139"/>
                      <a:pt x="237638" y="153329"/>
                    </a:cubicBezTo>
                    <a:lnTo>
                      <a:pt x="4217" y="15937"/>
                    </a:lnTo>
                    <a:cubicBezTo>
                      <a:pt x="167" y="13537"/>
                      <a:pt x="-1221" y="8301"/>
                      <a:pt x="1179" y="4223"/>
                    </a:cubicBezTo>
                    <a:cubicBezTo>
                      <a:pt x="3580" y="145"/>
                      <a:pt x="8844" y="-1215"/>
                      <a:pt x="12894" y="1186"/>
                    </a:cubicBezTo>
                    <a:lnTo>
                      <a:pt x="246315" y="138577"/>
                    </a:lnTo>
                    <a:cubicBezTo>
                      <a:pt x="250364" y="140978"/>
                      <a:pt x="251752" y="146213"/>
                      <a:pt x="249351" y="150292"/>
                    </a:cubicBezTo>
                    <a:cubicBezTo>
                      <a:pt x="247761" y="153011"/>
                      <a:pt x="244898" y="154515"/>
                      <a:pt x="241976" y="1545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73" name="Google Shape;3973;p34"/>
              <p:cNvSpPr/>
              <p:nvPr/>
            </p:nvSpPr>
            <p:spPr>
              <a:xfrm>
                <a:off x="9810969" y="2162578"/>
                <a:ext cx="71951" cy="148789"/>
              </a:xfrm>
              <a:custGeom>
                <a:avLst/>
                <a:gdLst/>
                <a:ahLst/>
                <a:cxnLst/>
                <a:rect l="l" t="t" r="r" b="b"/>
                <a:pathLst>
                  <a:path w="153088" h="316572" extrusionOk="0">
                    <a:moveTo>
                      <a:pt x="8572" y="316572"/>
                    </a:moveTo>
                    <a:cubicBezTo>
                      <a:pt x="7386" y="316572"/>
                      <a:pt x="6171" y="316341"/>
                      <a:pt x="5014" y="315791"/>
                    </a:cubicBezTo>
                    <a:cubicBezTo>
                      <a:pt x="704" y="313853"/>
                      <a:pt x="-1176" y="308763"/>
                      <a:pt x="762" y="304453"/>
                    </a:cubicBezTo>
                    <a:lnTo>
                      <a:pt x="136736" y="5027"/>
                    </a:lnTo>
                    <a:cubicBezTo>
                      <a:pt x="138703" y="717"/>
                      <a:pt x="143765" y="-1192"/>
                      <a:pt x="148074" y="775"/>
                    </a:cubicBezTo>
                    <a:cubicBezTo>
                      <a:pt x="152384" y="2713"/>
                      <a:pt x="154265" y="7803"/>
                      <a:pt x="152327" y="12113"/>
                    </a:cubicBezTo>
                    <a:lnTo>
                      <a:pt x="16353" y="311540"/>
                    </a:lnTo>
                    <a:cubicBezTo>
                      <a:pt x="14907" y="314692"/>
                      <a:pt x="11811" y="316572"/>
                      <a:pt x="8572" y="316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74" name="Google Shape;3974;p34"/>
              <p:cNvSpPr/>
              <p:nvPr/>
            </p:nvSpPr>
            <p:spPr>
              <a:xfrm>
                <a:off x="9048509" y="2687819"/>
                <a:ext cx="958242" cy="461887"/>
              </a:xfrm>
              <a:custGeom>
                <a:avLst/>
                <a:gdLst/>
                <a:ahLst/>
                <a:cxnLst/>
                <a:rect l="l" t="t" r="r" b="b"/>
                <a:pathLst>
                  <a:path w="2038813" h="982738" extrusionOk="0">
                    <a:moveTo>
                      <a:pt x="1189344" y="26271"/>
                    </a:moveTo>
                    <a:cubicBezTo>
                      <a:pt x="1350078" y="-1265"/>
                      <a:pt x="1517898" y="-16653"/>
                      <a:pt x="1676548" y="29076"/>
                    </a:cubicBezTo>
                    <a:cubicBezTo>
                      <a:pt x="1835200" y="74806"/>
                      <a:pt x="1983871" y="192905"/>
                      <a:pt x="2026564" y="353609"/>
                    </a:cubicBezTo>
                    <a:cubicBezTo>
                      <a:pt x="2075851" y="539102"/>
                      <a:pt x="1970566" y="735731"/>
                      <a:pt x="1815357" y="840293"/>
                    </a:cubicBezTo>
                    <a:cubicBezTo>
                      <a:pt x="1660119" y="944855"/>
                      <a:pt x="1465544" y="973751"/>
                      <a:pt x="1276841" y="980779"/>
                    </a:cubicBezTo>
                    <a:cubicBezTo>
                      <a:pt x="1034772" y="989804"/>
                      <a:pt x="47347" y="983325"/>
                      <a:pt x="1270" y="602187"/>
                    </a:cubicBezTo>
                    <a:cubicBezTo>
                      <a:pt x="-40121" y="259778"/>
                      <a:pt x="942213" y="68587"/>
                      <a:pt x="1189344" y="262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75" name="Google Shape;3975;p34"/>
              <p:cNvSpPr/>
              <p:nvPr/>
            </p:nvSpPr>
            <p:spPr>
              <a:xfrm>
                <a:off x="9461199" y="2886798"/>
                <a:ext cx="110929" cy="87282"/>
              </a:xfrm>
              <a:custGeom>
                <a:avLst/>
                <a:gdLst/>
                <a:ahLst/>
                <a:cxnLst/>
                <a:rect l="l" t="t" r="r" b="b"/>
                <a:pathLst>
                  <a:path w="236019" h="185707" extrusionOk="0">
                    <a:moveTo>
                      <a:pt x="227445" y="185707"/>
                    </a:moveTo>
                    <a:cubicBezTo>
                      <a:pt x="225623" y="185707"/>
                      <a:pt x="223772" y="185129"/>
                      <a:pt x="222239" y="183914"/>
                    </a:cubicBezTo>
                    <a:lnTo>
                      <a:pt x="3338" y="15342"/>
                    </a:lnTo>
                    <a:cubicBezTo>
                      <a:pt x="-393" y="12450"/>
                      <a:pt x="-1116" y="7099"/>
                      <a:pt x="1776" y="3338"/>
                    </a:cubicBezTo>
                    <a:cubicBezTo>
                      <a:pt x="4669" y="-393"/>
                      <a:pt x="10049" y="-1116"/>
                      <a:pt x="13780" y="1776"/>
                    </a:cubicBezTo>
                    <a:lnTo>
                      <a:pt x="232681" y="170349"/>
                    </a:lnTo>
                    <a:cubicBezTo>
                      <a:pt x="236412" y="173241"/>
                      <a:pt x="237135" y="178592"/>
                      <a:pt x="234243" y="182352"/>
                    </a:cubicBezTo>
                    <a:cubicBezTo>
                      <a:pt x="232565" y="184550"/>
                      <a:pt x="230020" y="185678"/>
                      <a:pt x="227445" y="1856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76" name="Google Shape;3976;p34"/>
              <p:cNvSpPr/>
              <p:nvPr/>
            </p:nvSpPr>
            <p:spPr>
              <a:xfrm>
                <a:off x="9335629" y="2891663"/>
                <a:ext cx="102435" cy="111069"/>
              </a:xfrm>
              <a:custGeom>
                <a:avLst/>
                <a:gdLst/>
                <a:ahLst/>
                <a:cxnLst/>
                <a:rect l="l" t="t" r="r" b="b"/>
                <a:pathLst>
                  <a:path w="217947" h="236317" extrusionOk="0">
                    <a:moveTo>
                      <a:pt x="209400" y="236317"/>
                    </a:moveTo>
                    <a:cubicBezTo>
                      <a:pt x="207086" y="236317"/>
                      <a:pt x="204772" y="235391"/>
                      <a:pt x="203094" y="233540"/>
                    </a:cubicBezTo>
                    <a:lnTo>
                      <a:pt x="2242" y="14321"/>
                    </a:lnTo>
                    <a:cubicBezTo>
                      <a:pt x="-939" y="10850"/>
                      <a:pt x="-708" y="5413"/>
                      <a:pt x="2763" y="2231"/>
                    </a:cubicBezTo>
                    <a:cubicBezTo>
                      <a:pt x="6234" y="-922"/>
                      <a:pt x="11672" y="-719"/>
                      <a:pt x="14853" y="2752"/>
                    </a:cubicBezTo>
                    <a:lnTo>
                      <a:pt x="215705" y="221970"/>
                    </a:lnTo>
                    <a:cubicBezTo>
                      <a:pt x="218887" y="225441"/>
                      <a:pt x="218655" y="230879"/>
                      <a:pt x="215185" y="234061"/>
                    </a:cubicBezTo>
                    <a:cubicBezTo>
                      <a:pt x="213536" y="235565"/>
                      <a:pt x="211482" y="236317"/>
                      <a:pt x="209400" y="2363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77" name="Google Shape;3977;p34"/>
              <p:cNvSpPr/>
              <p:nvPr/>
            </p:nvSpPr>
            <p:spPr>
              <a:xfrm>
                <a:off x="9184042" y="2906184"/>
                <a:ext cx="121091" cy="125053"/>
              </a:xfrm>
              <a:custGeom>
                <a:avLst/>
                <a:gdLst/>
                <a:ahLst/>
                <a:cxnLst/>
                <a:rect l="l" t="t" r="r" b="b"/>
                <a:pathLst>
                  <a:path w="257640" h="266070" extrusionOk="0">
                    <a:moveTo>
                      <a:pt x="249103" y="266070"/>
                    </a:moveTo>
                    <a:cubicBezTo>
                      <a:pt x="246876" y="266070"/>
                      <a:pt x="244620" y="265203"/>
                      <a:pt x="242942" y="263467"/>
                    </a:cubicBezTo>
                    <a:lnTo>
                      <a:pt x="2406" y="14485"/>
                    </a:lnTo>
                    <a:cubicBezTo>
                      <a:pt x="-892" y="11101"/>
                      <a:pt x="-776" y="5663"/>
                      <a:pt x="2608" y="2395"/>
                    </a:cubicBezTo>
                    <a:cubicBezTo>
                      <a:pt x="6050" y="-874"/>
                      <a:pt x="11459" y="-787"/>
                      <a:pt x="14699" y="2597"/>
                    </a:cubicBezTo>
                    <a:lnTo>
                      <a:pt x="255235" y="251579"/>
                    </a:lnTo>
                    <a:cubicBezTo>
                      <a:pt x="258532" y="254992"/>
                      <a:pt x="258417" y="260401"/>
                      <a:pt x="255032" y="263670"/>
                    </a:cubicBezTo>
                    <a:cubicBezTo>
                      <a:pt x="253355" y="265261"/>
                      <a:pt x="251214" y="266070"/>
                      <a:pt x="249074" y="2660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78" name="Google Shape;3978;p34"/>
              <p:cNvSpPr/>
              <p:nvPr/>
            </p:nvSpPr>
            <p:spPr>
              <a:xfrm>
                <a:off x="8930008" y="1788354"/>
                <a:ext cx="483368" cy="908289"/>
              </a:xfrm>
              <a:custGeom>
                <a:avLst/>
                <a:gdLst/>
                <a:ahLst/>
                <a:cxnLst/>
                <a:rect l="l" t="t" r="r" b="b"/>
                <a:pathLst>
                  <a:path w="1028443" h="1932529" extrusionOk="0">
                    <a:moveTo>
                      <a:pt x="292136" y="1909122"/>
                    </a:moveTo>
                    <a:cubicBezTo>
                      <a:pt x="303329" y="1903771"/>
                      <a:pt x="314928" y="1897437"/>
                      <a:pt x="326961" y="1890119"/>
                    </a:cubicBezTo>
                    <a:cubicBezTo>
                      <a:pt x="512106" y="1777284"/>
                      <a:pt x="651783" y="1597316"/>
                      <a:pt x="748825" y="1414282"/>
                    </a:cubicBezTo>
                    <a:cubicBezTo>
                      <a:pt x="893534" y="1141379"/>
                      <a:pt x="1039082" y="833362"/>
                      <a:pt x="1027830" y="533617"/>
                    </a:cubicBezTo>
                    <a:cubicBezTo>
                      <a:pt x="1017504" y="258690"/>
                      <a:pt x="795104" y="-102461"/>
                      <a:pt x="442919" y="27207"/>
                    </a:cubicBezTo>
                    <a:cubicBezTo>
                      <a:pt x="125560" y="144062"/>
                      <a:pt x="59756" y="682955"/>
                      <a:pt x="29414" y="932342"/>
                    </a:cubicBezTo>
                    <a:cubicBezTo>
                      <a:pt x="7403" y="1113235"/>
                      <a:pt x="-97796" y="2095598"/>
                      <a:pt x="292107" y="190909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79" name="Google Shape;3979;p34"/>
              <p:cNvSpPr/>
              <p:nvPr/>
            </p:nvSpPr>
            <p:spPr>
              <a:xfrm>
                <a:off x="8833526" y="1965658"/>
                <a:ext cx="862705" cy="1011261"/>
              </a:xfrm>
              <a:custGeom>
                <a:avLst/>
                <a:gdLst/>
                <a:ahLst/>
                <a:cxnLst/>
                <a:rect l="l" t="t" r="r" b="b"/>
                <a:pathLst>
                  <a:path w="1835543" h="2151619" extrusionOk="0">
                    <a:moveTo>
                      <a:pt x="8561" y="2151619"/>
                    </a:moveTo>
                    <a:cubicBezTo>
                      <a:pt x="5900" y="2151619"/>
                      <a:pt x="3355" y="2150376"/>
                      <a:pt x="1706" y="2148177"/>
                    </a:cubicBezTo>
                    <a:cubicBezTo>
                      <a:pt x="-376" y="2145372"/>
                      <a:pt x="-579" y="2141611"/>
                      <a:pt x="1243" y="2138632"/>
                    </a:cubicBezTo>
                    <a:cubicBezTo>
                      <a:pt x="558387" y="1214928"/>
                      <a:pt x="770664" y="19073"/>
                      <a:pt x="772747" y="7099"/>
                    </a:cubicBezTo>
                    <a:cubicBezTo>
                      <a:pt x="773557" y="2442"/>
                      <a:pt x="777895" y="-682"/>
                      <a:pt x="782639" y="128"/>
                    </a:cubicBezTo>
                    <a:cubicBezTo>
                      <a:pt x="787296" y="938"/>
                      <a:pt x="790420" y="5363"/>
                      <a:pt x="789581" y="10020"/>
                    </a:cubicBezTo>
                    <a:cubicBezTo>
                      <a:pt x="787527" y="21937"/>
                      <a:pt x="577449" y="1205701"/>
                      <a:pt x="26523" y="2129723"/>
                    </a:cubicBezTo>
                    <a:cubicBezTo>
                      <a:pt x="179939" y="2091890"/>
                      <a:pt x="1172050" y="1859395"/>
                      <a:pt x="1828694" y="1994443"/>
                    </a:cubicBezTo>
                    <a:cubicBezTo>
                      <a:pt x="1833322" y="1995398"/>
                      <a:pt x="1836301" y="1999910"/>
                      <a:pt x="1835375" y="2004538"/>
                    </a:cubicBezTo>
                    <a:cubicBezTo>
                      <a:pt x="1834421" y="2009195"/>
                      <a:pt x="1829851" y="2012145"/>
                      <a:pt x="1825252" y="2011191"/>
                    </a:cubicBezTo>
                    <a:cubicBezTo>
                      <a:pt x="1119320" y="1865990"/>
                      <a:pt x="21693" y="2148467"/>
                      <a:pt x="10702" y="2151330"/>
                    </a:cubicBezTo>
                    <a:cubicBezTo>
                      <a:pt x="9979" y="2151504"/>
                      <a:pt x="9256" y="2151619"/>
                      <a:pt x="8532" y="215161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80" name="Google Shape;3980;p34"/>
              <p:cNvSpPr/>
              <p:nvPr/>
            </p:nvSpPr>
            <p:spPr>
              <a:xfrm>
                <a:off x="9108130" y="2036390"/>
                <a:ext cx="63983" cy="88844"/>
              </a:xfrm>
              <a:custGeom>
                <a:avLst/>
                <a:gdLst/>
                <a:ahLst/>
                <a:cxnLst/>
                <a:rect l="l" t="t" r="r" b="b"/>
                <a:pathLst>
                  <a:path w="136133" h="189030" extrusionOk="0">
                    <a:moveTo>
                      <a:pt x="127579" y="189002"/>
                    </a:moveTo>
                    <a:cubicBezTo>
                      <a:pt x="124860" y="189002"/>
                      <a:pt x="122199" y="187700"/>
                      <a:pt x="120550" y="185329"/>
                    </a:cubicBezTo>
                    <a:lnTo>
                      <a:pt x="1526" y="13430"/>
                    </a:lnTo>
                    <a:cubicBezTo>
                      <a:pt x="-1164" y="9554"/>
                      <a:pt x="-210" y="4203"/>
                      <a:pt x="3695" y="1513"/>
                    </a:cubicBezTo>
                    <a:cubicBezTo>
                      <a:pt x="7513" y="-1148"/>
                      <a:pt x="12893" y="-222"/>
                      <a:pt x="15583" y="3683"/>
                    </a:cubicBezTo>
                    <a:lnTo>
                      <a:pt x="134608" y="175581"/>
                    </a:lnTo>
                    <a:cubicBezTo>
                      <a:pt x="137298" y="179457"/>
                      <a:pt x="136343" y="184808"/>
                      <a:pt x="132438" y="187498"/>
                    </a:cubicBezTo>
                    <a:cubicBezTo>
                      <a:pt x="130963" y="188539"/>
                      <a:pt x="129257" y="189031"/>
                      <a:pt x="127579" y="1890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81" name="Google Shape;3981;p34"/>
              <p:cNvSpPr/>
              <p:nvPr/>
            </p:nvSpPr>
            <p:spPr>
              <a:xfrm>
                <a:off x="9021431" y="2168677"/>
                <a:ext cx="104724" cy="124239"/>
              </a:xfrm>
              <a:custGeom>
                <a:avLst/>
                <a:gdLst/>
                <a:ahLst/>
                <a:cxnLst/>
                <a:rect l="l" t="t" r="r" b="b"/>
                <a:pathLst>
                  <a:path w="222816" h="264339" extrusionOk="0">
                    <a:moveTo>
                      <a:pt x="214254" y="264339"/>
                    </a:moveTo>
                    <a:cubicBezTo>
                      <a:pt x="211448" y="264339"/>
                      <a:pt x="208701" y="262951"/>
                      <a:pt x="207052" y="260405"/>
                    </a:cubicBezTo>
                    <a:cubicBezTo>
                      <a:pt x="201527" y="252567"/>
                      <a:pt x="81490" y="108870"/>
                      <a:pt x="2006" y="14055"/>
                    </a:cubicBezTo>
                    <a:cubicBezTo>
                      <a:pt x="-1031" y="10440"/>
                      <a:pt x="-568" y="5031"/>
                      <a:pt x="3047" y="1994"/>
                    </a:cubicBezTo>
                    <a:cubicBezTo>
                      <a:pt x="6663" y="-1043"/>
                      <a:pt x="12072" y="-551"/>
                      <a:pt x="15109" y="3064"/>
                    </a:cubicBezTo>
                    <a:cubicBezTo>
                      <a:pt x="48835" y="43269"/>
                      <a:pt x="217175" y="244179"/>
                      <a:pt x="221543" y="251294"/>
                    </a:cubicBezTo>
                    <a:cubicBezTo>
                      <a:pt x="224030" y="255315"/>
                      <a:pt x="222758" y="260579"/>
                      <a:pt x="218737" y="263067"/>
                    </a:cubicBezTo>
                    <a:cubicBezTo>
                      <a:pt x="217320" y="263934"/>
                      <a:pt x="215787" y="264339"/>
                      <a:pt x="214254" y="2643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82" name="Google Shape;3982;p34"/>
              <p:cNvSpPr/>
              <p:nvPr/>
            </p:nvSpPr>
            <p:spPr>
              <a:xfrm>
                <a:off x="8966098" y="2348130"/>
                <a:ext cx="102603" cy="126117"/>
              </a:xfrm>
              <a:custGeom>
                <a:avLst/>
                <a:gdLst/>
                <a:ahLst/>
                <a:cxnLst/>
                <a:rect l="l" t="t" r="r" b="b"/>
                <a:pathLst>
                  <a:path w="218305" h="268333" extrusionOk="0">
                    <a:moveTo>
                      <a:pt x="209752" y="268333"/>
                    </a:moveTo>
                    <a:cubicBezTo>
                      <a:pt x="207236" y="268333"/>
                      <a:pt x="204777" y="267234"/>
                      <a:pt x="203070" y="265123"/>
                    </a:cubicBezTo>
                    <a:lnTo>
                      <a:pt x="1872" y="13913"/>
                    </a:lnTo>
                    <a:cubicBezTo>
                      <a:pt x="-1079" y="10240"/>
                      <a:pt x="-471" y="4831"/>
                      <a:pt x="3202" y="1881"/>
                    </a:cubicBezTo>
                    <a:cubicBezTo>
                      <a:pt x="6876" y="-1070"/>
                      <a:pt x="12255" y="-491"/>
                      <a:pt x="15235" y="3211"/>
                    </a:cubicBezTo>
                    <a:lnTo>
                      <a:pt x="216433" y="254420"/>
                    </a:lnTo>
                    <a:cubicBezTo>
                      <a:pt x="219384" y="258094"/>
                      <a:pt x="218777" y="263503"/>
                      <a:pt x="215103" y="266453"/>
                    </a:cubicBezTo>
                    <a:cubicBezTo>
                      <a:pt x="213541" y="267726"/>
                      <a:pt x="211632" y="268333"/>
                      <a:pt x="209752" y="26833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83" name="Google Shape;3983;p34"/>
              <p:cNvSpPr/>
              <p:nvPr/>
            </p:nvSpPr>
            <p:spPr>
              <a:xfrm>
                <a:off x="9146608" y="2135433"/>
                <a:ext cx="129233" cy="75302"/>
              </a:xfrm>
              <a:custGeom>
                <a:avLst/>
                <a:gdLst/>
                <a:ahLst/>
                <a:cxnLst/>
                <a:rect l="l" t="t" r="r" b="b"/>
                <a:pathLst>
                  <a:path w="274963" h="160217" extrusionOk="0">
                    <a:moveTo>
                      <a:pt x="8565" y="160217"/>
                    </a:moveTo>
                    <a:cubicBezTo>
                      <a:pt x="5557" y="160217"/>
                      <a:pt x="2635" y="158626"/>
                      <a:pt x="1073" y="155821"/>
                    </a:cubicBezTo>
                    <a:cubicBezTo>
                      <a:pt x="-1211" y="151684"/>
                      <a:pt x="264" y="146478"/>
                      <a:pt x="4429" y="144193"/>
                    </a:cubicBezTo>
                    <a:lnTo>
                      <a:pt x="262262" y="1075"/>
                    </a:lnTo>
                    <a:cubicBezTo>
                      <a:pt x="266340" y="-1211"/>
                      <a:pt x="271575" y="265"/>
                      <a:pt x="273890" y="4401"/>
                    </a:cubicBezTo>
                    <a:cubicBezTo>
                      <a:pt x="276175" y="8537"/>
                      <a:pt x="274700" y="13743"/>
                      <a:pt x="270534" y="16029"/>
                    </a:cubicBezTo>
                    <a:lnTo>
                      <a:pt x="12701" y="159147"/>
                    </a:lnTo>
                    <a:cubicBezTo>
                      <a:pt x="11400" y="159870"/>
                      <a:pt x="9982" y="160217"/>
                      <a:pt x="8565" y="160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84" name="Google Shape;3984;p34"/>
              <p:cNvSpPr/>
              <p:nvPr/>
            </p:nvSpPr>
            <p:spPr>
              <a:xfrm>
                <a:off x="9410839" y="2784412"/>
                <a:ext cx="116236" cy="107941"/>
              </a:xfrm>
              <a:custGeom>
                <a:avLst/>
                <a:gdLst/>
                <a:ahLst/>
                <a:cxnLst/>
                <a:rect l="l" t="t" r="r" b="b"/>
                <a:pathLst>
                  <a:path w="247310" h="229661" extrusionOk="0">
                    <a:moveTo>
                      <a:pt x="8548" y="229661"/>
                    </a:moveTo>
                    <a:cubicBezTo>
                      <a:pt x="6755" y="229661"/>
                      <a:pt x="4961" y="229112"/>
                      <a:pt x="3429" y="227955"/>
                    </a:cubicBezTo>
                    <a:cubicBezTo>
                      <a:pt x="-361" y="225120"/>
                      <a:pt x="-1113" y="219769"/>
                      <a:pt x="1693" y="215980"/>
                    </a:cubicBezTo>
                    <a:cubicBezTo>
                      <a:pt x="21130" y="190092"/>
                      <a:pt x="224411" y="9806"/>
                      <a:pt x="233060" y="2170"/>
                    </a:cubicBezTo>
                    <a:cubicBezTo>
                      <a:pt x="236618" y="-983"/>
                      <a:pt x="241998" y="-665"/>
                      <a:pt x="245150" y="2893"/>
                    </a:cubicBezTo>
                    <a:cubicBezTo>
                      <a:pt x="248303" y="6422"/>
                      <a:pt x="247956" y="11831"/>
                      <a:pt x="244427" y="14984"/>
                    </a:cubicBezTo>
                    <a:cubicBezTo>
                      <a:pt x="171653" y="79485"/>
                      <a:pt x="30097" y="206637"/>
                      <a:pt x="15403" y="226248"/>
                    </a:cubicBezTo>
                    <a:cubicBezTo>
                      <a:pt x="13725" y="228504"/>
                      <a:pt x="11151" y="229661"/>
                      <a:pt x="8548" y="2296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85" name="Google Shape;3985;p34"/>
              <p:cNvSpPr/>
              <p:nvPr/>
            </p:nvSpPr>
            <p:spPr>
              <a:xfrm>
                <a:off x="8407817" y="3346112"/>
                <a:ext cx="1012916" cy="540215"/>
              </a:xfrm>
              <a:custGeom>
                <a:avLst/>
                <a:gdLst/>
                <a:ahLst/>
                <a:cxnLst/>
                <a:rect l="l" t="t" r="r" b="b"/>
                <a:pathLst>
                  <a:path w="2155141" h="1149393" extrusionOk="0">
                    <a:moveTo>
                      <a:pt x="1279404" y="4862"/>
                    </a:moveTo>
                    <a:cubicBezTo>
                      <a:pt x="1450059" y="12672"/>
                      <a:pt x="1627626" y="36072"/>
                      <a:pt x="1792669" y="127213"/>
                    </a:cubicBezTo>
                    <a:cubicBezTo>
                      <a:pt x="1957713" y="218354"/>
                      <a:pt x="2108814" y="389905"/>
                      <a:pt x="2146271" y="584307"/>
                    </a:cubicBezTo>
                    <a:cubicBezTo>
                      <a:pt x="2189514" y="808674"/>
                      <a:pt x="2069361" y="1008022"/>
                      <a:pt x="1900905" y="1089734"/>
                    </a:cubicBezTo>
                    <a:cubicBezTo>
                      <a:pt x="1732448" y="1171445"/>
                      <a:pt x="1526043" y="1156954"/>
                      <a:pt x="1326869" y="1118861"/>
                    </a:cubicBezTo>
                    <a:cubicBezTo>
                      <a:pt x="1071379" y="1069978"/>
                      <a:pt x="31225" y="821112"/>
                      <a:pt x="536" y="373563"/>
                    </a:cubicBezTo>
                    <a:cubicBezTo>
                      <a:pt x="-27029" y="-28517"/>
                      <a:pt x="1017030" y="-7113"/>
                      <a:pt x="1279404" y="489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86" name="Google Shape;3986;p34"/>
              <p:cNvSpPr/>
              <p:nvPr/>
            </p:nvSpPr>
            <p:spPr>
              <a:xfrm>
                <a:off x="8202920" y="3498857"/>
                <a:ext cx="974265" cy="138887"/>
              </a:xfrm>
              <a:custGeom>
                <a:avLst/>
                <a:gdLst/>
                <a:ahLst/>
                <a:cxnLst/>
                <a:rect l="l" t="t" r="r" b="b"/>
                <a:pathLst>
                  <a:path w="2072905" h="295505" extrusionOk="0">
                    <a:moveTo>
                      <a:pt x="2064370" y="295476"/>
                    </a:moveTo>
                    <a:cubicBezTo>
                      <a:pt x="2063444" y="295476"/>
                      <a:pt x="2062519" y="295332"/>
                      <a:pt x="2061593" y="295013"/>
                    </a:cubicBezTo>
                    <a:cubicBezTo>
                      <a:pt x="943227" y="-89249"/>
                      <a:pt x="18974" y="36457"/>
                      <a:pt x="9776" y="37788"/>
                    </a:cubicBezTo>
                    <a:cubicBezTo>
                      <a:pt x="5292" y="38366"/>
                      <a:pt x="751" y="35185"/>
                      <a:pt x="86" y="30528"/>
                    </a:cubicBezTo>
                    <a:cubicBezTo>
                      <a:pt x="-579" y="25871"/>
                      <a:pt x="2689" y="21503"/>
                      <a:pt x="7346" y="20838"/>
                    </a:cubicBezTo>
                    <a:cubicBezTo>
                      <a:pt x="16544" y="19536"/>
                      <a:pt x="944673" y="-106892"/>
                      <a:pt x="2067118" y="278845"/>
                    </a:cubicBezTo>
                    <a:cubicBezTo>
                      <a:pt x="2071601" y="280378"/>
                      <a:pt x="2073973" y="285237"/>
                      <a:pt x="2072440" y="289720"/>
                    </a:cubicBezTo>
                    <a:cubicBezTo>
                      <a:pt x="2071225" y="293278"/>
                      <a:pt x="2067899" y="295505"/>
                      <a:pt x="2064341" y="2955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87" name="Google Shape;3987;p34"/>
              <p:cNvSpPr/>
              <p:nvPr/>
            </p:nvSpPr>
            <p:spPr>
              <a:xfrm>
                <a:off x="8993168" y="3520542"/>
                <a:ext cx="87613" cy="153197"/>
              </a:xfrm>
              <a:custGeom>
                <a:avLst/>
                <a:gdLst/>
                <a:ahLst/>
                <a:cxnLst/>
                <a:rect l="l" t="t" r="r" b="b"/>
                <a:pathLst>
                  <a:path w="186410" h="325950" extrusionOk="0">
                    <a:moveTo>
                      <a:pt x="177910" y="325922"/>
                    </a:moveTo>
                    <a:cubicBezTo>
                      <a:pt x="175538" y="325922"/>
                      <a:pt x="173166" y="324938"/>
                      <a:pt x="171459" y="323001"/>
                    </a:cubicBezTo>
                    <a:lnTo>
                      <a:pt x="2135" y="129640"/>
                    </a:lnTo>
                    <a:cubicBezTo>
                      <a:pt x="631" y="127905"/>
                      <a:pt x="-150" y="125648"/>
                      <a:pt x="24" y="123393"/>
                    </a:cubicBezTo>
                    <a:cubicBezTo>
                      <a:pt x="197" y="121107"/>
                      <a:pt x="1267" y="118967"/>
                      <a:pt x="3003" y="117521"/>
                    </a:cubicBezTo>
                    <a:lnTo>
                      <a:pt x="138283" y="2054"/>
                    </a:lnTo>
                    <a:cubicBezTo>
                      <a:pt x="141869" y="-1012"/>
                      <a:pt x="147278" y="-607"/>
                      <a:pt x="150344" y="3009"/>
                    </a:cubicBezTo>
                    <a:cubicBezTo>
                      <a:pt x="153410" y="6595"/>
                      <a:pt x="152977" y="12004"/>
                      <a:pt x="149390" y="15070"/>
                    </a:cubicBezTo>
                    <a:lnTo>
                      <a:pt x="20705" y="124925"/>
                    </a:lnTo>
                    <a:lnTo>
                      <a:pt x="184302" y="311778"/>
                    </a:lnTo>
                    <a:cubicBezTo>
                      <a:pt x="187397" y="315336"/>
                      <a:pt x="187049" y="320744"/>
                      <a:pt x="183492" y="323839"/>
                    </a:cubicBezTo>
                    <a:cubicBezTo>
                      <a:pt x="181872" y="325256"/>
                      <a:pt x="179876" y="325951"/>
                      <a:pt x="177852" y="32595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88" name="Google Shape;3988;p34"/>
              <p:cNvSpPr/>
              <p:nvPr/>
            </p:nvSpPr>
            <p:spPr>
              <a:xfrm>
                <a:off x="8821256" y="3538721"/>
                <a:ext cx="97133" cy="152871"/>
              </a:xfrm>
              <a:custGeom>
                <a:avLst/>
                <a:gdLst/>
                <a:ahLst/>
                <a:cxnLst/>
                <a:rect l="l" t="t" r="r" b="b"/>
                <a:pathLst>
                  <a:path w="206667" h="325257" extrusionOk="0">
                    <a:moveTo>
                      <a:pt x="198105" y="325257"/>
                    </a:moveTo>
                    <a:cubicBezTo>
                      <a:pt x="195241" y="325257"/>
                      <a:pt x="192435" y="323811"/>
                      <a:pt x="190816" y="321179"/>
                    </a:cubicBezTo>
                    <a:lnTo>
                      <a:pt x="1273" y="13046"/>
                    </a:lnTo>
                    <a:cubicBezTo>
                      <a:pt x="-1214" y="9025"/>
                      <a:pt x="59" y="3761"/>
                      <a:pt x="4079" y="1274"/>
                    </a:cubicBezTo>
                    <a:cubicBezTo>
                      <a:pt x="8042" y="-1214"/>
                      <a:pt x="13335" y="59"/>
                      <a:pt x="15852" y="4079"/>
                    </a:cubicBezTo>
                    <a:lnTo>
                      <a:pt x="205394" y="312212"/>
                    </a:lnTo>
                    <a:cubicBezTo>
                      <a:pt x="207881" y="316232"/>
                      <a:pt x="206608" y="321497"/>
                      <a:pt x="202588" y="323984"/>
                    </a:cubicBezTo>
                    <a:cubicBezTo>
                      <a:pt x="201200" y="324852"/>
                      <a:pt x="199638" y="325257"/>
                      <a:pt x="198105" y="3252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89" name="Google Shape;3989;p34"/>
              <p:cNvSpPr/>
              <p:nvPr/>
            </p:nvSpPr>
            <p:spPr>
              <a:xfrm>
                <a:off x="8632312" y="3512729"/>
                <a:ext cx="101142" cy="164205"/>
              </a:xfrm>
              <a:custGeom>
                <a:avLst/>
                <a:gdLst/>
                <a:ahLst/>
                <a:cxnLst/>
                <a:rect l="l" t="t" r="r" b="b"/>
                <a:pathLst>
                  <a:path w="215196" h="349372" extrusionOk="0">
                    <a:moveTo>
                      <a:pt x="206607" y="349343"/>
                    </a:moveTo>
                    <a:cubicBezTo>
                      <a:pt x="203686" y="349343"/>
                      <a:pt x="200851" y="347868"/>
                      <a:pt x="199260" y="345178"/>
                    </a:cubicBezTo>
                    <a:lnTo>
                      <a:pt x="1214" y="12951"/>
                    </a:lnTo>
                    <a:cubicBezTo>
                      <a:pt x="-1216" y="8902"/>
                      <a:pt x="115" y="3638"/>
                      <a:pt x="4193" y="1208"/>
                    </a:cubicBezTo>
                    <a:cubicBezTo>
                      <a:pt x="8214" y="-1193"/>
                      <a:pt x="13478" y="80"/>
                      <a:pt x="15937" y="4187"/>
                    </a:cubicBezTo>
                    <a:lnTo>
                      <a:pt x="213983" y="336414"/>
                    </a:lnTo>
                    <a:cubicBezTo>
                      <a:pt x="216412" y="340463"/>
                      <a:pt x="215082" y="345728"/>
                      <a:pt x="211004" y="348157"/>
                    </a:cubicBezTo>
                    <a:cubicBezTo>
                      <a:pt x="209644" y="348967"/>
                      <a:pt x="208140" y="349372"/>
                      <a:pt x="206636" y="3493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90" name="Google Shape;3990;p34"/>
              <p:cNvSpPr/>
              <p:nvPr/>
            </p:nvSpPr>
            <p:spPr>
              <a:xfrm>
                <a:off x="8765242" y="3431847"/>
                <a:ext cx="132530" cy="101935"/>
              </a:xfrm>
              <a:custGeom>
                <a:avLst/>
                <a:gdLst/>
                <a:ahLst/>
                <a:cxnLst/>
                <a:rect l="l" t="t" r="r" b="b"/>
                <a:pathLst>
                  <a:path w="281978" h="216883" extrusionOk="0">
                    <a:moveTo>
                      <a:pt x="8544" y="216883"/>
                    </a:moveTo>
                    <a:cubicBezTo>
                      <a:pt x="5941" y="216883"/>
                      <a:pt x="3395" y="215726"/>
                      <a:pt x="1718" y="213470"/>
                    </a:cubicBezTo>
                    <a:cubicBezTo>
                      <a:pt x="-1117" y="209710"/>
                      <a:pt x="-365" y="204330"/>
                      <a:pt x="3395" y="201496"/>
                    </a:cubicBezTo>
                    <a:lnTo>
                      <a:pt x="268286" y="1714"/>
                    </a:lnTo>
                    <a:cubicBezTo>
                      <a:pt x="272017" y="-1092"/>
                      <a:pt x="277426" y="-398"/>
                      <a:pt x="280261" y="3392"/>
                    </a:cubicBezTo>
                    <a:cubicBezTo>
                      <a:pt x="283095" y="7152"/>
                      <a:pt x="282343" y="12532"/>
                      <a:pt x="278583" y="15366"/>
                    </a:cubicBezTo>
                    <a:lnTo>
                      <a:pt x="13692" y="215148"/>
                    </a:lnTo>
                    <a:cubicBezTo>
                      <a:pt x="12159" y="216305"/>
                      <a:pt x="10337" y="216883"/>
                      <a:pt x="8544" y="2168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91" name="Google Shape;3991;p34"/>
              <p:cNvSpPr/>
              <p:nvPr/>
            </p:nvSpPr>
            <p:spPr>
              <a:xfrm>
                <a:off x="8201120" y="2266056"/>
                <a:ext cx="469223" cy="972937"/>
              </a:xfrm>
              <a:custGeom>
                <a:avLst/>
                <a:gdLst/>
                <a:ahLst/>
                <a:cxnLst/>
                <a:rect l="l" t="t" r="r" b="b"/>
                <a:pathLst>
                  <a:path w="998346" h="2070078" extrusionOk="0">
                    <a:moveTo>
                      <a:pt x="402807" y="2040015"/>
                    </a:moveTo>
                    <a:cubicBezTo>
                      <a:pt x="413740" y="2033710"/>
                      <a:pt x="424963" y="2026392"/>
                      <a:pt x="436504" y="2017946"/>
                    </a:cubicBezTo>
                    <a:cubicBezTo>
                      <a:pt x="614042" y="1888104"/>
                      <a:pt x="735410" y="1689624"/>
                      <a:pt x="812031" y="1490276"/>
                    </a:cubicBezTo>
                    <a:cubicBezTo>
                      <a:pt x="926311" y="1193019"/>
                      <a:pt x="1036803" y="858565"/>
                      <a:pt x="985375" y="541524"/>
                    </a:cubicBezTo>
                    <a:cubicBezTo>
                      <a:pt x="938199" y="250746"/>
                      <a:pt x="659107" y="-119633"/>
                      <a:pt x="310161" y="37369"/>
                    </a:cubicBezTo>
                    <a:cubicBezTo>
                      <a:pt x="-4306" y="178839"/>
                      <a:pt x="-1298" y="753569"/>
                      <a:pt x="235" y="1019530"/>
                    </a:cubicBezTo>
                    <a:cubicBezTo>
                      <a:pt x="1334" y="1212456"/>
                      <a:pt x="22160" y="2259321"/>
                      <a:pt x="402807" y="204004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92" name="Google Shape;3992;p34"/>
              <p:cNvSpPr/>
              <p:nvPr/>
            </p:nvSpPr>
            <p:spPr>
              <a:xfrm>
                <a:off x="8276950" y="2436006"/>
                <a:ext cx="112604" cy="1009405"/>
              </a:xfrm>
              <a:custGeom>
                <a:avLst/>
                <a:gdLst/>
                <a:ahLst/>
                <a:cxnLst/>
                <a:rect l="l" t="t" r="r" b="b"/>
                <a:pathLst>
                  <a:path w="239584" h="2147670" extrusionOk="0">
                    <a:moveTo>
                      <a:pt x="8551" y="2147670"/>
                    </a:moveTo>
                    <a:cubicBezTo>
                      <a:pt x="7742" y="2147670"/>
                      <a:pt x="6903" y="2147555"/>
                      <a:pt x="6064" y="2147294"/>
                    </a:cubicBezTo>
                    <a:cubicBezTo>
                      <a:pt x="1552" y="2145935"/>
                      <a:pt x="-994" y="2141133"/>
                      <a:pt x="366" y="2136621"/>
                    </a:cubicBezTo>
                    <a:cubicBezTo>
                      <a:pt x="275583" y="1229115"/>
                      <a:pt x="217618" y="21112"/>
                      <a:pt x="217010" y="9021"/>
                    </a:cubicBezTo>
                    <a:cubicBezTo>
                      <a:pt x="216750" y="4307"/>
                      <a:pt x="220395" y="286"/>
                      <a:pt x="225109" y="26"/>
                    </a:cubicBezTo>
                    <a:cubicBezTo>
                      <a:pt x="230345" y="-350"/>
                      <a:pt x="233845" y="3439"/>
                      <a:pt x="234076" y="8154"/>
                    </a:cubicBezTo>
                    <a:cubicBezTo>
                      <a:pt x="234683" y="20273"/>
                      <a:pt x="292850" y="1231197"/>
                      <a:pt x="16737" y="2141596"/>
                    </a:cubicBezTo>
                    <a:cubicBezTo>
                      <a:pt x="15609" y="2145299"/>
                      <a:pt x="12225" y="2147670"/>
                      <a:pt x="8551" y="21476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93" name="Google Shape;3993;p34"/>
              <p:cNvSpPr/>
              <p:nvPr/>
            </p:nvSpPr>
            <p:spPr>
              <a:xfrm>
                <a:off x="8305745" y="2561644"/>
                <a:ext cx="81311" cy="137899"/>
              </a:xfrm>
              <a:custGeom>
                <a:avLst/>
                <a:gdLst/>
                <a:ahLst/>
                <a:cxnLst/>
                <a:rect l="l" t="t" r="r" b="b"/>
                <a:pathLst>
                  <a:path w="173003" h="293403" extrusionOk="0">
                    <a:moveTo>
                      <a:pt x="164468" y="293403"/>
                    </a:moveTo>
                    <a:cubicBezTo>
                      <a:pt x="161489" y="293403"/>
                      <a:pt x="158597" y="291842"/>
                      <a:pt x="157006" y="289036"/>
                    </a:cubicBezTo>
                    <a:lnTo>
                      <a:pt x="1102" y="12778"/>
                    </a:lnTo>
                    <a:cubicBezTo>
                      <a:pt x="-1212" y="8671"/>
                      <a:pt x="235" y="3435"/>
                      <a:pt x="4342" y="1121"/>
                    </a:cubicBezTo>
                    <a:cubicBezTo>
                      <a:pt x="8420" y="-1222"/>
                      <a:pt x="13656" y="225"/>
                      <a:pt x="15999" y="4361"/>
                    </a:cubicBezTo>
                    <a:lnTo>
                      <a:pt x="171902" y="280619"/>
                    </a:lnTo>
                    <a:cubicBezTo>
                      <a:pt x="174215" y="284726"/>
                      <a:pt x="172769" y="289961"/>
                      <a:pt x="168662" y="292276"/>
                    </a:cubicBezTo>
                    <a:cubicBezTo>
                      <a:pt x="167331" y="293027"/>
                      <a:pt x="165885" y="293375"/>
                      <a:pt x="164439" y="29337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94" name="Google Shape;3994;p34"/>
              <p:cNvSpPr/>
              <p:nvPr/>
            </p:nvSpPr>
            <p:spPr>
              <a:xfrm>
                <a:off x="8272204" y="2799098"/>
                <a:ext cx="103731" cy="133900"/>
              </a:xfrm>
              <a:custGeom>
                <a:avLst/>
                <a:gdLst/>
                <a:ahLst/>
                <a:cxnLst/>
                <a:rect l="l" t="t" r="r" b="b"/>
                <a:pathLst>
                  <a:path w="220704" h="284893" extrusionOk="0">
                    <a:moveTo>
                      <a:pt x="212138" y="284893"/>
                    </a:moveTo>
                    <a:cubicBezTo>
                      <a:pt x="209563" y="284893"/>
                      <a:pt x="207018" y="283736"/>
                      <a:pt x="205311" y="281509"/>
                    </a:cubicBezTo>
                    <a:lnTo>
                      <a:pt x="1741" y="13755"/>
                    </a:lnTo>
                    <a:cubicBezTo>
                      <a:pt x="-1123" y="9995"/>
                      <a:pt x="-371" y="4615"/>
                      <a:pt x="3389" y="1751"/>
                    </a:cubicBezTo>
                    <a:cubicBezTo>
                      <a:pt x="7178" y="-1112"/>
                      <a:pt x="12529" y="-389"/>
                      <a:pt x="15393" y="3371"/>
                    </a:cubicBezTo>
                    <a:lnTo>
                      <a:pt x="218964" y="271125"/>
                    </a:lnTo>
                    <a:cubicBezTo>
                      <a:pt x="221827" y="274885"/>
                      <a:pt x="221075" y="280265"/>
                      <a:pt x="217315" y="283129"/>
                    </a:cubicBezTo>
                    <a:cubicBezTo>
                      <a:pt x="215753" y="284315"/>
                      <a:pt x="213931" y="284864"/>
                      <a:pt x="212138" y="2848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95" name="Google Shape;3995;p34"/>
              <p:cNvSpPr/>
              <p:nvPr/>
            </p:nvSpPr>
            <p:spPr>
              <a:xfrm>
                <a:off x="8282575" y="3049363"/>
                <a:ext cx="67981" cy="86279"/>
              </a:xfrm>
              <a:custGeom>
                <a:avLst/>
                <a:gdLst/>
                <a:ahLst/>
                <a:cxnLst/>
                <a:rect l="l" t="t" r="r" b="b"/>
                <a:pathLst>
                  <a:path w="144640" h="183572" extrusionOk="0">
                    <a:moveTo>
                      <a:pt x="136079" y="183572"/>
                    </a:moveTo>
                    <a:cubicBezTo>
                      <a:pt x="134285" y="183572"/>
                      <a:pt x="132492" y="183023"/>
                      <a:pt x="130959" y="181866"/>
                    </a:cubicBezTo>
                    <a:cubicBezTo>
                      <a:pt x="116497" y="171019"/>
                      <a:pt x="20670" y="39789"/>
                      <a:pt x="1637" y="13583"/>
                    </a:cubicBezTo>
                    <a:cubicBezTo>
                      <a:pt x="-1139" y="9765"/>
                      <a:pt x="-301" y="4414"/>
                      <a:pt x="3517" y="1637"/>
                    </a:cubicBezTo>
                    <a:cubicBezTo>
                      <a:pt x="7336" y="-1139"/>
                      <a:pt x="12686" y="-300"/>
                      <a:pt x="15463" y="3517"/>
                    </a:cubicBezTo>
                    <a:cubicBezTo>
                      <a:pt x="58966" y="63304"/>
                      <a:pt x="131566" y="160867"/>
                      <a:pt x="141227" y="168156"/>
                    </a:cubicBezTo>
                    <a:cubicBezTo>
                      <a:pt x="144987" y="170990"/>
                      <a:pt x="145768" y="176370"/>
                      <a:pt x="142934" y="180131"/>
                    </a:cubicBezTo>
                    <a:cubicBezTo>
                      <a:pt x="141256" y="182358"/>
                      <a:pt x="138682" y="183544"/>
                      <a:pt x="136079" y="18354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96" name="Google Shape;3996;p34"/>
              <p:cNvSpPr/>
              <p:nvPr/>
            </p:nvSpPr>
            <p:spPr>
              <a:xfrm>
                <a:off x="8379591" y="2658795"/>
                <a:ext cx="134892" cy="127253"/>
              </a:xfrm>
              <a:custGeom>
                <a:avLst/>
                <a:gdLst/>
                <a:ahLst/>
                <a:cxnLst/>
                <a:rect l="l" t="t" r="r" b="b"/>
                <a:pathLst>
                  <a:path w="287004" h="270751" extrusionOk="0">
                    <a:moveTo>
                      <a:pt x="8570" y="270752"/>
                    </a:moveTo>
                    <a:cubicBezTo>
                      <a:pt x="6285" y="270752"/>
                      <a:pt x="4028" y="269855"/>
                      <a:pt x="2322" y="268062"/>
                    </a:cubicBezTo>
                    <a:cubicBezTo>
                      <a:pt x="-918" y="264620"/>
                      <a:pt x="-744" y="259211"/>
                      <a:pt x="2698" y="255971"/>
                    </a:cubicBezTo>
                    <a:lnTo>
                      <a:pt x="272592" y="2332"/>
                    </a:lnTo>
                    <a:cubicBezTo>
                      <a:pt x="276034" y="-907"/>
                      <a:pt x="281443" y="-763"/>
                      <a:pt x="284683" y="2708"/>
                    </a:cubicBezTo>
                    <a:cubicBezTo>
                      <a:pt x="287922" y="6150"/>
                      <a:pt x="287749" y="11559"/>
                      <a:pt x="284307" y="14799"/>
                    </a:cubicBezTo>
                    <a:lnTo>
                      <a:pt x="14412" y="268438"/>
                    </a:lnTo>
                    <a:cubicBezTo>
                      <a:pt x="12764" y="270000"/>
                      <a:pt x="10652" y="270752"/>
                      <a:pt x="8541" y="27075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97" name="Google Shape;3997;p34"/>
              <p:cNvSpPr/>
              <p:nvPr/>
            </p:nvSpPr>
            <p:spPr>
              <a:xfrm>
                <a:off x="7654059" y="3990077"/>
                <a:ext cx="1110582" cy="656622"/>
              </a:xfrm>
              <a:custGeom>
                <a:avLst/>
                <a:gdLst/>
                <a:ahLst/>
                <a:cxnLst/>
                <a:rect l="l" t="t" r="r" b="b"/>
                <a:pathLst>
                  <a:path w="2362940" h="1397069" extrusionOk="0">
                    <a:moveTo>
                      <a:pt x="28347" y="419842"/>
                    </a:moveTo>
                    <a:cubicBezTo>
                      <a:pt x="54668" y="366303"/>
                      <a:pt x="103666" y="282307"/>
                      <a:pt x="189832" y="204471"/>
                    </a:cubicBezTo>
                    <a:cubicBezTo>
                      <a:pt x="189832" y="204471"/>
                      <a:pt x="304749" y="100661"/>
                      <a:pt x="476011" y="47179"/>
                    </a:cubicBezTo>
                    <a:cubicBezTo>
                      <a:pt x="855067" y="-71180"/>
                      <a:pt x="2203643" y="7148"/>
                      <a:pt x="2349076" y="583931"/>
                    </a:cubicBezTo>
                    <a:cubicBezTo>
                      <a:pt x="2383322" y="719761"/>
                      <a:pt x="2344361" y="857441"/>
                      <a:pt x="2336175" y="884804"/>
                    </a:cubicBezTo>
                    <a:cubicBezTo>
                      <a:pt x="2252468" y="1164938"/>
                      <a:pt x="1985234" y="1297441"/>
                      <a:pt x="1938290" y="1320725"/>
                    </a:cubicBezTo>
                    <a:cubicBezTo>
                      <a:pt x="1572829" y="1501937"/>
                      <a:pt x="1176823" y="1329489"/>
                      <a:pt x="711312" y="1126757"/>
                    </a:cubicBezTo>
                    <a:cubicBezTo>
                      <a:pt x="457210" y="1016092"/>
                      <a:pt x="608" y="817265"/>
                      <a:pt x="1" y="540284"/>
                    </a:cubicBezTo>
                    <a:cubicBezTo>
                      <a:pt x="-115" y="490621"/>
                      <a:pt x="14463" y="449114"/>
                      <a:pt x="28318" y="4198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98" name="Google Shape;3998;p34"/>
              <p:cNvSpPr/>
              <p:nvPr/>
            </p:nvSpPr>
            <p:spPr>
              <a:xfrm>
                <a:off x="7569542" y="4168431"/>
                <a:ext cx="1027335" cy="209639"/>
              </a:xfrm>
              <a:custGeom>
                <a:avLst/>
                <a:gdLst/>
                <a:ahLst/>
                <a:cxnLst/>
                <a:rect l="l" t="t" r="r" b="b"/>
                <a:pathLst>
                  <a:path w="2185820" h="446041" extrusionOk="0">
                    <a:moveTo>
                      <a:pt x="2177247" y="446042"/>
                    </a:moveTo>
                    <a:cubicBezTo>
                      <a:pt x="2176091" y="446042"/>
                      <a:pt x="2174905" y="445811"/>
                      <a:pt x="2173748" y="445319"/>
                    </a:cubicBezTo>
                    <a:cubicBezTo>
                      <a:pt x="1021945" y="-68930"/>
                      <a:pt x="19421" y="23108"/>
                      <a:pt x="9385" y="24062"/>
                    </a:cubicBezTo>
                    <a:cubicBezTo>
                      <a:pt x="4930" y="24670"/>
                      <a:pt x="505" y="21112"/>
                      <a:pt x="42" y="16397"/>
                    </a:cubicBezTo>
                    <a:cubicBezTo>
                      <a:pt x="-421" y="11711"/>
                      <a:pt x="2992" y="7517"/>
                      <a:pt x="7707" y="7026"/>
                    </a:cubicBezTo>
                    <a:cubicBezTo>
                      <a:pt x="17802" y="6071"/>
                      <a:pt x="1024519" y="-86487"/>
                      <a:pt x="2180747" y="429670"/>
                    </a:cubicBezTo>
                    <a:cubicBezTo>
                      <a:pt x="2185057" y="431608"/>
                      <a:pt x="2186995" y="436670"/>
                      <a:pt x="2185086" y="440980"/>
                    </a:cubicBezTo>
                    <a:cubicBezTo>
                      <a:pt x="2183669" y="444162"/>
                      <a:pt x="2180545" y="446042"/>
                      <a:pt x="2177276" y="4460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99" name="Google Shape;3999;p34"/>
              <p:cNvSpPr/>
              <p:nvPr/>
            </p:nvSpPr>
            <p:spPr>
              <a:xfrm>
                <a:off x="8385777" y="4293235"/>
                <a:ext cx="53778" cy="95052"/>
              </a:xfrm>
              <a:custGeom>
                <a:avLst/>
                <a:gdLst/>
                <a:ahLst/>
                <a:cxnLst/>
                <a:rect l="l" t="t" r="r" b="b"/>
                <a:pathLst>
                  <a:path w="114421" h="202239" extrusionOk="0">
                    <a:moveTo>
                      <a:pt x="105864" y="202240"/>
                    </a:moveTo>
                    <a:cubicBezTo>
                      <a:pt x="102884" y="202240"/>
                      <a:pt x="99992" y="200678"/>
                      <a:pt x="98401" y="197872"/>
                    </a:cubicBezTo>
                    <a:cubicBezTo>
                      <a:pt x="53510" y="117925"/>
                      <a:pt x="0" y="20189"/>
                      <a:pt x="0" y="8562"/>
                    </a:cubicBezTo>
                    <a:cubicBezTo>
                      <a:pt x="0" y="3818"/>
                      <a:pt x="3818" y="0"/>
                      <a:pt x="8562" y="0"/>
                    </a:cubicBezTo>
                    <a:cubicBezTo>
                      <a:pt x="13305" y="0"/>
                      <a:pt x="16747" y="3471"/>
                      <a:pt x="17094" y="7896"/>
                    </a:cubicBezTo>
                    <a:cubicBezTo>
                      <a:pt x="20131" y="20739"/>
                      <a:pt x="77633" y="125879"/>
                      <a:pt x="113326" y="189484"/>
                    </a:cubicBezTo>
                    <a:cubicBezTo>
                      <a:pt x="115640" y="193620"/>
                      <a:pt x="114165" y="198827"/>
                      <a:pt x="110058" y="201141"/>
                    </a:cubicBezTo>
                    <a:cubicBezTo>
                      <a:pt x="108727" y="201893"/>
                      <a:pt x="107281" y="202240"/>
                      <a:pt x="105864" y="202240"/>
                    </a:cubicBezTo>
                    <a:close/>
                    <a:moveTo>
                      <a:pt x="17123" y="8562"/>
                    </a:moveTo>
                    <a:lnTo>
                      <a:pt x="17297" y="8562"/>
                    </a:lnTo>
                    <a:lnTo>
                      <a:pt x="17123" y="85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00" name="Google Shape;4000;p34"/>
              <p:cNvSpPr/>
              <p:nvPr/>
            </p:nvSpPr>
            <p:spPr>
              <a:xfrm>
                <a:off x="8136972" y="4222016"/>
                <a:ext cx="106126" cy="224118"/>
              </a:xfrm>
              <a:custGeom>
                <a:avLst/>
                <a:gdLst/>
                <a:ahLst/>
                <a:cxnLst/>
                <a:rect l="l" t="t" r="r" b="b"/>
                <a:pathLst>
                  <a:path w="225800" h="476847" extrusionOk="0">
                    <a:moveTo>
                      <a:pt x="217217" y="476818"/>
                    </a:moveTo>
                    <a:cubicBezTo>
                      <a:pt x="213977" y="476818"/>
                      <a:pt x="210853" y="474938"/>
                      <a:pt x="209436" y="471814"/>
                    </a:cubicBezTo>
                    <a:lnTo>
                      <a:pt x="775" y="12088"/>
                    </a:lnTo>
                    <a:cubicBezTo>
                      <a:pt x="-1192" y="7778"/>
                      <a:pt x="717" y="2716"/>
                      <a:pt x="5027" y="750"/>
                    </a:cubicBezTo>
                    <a:cubicBezTo>
                      <a:pt x="9365" y="-1159"/>
                      <a:pt x="14427" y="692"/>
                      <a:pt x="16365" y="5002"/>
                    </a:cubicBezTo>
                    <a:lnTo>
                      <a:pt x="225026" y="464728"/>
                    </a:lnTo>
                    <a:cubicBezTo>
                      <a:pt x="226993" y="469038"/>
                      <a:pt x="225084" y="474099"/>
                      <a:pt x="220774" y="476066"/>
                    </a:cubicBezTo>
                    <a:cubicBezTo>
                      <a:pt x="219618" y="476587"/>
                      <a:pt x="218432" y="476847"/>
                      <a:pt x="217217" y="4768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01" name="Google Shape;4001;p34"/>
              <p:cNvSpPr/>
              <p:nvPr/>
            </p:nvSpPr>
            <p:spPr>
              <a:xfrm>
                <a:off x="7882173" y="4181029"/>
                <a:ext cx="98634" cy="221627"/>
              </a:xfrm>
              <a:custGeom>
                <a:avLst/>
                <a:gdLst/>
                <a:ahLst/>
                <a:cxnLst/>
                <a:rect l="l" t="t" r="r" b="b"/>
                <a:pathLst>
                  <a:path w="209859" h="471547" extrusionOk="0">
                    <a:moveTo>
                      <a:pt x="201277" y="471519"/>
                    </a:moveTo>
                    <a:cubicBezTo>
                      <a:pt x="197951" y="471519"/>
                      <a:pt x="194769" y="469552"/>
                      <a:pt x="193410" y="466312"/>
                    </a:cubicBezTo>
                    <a:lnTo>
                      <a:pt x="686" y="11908"/>
                    </a:lnTo>
                    <a:cubicBezTo>
                      <a:pt x="-1165" y="7570"/>
                      <a:pt x="859" y="2537"/>
                      <a:pt x="5227" y="686"/>
                    </a:cubicBezTo>
                    <a:cubicBezTo>
                      <a:pt x="9565" y="-1166"/>
                      <a:pt x="14598" y="859"/>
                      <a:pt x="16449" y="5227"/>
                    </a:cubicBezTo>
                    <a:lnTo>
                      <a:pt x="209173" y="459631"/>
                    </a:lnTo>
                    <a:cubicBezTo>
                      <a:pt x="211025" y="463969"/>
                      <a:pt x="209000" y="469002"/>
                      <a:pt x="204632" y="470853"/>
                    </a:cubicBezTo>
                    <a:cubicBezTo>
                      <a:pt x="203533" y="471316"/>
                      <a:pt x="202405" y="471548"/>
                      <a:pt x="201277" y="4715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02" name="Google Shape;4002;p34"/>
              <p:cNvSpPr/>
              <p:nvPr/>
            </p:nvSpPr>
            <p:spPr>
              <a:xfrm>
                <a:off x="8272551" y="4171610"/>
                <a:ext cx="158041" cy="90138"/>
              </a:xfrm>
              <a:custGeom>
                <a:avLst/>
                <a:gdLst/>
                <a:ahLst/>
                <a:cxnLst/>
                <a:rect l="l" t="t" r="r" b="b"/>
                <a:pathLst>
                  <a:path w="336257" h="191782" extrusionOk="0">
                    <a:moveTo>
                      <a:pt x="8552" y="191782"/>
                    </a:moveTo>
                    <a:cubicBezTo>
                      <a:pt x="5515" y="191782"/>
                      <a:pt x="2594" y="190191"/>
                      <a:pt x="1061" y="187328"/>
                    </a:cubicBezTo>
                    <a:cubicBezTo>
                      <a:pt x="-1224" y="183191"/>
                      <a:pt x="309" y="177985"/>
                      <a:pt x="4445" y="175700"/>
                    </a:cubicBezTo>
                    <a:lnTo>
                      <a:pt x="323569" y="1054"/>
                    </a:lnTo>
                    <a:cubicBezTo>
                      <a:pt x="327676" y="-1202"/>
                      <a:pt x="332911" y="273"/>
                      <a:pt x="335197" y="4438"/>
                    </a:cubicBezTo>
                    <a:cubicBezTo>
                      <a:pt x="337482" y="8574"/>
                      <a:pt x="335949" y="13781"/>
                      <a:pt x="331812" y="16066"/>
                    </a:cubicBezTo>
                    <a:lnTo>
                      <a:pt x="12688" y="190712"/>
                    </a:lnTo>
                    <a:cubicBezTo>
                      <a:pt x="11387" y="191435"/>
                      <a:pt x="9969" y="191753"/>
                      <a:pt x="8581" y="19175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03" name="Google Shape;4003;p34"/>
              <p:cNvSpPr/>
              <p:nvPr/>
            </p:nvSpPr>
            <p:spPr>
              <a:xfrm>
                <a:off x="7364461" y="2899064"/>
                <a:ext cx="601560" cy="1138464"/>
              </a:xfrm>
              <a:custGeom>
                <a:avLst/>
                <a:gdLst/>
                <a:ahLst/>
                <a:cxnLst/>
                <a:rect l="l" t="t" r="r" b="b"/>
                <a:pathLst>
                  <a:path w="1279915" h="2422264" extrusionOk="0">
                    <a:moveTo>
                      <a:pt x="376176" y="2373245"/>
                    </a:moveTo>
                    <a:cubicBezTo>
                      <a:pt x="390175" y="2364481"/>
                      <a:pt x="404638" y="2354474"/>
                      <a:pt x="419649" y="2343164"/>
                    </a:cubicBezTo>
                    <a:cubicBezTo>
                      <a:pt x="650583" y="2168981"/>
                      <a:pt x="823204" y="1922978"/>
                      <a:pt x="942228" y="1681950"/>
                    </a:cubicBezTo>
                    <a:cubicBezTo>
                      <a:pt x="1119680" y="1322592"/>
                      <a:pt x="1297595" y="920686"/>
                      <a:pt x="1278505" y="560778"/>
                    </a:cubicBezTo>
                    <a:cubicBezTo>
                      <a:pt x="1261005" y="230663"/>
                      <a:pt x="975405" y="-160281"/>
                      <a:pt x="534740" y="68396"/>
                    </a:cubicBezTo>
                    <a:cubicBezTo>
                      <a:pt x="137664" y="274454"/>
                      <a:pt x="63791" y="939082"/>
                      <a:pt x="29776" y="1246636"/>
                    </a:cubicBezTo>
                    <a:cubicBezTo>
                      <a:pt x="5103" y="1469702"/>
                      <a:pt x="-110971" y="2678254"/>
                      <a:pt x="376176" y="23732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04" name="Google Shape;4004;p34"/>
              <p:cNvSpPr/>
              <p:nvPr/>
            </p:nvSpPr>
            <p:spPr>
              <a:xfrm>
                <a:off x="7396594" y="3077332"/>
                <a:ext cx="314657" cy="1301249"/>
              </a:xfrm>
              <a:custGeom>
                <a:avLst/>
                <a:gdLst/>
                <a:ahLst/>
                <a:cxnLst/>
                <a:rect l="l" t="t" r="r" b="b"/>
                <a:pathLst>
                  <a:path w="669482" h="2768614" extrusionOk="0">
                    <a:moveTo>
                      <a:pt x="8556" y="2768615"/>
                    </a:moveTo>
                    <a:cubicBezTo>
                      <a:pt x="8238" y="2768615"/>
                      <a:pt x="7949" y="2768615"/>
                      <a:pt x="7631" y="2768557"/>
                    </a:cubicBezTo>
                    <a:cubicBezTo>
                      <a:pt x="2945" y="2768066"/>
                      <a:pt x="-468" y="2763843"/>
                      <a:pt x="52" y="2759128"/>
                    </a:cubicBezTo>
                    <a:cubicBezTo>
                      <a:pt x="88735" y="1932032"/>
                      <a:pt x="647065" y="25328"/>
                      <a:pt x="652705" y="6151"/>
                    </a:cubicBezTo>
                    <a:cubicBezTo>
                      <a:pt x="654036" y="1610"/>
                      <a:pt x="658837" y="-964"/>
                      <a:pt x="663320" y="337"/>
                    </a:cubicBezTo>
                    <a:cubicBezTo>
                      <a:pt x="667861" y="1668"/>
                      <a:pt x="670465" y="6412"/>
                      <a:pt x="669134" y="10953"/>
                    </a:cubicBezTo>
                    <a:cubicBezTo>
                      <a:pt x="663523" y="30101"/>
                      <a:pt x="105627" y="1935358"/>
                      <a:pt x="17089" y="2760950"/>
                    </a:cubicBezTo>
                    <a:cubicBezTo>
                      <a:pt x="16626" y="2765318"/>
                      <a:pt x="12924" y="2768586"/>
                      <a:pt x="8585" y="27685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05" name="Google Shape;4005;p34"/>
              <p:cNvSpPr/>
              <p:nvPr/>
            </p:nvSpPr>
            <p:spPr>
              <a:xfrm>
                <a:off x="7583712" y="3130811"/>
                <a:ext cx="77143" cy="129577"/>
              </a:xfrm>
              <a:custGeom>
                <a:avLst/>
                <a:gdLst/>
                <a:ahLst/>
                <a:cxnLst/>
                <a:rect l="l" t="t" r="r" b="b"/>
                <a:pathLst>
                  <a:path w="164135" h="275695" extrusionOk="0">
                    <a:moveTo>
                      <a:pt x="155582" y="275696"/>
                    </a:moveTo>
                    <a:cubicBezTo>
                      <a:pt x="154686" y="275696"/>
                      <a:pt x="153789" y="275551"/>
                      <a:pt x="152863" y="275262"/>
                    </a:cubicBezTo>
                    <a:cubicBezTo>
                      <a:pt x="148872" y="273931"/>
                      <a:pt x="144360" y="272427"/>
                      <a:pt x="1068" y="12714"/>
                    </a:cubicBezTo>
                    <a:cubicBezTo>
                      <a:pt x="-1217" y="8578"/>
                      <a:pt x="287" y="3371"/>
                      <a:pt x="4423" y="1086"/>
                    </a:cubicBezTo>
                    <a:cubicBezTo>
                      <a:pt x="8501" y="-1227"/>
                      <a:pt x="13766" y="276"/>
                      <a:pt x="16051" y="4442"/>
                    </a:cubicBezTo>
                    <a:cubicBezTo>
                      <a:pt x="69532" y="101368"/>
                      <a:pt x="151707" y="248420"/>
                      <a:pt x="161194" y="260655"/>
                    </a:cubicBezTo>
                    <a:cubicBezTo>
                      <a:pt x="163710" y="262853"/>
                      <a:pt x="164809" y="266440"/>
                      <a:pt x="163710" y="269824"/>
                    </a:cubicBezTo>
                    <a:cubicBezTo>
                      <a:pt x="162495" y="273411"/>
                      <a:pt x="159169" y="275667"/>
                      <a:pt x="155582" y="275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06" name="Google Shape;4006;p34"/>
              <p:cNvSpPr/>
              <p:nvPr/>
            </p:nvSpPr>
            <p:spPr>
              <a:xfrm>
                <a:off x="7470514" y="3326257"/>
                <a:ext cx="126579" cy="163530"/>
              </a:xfrm>
              <a:custGeom>
                <a:avLst/>
                <a:gdLst/>
                <a:ahLst/>
                <a:cxnLst/>
                <a:rect l="l" t="t" r="r" b="b"/>
                <a:pathLst>
                  <a:path w="269318" h="347937" extrusionOk="0">
                    <a:moveTo>
                      <a:pt x="260770" y="347937"/>
                    </a:moveTo>
                    <a:cubicBezTo>
                      <a:pt x="258196" y="347937"/>
                      <a:pt x="255651" y="346780"/>
                      <a:pt x="253973" y="344553"/>
                    </a:cubicBezTo>
                    <a:lnTo>
                      <a:pt x="1751" y="13743"/>
                    </a:lnTo>
                    <a:cubicBezTo>
                      <a:pt x="-1112" y="10012"/>
                      <a:pt x="-389" y="4604"/>
                      <a:pt x="3371" y="1769"/>
                    </a:cubicBezTo>
                    <a:cubicBezTo>
                      <a:pt x="7073" y="-1095"/>
                      <a:pt x="12453" y="-430"/>
                      <a:pt x="15346" y="3389"/>
                    </a:cubicBezTo>
                    <a:lnTo>
                      <a:pt x="267568" y="334198"/>
                    </a:lnTo>
                    <a:cubicBezTo>
                      <a:pt x="270431" y="337930"/>
                      <a:pt x="269708" y="343338"/>
                      <a:pt x="265948" y="346173"/>
                    </a:cubicBezTo>
                    <a:cubicBezTo>
                      <a:pt x="264415" y="347359"/>
                      <a:pt x="262593" y="347937"/>
                      <a:pt x="260770" y="3479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07" name="Google Shape;4007;p34"/>
              <p:cNvSpPr/>
              <p:nvPr/>
            </p:nvSpPr>
            <p:spPr>
              <a:xfrm>
                <a:off x="7417845" y="3591074"/>
                <a:ext cx="113861" cy="157622"/>
              </a:xfrm>
              <a:custGeom>
                <a:avLst/>
                <a:gdLst/>
                <a:ahLst/>
                <a:cxnLst/>
                <a:rect l="l" t="t" r="r" b="b"/>
                <a:pathLst>
                  <a:path w="242257" h="335365" extrusionOk="0">
                    <a:moveTo>
                      <a:pt x="233688" y="335366"/>
                    </a:moveTo>
                    <a:cubicBezTo>
                      <a:pt x="231027" y="335366"/>
                      <a:pt x="228366" y="334122"/>
                      <a:pt x="226689" y="331750"/>
                    </a:cubicBezTo>
                    <a:lnTo>
                      <a:pt x="1569" y="13523"/>
                    </a:lnTo>
                    <a:cubicBezTo>
                      <a:pt x="-1150" y="9647"/>
                      <a:pt x="-253" y="4325"/>
                      <a:pt x="3623" y="1577"/>
                    </a:cubicBezTo>
                    <a:cubicBezTo>
                      <a:pt x="7470" y="-1142"/>
                      <a:pt x="12821" y="-274"/>
                      <a:pt x="15569" y="3631"/>
                    </a:cubicBezTo>
                    <a:lnTo>
                      <a:pt x="240688" y="321858"/>
                    </a:lnTo>
                    <a:cubicBezTo>
                      <a:pt x="243407" y="325734"/>
                      <a:pt x="242510" y="331056"/>
                      <a:pt x="238634" y="333804"/>
                    </a:cubicBezTo>
                    <a:cubicBezTo>
                      <a:pt x="237130" y="334874"/>
                      <a:pt x="235395" y="335366"/>
                      <a:pt x="233688" y="3353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08" name="Google Shape;4008;p34"/>
              <p:cNvSpPr/>
              <p:nvPr/>
            </p:nvSpPr>
            <p:spPr>
              <a:xfrm>
                <a:off x="7624586" y="3246522"/>
                <a:ext cx="190646" cy="123932"/>
              </a:xfrm>
              <a:custGeom>
                <a:avLst/>
                <a:gdLst/>
                <a:ahLst/>
                <a:cxnLst/>
                <a:rect l="l" t="t" r="r" b="b"/>
                <a:pathLst>
                  <a:path w="405630" h="263686" extrusionOk="0">
                    <a:moveTo>
                      <a:pt x="8573" y="263687"/>
                    </a:moveTo>
                    <a:cubicBezTo>
                      <a:pt x="5738" y="263687"/>
                      <a:pt x="2961" y="262269"/>
                      <a:pt x="1342" y="259695"/>
                    </a:cubicBezTo>
                    <a:cubicBezTo>
                      <a:pt x="-1204" y="255703"/>
                      <a:pt x="-18" y="250410"/>
                      <a:pt x="3974" y="247894"/>
                    </a:cubicBezTo>
                    <a:lnTo>
                      <a:pt x="392488" y="1342"/>
                    </a:lnTo>
                    <a:cubicBezTo>
                      <a:pt x="396450" y="-1204"/>
                      <a:pt x="401772" y="-18"/>
                      <a:pt x="404289" y="3974"/>
                    </a:cubicBezTo>
                    <a:cubicBezTo>
                      <a:pt x="406834" y="7965"/>
                      <a:pt x="405648" y="13258"/>
                      <a:pt x="401657" y="15775"/>
                    </a:cubicBezTo>
                    <a:lnTo>
                      <a:pt x="13143" y="262327"/>
                    </a:lnTo>
                    <a:cubicBezTo>
                      <a:pt x="11726" y="263224"/>
                      <a:pt x="10135" y="263658"/>
                      <a:pt x="8573" y="26365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4009" name="Google Shape;4009;p34"/>
            <p:cNvGrpSpPr/>
            <p:nvPr/>
          </p:nvGrpSpPr>
          <p:grpSpPr>
            <a:xfrm rot="-3726004">
              <a:off x="9082" y="4324089"/>
              <a:ext cx="772283" cy="821988"/>
              <a:chOff x="1968758" y="830460"/>
              <a:chExt cx="2298812" cy="2446767"/>
            </a:xfrm>
          </p:grpSpPr>
          <p:sp>
            <p:nvSpPr>
              <p:cNvPr id="4010" name="Google Shape;4010;p34"/>
              <p:cNvSpPr/>
              <p:nvPr/>
            </p:nvSpPr>
            <p:spPr>
              <a:xfrm rot="-1747443">
                <a:off x="2561744" y="1964455"/>
                <a:ext cx="1561073" cy="982072"/>
              </a:xfrm>
              <a:custGeom>
                <a:avLst/>
                <a:gdLst/>
                <a:ahLst/>
                <a:cxnLst/>
                <a:rect l="l" t="t" r="r" b="b"/>
                <a:pathLst>
                  <a:path w="3896296" h="2451163" extrusionOk="0">
                    <a:moveTo>
                      <a:pt x="0" y="0"/>
                    </a:moveTo>
                    <a:lnTo>
                      <a:pt x="3896296" y="0"/>
                    </a:lnTo>
                    <a:lnTo>
                      <a:pt x="3896296" y="2451164"/>
                    </a:lnTo>
                    <a:lnTo>
                      <a:pt x="0" y="245116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11" name="Google Shape;4011;p34"/>
              <p:cNvSpPr/>
              <p:nvPr/>
            </p:nvSpPr>
            <p:spPr>
              <a:xfrm rot="-1747443">
                <a:off x="2118971" y="1150394"/>
                <a:ext cx="1561073" cy="982072"/>
              </a:xfrm>
              <a:custGeom>
                <a:avLst/>
                <a:gdLst/>
                <a:ahLst/>
                <a:cxnLst/>
                <a:rect l="l" t="t" r="r" b="b"/>
                <a:pathLst>
                  <a:path w="3896296" h="2451163" extrusionOk="0">
                    <a:moveTo>
                      <a:pt x="0" y="0"/>
                    </a:moveTo>
                    <a:lnTo>
                      <a:pt x="3896297" y="0"/>
                    </a:lnTo>
                    <a:lnTo>
                      <a:pt x="3896297" y="2451164"/>
                    </a:lnTo>
                    <a:lnTo>
                      <a:pt x="0" y="245116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12" name="Google Shape;4012;p34"/>
              <p:cNvSpPr/>
              <p:nvPr/>
            </p:nvSpPr>
            <p:spPr>
              <a:xfrm rot="-1718335">
                <a:off x="2425956" y="1475256"/>
                <a:ext cx="22648" cy="1913601"/>
              </a:xfrm>
              <a:custGeom>
                <a:avLst/>
                <a:gdLst/>
                <a:ahLst/>
                <a:cxnLst/>
                <a:rect l="l" t="t" r="r" b="b"/>
                <a:pathLst>
                  <a:path w="56388" h="4764501" extrusionOk="0">
                    <a:moveTo>
                      <a:pt x="0" y="0"/>
                    </a:moveTo>
                    <a:lnTo>
                      <a:pt x="56388" y="0"/>
                    </a:lnTo>
                    <a:lnTo>
                      <a:pt x="56388" y="4764502"/>
                    </a:lnTo>
                    <a:lnTo>
                      <a:pt x="0" y="4764502"/>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13" name="Google Shape;4013;p34"/>
              <p:cNvSpPr/>
              <p:nvPr/>
            </p:nvSpPr>
            <p:spPr>
              <a:xfrm>
                <a:off x="2421208" y="1620381"/>
                <a:ext cx="1423302" cy="908913"/>
              </a:xfrm>
              <a:custGeom>
                <a:avLst/>
                <a:gdLst/>
                <a:ahLst/>
                <a:cxnLst/>
                <a:rect l="l" t="t" r="r" b="b"/>
                <a:pathLst>
                  <a:path w="3558254" h="2272283" extrusionOk="0">
                    <a:moveTo>
                      <a:pt x="0" y="1905952"/>
                    </a:moveTo>
                    <a:cubicBezTo>
                      <a:pt x="1131475" y="1270635"/>
                      <a:pt x="2262950" y="635318"/>
                      <a:pt x="3394424" y="0"/>
                    </a:cubicBezTo>
                    <a:cubicBezTo>
                      <a:pt x="3423857" y="43339"/>
                      <a:pt x="3454908" y="94393"/>
                      <a:pt x="3484245" y="153257"/>
                    </a:cubicBezTo>
                    <a:cubicBezTo>
                      <a:pt x="3516725" y="218218"/>
                      <a:pt x="3540538" y="279083"/>
                      <a:pt x="3558254" y="332899"/>
                    </a:cubicBezTo>
                    <a:cubicBezTo>
                      <a:pt x="2437924" y="979360"/>
                      <a:pt x="1317593" y="1625822"/>
                      <a:pt x="197263" y="2272284"/>
                    </a:cubicBezTo>
                    <a:cubicBezTo>
                      <a:pt x="131540" y="2150174"/>
                      <a:pt x="65723" y="2028063"/>
                      <a:pt x="0" y="190585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14" name="Google Shape;4014;p34"/>
              <p:cNvSpPr/>
              <p:nvPr/>
            </p:nvSpPr>
            <p:spPr>
              <a:xfrm>
                <a:off x="3338400" y="830460"/>
                <a:ext cx="448306" cy="803292"/>
              </a:xfrm>
              <a:custGeom>
                <a:avLst/>
                <a:gdLst/>
                <a:ahLst/>
                <a:cxnLst/>
                <a:rect l="l" t="t" r="r" b="b"/>
                <a:pathLst>
                  <a:path w="1120764" h="2008230" extrusionOk="0">
                    <a:moveTo>
                      <a:pt x="1106689" y="2008230"/>
                    </a:moveTo>
                    <a:cubicBezTo>
                      <a:pt x="1101736" y="2008230"/>
                      <a:pt x="1096878" y="2005658"/>
                      <a:pt x="1094402" y="2000896"/>
                    </a:cubicBezTo>
                    <a:lnTo>
                      <a:pt x="1789" y="20934"/>
                    </a:lnTo>
                    <a:cubicBezTo>
                      <a:pt x="-2021" y="14171"/>
                      <a:pt x="455" y="5504"/>
                      <a:pt x="7313" y="1789"/>
                    </a:cubicBezTo>
                    <a:cubicBezTo>
                      <a:pt x="14076" y="-2021"/>
                      <a:pt x="22648" y="455"/>
                      <a:pt x="26459" y="7313"/>
                    </a:cubicBezTo>
                    <a:lnTo>
                      <a:pt x="1118976" y="1987370"/>
                    </a:lnTo>
                    <a:cubicBezTo>
                      <a:pt x="1122786" y="1994133"/>
                      <a:pt x="1120310" y="2002801"/>
                      <a:pt x="1113452" y="2006516"/>
                    </a:cubicBezTo>
                    <a:cubicBezTo>
                      <a:pt x="1111261" y="2007754"/>
                      <a:pt x="1108975" y="2008230"/>
                      <a:pt x="1106689" y="200823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15" name="Google Shape;4015;p34"/>
              <p:cNvSpPr/>
              <p:nvPr/>
            </p:nvSpPr>
            <p:spPr>
              <a:xfrm>
                <a:off x="3840993" y="1748050"/>
                <a:ext cx="426578" cy="765624"/>
              </a:xfrm>
              <a:custGeom>
                <a:avLst/>
                <a:gdLst/>
                <a:ahLst/>
                <a:cxnLst/>
                <a:rect l="l" t="t" r="r" b="b"/>
                <a:pathLst>
                  <a:path w="1066444" h="1914061" extrusionOk="0">
                    <a:moveTo>
                      <a:pt x="1052430" y="1914061"/>
                    </a:moveTo>
                    <a:cubicBezTo>
                      <a:pt x="1047477" y="1914061"/>
                      <a:pt x="1042619" y="1911394"/>
                      <a:pt x="1040047" y="1906727"/>
                    </a:cubicBezTo>
                    <a:lnTo>
                      <a:pt x="1727" y="20872"/>
                    </a:lnTo>
                    <a:cubicBezTo>
                      <a:pt x="-1988" y="14014"/>
                      <a:pt x="489" y="5442"/>
                      <a:pt x="7251" y="1727"/>
                    </a:cubicBezTo>
                    <a:cubicBezTo>
                      <a:pt x="14014" y="-1988"/>
                      <a:pt x="22587" y="489"/>
                      <a:pt x="26397" y="7252"/>
                    </a:cubicBezTo>
                    <a:lnTo>
                      <a:pt x="1064717" y="1893106"/>
                    </a:lnTo>
                    <a:cubicBezTo>
                      <a:pt x="1068432" y="1899964"/>
                      <a:pt x="1065955" y="1908537"/>
                      <a:pt x="1059193" y="1912251"/>
                    </a:cubicBezTo>
                    <a:cubicBezTo>
                      <a:pt x="1057002" y="1913394"/>
                      <a:pt x="1054716" y="1913966"/>
                      <a:pt x="1052430" y="19139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16" name="Google Shape;4016;p34"/>
              <p:cNvSpPr/>
              <p:nvPr/>
            </p:nvSpPr>
            <p:spPr>
              <a:xfrm>
                <a:off x="3418550" y="1744076"/>
                <a:ext cx="245197" cy="201102"/>
              </a:xfrm>
              <a:custGeom>
                <a:avLst/>
                <a:gdLst/>
                <a:ahLst/>
                <a:cxnLst/>
                <a:rect l="l" t="t" r="r" b="b"/>
                <a:pathLst>
                  <a:path w="612992" h="502755" extrusionOk="0">
                    <a:moveTo>
                      <a:pt x="122135" y="502660"/>
                    </a:moveTo>
                    <a:cubicBezTo>
                      <a:pt x="119753" y="502660"/>
                      <a:pt x="117277" y="501993"/>
                      <a:pt x="115086" y="500755"/>
                    </a:cubicBezTo>
                    <a:cubicBezTo>
                      <a:pt x="110705" y="498183"/>
                      <a:pt x="108038" y="493611"/>
                      <a:pt x="108038" y="488563"/>
                    </a:cubicBezTo>
                    <a:cubicBezTo>
                      <a:pt x="108038" y="446177"/>
                      <a:pt x="32028" y="334448"/>
                      <a:pt x="2786" y="294920"/>
                    </a:cubicBezTo>
                    <a:cubicBezTo>
                      <a:pt x="405" y="291681"/>
                      <a:pt x="-547" y="287586"/>
                      <a:pt x="310" y="283680"/>
                    </a:cubicBezTo>
                    <a:cubicBezTo>
                      <a:pt x="1072" y="279775"/>
                      <a:pt x="3548" y="276346"/>
                      <a:pt x="6977" y="274346"/>
                    </a:cubicBezTo>
                    <a:lnTo>
                      <a:pt x="471988" y="1931"/>
                    </a:lnTo>
                    <a:cubicBezTo>
                      <a:pt x="476941" y="-927"/>
                      <a:pt x="483227" y="-641"/>
                      <a:pt x="487800" y="2979"/>
                    </a:cubicBezTo>
                    <a:cubicBezTo>
                      <a:pt x="524090" y="31173"/>
                      <a:pt x="553808" y="65844"/>
                      <a:pt x="576001" y="105944"/>
                    </a:cubicBezTo>
                    <a:cubicBezTo>
                      <a:pt x="593813" y="138043"/>
                      <a:pt x="606195" y="172714"/>
                      <a:pt x="612767" y="208909"/>
                    </a:cubicBezTo>
                    <a:cubicBezTo>
                      <a:pt x="613815" y="214814"/>
                      <a:pt x="611148" y="220625"/>
                      <a:pt x="606005" y="223673"/>
                    </a:cubicBezTo>
                    <a:lnTo>
                      <a:pt x="129278" y="500850"/>
                    </a:lnTo>
                    <a:cubicBezTo>
                      <a:pt x="127088" y="502089"/>
                      <a:pt x="124611" y="502755"/>
                      <a:pt x="122230" y="502755"/>
                    </a:cubicBezTo>
                    <a:close/>
                    <a:moveTo>
                      <a:pt x="34695" y="290824"/>
                    </a:moveTo>
                    <a:cubicBezTo>
                      <a:pt x="58793" y="324447"/>
                      <a:pt x="117944" y="410553"/>
                      <a:pt x="132803" y="466084"/>
                    </a:cubicBezTo>
                    <a:lnTo>
                      <a:pt x="583145" y="204337"/>
                    </a:lnTo>
                    <a:cubicBezTo>
                      <a:pt x="576763" y="174619"/>
                      <a:pt x="566095" y="146234"/>
                      <a:pt x="551331" y="119660"/>
                    </a:cubicBezTo>
                    <a:cubicBezTo>
                      <a:pt x="532758" y="86227"/>
                      <a:pt x="507516" y="55842"/>
                      <a:pt x="477893" y="31268"/>
                    </a:cubicBezTo>
                    <a:lnTo>
                      <a:pt x="34695" y="29091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17" name="Google Shape;4017;p34"/>
              <p:cNvSpPr/>
              <p:nvPr/>
            </p:nvSpPr>
            <p:spPr>
              <a:xfrm>
                <a:off x="2526930" y="2244157"/>
                <a:ext cx="246938" cy="199204"/>
              </a:xfrm>
              <a:custGeom>
                <a:avLst/>
                <a:gdLst/>
                <a:ahLst/>
                <a:cxnLst/>
                <a:rect l="l" t="t" r="r" b="b"/>
                <a:pathLst>
                  <a:path w="617345" h="498010" extrusionOk="0">
                    <a:moveTo>
                      <a:pt x="125570" y="498010"/>
                    </a:moveTo>
                    <a:cubicBezTo>
                      <a:pt x="122331" y="498010"/>
                      <a:pt x="119092" y="496867"/>
                      <a:pt x="116521" y="494677"/>
                    </a:cubicBezTo>
                    <a:cubicBezTo>
                      <a:pt x="88327" y="470864"/>
                      <a:pt x="64514" y="442956"/>
                      <a:pt x="45464" y="411523"/>
                    </a:cubicBezTo>
                    <a:cubicBezTo>
                      <a:pt x="21842" y="372471"/>
                      <a:pt x="6602" y="329418"/>
                      <a:pt x="125" y="283793"/>
                    </a:cubicBezTo>
                    <a:cubicBezTo>
                      <a:pt x="-637" y="278078"/>
                      <a:pt x="2125" y="272458"/>
                      <a:pt x="7079" y="269601"/>
                    </a:cubicBezTo>
                    <a:lnTo>
                      <a:pt x="474851" y="1853"/>
                    </a:lnTo>
                    <a:cubicBezTo>
                      <a:pt x="478280" y="-147"/>
                      <a:pt x="482471" y="-528"/>
                      <a:pt x="486281" y="710"/>
                    </a:cubicBezTo>
                    <a:cubicBezTo>
                      <a:pt x="490091" y="1948"/>
                      <a:pt x="493139" y="4806"/>
                      <a:pt x="494759" y="8425"/>
                    </a:cubicBezTo>
                    <a:cubicBezTo>
                      <a:pt x="514475" y="53478"/>
                      <a:pt x="573530" y="175018"/>
                      <a:pt x="610297" y="196068"/>
                    </a:cubicBezTo>
                    <a:cubicBezTo>
                      <a:pt x="614678" y="198544"/>
                      <a:pt x="617345" y="203211"/>
                      <a:pt x="617345" y="208260"/>
                    </a:cubicBezTo>
                    <a:cubicBezTo>
                      <a:pt x="617345" y="213308"/>
                      <a:pt x="614678" y="217975"/>
                      <a:pt x="610297" y="220452"/>
                    </a:cubicBezTo>
                    <a:lnTo>
                      <a:pt x="132618" y="496010"/>
                    </a:lnTo>
                    <a:cubicBezTo>
                      <a:pt x="130427" y="497248"/>
                      <a:pt x="127951" y="497915"/>
                      <a:pt x="125570" y="497915"/>
                    </a:cubicBezTo>
                    <a:close/>
                    <a:moveTo>
                      <a:pt x="29462" y="289222"/>
                    </a:moveTo>
                    <a:cubicBezTo>
                      <a:pt x="36035" y="327608"/>
                      <a:pt x="49560" y="363803"/>
                      <a:pt x="69563" y="396950"/>
                    </a:cubicBezTo>
                    <a:cubicBezTo>
                      <a:pt x="85279" y="422858"/>
                      <a:pt x="104615" y="446290"/>
                      <a:pt x="127189" y="466673"/>
                    </a:cubicBezTo>
                    <a:lnTo>
                      <a:pt x="578388" y="206355"/>
                    </a:lnTo>
                    <a:cubicBezTo>
                      <a:pt x="537716" y="165778"/>
                      <a:pt x="492377" y="71671"/>
                      <a:pt x="475232" y="34048"/>
                    </a:cubicBezTo>
                    <a:lnTo>
                      <a:pt x="29367" y="289222"/>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18" name="Google Shape;4018;p34"/>
              <p:cNvSpPr/>
              <p:nvPr/>
            </p:nvSpPr>
            <p:spPr>
              <a:xfrm>
                <a:off x="2759926" y="1878628"/>
                <a:ext cx="667979" cy="426186"/>
              </a:xfrm>
              <a:custGeom>
                <a:avLst/>
                <a:gdLst/>
                <a:ahLst/>
                <a:cxnLst/>
                <a:rect l="l" t="t" r="r" b="b"/>
                <a:pathLst>
                  <a:path w="1669947" h="1065466" extrusionOk="0">
                    <a:moveTo>
                      <a:pt x="131642" y="1065466"/>
                    </a:moveTo>
                    <a:cubicBezTo>
                      <a:pt x="120593" y="1065466"/>
                      <a:pt x="116117" y="1052988"/>
                      <a:pt x="108592" y="1032414"/>
                    </a:cubicBezTo>
                    <a:cubicBezTo>
                      <a:pt x="100781" y="1010793"/>
                      <a:pt x="88970" y="978217"/>
                      <a:pt x="70206" y="946880"/>
                    </a:cubicBezTo>
                    <a:cubicBezTo>
                      <a:pt x="69349" y="945642"/>
                      <a:pt x="60110" y="932116"/>
                      <a:pt x="3150" y="861441"/>
                    </a:cubicBezTo>
                    <a:cubicBezTo>
                      <a:pt x="483" y="858202"/>
                      <a:pt x="-565" y="853916"/>
                      <a:pt x="293" y="849820"/>
                    </a:cubicBezTo>
                    <a:cubicBezTo>
                      <a:pt x="1055" y="845724"/>
                      <a:pt x="3722" y="842200"/>
                      <a:pt x="7341" y="840200"/>
                    </a:cubicBezTo>
                    <a:lnTo>
                      <a:pt x="1536294" y="1714"/>
                    </a:lnTo>
                    <a:cubicBezTo>
                      <a:pt x="1540009" y="-286"/>
                      <a:pt x="1544486" y="-572"/>
                      <a:pt x="1548391" y="1047"/>
                    </a:cubicBezTo>
                    <a:cubicBezTo>
                      <a:pt x="1552296" y="2667"/>
                      <a:pt x="1555344" y="5905"/>
                      <a:pt x="1556582" y="10001"/>
                    </a:cubicBezTo>
                    <a:cubicBezTo>
                      <a:pt x="1566393" y="42195"/>
                      <a:pt x="1580109" y="73152"/>
                      <a:pt x="1597445" y="101917"/>
                    </a:cubicBezTo>
                    <a:cubicBezTo>
                      <a:pt x="1616209" y="133159"/>
                      <a:pt x="1639164" y="161829"/>
                      <a:pt x="1665548" y="187071"/>
                    </a:cubicBezTo>
                    <a:cubicBezTo>
                      <a:pt x="1668787" y="190119"/>
                      <a:pt x="1670406" y="194595"/>
                      <a:pt x="1669835" y="199072"/>
                    </a:cubicBezTo>
                    <a:cubicBezTo>
                      <a:pt x="1669263" y="203549"/>
                      <a:pt x="1666596" y="207454"/>
                      <a:pt x="1662691" y="209550"/>
                    </a:cubicBezTo>
                    <a:cubicBezTo>
                      <a:pt x="450825" y="879538"/>
                      <a:pt x="166599" y="1042130"/>
                      <a:pt x="144596" y="1059084"/>
                    </a:cubicBezTo>
                    <a:cubicBezTo>
                      <a:pt x="142501" y="1061751"/>
                      <a:pt x="139548" y="1063942"/>
                      <a:pt x="136691" y="1064704"/>
                    </a:cubicBezTo>
                    <a:cubicBezTo>
                      <a:pt x="134881" y="1065180"/>
                      <a:pt x="133166" y="1065466"/>
                      <a:pt x="131642" y="1065466"/>
                    </a:cubicBezTo>
                    <a:close/>
                    <a:moveTo>
                      <a:pt x="94304" y="932306"/>
                    </a:moveTo>
                    <a:cubicBezTo>
                      <a:pt x="114593" y="966025"/>
                      <a:pt x="126880" y="1000220"/>
                      <a:pt x="135167" y="1022889"/>
                    </a:cubicBezTo>
                    <a:cubicBezTo>
                      <a:pt x="136119" y="1025652"/>
                      <a:pt x="137167" y="1028509"/>
                      <a:pt x="138119" y="1031176"/>
                    </a:cubicBezTo>
                    <a:cubicBezTo>
                      <a:pt x="196793" y="992505"/>
                      <a:pt x="456064" y="844581"/>
                      <a:pt x="1632592" y="194119"/>
                    </a:cubicBezTo>
                    <a:cubicBezTo>
                      <a:pt x="1610018" y="170592"/>
                      <a:pt x="1590111" y="144589"/>
                      <a:pt x="1573251" y="116586"/>
                    </a:cubicBezTo>
                    <a:cubicBezTo>
                      <a:pt x="1557726" y="90678"/>
                      <a:pt x="1544867" y="63246"/>
                      <a:pt x="1534961" y="34766"/>
                    </a:cubicBezTo>
                    <a:lnTo>
                      <a:pt x="35630" y="856964"/>
                    </a:lnTo>
                    <a:cubicBezTo>
                      <a:pt x="76016" y="907065"/>
                      <a:pt x="89542" y="924782"/>
                      <a:pt x="94019" y="932497"/>
                    </a:cubicBezTo>
                    <a:lnTo>
                      <a:pt x="94304" y="93230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19" name="Google Shape;4019;p34"/>
              <p:cNvSpPr/>
              <p:nvPr/>
            </p:nvSpPr>
            <p:spPr>
              <a:xfrm>
                <a:off x="3159804" y="1930816"/>
                <a:ext cx="193990" cy="115112"/>
              </a:xfrm>
              <a:custGeom>
                <a:avLst/>
                <a:gdLst/>
                <a:ahLst/>
                <a:cxnLst/>
                <a:rect l="l" t="t" r="r" b="b"/>
                <a:pathLst>
                  <a:path w="484975" h="287779" extrusionOk="0">
                    <a:moveTo>
                      <a:pt x="14126" y="287779"/>
                    </a:moveTo>
                    <a:cubicBezTo>
                      <a:pt x="9268" y="287779"/>
                      <a:pt x="4506" y="285207"/>
                      <a:pt x="1839" y="280635"/>
                    </a:cubicBezTo>
                    <a:cubicBezTo>
                      <a:pt x="-1971" y="273873"/>
                      <a:pt x="315" y="265300"/>
                      <a:pt x="7078" y="261395"/>
                    </a:cubicBezTo>
                    <a:lnTo>
                      <a:pt x="463897" y="1839"/>
                    </a:lnTo>
                    <a:cubicBezTo>
                      <a:pt x="470659" y="-1971"/>
                      <a:pt x="479232" y="315"/>
                      <a:pt x="483137" y="7077"/>
                    </a:cubicBezTo>
                    <a:cubicBezTo>
                      <a:pt x="486947" y="13840"/>
                      <a:pt x="484661" y="22413"/>
                      <a:pt x="477898" y="26318"/>
                    </a:cubicBezTo>
                    <a:lnTo>
                      <a:pt x="21079" y="285874"/>
                    </a:lnTo>
                    <a:cubicBezTo>
                      <a:pt x="18889" y="287112"/>
                      <a:pt x="16507" y="287684"/>
                      <a:pt x="14126" y="28768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20" name="Google Shape;4020;p34"/>
              <p:cNvSpPr/>
              <p:nvPr/>
            </p:nvSpPr>
            <p:spPr>
              <a:xfrm>
                <a:off x="2826285" y="2117607"/>
                <a:ext cx="194958" cy="117919"/>
              </a:xfrm>
              <a:custGeom>
                <a:avLst/>
                <a:gdLst/>
                <a:ahLst/>
                <a:cxnLst/>
                <a:rect l="l" t="t" r="r" b="b"/>
                <a:pathLst>
                  <a:path w="487394" h="294798" extrusionOk="0">
                    <a:moveTo>
                      <a:pt x="14097" y="294799"/>
                    </a:moveTo>
                    <a:cubicBezTo>
                      <a:pt x="9239" y="294799"/>
                      <a:pt x="4477" y="292322"/>
                      <a:pt x="1905" y="287751"/>
                    </a:cubicBezTo>
                    <a:cubicBezTo>
                      <a:pt x="-2000" y="280988"/>
                      <a:pt x="286" y="272415"/>
                      <a:pt x="7049" y="268510"/>
                    </a:cubicBezTo>
                    <a:lnTo>
                      <a:pt x="466249" y="1905"/>
                    </a:lnTo>
                    <a:cubicBezTo>
                      <a:pt x="472917" y="-2000"/>
                      <a:pt x="481584" y="286"/>
                      <a:pt x="485489" y="7049"/>
                    </a:cubicBezTo>
                    <a:cubicBezTo>
                      <a:pt x="489395" y="13811"/>
                      <a:pt x="487109" y="22384"/>
                      <a:pt x="480346" y="26289"/>
                    </a:cubicBezTo>
                    <a:lnTo>
                      <a:pt x="21146" y="292894"/>
                    </a:lnTo>
                    <a:cubicBezTo>
                      <a:pt x="18955" y="294227"/>
                      <a:pt x="16478" y="294799"/>
                      <a:pt x="14097" y="29479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21" name="Google Shape;4021;p34"/>
              <p:cNvSpPr/>
              <p:nvPr/>
            </p:nvSpPr>
            <p:spPr>
              <a:xfrm>
                <a:off x="3035615" y="2083761"/>
                <a:ext cx="54483" cy="51663"/>
              </a:xfrm>
              <a:custGeom>
                <a:avLst/>
                <a:gdLst/>
                <a:ahLst/>
                <a:cxnLst/>
                <a:rect l="l" t="t" r="r" b="b"/>
                <a:pathLst>
                  <a:path w="136207" h="129158" extrusionOk="0">
                    <a:moveTo>
                      <a:pt x="68104" y="129159"/>
                    </a:moveTo>
                    <a:cubicBezTo>
                      <a:pt x="30575" y="129159"/>
                      <a:pt x="0" y="100203"/>
                      <a:pt x="0" y="64579"/>
                    </a:cubicBezTo>
                    <a:cubicBezTo>
                      <a:pt x="0" y="28956"/>
                      <a:pt x="30575" y="0"/>
                      <a:pt x="68104" y="0"/>
                    </a:cubicBezTo>
                    <a:cubicBezTo>
                      <a:pt x="105632" y="0"/>
                      <a:pt x="136207" y="28956"/>
                      <a:pt x="136207" y="64579"/>
                    </a:cubicBezTo>
                    <a:cubicBezTo>
                      <a:pt x="136207" y="100203"/>
                      <a:pt x="105632" y="129159"/>
                      <a:pt x="68104" y="129159"/>
                    </a:cubicBezTo>
                    <a:close/>
                    <a:moveTo>
                      <a:pt x="68104" y="28194"/>
                    </a:moveTo>
                    <a:cubicBezTo>
                      <a:pt x="46101" y="28194"/>
                      <a:pt x="28194" y="44577"/>
                      <a:pt x="28194" y="64579"/>
                    </a:cubicBezTo>
                    <a:cubicBezTo>
                      <a:pt x="28194" y="84582"/>
                      <a:pt x="46101" y="100965"/>
                      <a:pt x="68104" y="100965"/>
                    </a:cubicBezTo>
                    <a:cubicBezTo>
                      <a:pt x="90106" y="100965"/>
                      <a:pt x="108013" y="84677"/>
                      <a:pt x="108013" y="64579"/>
                    </a:cubicBezTo>
                    <a:cubicBezTo>
                      <a:pt x="108013" y="44482"/>
                      <a:pt x="90106" y="28194"/>
                      <a:pt x="68104" y="2819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22" name="Google Shape;4022;p34"/>
              <p:cNvSpPr/>
              <p:nvPr/>
            </p:nvSpPr>
            <p:spPr>
              <a:xfrm>
                <a:off x="3096323" y="2046367"/>
                <a:ext cx="54483" cy="51663"/>
              </a:xfrm>
              <a:custGeom>
                <a:avLst/>
                <a:gdLst/>
                <a:ahLst/>
                <a:cxnLst/>
                <a:rect l="l" t="t" r="r" b="b"/>
                <a:pathLst>
                  <a:path w="136207" h="129158" extrusionOk="0">
                    <a:moveTo>
                      <a:pt x="68104" y="129159"/>
                    </a:moveTo>
                    <a:cubicBezTo>
                      <a:pt x="30575" y="129159"/>
                      <a:pt x="0" y="100203"/>
                      <a:pt x="0" y="64579"/>
                    </a:cubicBezTo>
                    <a:cubicBezTo>
                      <a:pt x="0" y="28956"/>
                      <a:pt x="30575" y="0"/>
                      <a:pt x="68104" y="0"/>
                    </a:cubicBezTo>
                    <a:cubicBezTo>
                      <a:pt x="105632" y="0"/>
                      <a:pt x="136207" y="28956"/>
                      <a:pt x="136207" y="64579"/>
                    </a:cubicBezTo>
                    <a:cubicBezTo>
                      <a:pt x="136207" y="100203"/>
                      <a:pt x="105632" y="129159"/>
                      <a:pt x="68104" y="129159"/>
                    </a:cubicBezTo>
                    <a:close/>
                    <a:moveTo>
                      <a:pt x="68104" y="28099"/>
                    </a:moveTo>
                    <a:cubicBezTo>
                      <a:pt x="46101" y="28099"/>
                      <a:pt x="28194" y="44387"/>
                      <a:pt x="28194" y="64484"/>
                    </a:cubicBezTo>
                    <a:cubicBezTo>
                      <a:pt x="28194" y="84582"/>
                      <a:pt x="46101" y="100870"/>
                      <a:pt x="68104" y="100870"/>
                    </a:cubicBezTo>
                    <a:cubicBezTo>
                      <a:pt x="90106" y="100870"/>
                      <a:pt x="108013" y="84582"/>
                      <a:pt x="108013" y="64484"/>
                    </a:cubicBezTo>
                    <a:cubicBezTo>
                      <a:pt x="108013" y="44387"/>
                      <a:pt x="90106" y="28099"/>
                      <a:pt x="68104" y="2809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23" name="Google Shape;4023;p34"/>
              <p:cNvSpPr/>
              <p:nvPr/>
            </p:nvSpPr>
            <p:spPr>
              <a:xfrm>
                <a:off x="2616916" y="2322282"/>
                <a:ext cx="54483" cy="51663"/>
              </a:xfrm>
              <a:custGeom>
                <a:avLst/>
                <a:gdLst/>
                <a:ahLst/>
                <a:cxnLst/>
                <a:rect l="l" t="t" r="r" b="b"/>
                <a:pathLst>
                  <a:path w="136207" h="129158" extrusionOk="0">
                    <a:moveTo>
                      <a:pt x="68104" y="129159"/>
                    </a:moveTo>
                    <a:cubicBezTo>
                      <a:pt x="30575" y="129159"/>
                      <a:pt x="0" y="100203"/>
                      <a:pt x="0" y="64579"/>
                    </a:cubicBezTo>
                    <a:cubicBezTo>
                      <a:pt x="0" y="28956"/>
                      <a:pt x="30575" y="0"/>
                      <a:pt x="68104" y="0"/>
                    </a:cubicBezTo>
                    <a:cubicBezTo>
                      <a:pt x="105632" y="0"/>
                      <a:pt x="136208" y="28956"/>
                      <a:pt x="136208" y="64579"/>
                    </a:cubicBezTo>
                    <a:cubicBezTo>
                      <a:pt x="136208" y="100203"/>
                      <a:pt x="105632" y="129159"/>
                      <a:pt x="68104" y="129159"/>
                    </a:cubicBezTo>
                    <a:close/>
                    <a:moveTo>
                      <a:pt x="68104" y="28099"/>
                    </a:moveTo>
                    <a:cubicBezTo>
                      <a:pt x="46101" y="28099"/>
                      <a:pt x="28194" y="44482"/>
                      <a:pt x="28194" y="64484"/>
                    </a:cubicBezTo>
                    <a:cubicBezTo>
                      <a:pt x="28194" y="84487"/>
                      <a:pt x="46101" y="100870"/>
                      <a:pt x="68104" y="100870"/>
                    </a:cubicBezTo>
                    <a:cubicBezTo>
                      <a:pt x="90107" y="100870"/>
                      <a:pt x="108014" y="84582"/>
                      <a:pt x="108014" y="64484"/>
                    </a:cubicBezTo>
                    <a:cubicBezTo>
                      <a:pt x="108014" y="44387"/>
                      <a:pt x="90107" y="28099"/>
                      <a:pt x="68104" y="2809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24" name="Google Shape;4024;p34"/>
              <p:cNvSpPr/>
              <p:nvPr/>
            </p:nvSpPr>
            <p:spPr>
              <a:xfrm>
                <a:off x="3518303" y="1814677"/>
                <a:ext cx="54483" cy="51663"/>
              </a:xfrm>
              <a:custGeom>
                <a:avLst/>
                <a:gdLst/>
                <a:ahLst/>
                <a:cxnLst/>
                <a:rect l="l" t="t" r="r" b="b"/>
                <a:pathLst>
                  <a:path w="136207" h="129158" extrusionOk="0">
                    <a:moveTo>
                      <a:pt x="68104" y="129159"/>
                    </a:moveTo>
                    <a:cubicBezTo>
                      <a:pt x="30575" y="129159"/>
                      <a:pt x="0" y="100203"/>
                      <a:pt x="0" y="64579"/>
                    </a:cubicBezTo>
                    <a:cubicBezTo>
                      <a:pt x="0" y="28956"/>
                      <a:pt x="30575" y="0"/>
                      <a:pt x="68104" y="0"/>
                    </a:cubicBezTo>
                    <a:cubicBezTo>
                      <a:pt x="105632" y="0"/>
                      <a:pt x="136207" y="28956"/>
                      <a:pt x="136207" y="64579"/>
                    </a:cubicBezTo>
                    <a:cubicBezTo>
                      <a:pt x="136207" y="100203"/>
                      <a:pt x="105632" y="129159"/>
                      <a:pt x="68104" y="129159"/>
                    </a:cubicBezTo>
                    <a:close/>
                    <a:moveTo>
                      <a:pt x="68104" y="28099"/>
                    </a:moveTo>
                    <a:cubicBezTo>
                      <a:pt x="46101" y="28099"/>
                      <a:pt x="28194" y="44387"/>
                      <a:pt x="28194" y="64484"/>
                    </a:cubicBezTo>
                    <a:cubicBezTo>
                      <a:pt x="28194" y="84582"/>
                      <a:pt x="46101" y="100870"/>
                      <a:pt x="68104" y="100870"/>
                    </a:cubicBezTo>
                    <a:cubicBezTo>
                      <a:pt x="90106" y="100870"/>
                      <a:pt x="108013" y="84487"/>
                      <a:pt x="108013" y="64484"/>
                    </a:cubicBezTo>
                    <a:cubicBezTo>
                      <a:pt x="108013" y="44482"/>
                      <a:pt x="90106" y="28099"/>
                      <a:pt x="68104" y="2809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25" name="Google Shape;4025;p34"/>
              <p:cNvSpPr/>
              <p:nvPr/>
            </p:nvSpPr>
            <p:spPr>
              <a:xfrm>
                <a:off x="2553892" y="2361267"/>
                <a:ext cx="54475" cy="35711"/>
              </a:xfrm>
              <a:custGeom>
                <a:avLst/>
                <a:gdLst/>
                <a:ahLst/>
                <a:cxnLst/>
                <a:rect l="l" t="t" r="r" b="b"/>
                <a:pathLst>
                  <a:path w="136187" h="89278" extrusionOk="0">
                    <a:moveTo>
                      <a:pt x="14068" y="89278"/>
                    </a:moveTo>
                    <a:cubicBezTo>
                      <a:pt x="9782" y="89278"/>
                      <a:pt x="5495" y="87278"/>
                      <a:pt x="2828" y="83658"/>
                    </a:cubicBezTo>
                    <a:cubicBezTo>
                      <a:pt x="-1839" y="77467"/>
                      <a:pt x="-601" y="68609"/>
                      <a:pt x="5591" y="63942"/>
                    </a:cubicBezTo>
                    <a:cubicBezTo>
                      <a:pt x="15306" y="56608"/>
                      <a:pt x="98650" y="10887"/>
                      <a:pt x="115319" y="1743"/>
                    </a:cubicBezTo>
                    <a:cubicBezTo>
                      <a:pt x="122081" y="-1971"/>
                      <a:pt x="130749" y="410"/>
                      <a:pt x="134464" y="7363"/>
                    </a:cubicBezTo>
                    <a:cubicBezTo>
                      <a:pt x="138179" y="14221"/>
                      <a:pt x="135702" y="22794"/>
                      <a:pt x="128844" y="26508"/>
                    </a:cubicBezTo>
                    <a:cubicBezTo>
                      <a:pt x="81600" y="52417"/>
                      <a:pt x="28260" y="82230"/>
                      <a:pt x="22450" y="86516"/>
                    </a:cubicBezTo>
                    <a:cubicBezTo>
                      <a:pt x="19878" y="88421"/>
                      <a:pt x="16925" y="89278"/>
                      <a:pt x="14068" y="892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26" name="Google Shape;4026;p34"/>
              <p:cNvSpPr/>
              <p:nvPr/>
            </p:nvSpPr>
            <p:spPr>
              <a:xfrm>
                <a:off x="2672425" y="2295426"/>
                <a:ext cx="54502" cy="36645"/>
              </a:xfrm>
              <a:custGeom>
                <a:avLst/>
                <a:gdLst/>
                <a:ahLst/>
                <a:cxnLst/>
                <a:rect l="l" t="t" r="r" b="b"/>
                <a:pathLst>
                  <a:path w="136256" h="91612" extrusionOk="0">
                    <a:moveTo>
                      <a:pt x="14122" y="91613"/>
                    </a:moveTo>
                    <a:cubicBezTo>
                      <a:pt x="9264" y="91613"/>
                      <a:pt x="4597" y="89136"/>
                      <a:pt x="1930" y="84660"/>
                    </a:cubicBezTo>
                    <a:cubicBezTo>
                      <a:pt x="-1975" y="77897"/>
                      <a:pt x="215" y="69324"/>
                      <a:pt x="6978" y="65324"/>
                    </a:cubicBezTo>
                    <a:lnTo>
                      <a:pt x="114991" y="1887"/>
                    </a:lnTo>
                    <a:cubicBezTo>
                      <a:pt x="121564" y="-1923"/>
                      <a:pt x="130231" y="173"/>
                      <a:pt x="134327" y="6936"/>
                    </a:cubicBezTo>
                    <a:cubicBezTo>
                      <a:pt x="138232" y="13698"/>
                      <a:pt x="136042" y="22271"/>
                      <a:pt x="129279" y="26271"/>
                    </a:cubicBezTo>
                    <a:lnTo>
                      <a:pt x="21265" y="89708"/>
                    </a:lnTo>
                    <a:cubicBezTo>
                      <a:pt x="19075" y="91041"/>
                      <a:pt x="16598" y="91613"/>
                      <a:pt x="14122" y="916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27" name="Google Shape;4027;p34"/>
              <p:cNvSpPr/>
              <p:nvPr/>
            </p:nvSpPr>
            <p:spPr>
              <a:xfrm>
                <a:off x="3577788" y="1786918"/>
                <a:ext cx="53533" cy="35908"/>
              </a:xfrm>
              <a:custGeom>
                <a:avLst/>
                <a:gdLst/>
                <a:ahLst/>
                <a:cxnLst/>
                <a:rect l="l" t="t" r="r" b="b"/>
                <a:pathLst>
                  <a:path w="133833" h="89771" extrusionOk="0">
                    <a:moveTo>
                      <a:pt x="14101" y="89771"/>
                    </a:moveTo>
                    <a:cubicBezTo>
                      <a:pt x="9243" y="89771"/>
                      <a:pt x="4576" y="87295"/>
                      <a:pt x="1909" y="82818"/>
                    </a:cubicBezTo>
                    <a:cubicBezTo>
                      <a:pt x="-1997" y="76055"/>
                      <a:pt x="289" y="67483"/>
                      <a:pt x="6957" y="63578"/>
                    </a:cubicBezTo>
                    <a:lnTo>
                      <a:pt x="112684" y="1951"/>
                    </a:lnTo>
                    <a:cubicBezTo>
                      <a:pt x="119352" y="-2050"/>
                      <a:pt x="128020" y="332"/>
                      <a:pt x="131925" y="6999"/>
                    </a:cubicBezTo>
                    <a:cubicBezTo>
                      <a:pt x="135830" y="13667"/>
                      <a:pt x="133544" y="22334"/>
                      <a:pt x="126877" y="26240"/>
                    </a:cubicBezTo>
                    <a:lnTo>
                      <a:pt x="21149" y="87867"/>
                    </a:lnTo>
                    <a:cubicBezTo>
                      <a:pt x="18958" y="89200"/>
                      <a:pt x="16482" y="89771"/>
                      <a:pt x="14005" y="8977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28" name="Google Shape;4028;p34"/>
              <p:cNvSpPr/>
              <p:nvPr/>
            </p:nvSpPr>
            <p:spPr>
              <a:xfrm>
                <a:off x="3455721" y="1851096"/>
                <a:ext cx="56396" cy="35949"/>
              </a:xfrm>
              <a:custGeom>
                <a:avLst/>
                <a:gdLst/>
                <a:ahLst/>
                <a:cxnLst/>
                <a:rect l="l" t="t" r="r" b="b"/>
                <a:pathLst>
                  <a:path w="140989" h="89872" extrusionOk="0">
                    <a:moveTo>
                      <a:pt x="14106" y="89873"/>
                    </a:moveTo>
                    <a:cubicBezTo>
                      <a:pt x="9154" y="89873"/>
                      <a:pt x="4296" y="87206"/>
                      <a:pt x="1724" y="82538"/>
                    </a:cubicBezTo>
                    <a:cubicBezTo>
                      <a:pt x="-1991" y="75680"/>
                      <a:pt x="486" y="67108"/>
                      <a:pt x="7344" y="63393"/>
                    </a:cubicBezTo>
                    <a:lnTo>
                      <a:pt x="120120" y="1766"/>
                    </a:lnTo>
                    <a:cubicBezTo>
                      <a:pt x="126978" y="-2044"/>
                      <a:pt x="135550" y="528"/>
                      <a:pt x="139265" y="7386"/>
                    </a:cubicBezTo>
                    <a:cubicBezTo>
                      <a:pt x="142980" y="14244"/>
                      <a:pt x="140503" y="22817"/>
                      <a:pt x="133645" y="26531"/>
                    </a:cubicBezTo>
                    <a:lnTo>
                      <a:pt x="20869" y="88158"/>
                    </a:lnTo>
                    <a:cubicBezTo>
                      <a:pt x="18679" y="89301"/>
                      <a:pt x="16393" y="89873"/>
                      <a:pt x="14106" y="8987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29" name="Google Shape;4029;p34"/>
              <p:cNvSpPr/>
              <p:nvPr/>
            </p:nvSpPr>
            <p:spPr>
              <a:xfrm>
                <a:off x="2820146" y="2602677"/>
                <a:ext cx="195918" cy="323626"/>
              </a:xfrm>
              <a:custGeom>
                <a:avLst/>
                <a:gdLst/>
                <a:ahLst/>
                <a:cxnLst/>
                <a:rect l="l" t="t" r="r" b="b"/>
                <a:pathLst>
                  <a:path w="489794" h="809066" extrusionOk="0">
                    <a:moveTo>
                      <a:pt x="378988" y="339715"/>
                    </a:moveTo>
                    <a:cubicBezTo>
                      <a:pt x="492145" y="560219"/>
                      <a:pt x="523864" y="767960"/>
                      <a:pt x="449759" y="803774"/>
                    </a:cubicBezTo>
                    <a:cubicBezTo>
                      <a:pt x="375750" y="839587"/>
                      <a:pt x="223921" y="689854"/>
                      <a:pt x="110764" y="469350"/>
                    </a:cubicBezTo>
                    <a:cubicBezTo>
                      <a:pt x="-2393" y="248847"/>
                      <a:pt x="-34016" y="41106"/>
                      <a:pt x="39993" y="5293"/>
                    </a:cubicBezTo>
                    <a:cubicBezTo>
                      <a:pt x="114003" y="-30521"/>
                      <a:pt x="265831" y="119212"/>
                      <a:pt x="378988" y="33971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30" name="Google Shape;4030;p34"/>
              <p:cNvSpPr/>
              <p:nvPr/>
            </p:nvSpPr>
            <p:spPr>
              <a:xfrm>
                <a:off x="2839377" y="2587376"/>
                <a:ext cx="195918" cy="323626"/>
              </a:xfrm>
              <a:custGeom>
                <a:avLst/>
                <a:gdLst/>
                <a:ahLst/>
                <a:cxnLst/>
                <a:rect l="l" t="t" r="r" b="b"/>
                <a:pathLst>
                  <a:path w="489794" h="809066" extrusionOk="0">
                    <a:moveTo>
                      <a:pt x="378988" y="339715"/>
                    </a:moveTo>
                    <a:cubicBezTo>
                      <a:pt x="492145" y="560219"/>
                      <a:pt x="523864" y="767960"/>
                      <a:pt x="449759" y="803774"/>
                    </a:cubicBezTo>
                    <a:cubicBezTo>
                      <a:pt x="375750" y="839588"/>
                      <a:pt x="223921" y="689854"/>
                      <a:pt x="110764" y="469351"/>
                    </a:cubicBezTo>
                    <a:cubicBezTo>
                      <a:pt x="-2393" y="248847"/>
                      <a:pt x="-34016" y="41107"/>
                      <a:pt x="39993" y="5293"/>
                    </a:cubicBezTo>
                    <a:cubicBezTo>
                      <a:pt x="114003" y="-30521"/>
                      <a:pt x="265831" y="119212"/>
                      <a:pt x="378988" y="33971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31" name="Google Shape;4031;p34"/>
              <p:cNvSpPr/>
              <p:nvPr/>
            </p:nvSpPr>
            <p:spPr>
              <a:xfrm>
                <a:off x="2881765" y="2513602"/>
                <a:ext cx="405308" cy="322135"/>
              </a:xfrm>
              <a:custGeom>
                <a:avLst/>
                <a:gdLst/>
                <a:ahLst/>
                <a:cxnLst/>
                <a:rect l="l" t="t" r="r" b="b"/>
                <a:pathLst>
                  <a:path w="1013269" h="805338" extrusionOk="0">
                    <a:moveTo>
                      <a:pt x="812387" y="0"/>
                    </a:moveTo>
                    <a:cubicBezTo>
                      <a:pt x="541592" y="146971"/>
                      <a:pt x="270796" y="293846"/>
                      <a:pt x="0" y="440817"/>
                    </a:cubicBezTo>
                    <a:cubicBezTo>
                      <a:pt x="69913" y="562356"/>
                      <a:pt x="139732" y="683800"/>
                      <a:pt x="209645" y="805339"/>
                    </a:cubicBezTo>
                    <a:cubicBezTo>
                      <a:pt x="477488" y="659797"/>
                      <a:pt x="745427" y="514350"/>
                      <a:pt x="1013270" y="368808"/>
                    </a:cubicBezTo>
                    <a:cubicBezTo>
                      <a:pt x="946309" y="245936"/>
                      <a:pt x="879348" y="122968"/>
                      <a:pt x="812387" y="9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32" name="Google Shape;4032;p34"/>
              <p:cNvSpPr/>
              <p:nvPr/>
            </p:nvSpPr>
            <p:spPr>
              <a:xfrm>
                <a:off x="3143816" y="2422690"/>
                <a:ext cx="195918" cy="323626"/>
              </a:xfrm>
              <a:custGeom>
                <a:avLst/>
                <a:gdLst/>
                <a:ahLst/>
                <a:cxnLst/>
                <a:rect l="l" t="t" r="r" b="b"/>
                <a:pathLst>
                  <a:path w="489794" h="809066" extrusionOk="0">
                    <a:moveTo>
                      <a:pt x="379030" y="339716"/>
                    </a:moveTo>
                    <a:cubicBezTo>
                      <a:pt x="492187" y="560219"/>
                      <a:pt x="523810" y="767960"/>
                      <a:pt x="449801" y="803774"/>
                    </a:cubicBezTo>
                    <a:cubicBezTo>
                      <a:pt x="375792" y="839587"/>
                      <a:pt x="223963" y="689854"/>
                      <a:pt x="110806" y="469351"/>
                    </a:cubicBezTo>
                    <a:cubicBezTo>
                      <a:pt x="-2351" y="248847"/>
                      <a:pt x="-34069" y="41107"/>
                      <a:pt x="40036" y="5293"/>
                    </a:cubicBezTo>
                    <a:cubicBezTo>
                      <a:pt x="114045" y="-30521"/>
                      <a:pt x="265873" y="119212"/>
                      <a:pt x="379030" y="33971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33" name="Google Shape;4033;p34"/>
              <p:cNvSpPr/>
              <p:nvPr/>
            </p:nvSpPr>
            <p:spPr>
              <a:xfrm>
                <a:off x="3163064" y="2407427"/>
                <a:ext cx="195918" cy="323626"/>
              </a:xfrm>
              <a:custGeom>
                <a:avLst/>
                <a:gdLst/>
                <a:ahLst/>
                <a:cxnLst/>
                <a:rect l="l" t="t" r="r" b="b"/>
                <a:pathLst>
                  <a:path w="489794" h="809066" extrusionOk="0">
                    <a:moveTo>
                      <a:pt x="378988" y="339716"/>
                    </a:moveTo>
                    <a:cubicBezTo>
                      <a:pt x="492145" y="560219"/>
                      <a:pt x="523863" y="767960"/>
                      <a:pt x="449759" y="803774"/>
                    </a:cubicBezTo>
                    <a:cubicBezTo>
                      <a:pt x="375750" y="839587"/>
                      <a:pt x="223921" y="689854"/>
                      <a:pt x="110764" y="469351"/>
                    </a:cubicBezTo>
                    <a:cubicBezTo>
                      <a:pt x="-2393" y="248847"/>
                      <a:pt x="-34016" y="41107"/>
                      <a:pt x="39994" y="5293"/>
                    </a:cubicBezTo>
                    <a:cubicBezTo>
                      <a:pt x="114003" y="-30521"/>
                      <a:pt x="265831" y="119212"/>
                      <a:pt x="378988" y="33971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34" name="Google Shape;4034;p34"/>
              <p:cNvSpPr/>
              <p:nvPr/>
            </p:nvSpPr>
            <p:spPr>
              <a:xfrm>
                <a:off x="2925540" y="2559835"/>
                <a:ext cx="234908" cy="135268"/>
              </a:xfrm>
              <a:custGeom>
                <a:avLst/>
                <a:gdLst/>
                <a:ahLst/>
                <a:cxnLst/>
                <a:rect l="l" t="t" r="r" b="b"/>
                <a:pathLst>
                  <a:path w="587269" h="338169" extrusionOk="0">
                    <a:moveTo>
                      <a:pt x="14076" y="338170"/>
                    </a:moveTo>
                    <a:cubicBezTo>
                      <a:pt x="9123" y="338170"/>
                      <a:pt x="4361" y="335598"/>
                      <a:pt x="1789" y="330931"/>
                    </a:cubicBezTo>
                    <a:cubicBezTo>
                      <a:pt x="-2021" y="324168"/>
                      <a:pt x="455" y="315500"/>
                      <a:pt x="7313" y="311785"/>
                    </a:cubicBezTo>
                    <a:lnTo>
                      <a:pt x="566336" y="1747"/>
                    </a:lnTo>
                    <a:cubicBezTo>
                      <a:pt x="573099" y="-1968"/>
                      <a:pt x="581671" y="413"/>
                      <a:pt x="585481" y="7271"/>
                    </a:cubicBezTo>
                    <a:cubicBezTo>
                      <a:pt x="589291" y="14034"/>
                      <a:pt x="586814" y="22702"/>
                      <a:pt x="579957" y="26416"/>
                    </a:cubicBezTo>
                    <a:lnTo>
                      <a:pt x="20934" y="336455"/>
                    </a:lnTo>
                    <a:cubicBezTo>
                      <a:pt x="18743" y="337598"/>
                      <a:pt x="16457" y="338170"/>
                      <a:pt x="14076" y="33817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35" name="Google Shape;4035;p34"/>
              <p:cNvSpPr/>
              <p:nvPr/>
            </p:nvSpPr>
            <p:spPr>
              <a:xfrm>
                <a:off x="2934011" y="2589025"/>
                <a:ext cx="234908" cy="135268"/>
              </a:xfrm>
              <a:custGeom>
                <a:avLst/>
                <a:gdLst/>
                <a:ahLst/>
                <a:cxnLst/>
                <a:rect l="l" t="t" r="r" b="b"/>
                <a:pathLst>
                  <a:path w="587269" h="338169" extrusionOk="0">
                    <a:moveTo>
                      <a:pt x="14076" y="338170"/>
                    </a:moveTo>
                    <a:cubicBezTo>
                      <a:pt x="9123" y="338170"/>
                      <a:pt x="4361" y="335598"/>
                      <a:pt x="1789" y="330930"/>
                    </a:cubicBezTo>
                    <a:cubicBezTo>
                      <a:pt x="-2021" y="324168"/>
                      <a:pt x="455" y="315500"/>
                      <a:pt x="7313" y="311785"/>
                    </a:cubicBezTo>
                    <a:lnTo>
                      <a:pt x="566336" y="1746"/>
                    </a:lnTo>
                    <a:cubicBezTo>
                      <a:pt x="573099" y="-1968"/>
                      <a:pt x="581671" y="413"/>
                      <a:pt x="585481" y="7271"/>
                    </a:cubicBezTo>
                    <a:cubicBezTo>
                      <a:pt x="589291" y="14034"/>
                      <a:pt x="586814" y="22702"/>
                      <a:pt x="579956" y="26416"/>
                    </a:cubicBezTo>
                    <a:lnTo>
                      <a:pt x="20934" y="336455"/>
                    </a:lnTo>
                    <a:cubicBezTo>
                      <a:pt x="18743" y="337598"/>
                      <a:pt x="16457" y="338170"/>
                      <a:pt x="14076" y="33817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36" name="Google Shape;4036;p34"/>
              <p:cNvSpPr/>
              <p:nvPr/>
            </p:nvSpPr>
            <p:spPr>
              <a:xfrm>
                <a:off x="2944351" y="2617262"/>
                <a:ext cx="234908" cy="135268"/>
              </a:xfrm>
              <a:custGeom>
                <a:avLst/>
                <a:gdLst/>
                <a:ahLst/>
                <a:cxnLst/>
                <a:rect l="l" t="t" r="r" b="b"/>
                <a:pathLst>
                  <a:path w="587269" h="338169" extrusionOk="0">
                    <a:moveTo>
                      <a:pt x="14076" y="338170"/>
                    </a:moveTo>
                    <a:cubicBezTo>
                      <a:pt x="9123" y="338170"/>
                      <a:pt x="4361" y="335598"/>
                      <a:pt x="1789" y="330930"/>
                    </a:cubicBezTo>
                    <a:cubicBezTo>
                      <a:pt x="-2021" y="324168"/>
                      <a:pt x="455" y="315500"/>
                      <a:pt x="7313" y="311785"/>
                    </a:cubicBezTo>
                    <a:lnTo>
                      <a:pt x="566336" y="1746"/>
                    </a:lnTo>
                    <a:cubicBezTo>
                      <a:pt x="573098" y="-1968"/>
                      <a:pt x="581671" y="413"/>
                      <a:pt x="585481" y="7271"/>
                    </a:cubicBezTo>
                    <a:cubicBezTo>
                      <a:pt x="589291" y="14034"/>
                      <a:pt x="586814" y="22702"/>
                      <a:pt x="579956" y="26416"/>
                    </a:cubicBezTo>
                    <a:lnTo>
                      <a:pt x="20934" y="336455"/>
                    </a:lnTo>
                    <a:cubicBezTo>
                      <a:pt x="18743" y="337598"/>
                      <a:pt x="16457" y="338170"/>
                      <a:pt x="14076" y="33817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37" name="Google Shape;4037;p34"/>
              <p:cNvSpPr/>
              <p:nvPr/>
            </p:nvSpPr>
            <p:spPr>
              <a:xfrm>
                <a:off x="2977281" y="2673696"/>
                <a:ext cx="234908" cy="135268"/>
              </a:xfrm>
              <a:custGeom>
                <a:avLst/>
                <a:gdLst/>
                <a:ahLst/>
                <a:cxnLst/>
                <a:rect l="l" t="t" r="r" b="b"/>
                <a:pathLst>
                  <a:path w="587269" h="338169" extrusionOk="0">
                    <a:moveTo>
                      <a:pt x="14076" y="338170"/>
                    </a:moveTo>
                    <a:cubicBezTo>
                      <a:pt x="9123" y="338170"/>
                      <a:pt x="4361" y="335598"/>
                      <a:pt x="1789" y="330931"/>
                    </a:cubicBezTo>
                    <a:cubicBezTo>
                      <a:pt x="-2021" y="324168"/>
                      <a:pt x="455" y="315500"/>
                      <a:pt x="7313" y="311785"/>
                    </a:cubicBezTo>
                    <a:lnTo>
                      <a:pt x="566336" y="1747"/>
                    </a:lnTo>
                    <a:cubicBezTo>
                      <a:pt x="573098" y="-1968"/>
                      <a:pt x="581671" y="413"/>
                      <a:pt x="585481" y="7271"/>
                    </a:cubicBezTo>
                    <a:cubicBezTo>
                      <a:pt x="589291" y="14034"/>
                      <a:pt x="586815" y="22702"/>
                      <a:pt x="579957" y="26416"/>
                    </a:cubicBezTo>
                    <a:lnTo>
                      <a:pt x="20934" y="336455"/>
                    </a:lnTo>
                    <a:cubicBezTo>
                      <a:pt x="18743" y="337598"/>
                      <a:pt x="16457" y="338170"/>
                      <a:pt x="14076" y="33817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38" name="Google Shape;4038;p34"/>
              <p:cNvSpPr/>
              <p:nvPr/>
            </p:nvSpPr>
            <p:spPr>
              <a:xfrm>
                <a:off x="2962247" y="2650191"/>
                <a:ext cx="234908" cy="135268"/>
              </a:xfrm>
              <a:custGeom>
                <a:avLst/>
                <a:gdLst/>
                <a:ahLst/>
                <a:cxnLst/>
                <a:rect l="l" t="t" r="r" b="b"/>
                <a:pathLst>
                  <a:path w="587269" h="338169" extrusionOk="0">
                    <a:moveTo>
                      <a:pt x="14076" y="338169"/>
                    </a:moveTo>
                    <a:cubicBezTo>
                      <a:pt x="9123" y="338169"/>
                      <a:pt x="4360" y="335598"/>
                      <a:pt x="1789" y="330930"/>
                    </a:cubicBezTo>
                    <a:cubicBezTo>
                      <a:pt x="-2021" y="324168"/>
                      <a:pt x="455" y="315500"/>
                      <a:pt x="7313" y="311785"/>
                    </a:cubicBezTo>
                    <a:lnTo>
                      <a:pt x="566335" y="1746"/>
                    </a:lnTo>
                    <a:cubicBezTo>
                      <a:pt x="573098" y="-1968"/>
                      <a:pt x="581671" y="413"/>
                      <a:pt x="585481" y="7271"/>
                    </a:cubicBezTo>
                    <a:cubicBezTo>
                      <a:pt x="589291" y="14034"/>
                      <a:pt x="586814" y="22702"/>
                      <a:pt x="579956" y="26416"/>
                    </a:cubicBezTo>
                    <a:lnTo>
                      <a:pt x="20934" y="336455"/>
                    </a:lnTo>
                    <a:cubicBezTo>
                      <a:pt x="18743" y="337598"/>
                      <a:pt x="16457" y="338169"/>
                      <a:pt x="14076" y="33816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39" name="Google Shape;4039;p34"/>
              <p:cNvSpPr/>
              <p:nvPr/>
            </p:nvSpPr>
            <p:spPr>
              <a:xfrm>
                <a:off x="3582264" y="2092212"/>
                <a:ext cx="255556" cy="435960"/>
              </a:xfrm>
              <a:custGeom>
                <a:avLst/>
                <a:gdLst/>
                <a:ahLst/>
                <a:cxnLst/>
                <a:rect l="l" t="t" r="r" b="b"/>
                <a:pathLst>
                  <a:path w="638889" h="1089900" extrusionOk="0">
                    <a:moveTo>
                      <a:pt x="624721" y="1089805"/>
                    </a:moveTo>
                    <a:cubicBezTo>
                      <a:pt x="619863" y="1089805"/>
                      <a:pt x="615101" y="1087233"/>
                      <a:pt x="612529" y="1082756"/>
                    </a:cubicBezTo>
                    <a:lnTo>
                      <a:pt x="1881" y="21100"/>
                    </a:lnTo>
                    <a:cubicBezTo>
                      <a:pt x="-2024" y="14337"/>
                      <a:pt x="357" y="5765"/>
                      <a:pt x="7120" y="1859"/>
                    </a:cubicBezTo>
                    <a:cubicBezTo>
                      <a:pt x="13787" y="-1951"/>
                      <a:pt x="22455" y="240"/>
                      <a:pt x="26360" y="7098"/>
                    </a:cubicBezTo>
                    <a:lnTo>
                      <a:pt x="637008" y="1068755"/>
                    </a:lnTo>
                    <a:cubicBezTo>
                      <a:pt x="640913" y="1075517"/>
                      <a:pt x="638532" y="1084090"/>
                      <a:pt x="631769" y="1087995"/>
                    </a:cubicBezTo>
                    <a:cubicBezTo>
                      <a:pt x="629579" y="1089233"/>
                      <a:pt x="627102" y="1089900"/>
                      <a:pt x="624721" y="108990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40" name="Google Shape;4040;p34"/>
              <p:cNvSpPr/>
              <p:nvPr/>
            </p:nvSpPr>
            <p:spPr>
              <a:xfrm>
                <a:off x="3465617" y="2174996"/>
                <a:ext cx="255556" cy="435977"/>
              </a:xfrm>
              <a:custGeom>
                <a:avLst/>
                <a:gdLst/>
                <a:ahLst/>
                <a:cxnLst/>
                <a:rect l="l" t="t" r="r" b="b"/>
                <a:pathLst>
                  <a:path w="638889" h="1089942" extrusionOk="0">
                    <a:moveTo>
                      <a:pt x="624721" y="1089847"/>
                    </a:moveTo>
                    <a:cubicBezTo>
                      <a:pt x="619863" y="1089847"/>
                      <a:pt x="615101" y="1087275"/>
                      <a:pt x="612529" y="1082799"/>
                    </a:cubicBezTo>
                    <a:lnTo>
                      <a:pt x="1881" y="21142"/>
                    </a:lnTo>
                    <a:cubicBezTo>
                      <a:pt x="-2024" y="14379"/>
                      <a:pt x="357" y="5807"/>
                      <a:pt x="7120" y="1902"/>
                    </a:cubicBezTo>
                    <a:cubicBezTo>
                      <a:pt x="13787" y="-2004"/>
                      <a:pt x="22455" y="282"/>
                      <a:pt x="26360" y="7140"/>
                    </a:cubicBezTo>
                    <a:lnTo>
                      <a:pt x="637008" y="1068797"/>
                    </a:lnTo>
                    <a:cubicBezTo>
                      <a:pt x="640913" y="1075560"/>
                      <a:pt x="638532" y="1084132"/>
                      <a:pt x="631769" y="1088038"/>
                    </a:cubicBezTo>
                    <a:cubicBezTo>
                      <a:pt x="629579" y="1089276"/>
                      <a:pt x="627102" y="1089942"/>
                      <a:pt x="624721" y="10899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41" name="Google Shape;4041;p34"/>
              <p:cNvSpPr/>
              <p:nvPr/>
            </p:nvSpPr>
            <p:spPr>
              <a:xfrm>
                <a:off x="3256735" y="2364102"/>
                <a:ext cx="256489" cy="267766"/>
              </a:xfrm>
              <a:custGeom>
                <a:avLst/>
                <a:gdLst/>
                <a:ahLst/>
                <a:cxnLst/>
                <a:rect l="l" t="t" r="r" b="b"/>
                <a:pathLst>
                  <a:path w="641223" h="669416" extrusionOk="0">
                    <a:moveTo>
                      <a:pt x="320612" y="669417"/>
                    </a:moveTo>
                    <a:cubicBezTo>
                      <a:pt x="143828" y="669417"/>
                      <a:pt x="0" y="519303"/>
                      <a:pt x="0" y="334709"/>
                    </a:cubicBezTo>
                    <a:cubicBezTo>
                      <a:pt x="0" y="150114"/>
                      <a:pt x="143828" y="0"/>
                      <a:pt x="320612" y="0"/>
                    </a:cubicBezTo>
                    <a:cubicBezTo>
                      <a:pt x="497396" y="0"/>
                      <a:pt x="641223" y="150114"/>
                      <a:pt x="641223" y="334709"/>
                    </a:cubicBezTo>
                    <a:cubicBezTo>
                      <a:pt x="641223" y="519303"/>
                      <a:pt x="497396" y="669417"/>
                      <a:pt x="320612" y="669417"/>
                    </a:cubicBezTo>
                    <a:close/>
                    <a:moveTo>
                      <a:pt x="320612" y="28289"/>
                    </a:moveTo>
                    <a:cubicBezTo>
                      <a:pt x="159353" y="28289"/>
                      <a:pt x="28194" y="165830"/>
                      <a:pt x="28194" y="334804"/>
                    </a:cubicBezTo>
                    <a:cubicBezTo>
                      <a:pt x="28194" y="503777"/>
                      <a:pt x="159353" y="641318"/>
                      <a:pt x="320612" y="641318"/>
                    </a:cubicBezTo>
                    <a:cubicBezTo>
                      <a:pt x="481870" y="641318"/>
                      <a:pt x="613029" y="503777"/>
                      <a:pt x="613029" y="334804"/>
                    </a:cubicBezTo>
                    <a:cubicBezTo>
                      <a:pt x="613029" y="165830"/>
                      <a:pt x="481870" y="28289"/>
                      <a:pt x="320612" y="2828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4042" name="Google Shape;4042;p34"/>
            <p:cNvGrpSpPr/>
            <p:nvPr/>
          </p:nvGrpSpPr>
          <p:grpSpPr>
            <a:xfrm>
              <a:off x="-385960" y="4201510"/>
              <a:ext cx="906933" cy="804983"/>
              <a:chOff x="1999081" y="164716"/>
              <a:chExt cx="4679734" cy="4153681"/>
            </a:xfrm>
          </p:grpSpPr>
          <p:sp>
            <p:nvSpPr>
              <p:cNvPr id="4043" name="Google Shape;4043;p34"/>
              <p:cNvSpPr/>
              <p:nvPr/>
            </p:nvSpPr>
            <p:spPr>
              <a:xfrm>
                <a:off x="2010549" y="1806394"/>
                <a:ext cx="1848805" cy="2500655"/>
              </a:xfrm>
              <a:custGeom>
                <a:avLst/>
                <a:gdLst/>
                <a:ahLst/>
                <a:cxnLst/>
                <a:rect l="l" t="t" r="r" b="b"/>
                <a:pathLst>
                  <a:path w="2268473" h="3068288" extrusionOk="0">
                    <a:moveTo>
                      <a:pt x="1913954" y="3068288"/>
                    </a:moveTo>
                    <a:cubicBezTo>
                      <a:pt x="1275969" y="2118455"/>
                      <a:pt x="637985" y="1168622"/>
                      <a:pt x="0" y="218694"/>
                    </a:cubicBezTo>
                    <a:cubicBezTo>
                      <a:pt x="148114" y="145828"/>
                      <a:pt x="296228" y="72962"/>
                      <a:pt x="444437" y="0"/>
                    </a:cubicBezTo>
                    <a:cubicBezTo>
                      <a:pt x="1052417" y="976694"/>
                      <a:pt x="1660493" y="1953387"/>
                      <a:pt x="2268474" y="2930081"/>
                    </a:cubicBezTo>
                    <a:cubicBezTo>
                      <a:pt x="2234756" y="2924270"/>
                      <a:pt x="2182082" y="2919794"/>
                      <a:pt x="2121122" y="2934081"/>
                    </a:cubicBezTo>
                    <a:cubicBezTo>
                      <a:pt x="2003870" y="2961703"/>
                      <a:pt x="1936147" y="3039999"/>
                      <a:pt x="1914049" y="306819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44" name="Google Shape;4044;p34"/>
              <p:cNvSpPr/>
              <p:nvPr/>
            </p:nvSpPr>
            <p:spPr>
              <a:xfrm>
                <a:off x="2389207" y="254222"/>
                <a:ext cx="4289609" cy="3996639"/>
              </a:xfrm>
              <a:custGeom>
                <a:avLst/>
                <a:gdLst/>
                <a:ahLst/>
                <a:cxnLst/>
                <a:rect l="l" t="t" r="r" b="b"/>
                <a:pathLst>
                  <a:path w="5263324" h="4903851" extrusionOk="0">
                    <a:moveTo>
                      <a:pt x="1793367" y="4903851"/>
                    </a:moveTo>
                    <a:lnTo>
                      <a:pt x="0" y="2252186"/>
                    </a:lnTo>
                    <a:lnTo>
                      <a:pt x="3469862" y="0"/>
                    </a:lnTo>
                    <a:lnTo>
                      <a:pt x="5263325" y="2651665"/>
                    </a:lnTo>
                    <a:lnTo>
                      <a:pt x="1793367" y="4903851"/>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45" name="Google Shape;4045;p34"/>
              <p:cNvSpPr/>
              <p:nvPr/>
            </p:nvSpPr>
            <p:spPr>
              <a:xfrm>
                <a:off x="2010549" y="164716"/>
                <a:ext cx="3206921" cy="1925193"/>
              </a:xfrm>
              <a:custGeom>
                <a:avLst/>
                <a:gdLst/>
                <a:ahLst/>
                <a:cxnLst/>
                <a:rect l="l" t="t" r="r" b="b"/>
                <a:pathLst>
                  <a:path w="3934872" h="2362200" extrusionOk="0">
                    <a:moveTo>
                      <a:pt x="3934873" y="109919"/>
                    </a:moveTo>
                    <a:cubicBezTo>
                      <a:pt x="3776091" y="73247"/>
                      <a:pt x="3617309" y="36671"/>
                      <a:pt x="3458527" y="0"/>
                    </a:cubicBezTo>
                    <a:cubicBezTo>
                      <a:pt x="2305717" y="744855"/>
                      <a:pt x="1152811" y="1489805"/>
                      <a:pt x="0" y="2234660"/>
                    </a:cubicBezTo>
                    <a:cubicBezTo>
                      <a:pt x="47816" y="2228088"/>
                      <a:pt x="114205" y="2224659"/>
                      <a:pt x="191167" y="2238375"/>
                    </a:cubicBezTo>
                    <a:cubicBezTo>
                      <a:pt x="324707" y="2262188"/>
                      <a:pt x="418052" y="2325148"/>
                      <a:pt x="465011" y="2362200"/>
                    </a:cubicBezTo>
                    <a:cubicBezTo>
                      <a:pt x="1621631" y="1611439"/>
                      <a:pt x="2778252" y="860679"/>
                      <a:pt x="3934873" y="10991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46" name="Google Shape;4046;p34"/>
              <p:cNvSpPr/>
              <p:nvPr/>
            </p:nvSpPr>
            <p:spPr>
              <a:xfrm>
                <a:off x="2120799" y="2073747"/>
                <a:ext cx="1495214" cy="2193404"/>
              </a:xfrm>
              <a:custGeom>
                <a:avLst/>
                <a:gdLst/>
                <a:ahLst/>
                <a:cxnLst/>
                <a:rect l="l" t="t" r="r" b="b"/>
                <a:pathLst>
                  <a:path w="1834618" h="2691293" extrusionOk="0">
                    <a:moveTo>
                      <a:pt x="1820470" y="2691293"/>
                    </a:moveTo>
                    <a:cubicBezTo>
                      <a:pt x="1815993" y="2691293"/>
                      <a:pt x="1811516" y="2689103"/>
                      <a:pt x="1808754" y="2685103"/>
                    </a:cubicBezTo>
                    <a:lnTo>
                      <a:pt x="2433" y="21912"/>
                    </a:lnTo>
                    <a:cubicBezTo>
                      <a:pt x="-1949" y="15435"/>
                      <a:pt x="-234" y="6672"/>
                      <a:pt x="6148" y="2386"/>
                    </a:cubicBezTo>
                    <a:cubicBezTo>
                      <a:pt x="12529" y="-1900"/>
                      <a:pt x="21292" y="-281"/>
                      <a:pt x="25769" y="6196"/>
                    </a:cubicBezTo>
                    <a:lnTo>
                      <a:pt x="1832185" y="2669386"/>
                    </a:lnTo>
                    <a:cubicBezTo>
                      <a:pt x="1836567" y="2675863"/>
                      <a:pt x="1834852" y="2684626"/>
                      <a:pt x="1828471" y="2688912"/>
                    </a:cubicBezTo>
                    <a:cubicBezTo>
                      <a:pt x="1826089" y="2690531"/>
                      <a:pt x="1823327" y="2691293"/>
                      <a:pt x="1820565" y="269129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47" name="Google Shape;4047;p34"/>
              <p:cNvSpPr/>
              <p:nvPr/>
            </p:nvSpPr>
            <p:spPr>
              <a:xfrm>
                <a:off x="2222155" y="2070533"/>
                <a:ext cx="1455040" cy="2158971"/>
              </a:xfrm>
              <a:custGeom>
                <a:avLst/>
                <a:gdLst/>
                <a:ahLst/>
                <a:cxnLst/>
                <a:rect l="l" t="t" r="r" b="b"/>
                <a:pathLst>
                  <a:path w="1785325" h="2649044" extrusionOk="0">
                    <a:moveTo>
                      <a:pt x="1771344" y="2649045"/>
                    </a:moveTo>
                    <a:cubicBezTo>
                      <a:pt x="1766867" y="2649045"/>
                      <a:pt x="1762390" y="2646853"/>
                      <a:pt x="1759628" y="2642758"/>
                    </a:cubicBezTo>
                    <a:lnTo>
                      <a:pt x="2361" y="21954"/>
                    </a:lnTo>
                    <a:cubicBezTo>
                      <a:pt x="-1925" y="15477"/>
                      <a:pt x="-211" y="6714"/>
                      <a:pt x="6171" y="2428"/>
                    </a:cubicBezTo>
                    <a:cubicBezTo>
                      <a:pt x="12648" y="-1954"/>
                      <a:pt x="21411" y="-239"/>
                      <a:pt x="25792" y="6238"/>
                    </a:cubicBezTo>
                    <a:lnTo>
                      <a:pt x="1782964" y="2627042"/>
                    </a:lnTo>
                    <a:cubicBezTo>
                      <a:pt x="1787251" y="2633519"/>
                      <a:pt x="1785536" y="2642282"/>
                      <a:pt x="1779154" y="2646568"/>
                    </a:cubicBezTo>
                    <a:cubicBezTo>
                      <a:pt x="1776773" y="2648187"/>
                      <a:pt x="1774011" y="2648949"/>
                      <a:pt x="1771249" y="26489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48" name="Google Shape;4048;p34"/>
              <p:cNvSpPr/>
              <p:nvPr/>
            </p:nvSpPr>
            <p:spPr>
              <a:xfrm>
                <a:off x="2335244" y="2099988"/>
                <a:ext cx="1410084" cy="2106591"/>
              </a:xfrm>
              <a:custGeom>
                <a:avLst/>
                <a:gdLst/>
                <a:ahLst/>
                <a:cxnLst/>
                <a:rect l="l" t="t" r="r" b="b"/>
                <a:pathLst>
                  <a:path w="1730165" h="2584774" extrusionOk="0">
                    <a:moveTo>
                      <a:pt x="1716094" y="2584774"/>
                    </a:moveTo>
                    <a:cubicBezTo>
                      <a:pt x="1711522" y="2584774"/>
                      <a:pt x="1707045" y="2582584"/>
                      <a:pt x="1704378" y="2578487"/>
                    </a:cubicBezTo>
                    <a:lnTo>
                      <a:pt x="2356" y="21882"/>
                    </a:lnTo>
                    <a:cubicBezTo>
                      <a:pt x="-1930" y="15405"/>
                      <a:pt x="-216" y="6642"/>
                      <a:pt x="6261" y="2356"/>
                    </a:cubicBezTo>
                    <a:cubicBezTo>
                      <a:pt x="12833" y="-1930"/>
                      <a:pt x="21501" y="-216"/>
                      <a:pt x="25787" y="6261"/>
                    </a:cubicBezTo>
                    <a:lnTo>
                      <a:pt x="1727810" y="2562867"/>
                    </a:lnTo>
                    <a:cubicBezTo>
                      <a:pt x="1732096" y="2569344"/>
                      <a:pt x="1730381" y="2578107"/>
                      <a:pt x="1723905" y="2582393"/>
                    </a:cubicBezTo>
                    <a:cubicBezTo>
                      <a:pt x="1721523" y="2584012"/>
                      <a:pt x="1718761" y="2584774"/>
                      <a:pt x="1716094" y="258477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49" name="Google Shape;4049;p34"/>
              <p:cNvSpPr/>
              <p:nvPr/>
            </p:nvSpPr>
            <p:spPr>
              <a:xfrm>
                <a:off x="2777976" y="722750"/>
                <a:ext cx="3367551" cy="3160369"/>
              </a:xfrm>
              <a:custGeom>
                <a:avLst/>
                <a:gdLst/>
                <a:ahLst/>
                <a:cxnLst/>
                <a:rect l="l" t="t" r="r" b="b"/>
                <a:pathLst>
                  <a:path w="4131964" h="3877753" extrusionOk="0">
                    <a:moveTo>
                      <a:pt x="1414713" y="3877753"/>
                    </a:moveTo>
                    <a:cubicBezTo>
                      <a:pt x="1410236" y="3877753"/>
                      <a:pt x="1405760" y="3875563"/>
                      <a:pt x="1402997" y="3871467"/>
                    </a:cubicBezTo>
                    <a:lnTo>
                      <a:pt x="2346" y="1775586"/>
                    </a:lnTo>
                    <a:cubicBezTo>
                      <a:pt x="251" y="1772443"/>
                      <a:pt x="-511" y="1768537"/>
                      <a:pt x="346" y="1764823"/>
                    </a:cubicBezTo>
                    <a:cubicBezTo>
                      <a:pt x="1108" y="1761108"/>
                      <a:pt x="3394" y="1757869"/>
                      <a:pt x="6632" y="1755869"/>
                    </a:cubicBezTo>
                    <a:lnTo>
                      <a:pt x="2810126" y="2126"/>
                    </a:lnTo>
                    <a:cubicBezTo>
                      <a:pt x="2813840" y="-255"/>
                      <a:pt x="2818603" y="-636"/>
                      <a:pt x="2822699" y="983"/>
                    </a:cubicBezTo>
                    <a:cubicBezTo>
                      <a:pt x="2826795" y="2602"/>
                      <a:pt x="2829938" y="6031"/>
                      <a:pt x="2831176" y="10318"/>
                    </a:cubicBezTo>
                    <a:cubicBezTo>
                      <a:pt x="2891660" y="227678"/>
                      <a:pt x="2996149" y="419988"/>
                      <a:pt x="3141881" y="582103"/>
                    </a:cubicBezTo>
                    <a:cubicBezTo>
                      <a:pt x="3239989" y="691260"/>
                      <a:pt x="3329333" y="755268"/>
                      <a:pt x="3424012" y="823086"/>
                    </a:cubicBezTo>
                    <a:cubicBezTo>
                      <a:pt x="3479638" y="862900"/>
                      <a:pt x="3543837" y="908811"/>
                      <a:pt x="3603844" y="945196"/>
                    </a:cubicBezTo>
                    <a:cubicBezTo>
                      <a:pt x="3597081" y="870235"/>
                      <a:pt x="3605178" y="815561"/>
                      <a:pt x="3644039" y="791939"/>
                    </a:cubicBezTo>
                    <a:cubicBezTo>
                      <a:pt x="3693379" y="762031"/>
                      <a:pt x="3783295" y="791272"/>
                      <a:pt x="3822252" y="849756"/>
                    </a:cubicBezTo>
                    <a:cubicBezTo>
                      <a:pt x="3860352" y="906811"/>
                      <a:pt x="3854828" y="993488"/>
                      <a:pt x="3811203" y="1024730"/>
                    </a:cubicBezTo>
                    <a:cubicBezTo>
                      <a:pt x="3772817" y="1052257"/>
                      <a:pt x="3710619" y="1035112"/>
                      <a:pt x="3638896" y="997679"/>
                    </a:cubicBezTo>
                    <a:cubicBezTo>
                      <a:pt x="3645849" y="1043113"/>
                      <a:pt x="3655946" y="1093501"/>
                      <a:pt x="3666233" y="1144745"/>
                    </a:cubicBezTo>
                    <a:cubicBezTo>
                      <a:pt x="3706333" y="1344961"/>
                      <a:pt x="3740909" y="1517935"/>
                      <a:pt x="3862067" y="1721484"/>
                    </a:cubicBezTo>
                    <a:cubicBezTo>
                      <a:pt x="3933694" y="1841975"/>
                      <a:pt x="4023039" y="1952465"/>
                      <a:pt x="4127529" y="2049811"/>
                    </a:cubicBezTo>
                    <a:cubicBezTo>
                      <a:pt x="4130672" y="2052763"/>
                      <a:pt x="4132291" y="2056954"/>
                      <a:pt x="4131910" y="2061241"/>
                    </a:cubicBezTo>
                    <a:cubicBezTo>
                      <a:pt x="4131529" y="2065527"/>
                      <a:pt x="4129243" y="2069432"/>
                      <a:pt x="4125719" y="2071813"/>
                    </a:cubicBezTo>
                    <a:lnTo>
                      <a:pt x="1422619" y="3875372"/>
                    </a:lnTo>
                    <a:cubicBezTo>
                      <a:pt x="1420238" y="3876992"/>
                      <a:pt x="1417475" y="3877753"/>
                      <a:pt x="1414808" y="3877753"/>
                    </a:cubicBezTo>
                    <a:close/>
                    <a:moveTo>
                      <a:pt x="33874" y="1771967"/>
                    </a:moveTo>
                    <a:lnTo>
                      <a:pt x="1418618" y="3844035"/>
                    </a:lnTo>
                    <a:lnTo>
                      <a:pt x="4095239" y="2058097"/>
                    </a:lnTo>
                    <a:cubicBezTo>
                      <a:pt x="3994464" y="1961895"/>
                      <a:pt x="3907882" y="1853596"/>
                      <a:pt x="3837778" y="1735771"/>
                    </a:cubicBezTo>
                    <a:cubicBezTo>
                      <a:pt x="3714143" y="1528031"/>
                      <a:pt x="3679091" y="1352866"/>
                      <a:pt x="3638515" y="1150079"/>
                    </a:cubicBezTo>
                    <a:cubicBezTo>
                      <a:pt x="3626037" y="1088071"/>
                      <a:pt x="3614607" y="1030540"/>
                      <a:pt x="3607845" y="980344"/>
                    </a:cubicBezTo>
                    <a:cubicBezTo>
                      <a:pt x="3543837" y="943291"/>
                      <a:pt x="3474209" y="893571"/>
                      <a:pt x="3408486" y="846422"/>
                    </a:cubicBezTo>
                    <a:cubicBezTo>
                      <a:pt x="3311712" y="777080"/>
                      <a:pt x="3221130" y="712215"/>
                      <a:pt x="3121022" y="600772"/>
                    </a:cubicBezTo>
                    <a:cubicBezTo>
                      <a:pt x="2976432" y="439990"/>
                      <a:pt x="2871562" y="249967"/>
                      <a:pt x="2809268" y="35845"/>
                    </a:cubicBezTo>
                    <a:lnTo>
                      <a:pt x="33874" y="1771967"/>
                    </a:lnTo>
                    <a:close/>
                    <a:moveTo>
                      <a:pt x="3634229" y="962818"/>
                    </a:moveTo>
                    <a:cubicBezTo>
                      <a:pt x="3703571" y="1001775"/>
                      <a:pt x="3764340" y="1023587"/>
                      <a:pt x="3794820" y="1001680"/>
                    </a:cubicBezTo>
                    <a:cubicBezTo>
                      <a:pt x="3826062" y="979391"/>
                      <a:pt x="3828158" y="909287"/>
                      <a:pt x="3798821" y="865282"/>
                    </a:cubicBezTo>
                    <a:cubicBezTo>
                      <a:pt x="3766055" y="816037"/>
                      <a:pt x="3692046" y="795654"/>
                      <a:pt x="3658708" y="815942"/>
                    </a:cubicBezTo>
                    <a:cubicBezTo>
                      <a:pt x="3628704" y="834135"/>
                      <a:pt x="3625656" y="889666"/>
                      <a:pt x="3634229" y="96281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50" name="Google Shape;4050;p34"/>
              <p:cNvSpPr/>
              <p:nvPr/>
            </p:nvSpPr>
            <p:spPr>
              <a:xfrm>
                <a:off x="4990089" y="1773229"/>
                <a:ext cx="325027" cy="297674"/>
              </a:xfrm>
              <a:custGeom>
                <a:avLst/>
                <a:gdLst/>
                <a:ahLst/>
                <a:cxnLst/>
                <a:rect l="l" t="t" r="r" b="b"/>
                <a:pathLst>
                  <a:path w="398806" h="365244" extrusionOk="0">
                    <a:moveTo>
                      <a:pt x="225465" y="365245"/>
                    </a:moveTo>
                    <a:cubicBezTo>
                      <a:pt x="220703" y="365245"/>
                      <a:pt x="216321" y="362864"/>
                      <a:pt x="213654" y="358959"/>
                    </a:cubicBezTo>
                    <a:lnTo>
                      <a:pt x="2295" y="39109"/>
                    </a:lnTo>
                    <a:cubicBezTo>
                      <a:pt x="-468" y="34918"/>
                      <a:pt x="-754" y="29489"/>
                      <a:pt x="1533" y="24917"/>
                    </a:cubicBezTo>
                    <a:cubicBezTo>
                      <a:pt x="3819" y="20345"/>
                      <a:pt x="8391" y="17487"/>
                      <a:pt x="13439" y="17202"/>
                    </a:cubicBezTo>
                    <a:lnTo>
                      <a:pt x="384057" y="57"/>
                    </a:lnTo>
                    <a:cubicBezTo>
                      <a:pt x="389105" y="-420"/>
                      <a:pt x="393677" y="2152"/>
                      <a:pt x="396439" y="6343"/>
                    </a:cubicBezTo>
                    <a:cubicBezTo>
                      <a:pt x="399201" y="10534"/>
                      <a:pt x="399582" y="15678"/>
                      <a:pt x="397392" y="20154"/>
                    </a:cubicBezTo>
                    <a:lnTo>
                      <a:pt x="238134" y="357149"/>
                    </a:lnTo>
                    <a:cubicBezTo>
                      <a:pt x="235943" y="361721"/>
                      <a:pt x="231466" y="364864"/>
                      <a:pt x="226418" y="365150"/>
                    </a:cubicBezTo>
                    <a:cubicBezTo>
                      <a:pt x="226132" y="365150"/>
                      <a:pt x="225751" y="365150"/>
                      <a:pt x="225465" y="365150"/>
                    </a:cubicBezTo>
                    <a:close/>
                    <a:moveTo>
                      <a:pt x="39633" y="44253"/>
                    </a:moveTo>
                    <a:lnTo>
                      <a:pt x="223465" y="322478"/>
                    </a:lnTo>
                    <a:lnTo>
                      <a:pt x="362054" y="29298"/>
                    </a:lnTo>
                    <a:lnTo>
                      <a:pt x="39633" y="4415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51" name="Google Shape;4051;p34"/>
              <p:cNvSpPr/>
              <p:nvPr/>
            </p:nvSpPr>
            <p:spPr>
              <a:xfrm>
                <a:off x="5212852" y="2122572"/>
                <a:ext cx="325021" cy="302950"/>
              </a:xfrm>
              <a:custGeom>
                <a:avLst/>
                <a:gdLst/>
                <a:ahLst/>
                <a:cxnLst/>
                <a:rect l="l" t="t" r="r" b="b"/>
                <a:pathLst>
                  <a:path w="398799" h="371718" extrusionOk="0">
                    <a:moveTo>
                      <a:pt x="221839" y="371719"/>
                    </a:moveTo>
                    <a:cubicBezTo>
                      <a:pt x="217077" y="371719"/>
                      <a:pt x="212505" y="369242"/>
                      <a:pt x="209933" y="365242"/>
                    </a:cubicBezTo>
                    <a:lnTo>
                      <a:pt x="2192" y="38915"/>
                    </a:lnTo>
                    <a:cubicBezTo>
                      <a:pt x="-475" y="34629"/>
                      <a:pt x="-760" y="29295"/>
                      <a:pt x="1621" y="24818"/>
                    </a:cubicBezTo>
                    <a:cubicBezTo>
                      <a:pt x="4002" y="20341"/>
                      <a:pt x="8479" y="17484"/>
                      <a:pt x="13432" y="17294"/>
                    </a:cubicBezTo>
                    <a:lnTo>
                      <a:pt x="384050" y="149"/>
                    </a:lnTo>
                    <a:cubicBezTo>
                      <a:pt x="388717" y="-709"/>
                      <a:pt x="393765" y="2244"/>
                      <a:pt x="396432" y="6435"/>
                    </a:cubicBezTo>
                    <a:cubicBezTo>
                      <a:pt x="399195" y="10531"/>
                      <a:pt x="399575" y="15865"/>
                      <a:pt x="397385" y="20246"/>
                    </a:cubicBezTo>
                    <a:lnTo>
                      <a:pt x="234603" y="363623"/>
                    </a:lnTo>
                    <a:cubicBezTo>
                      <a:pt x="232412" y="368290"/>
                      <a:pt x="227840" y="371338"/>
                      <a:pt x="222791" y="371624"/>
                    </a:cubicBezTo>
                    <a:cubicBezTo>
                      <a:pt x="222506" y="371624"/>
                      <a:pt x="222220" y="371624"/>
                      <a:pt x="221934" y="371624"/>
                    </a:cubicBezTo>
                    <a:close/>
                    <a:moveTo>
                      <a:pt x="39054" y="44249"/>
                    </a:moveTo>
                    <a:lnTo>
                      <a:pt x="220029" y="328475"/>
                    </a:lnTo>
                    <a:lnTo>
                      <a:pt x="361857" y="29295"/>
                    </a:lnTo>
                    <a:lnTo>
                      <a:pt x="38959" y="4424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52" name="Google Shape;4052;p34"/>
              <p:cNvSpPr/>
              <p:nvPr/>
            </p:nvSpPr>
            <p:spPr>
              <a:xfrm>
                <a:off x="4751508" y="1411894"/>
                <a:ext cx="325027" cy="297726"/>
              </a:xfrm>
              <a:custGeom>
                <a:avLst/>
                <a:gdLst/>
                <a:ahLst/>
                <a:cxnLst/>
                <a:rect l="l" t="t" r="r" b="b"/>
                <a:pathLst>
                  <a:path w="398806" h="365308" extrusionOk="0">
                    <a:moveTo>
                      <a:pt x="225465" y="365309"/>
                    </a:moveTo>
                    <a:cubicBezTo>
                      <a:pt x="220703" y="365309"/>
                      <a:pt x="216321" y="362927"/>
                      <a:pt x="213654" y="359022"/>
                    </a:cubicBezTo>
                    <a:lnTo>
                      <a:pt x="2294" y="39173"/>
                    </a:lnTo>
                    <a:cubicBezTo>
                      <a:pt x="-468" y="34982"/>
                      <a:pt x="-753" y="29552"/>
                      <a:pt x="1532" y="24980"/>
                    </a:cubicBezTo>
                    <a:cubicBezTo>
                      <a:pt x="3818" y="20408"/>
                      <a:pt x="8390" y="17551"/>
                      <a:pt x="13439" y="17265"/>
                    </a:cubicBezTo>
                    <a:lnTo>
                      <a:pt x="384056" y="120"/>
                    </a:lnTo>
                    <a:cubicBezTo>
                      <a:pt x="388724" y="-642"/>
                      <a:pt x="393677" y="2311"/>
                      <a:pt x="396439" y="6407"/>
                    </a:cubicBezTo>
                    <a:cubicBezTo>
                      <a:pt x="399201" y="10502"/>
                      <a:pt x="399582" y="15741"/>
                      <a:pt x="397391" y="20218"/>
                    </a:cubicBezTo>
                    <a:lnTo>
                      <a:pt x="238133" y="357212"/>
                    </a:lnTo>
                    <a:cubicBezTo>
                      <a:pt x="235943" y="361784"/>
                      <a:pt x="231466" y="364928"/>
                      <a:pt x="226418" y="365213"/>
                    </a:cubicBezTo>
                    <a:cubicBezTo>
                      <a:pt x="226132" y="365213"/>
                      <a:pt x="225751" y="365213"/>
                      <a:pt x="225465" y="365213"/>
                    </a:cubicBezTo>
                    <a:close/>
                    <a:moveTo>
                      <a:pt x="39537" y="44316"/>
                    </a:moveTo>
                    <a:lnTo>
                      <a:pt x="223370" y="322541"/>
                    </a:lnTo>
                    <a:lnTo>
                      <a:pt x="361958" y="29362"/>
                    </a:lnTo>
                    <a:lnTo>
                      <a:pt x="39537" y="44221"/>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53" name="Google Shape;4053;p34"/>
              <p:cNvSpPr/>
              <p:nvPr/>
            </p:nvSpPr>
            <p:spPr>
              <a:xfrm>
                <a:off x="4567120" y="1358905"/>
                <a:ext cx="834334" cy="1259094"/>
              </a:xfrm>
              <a:custGeom>
                <a:avLst/>
                <a:gdLst/>
                <a:ahLst/>
                <a:cxnLst/>
                <a:rect l="l" t="t" r="r" b="b"/>
                <a:pathLst>
                  <a:path w="1023723" h="1544900" extrusionOk="0">
                    <a:moveTo>
                      <a:pt x="1009591" y="1544900"/>
                    </a:moveTo>
                    <a:cubicBezTo>
                      <a:pt x="1005019" y="1544900"/>
                      <a:pt x="1000542" y="1542710"/>
                      <a:pt x="997780" y="1538519"/>
                    </a:cubicBezTo>
                    <a:lnTo>
                      <a:pt x="2322" y="21853"/>
                    </a:lnTo>
                    <a:cubicBezTo>
                      <a:pt x="-1964" y="15376"/>
                      <a:pt x="-155" y="6613"/>
                      <a:pt x="6418" y="2327"/>
                    </a:cubicBezTo>
                    <a:cubicBezTo>
                      <a:pt x="12895" y="-1960"/>
                      <a:pt x="21658" y="-150"/>
                      <a:pt x="25944" y="6327"/>
                    </a:cubicBezTo>
                    <a:lnTo>
                      <a:pt x="1021402" y="1522993"/>
                    </a:lnTo>
                    <a:cubicBezTo>
                      <a:pt x="1025688" y="1529470"/>
                      <a:pt x="1023878" y="1538233"/>
                      <a:pt x="1017306" y="1542519"/>
                    </a:cubicBezTo>
                    <a:cubicBezTo>
                      <a:pt x="1014925" y="1544043"/>
                      <a:pt x="1012258" y="1544805"/>
                      <a:pt x="1009591" y="154480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54" name="Google Shape;4054;p34"/>
              <p:cNvSpPr/>
              <p:nvPr/>
            </p:nvSpPr>
            <p:spPr>
              <a:xfrm>
                <a:off x="4974816" y="1469852"/>
                <a:ext cx="294989" cy="267741"/>
              </a:xfrm>
              <a:custGeom>
                <a:avLst/>
                <a:gdLst/>
                <a:ahLst/>
                <a:cxnLst/>
                <a:rect l="l" t="t" r="r" b="b"/>
                <a:pathLst>
                  <a:path w="361950" h="328517" extrusionOk="0">
                    <a:moveTo>
                      <a:pt x="164402" y="0"/>
                    </a:moveTo>
                    <a:cubicBezTo>
                      <a:pt x="109633" y="109538"/>
                      <a:pt x="54769" y="218980"/>
                      <a:pt x="0" y="328517"/>
                    </a:cubicBezTo>
                    <a:cubicBezTo>
                      <a:pt x="120682" y="321850"/>
                      <a:pt x="241268" y="315087"/>
                      <a:pt x="361950" y="308419"/>
                    </a:cubicBezTo>
                    <a:cubicBezTo>
                      <a:pt x="296132" y="205645"/>
                      <a:pt x="230219" y="102775"/>
                      <a:pt x="164402"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55" name="Google Shape;4055;p34"/>
              <p:cNvSpPr/>
              <p:nvPr/>
            </p:nvSpPr>
            <p:spPr>
              <a:xfrm>
                <a:off x="4736002" y="1108568"/>
                <a:ext cx="294989" cy="267586"/>
              </a:xfrm>
              <a:custGeom>
                <a:avLst/>
                <a:gdLst/>
                <a:ahLst/>
                <a:cxnLst/>
                <a:rect l="l" t="t" r="r" b="b"/>
                <a:pathLst>
                  <a:path w="361950" h="328326" extrusionOk="0">
                    <a:moveTo>
                      <a:pt x="164783" y="0"/>
                    </a:moveTo>
                    <a:cubicBezTo>
                      <a:pt x="109823" y="109442"/>
                      <a:pt x="54959" y="218884"/>
                      <a:pt x="0" y="328327"/>
                    </a:cubicBezTo>
                    <a:cubicBezTo>
                      <a:pt x="120682" y="321755"/>
                      <a:pt x="241268" y="315182"/>
                      <a:pt x="361950" y="308610"/>
                    </a:cubicBezTo>
                    <a:cubicBezTo>
                      <a:pt x="296228" y="205740"/>
                      <a:pt x="230505" y="102870"/>
                      <a:pt x="164687"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56" name="Google Shape;4056;p34"/>
              <p:cNvSpPr/>
              <p:nvPr/>
            </p:nvSpPr>
            <p:spPr>
              <a:xfrm>
                <a:off x="5213087" y="1828887"/>
                <a:ext cx="294989" cy="267741"/>
              </a:xfrm>
              <a:custGeom>
                <a:avLst/>
                <a:gdLst/>
                <a:ahLst/>
                <a:cxnLst/>
                <a:rect l="l" t="t" r="r" b="b"/>
                <a:pathLst>
                  <a:path w="361950" h="328517" extrusionOk="0">
                    <a:moveTo>
                      <a:pt x="164402" y="0"/>
                    </a:moveTo>
                    <a:cubicBezTo>
                      <a:pt x="109633" y="109538"/>
                      <a:pt x="54769" y="218980"/>
                      <a:pt x="0" y="328517"/>
                    </a:cubicBezTo>
                    <a:cubicBezTo>
                      <a:pt x="120682" y="321850"/>
                      <a:pt x="241268" y="315087"/>
                      <a:pt x="361950" y="308420"/>
                    </a:cubicBezTo>
                    <a:cubicBezTo>
                      <a:pt x="296132" y="205645"/>
                      <a:pt x="230219" y="102775"/>
                      <a:pt x="164402"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57" name="Google Shape;4057;p34"/>
              <p:cNvSpPr/>
              <p:nvPr/>
            </p:nvSpPr>
            <p:spPr>
              <a:xfrm>
                <a:off x="5439878" y="2173030"/>
                <a:ext cx="294989" cy="267741"/>
              </a:xfrm>
              <a:custGeom>
                <a:avLst/>
                <a:gdLst/>
                <a:ahLst/>
                <a:cxnLst/>
                <a:rect l="l" t="t" r="r" b="b"/>
                <a:pathLst>
                  <a:path w="361950" h="328517" extrusionOk="0">
                    <a:moveTo>
                      <a:pt x="164402" y="0"/>
                    </a:moveTo>
                    <a:cubicBezTo>
                      <a:pt x="109633" y="109538"/>
                      <a:pt x="54769" y="218980"/>
                      <a:pt x="0" y="328517"/>
                    </a:cubicBezTo>
                    <a:cubicBezTo>
                      <a:pt x="120682" y="321850"/>
                      <a:pt x="241268" y="315087"/>
                      <a:pt x="361950" y="308420"/>
                    </a:cubicBezTo>
                    <a:cubicBezTo>
                      <a:pt x="296132" y="205645"/>
                      <a:pt x="230314" y="102775"/>
                      <a:pt x="164402"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58" name="Google Shape;4058;p34"/>
              <p:cNvSpPr/>
              <p:nvPr/>
            </p:nvSpPr>
            <p:spPr>
              <a:xfrm>
                <a:off x="1999081" y="1970436"/>
                <a:ext cx="1582900" cy="2347961"/>
              </a:xfrm>
              <a:custGeom>
                <a:avLst/>
                <a:gdLst/>
                <a:ahLst/>
                <a:cxnLst/>
                <a:rect l="l" t="t" r="r" b="b"/>
                <a:pathLst>
                  <a:path w="1942208" h="2880934" extrusionOk="0">
                    <a:moveTo>
                      <a:pt x="1928037" y="2880934"/>
                    </a:moveTo>
                    <a:cubicBezTo>
                      <a:pt x="1923560" y="2880934"/>
                      <a:pt x="1919083" y="2878743"/>
                      <a:pt x="1916321" y="2874648"/>
                    </a:cubicBezTo>
                    <a:lnTo>
                      <a:pt x="2367" y="24958"/>
                    </a:lnTo>
                    <a:cubicBezTo>
                      <a:pt x="-395" y="20862"/>
                      <a:pt x="-776" y="15528"/>
                      <a:pt x="1415" y="11052"/>
                    </a:cubicBezTo>
                    <a:cubicBezTo>
                      <a:pt x="3605" y="6575"/>
                      <a:pt x="7892" y="3527"/>
                      <a:pt x="12845" y="3051"/>
                    </a:cubicBezTo>
                    <a:cubicBezTo>
                      <a:pt x="108761" y="-5617"/>
                      <a:pt x="203630" y="4194"/>
                      <a:pt x="294689" y="32388"/>
                    </a:cubicBezTo>
                    <a:cubicBezTo>
                      <a:pt x="361174" y="53057"/>
                      <a:pt x="424325" y="83251"/>
                      <a:pt x="482427" y="122208"/>
                    </a:cubicBezTo>
                    <a:cubicBezTo>
                      <a:pt x="488904" y="126495"/>
                      <a:pt x="490619" y="135258"/>
                      <a:pt x="486237" y="141735"/>
                    </a:cubicBezTo>
                    <a:cubicBezTo>
                      <a:pt x="481856" y="148212"/>
                      <a:pt x="473093" y="149926"/>
                      <a:pt x="466616" y="145545"/>
                    </a:cubicBezTo>
                    <a:cubicBezTo>
                      <a:pt x="410894" y="108111"/>
                      <a:pt x="350125" y="79060"/>
                      <a:pt x="286307" y="59248"/>
                    </a:cubicBezTo>
                    <a:cubicBezTo>
                      <a:pt x="206297" y="34388"/>
                      <a:pt x="123144" y="24196"/>
                      <a:pt x="39324" y="29244"/>
                    </a:cubicBezTo>
                    <a:lnTo>
                      <a:pt x="1939848" y="2858836"/>
                    </a:lnTo>
                    <a:cubicBezTo>
                      <a:pt x="1944134" y="2865313"/>
                      <a:pt x="1942419" y="2874076"/>
                      <a:pt x="1936037" y="2878362"/>
                    </a:cubicBezTo>
                    <a:cubicBezTo>
                      <a:pt x="1933656" y="2879982"/>
                      <a:pt x="1930894" y="2880744"/>
                      <a:pt x="1928132" y="288074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4059" name="Google Shape;4059;p34"/>
            <p:cNvGrpSpPr/>
            <p:nvPr/>
          </p:nvGrpSpPr>
          <p:grpSpPr>
            <a:xfrm>
              <a:off x="8142934" y="52279"/>
              <a:ext cx="772110" cy="654887"/>
              <a:chOff x="1045364" y="264112"/>
              <a:chExt cx="5599055" cy="4749002"/>
            </a:xfrm>
          </p:grpSpPr>
          <p:sp>
            <p:nvSpPr>
              <p:cNvPr id="4060" name="Google Shape;4060;p34"/>
              <p:cNvSpPr/>
              <p:nvPr/>
            </p:nvSpPr>
            <p:spPr>
              <a:xfrm>
                <a:off x="2357902" y="278145"/>
                <a:ext cx="4042314" cy="4724864"/>
              </a:xfrm>
              <a:custGeom>
                <a:avLst/>
                <a:gdLst/>
                <a:ahLst/>
                <a:cxnLst/>
                <a:rect l="l" t="t" r="r" b="b"/>
                <a:pathLst>
                  <a:path w="4042314" h="4724864" extrusionOk="0">
                    <a:moveTo>
                      <a:pt x="2121694" y="4702683"/>
                    </a:moveTo>
                    <a:cubicBezTo>
                      <a:pt x="2154746" y="4713637"/>
                      <a:pt x="2287715" y="4753261"/>
                      <a:pt x="2434114" y="4689253"/>
                    </a:cubicBezTo>
                    <a:cubicBezTo>
                      <a:pt x="2551462" y="4637913"/>
                      <a:pt x="2611374" y="4548759"/>
                      <a:pt x="2631853" y="4514755"/>
                    </a:cubicBezTo>
                    <a:cubicBezTo>
                      <a:pt x="3102007" y="3636740"/>
                      <a:pt x="3572161" y="2758631"/>
                      <a:pt x="4042315" y="1880616"/>
                    </a:cubicBezTo>
                    <a:lnTo>
                      <a:pt x="403098" y="0"/>
                    </a:lnTo>
                    <a:cubicBezTo>
                      <a:pt x="395002" y="34957"/>
                      <a:pt x="378333" y="78867"/>
                      <a:pt x="342709" y="116586"/>
                    </a:cubicBezTo>
                    <a:cubicBezTo>
                      <a:pt x="265747" y="198215"/>
                      <a:pt x="131445" y="219075"/>
                      <a:pt x="0" y="172879"/>
                    </a:cubicBezTo>
                    <a:cubicBezTo>
                      <a:pt x="707231" y="1682782"/>
                      <a:pt x="1414463" y="3192780"/>
                      <a:pt x="2121694" y="470268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61" name="Google Shape;4061;p34"/>
              <p:cNvSpPr/>
              <p:nvPr/>
            </p:nvSpPr>
            <p:spPr>
              <a:xfrm>
                <a:off x="1045364" y="450963"/>
                <a:ext cx="4825286" cy="4539405"/>
              </a:xfrm>
              <a:custGeom>
                <a:avLst/>
                <a:gdLst/>
                <a:ahLst/>
                <a:cxnLst/>
                <a:rect l="l" t="t" r="r" b="b"/>
                <a:pathLst>
                  <a:path w="4825286" h="4539405" extrusionOk="0">
                    <a:moveTo>
                      <a:pt x="4825191" y="1772793"/>
                    </a:moveTo>
                    <a:cubicBezTo>
                      <a:pt x="4770041" y="1877663"/>
                      <a:pt x="3493977" y="4302157"/>
                      <a:pt x="3453020" y="4409123"/>
                    </a:cubicBezTo>
                    <a:cubicBezTo>
                      <a:pt x="3430160" y="4468845"/>
                      <a:pt x="3448924" y="4508183"/>
                      <a:pt x="3448924" y="4508183"/>
                    </a:cubicBezTo>
                    <a:cubicBezTo>
                      <a:pt x="3493691" y="4528852"/>
                      <a:pt x="3502169" y="4535710"/>
                      <a:pt x="3501311" y="4538091"/>
                    </a:cubicBezTo>
                    <a:cubicBezTo>
                      <a:pt x="3499597" y="4542949"/>
                      <a:pt x="3458068" y="4533614"/>
                      <a:pt x="3423587" y="4521994"/>
                    </a:cubicBezTo>
                    <a:cubicBezTo>
                      <a:pt x="3391393" y="4511136"/>
                      <a:pt x="3368628" y="4499515"/>
                      <a:pt x="3365961" y="4498086"/>
                    </a:cubicBezTo>
                    <a:cubicBezTo>
                      <a:pt x="3093832" y="4358450"/>
                      <a:pt x="2810082" y="4241769"/>
                      <a:pt x="2540525" y="4097369"/>
                    </a:cubicBezTo>
                    <a:cubicBezTo>
                      <a:pt x="2217151" y="3924205"/>
                      <a:pt x="2387458" y="4019455"/>
                      <a:pt x="1820720" y="3718084"/>
                    </a:cubicBezTo>
                    <a:cubicBezTo>
                      <a:pt x="1512777" y="3554349"/>
                      <a:pt x="1205405" y="3389471"/>
                      <a:pt x="898415" y="3224117"/>
                    </a:cubicBezTo>
                    <a:cubicBezTo>
                      <a:pt x="754587" y="3146679"/>
                      <a:pt x="610950" y="3069146"/>
                      <a:pt x="467218" y="2991422"/>
                    </a:cubicBezTo>
                    <a:cubicBezTo>
                      <a:pt x="320152" y="2911888"/>
                      <a:pt x="165656" y="2839212"/>
                      <a:pt x="25258" y="2748248"/>
                    </a:cubicBezTo>
                    <a:cubicBezTo>
                      <a:pt x="-15986" y="2721578"/>
                      <a:pt x="1921" y="2663666"/>
                      <a:pt x="18495" y="2626805"/>
                    </a:cubicBezTo>
                    <a:cubicBezTo>
                      <a:pt x="99838" y="2445830"/>
                      <a:pt x="191183" y="2268188"/>
                      <a:pt x="278623" y="2089785"/>
                    </a:cubicBezTo>
                    <a:cubicBezTo>
                      <a:pt x="390827" y="1860804"/>
                      <a:pt x="503603" y="1632204"/>
                      <a:pt x="616475" y="1403604"/>
                    </a:cubicBezTo>
                    <a:cubicBezTo>
                      <a:pt x="733727" y="1166241"/>
                      <a:pt x="851171" y="929069"/>
                      <a:pt x="968804" y="691896"/>
                    </a:cubicBezTo>
                    <a:cubicBezTo>
                      <a:pt x="1059101" y="509683"/>
                      <a:pt x="1149589" y="327565"/>
                      <a:pt x="1240076" y="145447"/>
                    </a:cubicBezTo>
                    <a:cubicBezTo>
                      <a:pt x="1264175" y="96964"/>
                      <a:pt x="1288273" y="48482"/>
                      <a:pt x="1312371" y="0"/>
                    </a:cubicBezTo>
                    <a:cubicBezTo>
                      <a:pt x="2483375" y="590931"/>
                      <a:pt x="3654378" y="1181767"/>
                      <a:pt x="4825287" y="177269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62" name="Google Shape;4062;p34"/>
              <p:cNvSpPr/>
              <p:nvPr/>
            </p:nvSpPr>
            <p:spPr>
              <a:xfrm>
                <a:off x="2746953" y="264112"/>
                <a:ext cx="3667324" cy="4749002"/>
              </a:xfrm>
              <a:custGeom>
                <a:avLst/>
                <a:gdLst/>
                <a:ahLst/>
                <a:cxnLst/>
                <a:rect l="l" t="t" r="r" b="b"/>
                <a:pathLst>
                  <a:path w="3667324" h="4749002" extrusionOk="0">
                    <a:moveTo>
                      <a:pt x="1906552" y="4749002"/>
                    </a:moveTo>
                    <a:cubicBezTo>
                      <a:pt x="1850545" y="4749002"/>
                      <a:pt x="1788061" y="4736906"/>
                      <a:pt x="1727863" y="4714141"/>
                    </a:cubicBezTo>
                    <a:cubicBezTo>
                      <a:pt x="1688715" y="4699282"/>
                      <a:pt x="1654520" y="4682708"/>
                      <a:pt x="1605847" y="4654991"/>
                    </a:cubicBezTo>
                    <a:cubicBezTo>
                      <a:pt x="1562032" y="4630035"/>
                      <a:pt x="1517455" y="4602317"/>
                      <a:pt x="1473260" y="4572599"/>
                    </a:cubicBezTo>
                    <a:cubicBezTo>
                      <a:pt x="1466782" y="4568218"/>
                      <a:pt x="1465068" y="4559455"/>
                      <a:pt x="1469450" y="4553073"/>
                    </a:cubicBezTo>
                    <a:cubicBezTo>
                      <a:pt x="1473736" y="4546596"/>
                      <a:pt x="1482594" y="4544882"/>
                      <a:pt x="1488976" y="4549263"/>
                    </a:cubicBezTo>
                    <a:cubicBezTo>
                      <a:pt x="1532505" y="4578505"/>
                      <a:pt x="1576511" y="4605937"/>
                      <a:pt x="1619754" y="4630511"/>
                    </a:cubicBezTo>
                    <a:cubicBezTo>
                      <a:pt x="1666998" y="4657467"/>
                      <a:pt x="1700050" y="4673565"/>
                      <a:pt x="1737769" y="4687757"/>
                    </a:cubicBezTo>
                    <a:cubicBezTo>
                      <a:pt x="1803110" y="4712522"/>
                      <a:pt x="1871023" y="4724142"/>
                      <a:pt x="1929221" y="4720046"/>
                    </a:cubicBezTo>
                    <a:cubicBezTo>
                      <a:pt x="1991515" y="4715855"/>
                      <a:pt x="2054665" y="4693662"/>
                      <a:pt x="2111720" y="4655848"/>
                    </a:cubicBezTo>
                    <a:cubicBezTo>
                      <a:pt x="2135056" y="4640417"/>
                      <a:pt x="2164298" y="4619367"/>
                      <a:pt x="2183729" y="4594316"/>
                    </a:cubicBezTo>
                    <a:cubicBezTo>
                      <a:pt x="2206589" y="4564694"/>
                      <a:pt x="2224115" y="4531070"/>
                      <a:pt x="2238117" y="4502019"/>
                    </a:cubicBezTo>
                    <a:cubicBezTo>
                      <a:pt x="2252309" y="4472587"/>
                      <a:pt x="2268121" y="4443536"/>
                      <a:pt x="2283456" y="4415437"/>
                    </a:cubicBezTo>
                    <a:lnTo>
                      <a:pt x="3634101" y="1900551"/>
                    </a:lnTo>
                    <a:lnTo>
                      <a:pt x="7648" y="26602"/>
                    </a:lnTo>
                    <a:cubicBezTo>
                      <a:pt x="694" y="22983"/>
                      <a:pt x="-1973" y="14506"/>
                      <a:pt x="1552" y="7648"/>
                    </a:cubicBezTo>
                    <a:cubicBezTo>
                      <a:pt x="5171" y="694"/>
                      <a:pt x="13648" y="-1973"/>
                      <a:pt x="20506" y="1552"/>
                    </a:cubicBezTo>
                    <a:lnTo>
                      <a:pt x="3659724" y="1882073"/>
                    </a:lnTo>
                    <a:cubicBezTo>
                      <a:pt x="3663057" y="1883787"/>
                      <a:pt x="3665534" y="1886835"/>
                      <a:pt x="3666677" y="1890454"/>
                    </a:cubicBezTo>
                    <a:cubicBezTo>
                      <a:pt x="3667820" y="1894074"/>
                      <a:pt x="3667439" y="1897979"/>
                      <a:pt x="3665629" y="1901313"/>
                    </a:cubicBezTo>
                    <a:lnTo>
                      <a:pt x="2308126" y="4428962"/>
                    </a:lnTo>
                    <a:cubicBezTo>
                      <a:pt x="2292981" y="4456775"/>
                      <a:pt x="2277265" y="4485541"/>
                      <a:pt x="2263454" y="4514307"/>
                    </a:cubicBezTo>
                    <a:cubicBezTo>
                      <a:pt x="2248785" y="4544691"/>
                      <a:pt x="2230497" y="4579934"/>
                      <a:pt x="2206018" y="4611557"/>
                    </a:cubicBezTo>
                    <a:cubicBezTo>
                      <a:pt x="2184015" y="4639941"/>
                      <a:pt x="2152392" y="4662706"/>
                      <a:pt x="2127151" y="4679375"/>
                    </a:cubicBezTo>
                    <a:cubicBezTo>
                      <a:pt x="2066095" y="4719856"/>
                      <a:pt x="1998182" y="4743668"/>
                      <a:pt x="1930936" y="4748241"/>
                    </a:cubicBezTo>
                    <a:cubicBezTo>
                      <a:pt x="1922935" y="4748812"/>
                      <a:pt x="1914648" y="4749002"/>
                      <a:pt x="1906266" y="474900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63" name="Google Shape;4063;p34"/>
              <p:cNvSpPr/>
              <p:nvPr/>
            </p:nvSpPr>
            <p:spPr>
              <a:xfrm>
                <a:off x="2532542" y="457739"/>
                <a:ext cx="3472857" cy="4414920"/>
              </a:xfrm>
              <a:custGeom>
                <a:avLst/>
                <a:gdLst/>
                <a:ahLst/>
                <a:cxnLst/>
                <a:rect l="l" t="t" r="r" b="b"/>
                <a:pathLst>
                  <a:path w="3472857" h="4414920" extrusionOk="0">
                    <a:moveTo>
                      <a:pt x="2057483" y="4414921"/>
                    </a:moveTo>
                    <a:cubicBezTo>
                      <a:pt x="2055292" y="4414921"/>
                      <a:pt x="2053006" y="4414445"/>
                      <a:pt x="2050911" y="4413302"/>
                    </a:cubicBezTo>
                    <a:cubicBezTo>
                      <a:pt x="2044053" y="4409682"/>
                      <a:pt x="2041386" y="4401205"/>
                      <a:pt x="2045005" y="4394252"/>
                    </a:cubicBezTo>
                    <a:lnTo>
                      <a:pt x="3439466" y="1743349"/>
                    </a:lnTo>
                    <a:lnTo>
                      <a:pt x="7798" y="26753"/>
                    </a:lnTo>
                    <a:cubicBezTo>
                      <a:pt x="845" y="23229"/>
                      <a:pt x="-2013" y="14847"/>
                      <a:pt x="1512" y="7798"/>
                    </a:cubicBezTo>
                    <a:cubicBezTo>
                      <a:pt x="5036" y="845"/>
                      <a:pt x="13608" y="-2012"/>
                      <a:pt x="20466" y="1512"/>
                    </a:cubicBezTo>
                    <a:lnTo>
                      <a:pt x="3464993" y="1724489"/>
                    </a:lnTo>
                    <a:cubicBezTo>
                      <a:pt x="3468326" y="1726204"/>
                      <a:pt x="3470898" y="1729156"/>
                      <a:pt x="3472136" y="1732776"/>
                    </a:cubicBezTo>
                    <a:cubicBezTo>
                      <a:pt x="3473375" y="1736395"/>
                      <a:pt x="3472993" y="1740301"/>
                      <a:pt x="3471183" y="1743634"/>
                    </a:cubicBezTo>
                    <a:lnTo>
                      <a:pt x="2070056" y="4407301"/>
                    </a:lnTo>
                    <a:cubicBezTo>
                      <a:pt x="2067484" y="4412158"/>
                      <a:pt x="2062627" y="4414825"/>
                      <a:pt x="2057578" y="44148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64" name="Google Shape;4064;p34"/>
              <p:cNvSpPr/>
              <p:nvPr/>
            </p:nvSpPr>
            <p:spPr>
              <a:xfrm>
                <a:off x="2677542" y="408182"/>
                <a:ext cx="3561080" cy="4461419"/>
              </a:xfrm>
              <a:custGeom>
                <a:avLst/>
                <a:gdLst/>
                <a:ahLst/>
                <a:cxnLst/>
                <a:rect l="l" t="t" r="r" b="b"/>
                <a:pathLst>
                  <a:path w="3561080" h="4461419" extrusionOk="0">
                    <a:moveTo>
                      <a:pt x="2095297" y="4461325"/>
                    </a:moveTo>
                    <a:cubicBezTo>
                      <a:pt x="2093011" y="4461325"/>
                      <a:pt x="2090725" y="4460753"/>
                      <a:pt x="2088535" y="4459610"/>
                    </a:cubicBezTo>
                    <a:cubicBezTo>
                      <a:pt x="2081677" y="4455896"/>
                      <a:pt x="2079200" y="4447323"/>
                      <a:pt x="2082820" y="4440465"/>
                    </a:cubicBezTo>
                    <a:lnTo>
                      <a:pt x="3527572" y="1781180"/>
                    </a:lnTo>
                    <a:lnTo>
                      <a:pt x="7798" y="26675"/>
                    </a:lnTo>
                    <a:cubicBezTo>
                      <a:pt x="845" y="23246"/>
                      <a:pt x="-2013" y="14769"/>
                      <a:pt x="1512" y="7816"/>
                    </a:cubicBezTo>
                    <a:cubicBezTo>
                      <a:pt x="4941" y="767"/>
                      <a:pt x="13513" y="-1995"/>
                      <a:pt x="20371" y="1529"/>
                    </a:cubicBezTo>
                    <a:lnTo>
                      <a:pt x="3553289" y="1762606"/>
                    </a:lnTo>
                    <a:cubicBezTo>
                      <a:pt x="3556718" y="1764321"/>
                      <a:pt x="3559290" y="1767369"/>
                      <a:pt x="3560433" y="1770988"/>
                    </a:cubicBezTo>
                    <a:cubicBezTo>
                      <a:pt x="3561576" y="1774608"/>
                      <a:pt x="3561195" y="1778608"/>
                      <a:pt x="3559385" y="1781942"/>
                    </a:cubicBezTo>
                    <a:lnTo>
                      <a:pt x="2107680" y="4454086"/>
                    </a:lnTo>
                    <a:cubicBezTo>
                      <a:pt x="2105108" y="4458753"/>
                      <a:pt x="2100346" y="4461420"/>
                      <a:pt x="2095297" y="446142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4065" name="Google Shape;4065;p34"/>
              <p:cNvGrpSpPr/>
              <p:nvPr/>
            </p:nvGrpSpPr>
            <p:grpSpPr>
              <a:xfrm>
                <a:off x="1734068" y="1926962"/>
                <a:ext cx="3566794" cy="1619458"/>
                <a:chOff x="1734068" y="1926962"/>
                <a:chExt cx="3566794" cy="1619458"/>
              </a:xfrm>
            </p:grpSpPr>
            <p:sp>
              <p:nvSpPr>
                <p:cNvPr id="4066" name="Google Shape;4066;p34"/>
                <p:cNvSpPr/>
                <p:nvPr/>
              </p:nvSpPr>
              <p:spPr>
                <a:xfrm>
                  <a:off x="2007104" y="2470578"/>
                  <a:ext cx="908628" cy="1075842"/>
                </a:xfrm>
                <a:custGeom>
                  <a:avLst/>
                  <a:gdLst/>
                  <a:ahLst/>
                  <a:cxnLst/>
                  <a:rect l="l" t="t" r="r" b="b"/>
                  <a:pathLst>
                    <a:path w="908628" h="1075842" extrusionOk="0">
                      <a:moveTo>
                        <a:pt x="894605" y="1075842"/>
                      </a:moveTo>
                      <a:cubicBezTo>
                        <a:pt x="893653" y="1075842"/>
                        <a:pt x="892700" y="1075842"/>
                        <a:pt x="891748" y="1075556"/>
                      </a:cubicBezTo>
                      <a:cubicBezTo>
                        <a:pt x="763636" y="1049172"/>
                        <a:pt x="645050" y="1001166"/>
                        <a:pt x="539132" y="932681"/>
                      </a:cubicBezTo>
                      <a:cubicBezTo>
                        <a:pt x="163180" y="689699"/>
                        <a:pt x="40117" y="254311"/>
                        <a:pt x="208" y="16376"/>
                      </a:cubicBezTo>
                      <a:cubicBezTo>
                        <a:pt x="-1126" y="8661"/>
                        <a:pt x="4113" y="1422"/>
                        <a:pt x="11733" y="184"/>
                      </a:cubicBezTo>
                      <a:cubicBezTo>
                        <a:pt x="19353" y="-1054"/>
                        <a:pt x="26687" y="4089"/>
                        <a:pt x="27925" y="11709"/>
                      </a:cubicBezTo>
                      <a:cubicBezTo>
                        <a:pt x="67073" y="245072"/>
                        <a:pt x="187469" y="671887"/>
                        <a:pt x="554372" y="908964"/>
                      </a:cubicBezTo>
                      <a:cubicBezTo>
                        <a:pt x="657337" y="975449"/>
                        <a:pt x="772780" y="1022216"/>
                        <a:pt x="897367" y="1047934"/>
                      </a:cubicBezTo>
                      <a:cubicBezTo>
                        <a:pt x="904987" y="1049458"/>
                        <a:pt x="909940" y="1056888"/>
                        <a:pt x="908321" y="1064603"/>
                      </a:cubicBezTo>
                      <a:cubicBezTo>
                        <a:pt x="906987" y="1071270"/>
                        <a:pt x="901082" y="1075842"/>
                        <a:pt x="894605" y="107584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67" name="Google Shape;4067;p34"/>
                <p:cNvSpPr/>
                <p:nvPr/>
              </p:nvSpPr>
              <p:spPr>
                <a:xfrm>
                  <a:off x="2104750" y="3311838"/>
                  <a:ext cx="385329" cy="233599"/>
                </a:xfrm>
                <a:custGeom>
                  <a:avLst/>
                  <a:gdLst/>
                  <a:ahLst/>
                  <a:cxnLst/>
                  <a:rect l="l" t="t" r="r" b="b"/>
                  <a:pathLst>
                    <a:path w="385329" h="233599" extrusionOk="0">
                      <a:moveTo>
                        <a:pt x="68603" y="231798"/>
                      </a:moveTo>
                      <a:cubicBezTo>
                        <a:pt x="34217" y="220749"/>
                        <a:pt x="1070" y="186840"/>
                        <a:pt x="23" y="152740"/>
                      </a:cubicBezTo>
                      <a:cubicBezTo>
                        <a:pt x="-2073" y="80350"/>
                        <a:pt x="141469" y="21676"/>
                        <a:pt x="240338" y="5960"/>
                      </a:cubicBezTo>
                      <a:cubicBezTo>
                        <a:pt x="295393" y="-2803"/>
                        <a:pt x="377594" y="-4613"/>
                        <a:pt x="384833" y="19581"/>
                      </a:cubicBezTo>
                      <a:cubicBezTo>
                        <a:pt x="388928" y="33392"/>
                        <a:pt x="367211" y="50823"/>
                        <a:pt x="337398" y="73778"/>
                      </a:cubicBezTo>
                      <a:cubicBezTo>
                        <a:pt x="118514" y="242752"/>
                        <a:pt x="84795" y="237036"/>
                        <a:pt x="68507" y="2317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68" name="Google Shape;4068;p34"/>
                <p:cNvSpPr/>
                <p:nvPr/>
              </p:nvSpPr>
              <p:spPr>
                <a:xfrm>
                  <a:off x="1862365" y="3092202"/>
                  <a:ext cx="423593" cy="157807"/>
                </a:xfrm>
                <a:custGeom>
                  <a:avLst/>
                  <a:gdLst/>
                  <a:ahLst/>
                  <a:cxnLst/>
                  <a:rect l="l" t="t" r="r" b="b"/>
                  <a:pathLst>
                    <a:path w="423593" h="157807" extrusionOk="0">
                      <a:moveTo>
                        <a:pt x="120058" y="156686"/>
                      </a:moveTo>
                      <a:cubicBezTo>
                        <a:pt x="52431" y="160973"/>
                        <a:pt x="30714" y="152591"/>
                        <a:pt x="17569" y="138018"/>
                      </a:cubicBezTo>
                      <a:cubicBezTo>
                        <a:pt x="1948" y="120777"/>
                        <a:pt x="-4529" y="91440"/>
                        <a:pt x="3377" y="67818"/>
                      </a:cubicBezTo>
                      <a:cubicBezTo>
                        <a:pt x="39096" y="-39529"/>
                        <a:pt x="356469" y="10954"/>
                        <a:pt x="392664" y="17907"/>
                      </a:cubicBezTo>
                      <a:cubicBezTo>
                        <a:pt x="404189" y="20098"/>
                        <a:pt x="421143" y="24384"/>
                        <a:pt x="423334" y="34195"/>
                      </a:cubicBezTo>
                      <a:cubicBezTo>
                        <a:pt x="426287" y="46863"/>
                        <a:pt x="403522" y="62865"/>
                        <a:pt x="380376" y="76677"/>
                      </a:cubicBezTo>
                      <a:cubicBezTo>
                        <a:pt x="263600" y="146400"/>
                        <a:pt x="143585" y="155258"/>
                        <a:pt x="120058" y="1567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69" name="Google Shape;4069;p34"/>
                <p:cNvSpPr/>
                <p:nvPr/>
              </p:nvSpPr>
              <p:spPr>
                <a:xfrm>
                  <a:off x="1734068" y="2775080"/>
                  <a:ext cx="392538" cy="134863"/>
                </a:xfrm>
                <a:custGeom>
                  <a:avLst/>
                  <a:gdLst/>
                  <a:ahLst/>
                  <a:cxnLst/>
                  <a:rect l="l" t="t" r="r" b="b"/>
                  <a:pathLst>
                    <a:path w="392538" h="134863" extrusionOk="0">
                      <a:moveTo>
                        <a:pt x="63830" y="122272"/>
                      </a:moveTo>
                      <a:cubicBezTo>
                        <a:pt x="33731" y="115604"/>
                        <a:pt x="8871" y="105413"/>
                        <a:pt x="2108" y="87696"/>
                      </a:cubicBezTo>
                      <a:cubicBezTo>
                        <a:pt x="-7893" y="61407"/>
                        <a:pt x="19539" y="38928"/>
                        <a:pt x="45447" y="27879"/>
                      </a:cubicBezTo>
                      <a:cubicBezTo>
                        <a:pt x="110789" y="-29"/>
                        <a:pt x="173749" y="-3458"/>
                        <a:pt x="219278" y="2447"/>
                      </a:cubicBezTo>
                      <a:cubicBezTo>
                        <a:pt x="223088" y="2923"/>
                        <a:pt x="298812" y="13591"/>
                        <a:pt x="374726" y="66646"/>
                      </a:cubicBezTo>
                      <a:cubicBezTo>
                        <a:pt x="389300" y="76838"/>
                        <a:pt x="392443" y="80552"/>
                        <a:pt x="392538" y="85124"/>
                      </a:cubicBezTo>
                      <a:cubicBezTo>
                        <a:pt x="392919" y="120652"/>
                        <a:pt x="205467" y="153609"/>
                        <a:pt x="63926" y="1223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70" name="Google Shape;4070;p34"/>
                <p:cNvSpPr/>
                <p:nvPr/>
              </p:nvSpPr>
              <p:spPr>
                <a:xfrm>
                  <a:off x="1737221" y="2402695"/>
                  <a:ext cx="294979" cy="142147"/>
                </a:xfrm>
                <a:custGeom>
                  <a:avLst/>
                  <a:gdLst/>
                  <a:ahLst/>
                  <a:cxnLst/>
                  <a:rect l="l" t="t" r="r" b="b"/>
                  <a:pathLst>
                    <a:path w="294979" h="142147" extrusionOk="0">
                      <a:moveTo>
                        <a:pt x="1146" y="57099"/>
                      </a:moveTo>
                      <a:cubicBezTo>
                        <a:pt x="-2378" y="42050"/>
                        <a:pt x="2289" y="23381"/>
                        <a:pt x="14290" y="12427"/>
                      </a:cubicBezTo>
                      <a:cubicBezTo>
                        <a:pt x="73155" y="-41008"/>
                        <a:pt x="305470" y="93104"/>
                        <a:pt x="294611" y="127108"/>
                      </a:cubicBezTo>
                      <a:cubicBezTo>
                        <a:pt x="283848" y="160922"/>
                        <a:pt x="20005" y="137776"/>
                        <a:pt x="1146" y="5709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71" name="Google Shape;4071;p34"/>
                <p:cNvSpPr/>
                <p:nvPr/>
              </p:nvSpPr>
              <p:spPr>
                <a:xfrm>
                  <a:off x="1922486" y="2172570"/>
                  <a:ext cx="136136" cy="344023"/>
                </a:xfrm>
                <a:custGeom>
                  <a:avLst/>
                  <a:gdLst/>
                  <a:ahLst/>
                  <a:cxnLst/>
                  <a:rect l="l" t="t" r="r" b="b"/>
                  <a:pathLst>
                    <a:path w="136136" h="344023" extrusionOk="0">
                      <a:moveTo>
                        <a:pt x="1465" y="181737"/>
                      </a:moveTo>
                      <a:cubicBezTo>
                        <a:pt x="-8536" y="96393"/>
                        <a:pt x="34707" y="667"/>
                        <a:pt x="69283" y="0"/>
                      </a:cubicBezTo>
                      <a:cubicBezTo>
                        <a:pt x="73379" y="0"/>
                        <a:pt x="76712" y="667"/>
                        <a:pt x="80999" y="2953"/>
                      </a:cubicBezTo>
                      <a:cubicBezTo>
                        <a:pt x="106049" y="16764"/>
                        <a:pt x="119765" y="44577"/>
                        <a:pt x="128719" y="71723"/>
                      </a:cubicBezTo>
                      <a:cubicBezTo>
                        <a:pt x="134815" y="90106"/>
                        <a:pt x="146245" y="136779"/>
                        <a:pt x="117194" y="317278"/>
                      </a:cubicBezTo>
                      <a:cubicBezTo>
                        <a:pt x="115098" y="330422"/>
                        <a:pt x="113288" y="340805"/>
                        <a:pt x="106240" y="343376"/>
                      </a:cubicBezTo>
                      <a:cubicBezTo>
                        <a:pt x="83094" y="352044"/>
                        <a:pt x="12133" y="272320"/>
                        <a:pt x="1465" y="18164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72" name="Google Shape;4072;p34"/>
                <p:cNvSpPr/>
                <p:nvPr/>
              </p:nvSpPr>
              <p:spPr>
                <a:xfrm>
                  <a:off x="2456055" y="2959420"/>
                  <a:ext cx="171482" cy="373236"/>
                </a:xfrm>
                <a:custGeom>
                  <a:avLst/>
                  <a:gdLst/>
                  <a:ahLst/>
                  <a:cxnLst/>
                  <a:rect l="l" t="t" r="r" b="b"/>
                  <a:pathLst>
                    <a:path w="171482" h="373236" extrusionOk="0">
                      <a:moveTo>
                        <a:pt x="5594" y="194286"/>
                      </a:moveTo>
                      <a:cubicBezTo>
                        <a:pt x="10928" y="154472"/>
                        <a:pt x="27597" y="30456"/>
                        <a:pt x="95605" y="5405"/>
                      </a:cubicBezTo>
                      <a:cubicBezTo>
                        <a:pt x="101511" y="3215"/>
                        <a:pt x="125990" y="-5739"/>
                        <a:pt x="145326" y="5691"/>
                      </a:cubicBezTo>
                      <a:cubicBezTo>
                        <a:pt x="152279" y="9787"/>
                        <a:pt x="164376" y="20074"/>
                        <a:pt x="169615" y="51125"/>
                      </a:cubicBezTo>
                      <a:cubicBezTo>
                        <a:pt x="174949" y="82558"/>
                        <a:pt x="174853" y="145423"/>
                        <a:pt x="83985" y="296585"/>
                      </a:cubicBezTo>
                      <a:cubicBezTo>
                        <a:pt x="38360" y="372499"/>
                        <a:pt x="27883" y="374118"/>
                        <a:pt x="22739" y="373070"/>
                      </a:cubicBezTo>
                      <a:cubicBezTo>
                        <a:pt x="-3740" y="367355"/>
                        <a:pt x="-3645" y="263247"/>
                        <a:pt x="5689" y="19419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73" name="Google Shape;4073;p34"/>
                <p:cNvSpPr/>
                <p:nvPr/>
              </p:nvSpPr>
              <p:spPr>
                <a:xfrm>
                  <a:off x="2263096" y="2742625"/>
                  <a:ext cx="153732" cy="391270"/>
                </a:xfrm>
                <a:custGeom>
                  <a:avLst/>
                  <a:gdLst/>
                  <a:ahLst/>
                  <a:cxnLst/>
                  <a:rect l="l" t="t" r="r" b="b"/>
                  <a:pathLst>
                    <a:path w="153732" h="391270" extrusionOk="0">
                      <a:moveTo>
                        <a:pt x="92406" y="9845"/>
                      </a:moveTo>
                      <a:cubicBezTo>
                        <a:pt x="98978" y="6130"/>
                        <a:pt x="117647" y="-5109"/>
                        <a:pt x="131745" y="2701"/>
                      </a:cubicBezTo>
                      <a:cubicBezTo>
                        <a:pt x="143937" y="9369"/>
                        <a:pt x="148604" y="24990"/>
                        <a:pt x="150985" y="39468"/>
                      </a:cubicBezTo>
                      <a:cubicBezTo>
                        <a:pt x="163367" y="113096"/>
                        <a:pt x="130316" y="210156"/>
                        <a:pt x="122791" y="232159"/>
                      </a:cubicBezTo>
                      <a:cubicBezTo>
                        <a:pt x="122791" y="232159"/>
                        <a:pt x="103265" y="289404"/>
                        <a:pt x="54020" y="363794"/>
                      </a:cubicBezTo>
                      <a:cubicBezTo>
                        <a:pt x="44305" y="378463"/>
                        <a:pt x="33923" y="392845"/>
                        <a:pt x="24207" y="391131"/>
                      </a:cubicBezTo>
                      <a:cubicBezTo>
                        <a:pt x="6300" y="387892"/>
                        <a:pt x="2490" y="332171"/>
                        <a:pt x="1061" y="308739"/>
                      </a:cubicBezTo>
                      <a:cubicBezTo>
                        <a:pt x="-7225" y="175961"/>
                        <a:pt x="33923" y="43183"/>
                        <a:pt x="92501" y="984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74" name="Google Shape;4074;p34"/>
                <p:cNvSpPr/>
                <p:nvPr/>
              </p:nvSpPr>
              <p:spPr>
                <a:xfrm>
                  <a:off x="2111535" y="2560769"/>
                  <a:ext cx="160723" cy="293421"/>
                </a:xfrm>
                <a:custGeom>
                  <a:avLst/>
                  <a:gdLst/>
                  <a:ahLst/>
                  <a:cxnLst/>
                  <a:rect l="l" t="t" r="r" b="b"/>
                  <a:pathLst>
                    <a:path w="160723" h="293421" extrusionOk="0">
                      <a:moveTo>
                        <a:pt x="92584" y="18692"/>
                      </a:moveTo>
                      <a:cubicBezTo>
                        <a:pt x="102490" y="9834"/>
                        <a:pt x="116778" y="-2073"/>
                        <a:pt x="131160" y="309"/>
                      </a:cubicBezTo>
                      <a:cubicBezTo>
                        <a:pt x="156211" y="4500"/>
                        <a:pt x="162021" y="34027"/>
                        <a:pt x="160497" y="55268"/>
                      </a:cubicBezTo>
                      <a:cubicBezTo>
                        <a:pt x="158402" y="84414"/>
                        <a:pt x="143733" y="110703"/>
                        <a:pt x="128970" y="135183"/>
                      </a:cubicBezTo>
                      <a:cubicBezTo>
                        <a:pt x="44769" y="275010"/>
                        <a:pt x="31148" y="296917"/>
                        <a:pt x="18480" y="293012"/>
                      </a:cubicBezTo>
                      <a:cubicBezTo>
                        <a:pt x="15813" y="292155"/>
                        <a:pt x="9050" y="288916"/>
                        <a:pt x="3621" y="259103"/>
                      </a:cubicBezTo>
                      <a:cubicBezTo>
                        <a:pt x="-15906" y="151661"/>
                        <a:pt x="47817" y="58697"/>
                        <a:pt x="92584" y="185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75" name="Google Shape;4075;p34"/>
                <p:cNvSpPr/>
                <p:nvPr/>
              </p:nvSpPr>
              <p:spPr>
                <a:xfrm>
                  <a:off x="2032093" y="2278698"/>
                  <a:ext cx="181381" cy="253505"/>
                </a:xfrm>
                <a:custGeom>
                  <a:avLst/>
                  <a:gdLst/>
                  <a:ahLst/>
                  <a:cxnLst/>
                  <a:rect l="l" t="t" r="r" b="b"/>
                  <a:pathLst>
                    <a:path w="181381" h="253505" extrusionOk="0">
                      <a:moveTo>
                        <a:pt x="43900" y="98490"/>
                      </a:moveTo>
                      <a:cubicBezTo>
                        <a:pt x="69236" y="46865"/>
                        <a:pt x="81904" y="33053"/>
                        <a:pt x="98764" y="16670"/>
                      </a:cubicBezTo>
                      <a:cubicBezTo>
                        <a:pt x="137721" y="-21239"/>
                        <a:pt x="185060" y="10670"/>
                        <a:pt x="181155" y="60676"/>
                      </a:cubicBezTo>
                      <a:cubicBezTo>
                        <a:pt x="179250" y="84774"/>
                        <a:pt x="172297" y="104491"/>
                        <a:pt x="158200" y="124874"/>
                      </a:cubicBezTo>
                      <a:cubicBezTo>
                        <a:pt x="107241" y="198979"/>
                        <a:pt x="22183" y="267083"/>
                        <a:pt x="3133" y="251176"/>
                      </a:cubicBezTo>
                      <a:cubicBezTo>
                        <a:pt x="85" y="248604"/>
                        <a:pt x="-868" y="244127"/>
                        <a:pt x="847" y="227649"/>
                      </a:cubicBezTo>
                      <a:cubicBezTo>
                        <a:pt x="5800" y="181358"/>
                        <a:pt x="20659" y="145925"/>
                        <a:pt x="43804" y="984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76" name="Google Shape;4076;p34"/>
                <p:cNvSpPr/>
                <p:nvPr/>
              </p:nvSpPr>
              <p:spPr>
                <a:xfrm>
                  <a:off x="4607802" y="2130137"/>
                  <a:ext cx="448507" cy="1060266"/>
                </a:xfrm>
                <a:custGeom>
                  <a:avLst/>
                  <a:gdLst/>
                  <a:ahLst/>
                  <a:cxnLst/>
                  <a:rect l="l" t="t" r="r" b="b"/>
                  <a:pathLst>
                    <a:path w="448507" h="1060266" extrusionOk="0">
                      <a:moveTo>
                        <a:pt x="392594" y="1060171"/>
                      </a:moveTo>
                      <a:cubicBezTo>
                        <a:pt x="391166" y="1060171"/>
                        <a:pt x="389642" y="1059981"/>
                        <a:pt x="388213" y="1059409"/>
                      </a:cubicBezTo>
                      <a:cubicBezTo>
                        <a:pt x="380879" y="1057028"/>
                        <a:pt x="376783" y="1049027"/>
                        <a:pt x="379259" y="1041598"/>
                      </a:cubicBezTo>
                      <a:cubicBezTo>
                        <a:pt x="410978" y="944728"/>
                        <a:pt x="424503" y="845954"/>
                        <a:pt x="419264" y="748132"/>
                      </a:cubicBezTo>
                      <a:cubicBezTo>
                        <a:pt x="400595" y="398755"/>
                        <a:pt x="151802" y="145104"/>
                        <a:pt x="5212" y="24994"/>
                      </a:cubicBezTo>
                      <a:cubicBezTo>
                        <a:pt x="-883" y="20041"/>
                        <a:pt x="-1741" y="11183"/>
                        <a:pt x="3212" y="5182"/>
                      </a:cubicBezTo>
                      <a:cubicBezTo>
                        <a:pt x="8165" y="-819"/>
                        <a:pt x="17024" y="-1771"/>
                        <a:pt x="23024" y="3182"/>
                      </a:cubicBezTo>
                      <a:cubicBezTo>
                        <a:pt x="173234" y="126245"/>
                        <a:pt x="428123" y="386468"/>
                        <a:pt x="447363" y="746703"/>
                      </a:cubicBezTo>
                      <a:cubicBezTo>
                        <a:pt x="452792" y="848145"/>
                        <a:pt x="438886" y="950253"/>
                        <a:pt x="405929" y="1050551"/>
                      </a:cubicBezTo>
                      <a:cubicBezTo>
                        <a:pt x="404024" y="1056457"/>
                        <a:pt x="398500" y="1060266"/>
                        <a:pt x="392594" y="10602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77" name="Google Shape;4077;p34"/>
                <p:cNvSpPr/>
                <p:nvPr/>
              </p:nvSpPr>
              <p:spPr>
                <a:xfrm>
                  <a:off x="5021806" y="2586915"/>
                  <a:ext cx="279056" cy="225249"/>
                </a:xfrm>
                <a:custGeom>
                  <a:avLst/>
                  <a:gdLst/>
                  <a:ahLst/>
                  <a:cxnLst/>
                  <a:rect l="l" t="t" r="r" b="b"/>
                  <a:pathLst>
                    <a:path w="279056" h="225249" extrusionOk="0">
                      <a:moveTo>
                        <a:pt x="277378" y="86181"/>
                      </a:moveTo>
                      <a:cubicBezTo>
                        <a:pt x="283379" y="57797"/>
                        <a:pt x="273092" y="21125"/>
                        <a:pt x="249660" y="6838"/>
                      </a:cubicBezTo>
                      <a:cubicBezTo>
                        <a:pt x="200035" y="-23452"/>
                        <a:pt x="101832" y="53034"/>
                        <a:pt x="51445" y="115709"/>
                      </a:cubicBezTo>
                      <a:cubicBezTo>
                        <a:pt x="23346" y="150570"/>
                        <a:pt x="-10754" y="207149"/>
                        <a:pt x="3248" y="221817"/>
                      </a:cubicBezTo>
                      <a:cubicBezTo>
                        <a:pt x="11249" y="230199"/>
                        <a:pt x="32014" y="222008"/>
                        <a:pt x="59922" y="210387"/>
                      </a:cubicBezTo>
                      <a:cubicBezTo>
                        <a:pt x="265091" y="125329"/>
                        <a:pt x="274520" y="99516"/>
                        <a:pt x="277378" y="8608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78" name="Google Shape;4078;p34"/>
                <p:cNvSpPr/>
                <p:nvPr/>
              </p:nvSpPr>
              <p:spPr>
                <a:xfrm>
                  <a:off x="4960412" y="2304512"/>
                  <a:ext cx="239458" cy="282670"/>
                </a:xfrm>
                <a:custGeom>
                  <a:avLst/>
                  <a:gdLst/>
                  <a:ahLst/>
                  <a:cxnLst/>
                  <a:rect l="l" t="t" r="r" b="b"/>
                  <a:pathLst>
                    <a:path w="239458" h="282670" extrusionOk="0">
                      <a:moveTo>
                        <a:pt x="209601" y="117830"/>
                      </a:moveTo>
                      <a:cubicBezTo>
                        <a:pt x="239604" y="72395"/>
                        <a:pt x="242462" y="53917"/>
                        <a:pt x="237509" y="38963"/>
                      </a:cubicBezTo>
                      <a:cubicBezTo>
                        <a:pt x="231699" y="21246"/>
                        <a:pt x="213887" y="4958"/>
                        <a:pt x="194265" y="958"/>
                      </a:cubicBezTo>
                      <a:cubicBezTo>
                        <a:pt x="105111" y="-17044"/>
                        <a:pt x="13671" y="224319"/>
                        <a:pt x="4051" y="252323"/>
                      </a:cubicBezTo>
                      <a:cubicBezTo>
                        <a:pt x="1003" y="261276"/>
                        <a:pt x="-2807" y="274706"/>
                        <a:pt x="3099" y="280231"/>
                      </a:cubicBezTo>
                      <a:cubicBezTo>
                        <a:pt x="10718" y="287279"/>
                        <a:pt x="31007" y="277850"/>
                        <a:pt x="49866" y="267277"/>
                      </a:cubicBezTo>
                      <a:cubicBezTo>
                        <a:pt x="145116" y="213746"/>
                        <a:pt x="199218" y="133641"/>
                        <a:pt x="209601" y="11783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79" name="Google Shape;4079;p34"/>
                <p:cNvSpPr/>
                <p:nvPr/>
              </p:nvSpPr>
              <p:spPr>
                <a:xfrm>
                  <a:off x="4834443" y="2087280"/>
                  <a:ext cx="170929" cy="281464"/>
                </a:xfrm>
                <a:custGeom>
                  <a:avLst/>
                  <a:gdLst/>
                  <a:ahLst/>
                  <a:cxnLst/>
                  <a:rect l="l" t="t" r="r" b="b"/>
                  <a:pathLst>
                    <a:path w="170929" h="281464" extrusionOk="0">
                      <a:moveTo>
                        <a:pt x="164189" y="66128"/>
                      </a:moveTo>
                      <a:cubicBezTo>
                        <a:pt x="171619" y="42506"/>
                        <a:pt x="174381" y="21074"/>
                        <a:pt x="164761" y="9263"/>
                      </a:cubicBezTo>
                      <a:cubicBezTo>
                        <a:pt x="150473" y="-8167"/>
                        <a:pt x="123803" y="1929"/>
                        <a:pt x="105706" y="15550"/>
                      </a:cubicBezTo>
                      <a:cubicBezTo>
                        <a:pt x="60176" y="49935"/>
                        <a:pt x="32649" y="92417"/>
                        <a:pt x="18552" y="126516"/>
                      </a:cubicBezTo>
                      <a:cubicBezTo>
                        <a:pt x="17409" y="129374"/>
                        <a:pt x="-5451" y="186333"/>
                        <a:pt x="1216" y="260438"/>
                      </a:cubicBezTo>
                      <a:cubicBezTo>
                        <a:pt x="2455" y="274630"/>
                        <a:pt x="3884" y="278345"/>
                        <a:pt x="7027" y="280250"/>
                      </a:cubicBezTo>
                      <a:cubicBezTo>
                        <a:pt x="31601" y="294728"/>
                        <a:pt x="129518" y="177189"/>
                        <a:pt x="164189" y="660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80" name="Google Shape;4080;p34"/>
                <p:cNvSpPr/>
                <p:nvPr/>
              </p:nvSpPr>
              <p:spPr>
                <a:xfrm>
                  <a:off x="4630735" y="1926962"/>
                  <a:ext cx="101048" cy="242837"/>
                </a:xfrm>
                <a:custGeom>
                  <a:avLst/>
                  <a:gdLst/>
                  <a:ahLst/>
                  <a:cxnLst/>
                  <a:rect l="l" t="t" r="r" b="b"/>
                  <a:pathLst>
                    <a:path w="101048" h="242837" extrusionOk="0">
                      <a:moveTo>
                        <a:pt x="86774" y="10196"/>
                      </a:moveTo>
                      <a:cubicBezTo>
                        <a:pt x="77630" y="1718"/>
                        <a:pt x="62771" y="-2473"/>
                        <a:pt x="50388" y="1528"/>
                      </a:cubicBezTo>
                      <a:cubicBezTo>
                        <a:pt x="-10381" y="21245"/>
                        <a:pt x="-9715" y="236700"/>
                        <a:pt x="18384" y="242701"/>
                      </a:cubicBezTo>
                      <a:cubicBezTo>
                        <a:pt x="46292" y="248702"/>
                        <a:pt x="135446" y="55630"/>
                        <a:pt x="86774" y="1019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81" name="Google Shape;4081;p34"/>
                <p:cNvSpPr/>
                <p:nvPr/>
              </p:nvSpPr>
              <p:spPr>
                <a:xfrm>
                  <a:off x="4413611" y="1985809"/>
                  <a:ext cx="231352" cy="178024"/>
                </a:xfrm>
                <a:custGeom>
                  <a:avLst/>
                  <a:gdLst/>
                  <a:ahLst/>
                  <a:cxnLst/>
                  <a:rect l="l" t="t" r="r" b="b"/>
                  <a:pathLst>
                    <a:path w="231352" h="178024" extrusionOk="0">
                      <a:moveTo>
                        <a:pt x="156313" y="38610"/>
                      </a:moveTo>
                      <a:cubicBezTo>
                        <a:pt x="100877" y="-2442"/>
                        <a:pt x="16867" y="-10539"/>
                        <a:pt x="2579" y="13274"/>
                      </a:cubicBezTo>
                      <a:cubicBezTo>
                        <a:pt x="865" y="16036"/>
                        <a:pt x="103" y="18703"/>
                        <a:pt x="8" y="22609"/>
                      </a:cubicBezTo>
                      <a:cubicBezTo>
                        <a:pt x="-373" y="45564"/>
                        <a:pt x="13533" y="66233"/>
                        <a:pt x="28868" y="83378"/>
                      </a:cubicBezTo>
                      <a:cubicBezTo>
                        <a:pt x="39251" y="94998"/>
                        <a:pt x="67159" y="121573"/>
                        <a:pt x="204605" y="173389"/>
                      </a:cubicBezTo>
                      <a:cubicBezTo>
                        <a:pt x="214606" y="177104"/>
                        <a:pt x="222512" y="180057"/>
                        <a:pt x="227179" y="176247"/>
                      </a:cubicBezTo>
                      <a:cubicBezTo>
                        <a:pt x="242419" y="163578"/>
                        <a:pt x="215273" y="82330"/>
                        <a:pt x="156313" y="386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82" name="Google Shape;4082;p34"/>
                <p:cNvSpPr/>
                <p:nvPr/>
              </p:nvSpPr>
              <p:spPr>
                <a:xfrm>
                  <a:off x="4725144" y="2689586"/>
                  <a:ext cx="305315" cy="124534"/>
                </a:xfrm>
                <a:custGeom>
                  <a:avLst/>
                  <a:gdLst/>
                  <a:ahLst/>
                  <a:cxnLst/>
                  <a:rect l="l" t="t" r="r" b="b"/>
                  <a:pathLst>
                    <a:path w="305315" h="124534" extrusionOk="0">
                      <a:moveTo>
                        <a:pt x="187170" y="28774"/>
                      </a:moveTo>
                      <a:cubicBezTo>
                        <a:pt x="157357" y="16582"/>
                        <a:pt x="64202" y="-21328"/>
                        <a:pt x="19625" y="16106"/>
                      </a:cubicBezTo>
                      <a:cubicBezTo>
                        <a:pt x="15720" y="19344"/>
                        <a:pt x="-282" y="32774"/>
                        <a:pt x="4" y="50872"/>
                      </a:cubicBezTo>
                      <a:cubicBezTo>
                        <a:pt x="99" y="57349"/>
                        <a:pt x="2385" y="69826"/>
                        <a:pt x="22007" y="85924"/>
                      </a:cubicBezTo>
                      <a:cubicBezTo>
                        <a:pt x="41818" y="102211"/>
                        <a:pt x="85633" y="127167"/>
                        <a:pt x="227175" y="124309"/>
                      </a:cubicBezTo>
                      <a:cubicBezTo>
                        <a:pt x="298232" y="122881"/>
                        <a:pt x="303661" y="116213"/>
                        <a:pt x="304899" y="112117"/>
                      </a:cubicBezTo>
                      <a:cubicBezTo>
                        <a:pt x="311471" y="91353"/>
                        <a:pt x="238891" y="49919"/>
                        <a:pt x="187075" y="287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83" name="Google Shape;4083;p34"/>
                <p:cNvSpPr/>
                <p:nvPr/>
              </p:nvSpPr>
              <p:spPr>
                <a:xfrm>
                  <a:off x="4654360" y="2472703"/>
                  <a:ext cx="314189" cy="127154"/>
                </a:xfrm>
                <a:custGeom>
                  <a:avLst/>
                  <a:gdLst/>
                  <a:ahLst/>
                  <a:cxnLst/>
                  <a:rect l="l" t="t" r="r" b="b"/>
                  <a:pathLst>
                    <a:path w="314189" h="127154" extrusionOk="0">
                      <a:moveTo>
                        <a:pt x="20672" y="11394"/>
                      </a:moveTo>
                      <a:cubicBezTo>
                        <a:pt x="15434" y="14537"/>
                        <a:pt x="194" y="23014"/>
                        <a:pt x="3" y="35873"/>
                      </a:cubicBezTo>
                      <a:cubicBezTo>
                        <a:pt x="-187" y="47017"/>
                        <a:pt x="8861" y="56542"/>
                        <a:pt x="18005" y="63972"/>
                      </a:cubicBezTo>
                      <a:cubicBezTo>
                        <a:pt x="64297" y="101976"/>
                        <a:pt x="145164" y="117693"/>
                        <a:pt x="163547" y="121217"/>
                      </a:cubicBezTo>
                      <a:cubicBezTo>
                        <a:pt x="163547" y="121217"/>
                        <a:pt x="211268" y="130456"/>
                        <a:pt x="282800" y="125884"/>
                      </a:cubicBezTo>
                      <a:cubicBezTo>
                        <a:pt x="296897" y="125027"/>
                        <a:pt x="311090" y="123503"/>
                        <a:pt x="313756" y="115978"/>
                      </a:cubicBezTo>
                      <a:cubicBezTo>
                        <a:pt x="318614" y="102167"/>
                        <a:pt x="281372" y="77307"/>
                        <a:pt x="265560" y="66925"/>
                      </a:cubicBezTo>
                      <a:cubicBezTo>
                        <a:pt x="176311" y="8155"/>
                        <a:pt x="67345" y="-16229"/>
                        <a:pt x="20768" y="1129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84" name="Google Shape;4084;p34"/>
                <p:cNvSpPr/>
                <p:nvPr/>
              </p:nvSpPr>
              <p:spPr>
                <a:xfrm>
                  <a:off x="4585159" y="2298465"/>
                  <a:ext cx="250696" cy="82995"/>
                </a:xfrm>
                <a:custGeom>
                  <a:avLst/>
                  <a:gdLst/>
                  <a:ahLst/>
                  <a:cxnLst/>
                  <a:rect l="l" t="t" r="r" b="b"/>
                  <a:pathLst>
                    <a:path w="250696" h="82995" extrusionOk="0">
                      <a:moveTo>
                        <a:pt x="29757" y="11004"/>
                      </a:moveTo>
                      <a:cubicBezTo>
                        <a:pt x="19660" y="14338"/>
                        <a:pt x="5659" y="19577"/>
                        <a:pt x="1563" y="30530"/>
                      </a:cubicBezTo>
                      <a:cubicBezTo>
                        <a:pt x="-5486" y="49676"/>
                        <a:pt x="12707" y="65487"/>
                        <a:pt x="28138" y="72917"/>
                      </a:cubicBezTo>
                      <a:cubicBezTo>
                        <a:pt x="49283" y="83108"/>
                        <a:pt x="73477" y="83394"/>
                        <a:pt x="96432" y="82823"/>
                      </a:cubicBezTo>
                      <a:cubicBezTo>
                        <a:pt x="227496" y="79965"/>
                        <a:pt x="248260" y="79203"/>
                        <a:pt x="250546" y="68821"/>
                      </a:cubicBezTo>
                      <a:cubicBezTo>
                        <a:pt x="251023" y="66630"/>
                        <a:pt x="251499" y="60629"/>
                        <a:pt x="232830" y="44913"/>
                      </a:cubicBezTo>
                      <a:cubicBezTo>
                        <a:pt x="165774" y="-11665"/>
                        <a:pt x="75477" y="-4331"/>
                        <a:pt x="29757" y="109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85" name="Google Shape;4085;p34"/>
                <p:cNvSpPr/>
                <p:nvPr/>
              </p:nvSpPr>
              <p:spPr>
                <a:xfrm>
                  <a:off x="4415653" y="2138404"/>
                  <a:ext cx="232200" cy="91673"/>
                </a:xfrm>
                <a:custGeom>
                  <a:avLst/>
                  <a:gdLst/>
                  <a:ahLst/>
                  <a:cxnLst/>
                  <a:rect l="l" t="t" r="r" b="b"/>
                  <a:pathLst>
                    <a:path w="232200" h="91673" extrusionOk="0">
                      <a:moveTo>
                        <a:pt x="109408" y="1107"/>
                      </a:moveTo>
                      <a:cubicBezTo>
                        <a:pt x="63307" y="-1846"/>
                        <a:pt x="48638" y="1488"/>
                        <a:pt x="30541" y="6631"/>
                      </a:cubicBezTo>
                      <a:cubicBezTo>
                        <a:pt x="-11464" y="18633"/>
                        <a:pt x="-8131" y="64353"/>
                        <a:pt x="28255" y="81593"/>
                      </a:cubicBezTo>
                      <a:cubicBezTo>
                        <a:pt x="45781" y="89880"/>
                        <a:pt x="62354" y="92928"/>
                        <a:pt x="82166" y="91214"/>
                      </a:cubicBezTo>
                      <a:cubicBezTo>
                        <a:pt x="154175" y="85308"/>
                        <a:pt x="235614" y="53209"/>
                        <a:pt x="232090" y="33587"/>
                      </a:cubicBezTo>
                      <a:cubicBezTo>
                        <a:pt x="231518" y="30444"/>
                        <a:pt x="228756" y="27967"/>
                        <a:pt x="216564" y="22633"/>
                      </a:cubicBezTo>
                      <a:cubicBezTo>
                        <a:pt x="182274" y="7584"/>
                        <a:pt x="151699" y="3774"/>
                        <a:pt x="109408" y="101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86" name="Google Shape;4086;p34"/>
                <p:cNvSpPr/>
                <p:nvPr/>
              </p:nvSpPr>
              <p:spPr>
                <a:xfrm>
                  <a:off x="3105040" y="2316897"/>
                  <a:ext cx="770559" cy="1003559"/>
                </a:xfrm>
                <a:custGeom>
                  <a:avLst/>
                  <a:gdLst/>
                  <a:ahLst/>
                  <a:cxnLst/>
                  <a:rect l="l" t="t" r="r" b="b"/>
                  <a:pathLst>
                    <a:path w="770559" h="1003559" extrusionOk="0">
                      <a:moveTo>
                        <a:pt x="313716" y="1003559"/>
                      </a:moveTo>
                      <a:cubicBezTo>
                        <a:pt x="305620" y="1003559"/>
                        <a:pt x="297809" y="1001368"/>
                        <a:pt x="291237" y="996987"/>
                      </a:cubicBezTo>
                      <a:cubicBezTo>
                        <a:pt x="284760" y="992701"/>
                        <a:pt x="282950" y="983938"/>
                        <a:pt x="287236" y="977461"/>
                      </a:cubicBezTo>
                      <a:cubicBezTo>
                        <a:pt x="291523" y="970984"/>
                        <a:pt x="300190" y="969269"/>
                        <a:pt x="306763" y="973460"/>
                      </a:cubicBezTo>
                      <a:cubicBezTo>
                        <a:pt x="311525" y="976699"/>
                        <a:pt x="317621" y="975270"/>
                        <a:pt x="320764" y="974127"/>
                      </a:cubicBezTo>
                      <a:cubicBezTo>
                        <a:pt x="327527" y="971650"/>
                        <a:pt x="333337" y="966221"/>
                        <a:pt x="334957" y="960887"/>
                      </a:cubicBezTo>
                      <a:cubicBezTo>
                        <a:pt x="339052" y="947362"/>
                        <a:pt x="331337" y="930693"/>
                        <a:pt x="323812" y="916120"/>
                      </a:cubicBezTo>
                      <a:cubicBezTo>
                        <a:pt x="314383" y="897832"/>
                        <a:pt x="304191" y="879639"/>
                        <a:pt x="293332" y="861923"/>
                      </a:cubicBezTo>
                      <a:cubicBezTo>
                        <a:pt x="230277" y="846016"/>
                        <a:pt x="173032" y="807154"/>
                        <a:pt x="144933" y="788008"/>
                      </a:cubicBezTo>
                      <a:cubicBezTo>
                        <a:pt x="138742" y="783817"/>
                        <a:pt x="134265" y="780770"/>
                        <a:pt x="131788" y="779436"/>
                      </a:cubicBezTo>
                      <a:cubicBezTo>
                        <a:pt x="56827" y="739526"/>
                        <a:pt x="-16325" y="668946"/>
                        <a:pt x="3201" y="590555"/>
                      </a:cubicBezTo>
                      <a:cubicBezTo>
                        <a:pt x="4058" y="587031"/>
                        <a:pt x="6249" y="584078"/>
                        <a:pt x="9297" y="582078"/>
                      </a:cubicBezTo>
                      <a:cubicBezTo>
                        <a:pt x="32538" y="567124"/>
                        <a:pt x="65875" y="574363"/>
                        <a:pt x="100546" y="602271"/>
                      </a:cubicBezTo>
                      <a:cubicBezTo>
                        <a:pt x="184176" y="669422"/>
                        <a:pt x="255994" y="749623"/>
                        <a:pt x="311144" y="837062"/>
                      </a:cubicBezTo>
                      <a:cubicBezTo>
                        <a:pt x="340386" y="842873"/>
                        <a:pt x="369913" y="842491"/>
                        <a:pt x="397060" y="830585"/>
                      </a:cubicBezTo>
                      <a:cubicBezTo>
                        <a:pt x="427825" y="817060"/>
                        <a:pt x="466973" y="782770"/>
                        <a:pt x="478594" y="696092"/>
                      </a:cubicBezTo>
                      <a:cubicBezTo>
                        <a:pt x="483451" y="659707"/>
                        <a:pt x="478594" y="619892"/>
                        <a:pt x="465354" y="582173"/>
                      </a:cubicBezTo>
                      <a:cubicBezTo>
                        <a:pt x="457829" y="582840"/>
                        <a:pt x="449923" y="583126"/>
                        <a:pt x="441541" y="583126"/>
                      </a:cubicBezTo>
                      <a:lnTo>
                        <a:pt x="441541" y="583126"/>
                      </a:lnTo>
                      <a:cubicBezTo>
                        <a:pt x="347339" y="582935"/>
                        <a:pt x="265805" y="524738"/>
                        <a:pt x="237897" y="483399"/>
                      </a:cubicBezTo>
                      <a:cubicBezTo>
                        <a:pt x="222847" y="461015"/>
                        <a:pt x="223990" y="445680"/>
                        <a:pt x="227705" y="436631"/>
                      </a:cubicBezTo>
                      <a:cubicBezTo>
                        <a:pt x="239231" y="407961"/>
                        <a:pt x="291523" y="403580"/>
                        <a:pt x="321527" y="407389"/>
                      </a:cubicBezTo>
                      <a:cubicBezTo>
                        <a:pt x="366865" y="413390"/>
                        <a:pt x="411347" y="442156"/>
                        <a:pt x="446780" y="488447"/>
                      </a:cubicBezTo>
                      <a:cubicBezTo>
                        <a:pt x="461449" y="507688"/>
                        <a:pt x="473831" y="529024"/>
                        <a:pt x="483547" y="551312"/>
                      </a:cubicBezTo>
                      <a:cubicBezTo>
                        <a:pt x="517932" y="544931"/>
                        <a:pt x="537363" y="530929"/>
                        <a:pt x="548031" y="518737"/>
                      </a:cubicBezTo>
                      <a:cubicBezTo>
                        <a:pt x="568033" y="496067"/>
                        <a:pt x="573748" y="461396"/>
                        <a:pt x="563747" y="423677"/>
                      </a:cubicBezTo>
                      <a:cubicBezTo>
                        <a:pt x="562414" y="418439"/>
                        <a:pt x="560699" y="413390"/>
                        <a:pt x="558890" y="408342"/>
                      </a:cubicBezTo>
                      <a:cubicBezTo>
                        <a:pt x="533648" y="420439"/>
                        <a:pt x="504692" y="425582"/>
                        <a:pt x="476308" y="418248"/>
                      </a:cubicBezTo>
                      <a:cubicBezTo>
                        <a:pt x="436684" y="407961"/>
                        <a:pt x="405442" y="375005"/>
                        <a:pt x="394869" y="347763"/>
                      </a:cubicBezTo>
                      <a:cubicBezTo>
                        <a:pt x="388868" y="332332"/>
                        <a:pt x="389249" y="318140"/>
                        <a:pt x="396012" y="307948"/>
                      </a:cubicBezTo>
                      <a:cubicBezTo>
                        <a:pt x="412109" y="283469"/>
                        <a:pt x="460973" y="286231"/>
                        <a:pt x="488976" y="295661"/>
                      </a:cubicBezTo>
                      <a:cubicBezTo>
                        <a:pt x="520980" y="306615"/>
                        <a:pt x="550603" y="333380"/>
                        <a:pt x="570700" y="367765"/>
                      </a:cubicBezTo>
                      <a:cubicBezTo>
                        <a:pt x="581368" y="359384"/>
                        <a:pt x="589941" y="349859"/>
                        <a:pt x="595751" y="341000"/>
                      </a:cubicBezTo>
                      <a:cubicBezTo>
                        <a:pt x="624136" y="297471"/>
                        <a:pt x="609372" y="234320"/>
                        <a:pt x="559842" y="187267"/>
                      </a:cubicBezTo>
                      <a:cubicBezTo>
                        <a:pt x="554508" y="182218"/>
                        <a:pt x="553936" y="173932"/>
                        <a:pt x="558508" y="168217"/>
                      </a:cubicBezTo>
                      <a:cubicBezTo>
                        <a:pt x="563176" y="162502"/>
                        <a:pt x="571272" y="161168"/>
                        <a:pt x="577368" y="165359"/>
                      </a:cubicBezTo>
                      <a:cubicBezTo>
                        <a:pt x="620516" y="194410"/>
                        <a:pt x="677476" y="200411"/>
                        <a:pt x="709956" y="179361"/>
                      </a:cubicBezTo>
                      <a:cubicBezTo>
                        <a:pt x="728625" y="167360"/>
                        <a:pt x="740341" y="145738"/>
                        <a:pt x="742150" y="120211"/>
                      </a:cubicBezTo>
                      <a:cubicBezTo>
                        <a:pt x="744532" y="85921"/>
                        <a:pt x="728530" y="51059"/>
                        <a:pt x="698145" y="24770"/>
                      </a:cubicBezTo>
                      <a:cubicBezTo>
                        <a:pt x="692335" y="19722"/>
                        <a:pt x="691668" y="10768"/>
                        <a:pt x="696716" y="4863"/>
                      </a:cubicBezTo>
                      <a:cubicBezTo>
                        <a:pt x="701860" y="-947"/>
                        <a:pt x="710718" y="-1709"/>
                        <a:pt x="716623" y="3434"/>
                      </a:cubicBezTo>
                      <a:cubicBezTo>
                        <a:pt x="753771" y="35629"/>
                        <a:pt x="773297" y="78872"/>
                        <a:pt x="770249" y="122116"/>
                      </a:cubicBezTo>
                      <a:cubicBezTo>
                        <a:pt x="767868" y="156596"/>
                        <a:pt x="751390" y="186028"/>
                        <a:pt x="725291" y="202888"/>
                      </a:cubicBezTo>
                      <a:cubicBezTo>
                        <a:pt x="696907" y="221366"/>
                        <a:pt x="656140" y="224605"/>
                        <a:pt x="616325" y="213651"/>
                      </a:cubicBezTo>
                      <a:cubicBezTo>
                        <a:pt x="643757" y="261752"/>
                        <a:pt x="646043" y="315283"/>
                        <a:pt x="619278" y="356240"/>
                      </a:cubicBezTo>
                      <a:cubicBezTo>
                        <a:pt x="610515" y="369766"/>
                        <a:pt x="598037" y="382720"/>
                        <a:pt x="583464" y="393483"/>
                      </a:cubicBezTo>
                      <a:cubicBezTo>
                        <a:pt x="586417" y="400913"/>
                        <a:pt x="588989" y="408532"/>
                        <a:pt x="591084" y="416343"/>
                      </a:cubicBezTo>
                      <a:cubicBezTo>
                        <a:pt x="603562" y="463397"/>
                        <a:pt x="595656" y="507497"/>
                        <a:pt x="569272" y="537311"/>
                      </a:cubicBezTo>
                      <a:cubicBezTo>
                        <a:pt x="555937" y="552360"/>
                        <a:pt x="532886" y="569505"/>
                        <a:pt x="493834" y="577887"/>
                      </a:cubicBezTo>
                      <a:cubicBezTo>
                        <a:pt x="507169" y="618273"/>
                        <a:pt x="511931" y="660659"/>
                        <a:pt x="506692" y="699616"/>
                      </a:cubicBezTo>
                      <a:cubicBezTo>
                        <a:pt x="493262" y="799248"/>
                        <a:pt x="445923" y="839729"/>
                        <a:pt x="408585" y="856112"/>
                      </a:cubicBezTo>
                      <a:cubicBezTo>
                        <a:pt x="383248" y="867256"/>
                        <a:pt x="356578" y="870209"/>
                        <a:pt x="330099" y="867828"/>
                      </a:cubicBezTo>
                      <a:cubicBezTo>
                        <a:pt x="336671" y="879448"/>
                        <a:pt x="343053" y="891069"/>
                        <a:pt x="349149" y="902880"/>
                      </a:cubicBezTo>
                      <a:cubicBezTo>
                        <a:pt x="359912" y="923740"/>
                        <a:pt x="368866" y="946123"/>
                        <a:pt x="362103" y="968603"/>
                      </a:cubicBezTo>
                      <a:cubicBezTo>
                        <a:pt x="357912" y="982604"/>
                        <a:pt x="345815" y="994701"/>
                        <a:pt x="330575" y="1000225"/>
                      </a:cubicBezTo>
                      <a:cubicBezTo>
                        <a:pt x="325051" y="1002226"/>
                        <a:pt x="319431" y="1003178"/>
                        <a:pt x="314002" y="1003178"/>
                      </a:cubicBezTo>
                      <a:close/>
                      <a:moveTo>
                        <a:pt x="29204" y="603509"/>
                      </a:moveTo>
                      <a:cubicBezTo>
                        <a:pt x="19393" y="663993"/>
                        <a:pt x="84449" y="722191"/>
                        <a:pt x="144933" y="754385"/>
                      </a:cubicBezTo>
                      <a:cubicBezTo>
                        <a:pt x="147981" y="756005"/>
                        <a:pt x="153315" y="759624"/>
                        <a:pt x="160649" y="764577"/>
                      </a:cubicBezTo>
                      <a:cubicBezTo>
                        <a:pt x="182461" y="779341"/>
                        <a:pt x="223228" y="807058"/>
                        <a:pt x="269234" y="824584"/>
                      </a:cubicBezTo>
                      <a:cubicBezTo>
                        <a:pt x="218466" y="750385"/>
                        <a:pt x="155220" y="682186"/>
                        <a:pt x="82830" y="624083"/>
                      </a:cubicBezTo>
                      <a:cubicBezTo>
                        <a:pt x="65971" y="610558"/>
                        <a:pt x="43777" y="599128"/>
                        <a:pt x="29204" y="603509"/>
                      </a:cubicBezTo>
                      <a:close/>
                      <a:moveTo>
                        <a:pt x="300952" y="434345"/>
                      </a:moveTo>
                      <a:cubicBezTo>
                        <a:pt x="276568" y="434345"/>
                        <a:pt x="256185" y="441013"/>
                        <a:pt x="253708" y="447204"/>
                      </a:cubicBezTo>
                      <a:cubicBezTo>
                        <a:pt x="252851" y="449204"/>
                        <a:pt x="253423" y="456157"/>
                        <a:pt x="261233" y="467683"/>
                      </a:cubicBezTo>
                      <a:cubicBezTo>
                        <a:pt x="284950" y="502830"/>
                        <a:pt x="358579" y="554837"/>
                        <a:pt x="441351" y="555027"/>
                      </a:cubicBezTo>
                      <a:cubicBezTo>
                        <a:pt x="445732" y="555027"/>
                        <a:pt x="449923" y="554932"/>
                        <a:pt x="454019" y="554741"/>
                      </a:cubicBezTo>
                      <a:cubicBezTo>
                        <a:pt x="445828" y="537406"/>
                        <a:pt x="435826" y="520832"/>
                        <a:pt x="424206" y="505688"/>
                      </a:cubicBezTo>
                      <a:cubicBezTo>
                        <a:pt x="393345" y="465397"/>
                        <a:pt x="355531" y="440441"/>
                        <a:pt x="317716" y="435488"/>
                      </a:cubicBezTo>
                      <a:cubicBezTo>
                        <a:pt x="312002" y="434726"/>
                        <a:pt x="306382" y="434440"/>
                        <a:pt x="300952" y="434440"/>
                      </a:cubicBezTo>
                      <a:close/>
                      <a:moveTo>
                        <a:pt x="445828" y="316902"/>
                      </a:moveTo>
                      <a:cubicBezTo>
                        <a:pt x="432493" y="316902"/>
                        <a:pt x="421920" y="319664"/>
                        <a:pt x="419443" y="323474"/>
                      </a:cubicBezTo>
                      <a:cubicBezTo>
                        <a:pt x="418586" y="324808"/>
                        <a:pt x="417824" y="329380"/>
                        <a:pt x="421063" y="337666"/>
                      </a:cubicBezTo>
                      <a:cubicBezTo>
                        <a:pt x="428778" y="357764"/>
                        <a:pt x="453257" y="383291"/>
                        <a:pt x="483261" y="391006"/>
                      </a:cubicBezTo>
                      <a:cubicBezTo>
                        <a:pt x="505359" y="396817"/>
                        <a:pt x="527648" y="392149"/>
                        <a:pt x="546793" y="382815"/>
                      </a:cubicBezTo>
                      <a:cubicBezTo>
                        <a:pt x="530124" y="353764"/>
                        <a:pt x="505835" y="331285"/>
                        <a:pt x="479737" y="322427"/>
                      </a:cubicBezTo>
                      <a:cubicBezTo>
                        <a:pt x="468307" y="318521"/>
                        <a:pt x="456305" y="316902"/>
                        <a:pt x="445923" y="3169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4087" name="Google Shape;4087;p34"/>
              <p:cNvSpPr/>
              <p:nvPr/>
            </p:nvSpPr>
            <p:spPr>
              <a:xfrm>
                <a:off x="5123944" y="3905228"/>
                <a:ext cx="1520475" cy="627381"/>
              </a:xfrm>
              <a:custGeom>
                <a:avLst/>
                <a:gdLst/>
                <a:ahLst/>
                <a:cxnLst/>
                <a:rect l="l" t="t" r="r" b="b"/>
                <a:pathLst>
                  <a:path w="1520475" h="627381" extrusionOk="0">
                    <a:moveTo>
                      <a:pt x="0" y="341947"/>
                    </a:moveTo>
                    <a:cubicBezTo>
                      <a:pt x="60960" y="228029"/>
                      <a:pt x="121825" y="114014"/>
                      <a:pt x="182785" y="0"/>
                    </a:cubicBezTo>
                    <a:cubicBezTo>
                      <a:pt x="236601" y="95726"/>
                      <a:pt x="322612" y="208121"/>
                      <a:pt x="456343" y="251460"/>
                    </a:cubicBezTo>
                    <a:cubicBezTo>
                      <a:pt x="648653" y="313754"/>
                      <a:pt x="760000" y="174879"/>
                      <a:pt x="1066895" y="177260"/>
                    </a:cubicBezTo>
                    <a:cubicBezTo>
                      <a:pt x="1312450" y="179165"/>
                      <a:pt x="1520476" y="299085"/>
                      <a:pt x="1520476" y="299085"/>
                    </a:cubicBezTo>
                    <a:cubicBezTo>
                      <a:pt x="1520476" y="299085"/>
                      <a:pt x="1485424" y="310229"/>
                      <a:pt x="1391984" y="333565"/>
                    </a:cubicBezTo>
                    <a:cubicBezTo>
                      <a:pt x="1325309" y="350139"/>
                      <a:pt x="1271492" y="367855"/>
                      <a:pt x="1235202" y="380714"/>
                    </a:cubicBezTo>
                    <a:cubicBezTo>
                      <a:pt x="1264348" y="405098"/>
                      <a:pt x="1294448" y="432054"/>
                      <a:pt x="1325213" y="461867"/>
                    </a:cubicBezTo>
                    <a:cubicBezTo>
                      <a:pt x="1364742" y="500253"/>
                      <a:pt x="1399699" y="538067"/>
                      <a:pt x="1430464" y="574072"/>
                    </a:cubicBezTo>
                    <a:cubicBezTo>
                      <a:pt x="1341691" y="551783"/>
                      <a:pt x="1208723" y="527494"/>
                      <a:pt x="1048322" y="533876"/>
                    </a:cubicBezTo>
                    <a:cubicBezTo>
                      <a:pt x="757428" y="545592"/>
                      <a:pt x="644747" y="647605"/>
                      <a:pt x="449009" y="623792"/>
                    </a:cubicBezTo>
                    <a:cubicBezTo>
                      <a:pt x="333756" y="609695"/>
                      <a:pt x="175451" y="550355"/>
                      <a:pt x="0" y="34194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88" name="Google Shape;4088;p34"/>
              <p:cNvSpPr/>
              <p:nvPr/>
            </p:nvSpPr>
            <p:spPr>
              <a:xfrm>
                <a:off x="6072785" y="4371448"/>
                <a:ext cx="167584" cy="32126"/>
              </a:xfrm>
              <a:custGeom>
                <a:avLst/>
                <a:gdLst/>
                <a:ahLst/>
                <a:cxnLst/>
                <a:rect l="l" t="t" r="r" b="b"/>
                <a:pathLst>
                  <a:path w="167584" h="32126" extrusionOk="0">
                    <a:moveTo>
                      <a:pt x="14040" y="32127"/>
                    </a:moveTo>
                    <a:cubicBezTo>
                      <a:pt x="6706" y="32127"/>
                      <a:pt x="515" y="26412"/>
                      <a:pt x="38" y="18982"/>
                    </a:cubicBezTo>
                    <a:cubicBezTo>
                      <a:pt x="-533" y="11171"/>
                      <a:pt x="5373" y="4504"/>
                      <a:pt x="13183" y="3932"/>
                    </a:cubicBezTo>
                    <a:cubicBezTo>
                      <a:pt x="59855" y="694"/>
                      <a:pt x="107100" y="-544"/>
                      <a:pt x="153677" y="218"/>
                    </a:cubicBezTo>
                    <a:cubicBezTo>
                      <a:pt x="161392" y="313"/>
                      <a:pt x="167679" y="6695"/>
                      <a:pt x="167583" y="14505"/>
                    </a:cubicBezTo>
                    <a:cubicBezTo>
                      <a:pt x="167488" y="22221"/>
                      <a:pt x="161202" y="28412"/>
                      <a:pt x="153486" y="28412"/>
                    </a:cubicBezTo>
                    <a:lnTo>
                      <a:pt x="153296" y="28412"/>
                    </a:lnTo>
                    <a:cubicBezTo>
                      <a:pt x="107290" y="27936"/>
                      <a:pt x="60998" y="28983"/>
                      <a:pt x="15088" y="32127"/>
                    </a:cubicBezTo>
                    <a:cubicBezTo>
                      <a:pt x="14802" y="32127"/>
                      <a:pt x="14516" y="32127"/>
                      <a:pt x="14136" y="32127"/>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89" name="Google Shape;4089;p34"/>
              <p:cNvSpPr/>
              <p:nvPr/>
            </p:nvSpPr>
            <p:spPr>
              <a:xfrm>
                <a:off x="5176209" y="4212139"/>
                <a:ext cx="821200" cy="277033"/>
              </a:xfrm>
              <a:custGeom>
                <a:avLst/>
                <a:gdLst/>
                <a:ahLst/>
                <a:cxnLst/>
                <a:rect l="l" t="t" r="r" b="b"/>
                <a:pathLst>
                  <a:path w="821200" h="277033" extrusionOk="0">
                    <a:moveTo>
                      <a:pt x="423900" y="276938"/>
                    </a:moveTo>
                    <a:cubicBezTo>
                      <a:pt x="421519" y="276938"/>
                      <a:pt x="419042" y="276938"/>
                      <a:pt x="416566" y="276938"/>
                    </a:cubicBezTo>
                    <a:cubicBezTo>
                      <a:pt x="278834" y="274081"/>
                      <a:pt x="139769" y="188641"/>
                      <a:pt x="3181" y="23002"/>
                    </a:cubicBezTo>
                    <a:cubicBezTo>
                      <a:pt x="-1677" y="17001"/>
                      <a:pt x="-915" y="8143"/>
                      <a:pt x="5086" y="3190"/>
                    </a:cubicBezTo>
                    <a:cubicBezTo>
                      <a:pt x="11182" y="-1763"/>
                      <a:pt x="20040" y="-811"/>
                      <a:pt x="24993" y="5095"/>
                    </a:cubicBezTo>
                    <a:cubicBezTo>
                      <a:pt x="156057" y="164162"/>
                      <a:pt x="287978" y="246077"/>
                      <a:pt x="417137" y="248744"/>
                    </a:cubicBezTo>
                    <a:cubicBezTo>
                      <a:pt x="470096" y="249792"/>
                      <a:pt x="511625" y="238267"/>
                      <a:pt x="570014" y="222360"/>
                    </a:cubicBezTo>
                    <a:cubicBezTo>
                      <a:pt x="627164" y="206739"/>
                      <a:pt x="698315" y="187308"/>
                      <a:pt x="805281" y="173497"/>
                    </a:cubicBezTo>
                    <a:cubicBezTo>
                      <a:pt x="812806" y="172544"/>
                      <a:pt x="820045" y="177973"/>
                      <a:pt x="821093" y="185689"/>
                    </a:cubicBezTo>
                    <a:cubicBezTo>
                      <a:pt x="822045" y="193404"/>
                      <a:pt x="816616" y="200452"/>
                      <a:pt x="808901" y="201500"/>
                    </a:cubicBezTo>
                    <a:cubicBezTo>
                      <a:pt x="703840" y="215026"/>
                      <a:pt x="633736" y="234171"/>
                      <a:pt x="577443" y="249601"/>
                    </a:cubicBezTo>
                    <a:cubicBezTo>
                      <a:pt x="521722" y="264841"/>
                      <a:pt x="477050" y="277033"/>
                      <a:pt x="423900" y="277033"/>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4090" name="Google Shape;4090;p34"/>
            <p:cNvGrpSpPr/>
            <p:nvPr/>
          </p:nvGrpSpPr>
          <p:grpSpPr>
            <a:xfrm>
              <a:off x="8270970" y="322694"/>
              <a:ext cx="944412" cy="764945"/>
              <a:chOff x="510962" y="2415493"/>
              <a:chExt cx="2982039" cy="2415360"/>
            </a:xfrm>
          </p:grpSpPr>
          <p:sp>
            <p:nvSpPr>
              <p:cNvPr id="4091" name="Google Shape;4091;p34"/>
              <p:cNvSpPr/>
              <p:nvPr/>
            </p:nvSpPr>
            <p:spPr>
              <a:xfrm>
                <a:off x="510962" y="2417954"/>
                <a:ext cx="2982039" cy="2412899"/>
              </a:xfrm>
              <a:custGeom>
                <a:avLst/>
                <a:gdLst/>
                <a:ahLst/>
                <a:cxnLst/>
                <a:rect l="l" t="t" r="r" b="b"/>
                <a:pathLst>
                  <a:path w="7501985" h="6070187" extrusionOk="0">
                    <a:moveTo>
                      <a:pt x="219361" y="2824163"/>
                    </a:moveTo>
                    <a:cubicBezTo>
                      <a:pt x="146209" y="2868454"/>
                      <a:pt x="73057" y="2912745"/>
                      <a:pt x="0" y="2957131"/>
                    </a:cubicBezTo>
                    <a:cubicBezTo>
                      <a:pt x="568357" y="3994785"/>
                      <a:pt x="1136618" y="5032439"/>
                      <a:pt x="1704975" y="6070188"/>
                    </a:cubicBezTo>
                    <a:cubicBezTo>
                      <a:pt x="2078831" y="5760054"/>
                      <a:pt x="2637568" y="5370100"/>
                      <a:pt x="3386233" y="5077206"/>
                    </a:cubicBezTo>
                    <a:cubicBezTo>
                      <a:pt x="3863531" y="4890517"/>
                      <a:pt x="4301966" y="4788599"/>
                      <a:pt x="4664012" y="4731735"/>
                    </a:cubicBezTo>
                    <a:cubicBezTo>
                      <a:pt x="4694682" y="4736688"/>
                      <a:pt x="4787932" y="4747641"/>
                      <a:pt x="4887659" y="4695921"/>
                    </a:cubicBezTo>
                    <a:cubicBezTo>
                      <a:pt x="4982242" y="4646867"/>
                      <a:pt x="5026724" y="4570381"/>
                      <a:pt x="5041393" y="4542282"/>
                    </a:cubicBezTo>
                    <a:cubicBezTo>
                      <a:pt x="5183315" y="4393025"/>
                      <a:pt x="5339620" y="4242054"/>
                      <a:pt x="5511546" y="4092512"/>
                    </a:cubicBezTo>
                    <a:cubicBezTo>
                      <a:pt x="6198870" y="3494818"/>
                      <a:pt x="6907435" y="3119438"/>
                      <a:pt x="7501985" y="2878931"/>
                    </a:cubicBezTo>
                    <a:cubicBezTo>
                      <a:pt x="7303294" y="2439924"/>
                      <a:pt x="7034594" y="1931670"/>
                      <a:pt x="6670644" y="1396175"/>
                    </a:cubicBezTo>
                    <a:cubicBezTo>
                      <a:pt x="6280595" y="822293"/>
                      <a:pt x="5878259" y="360236"/>
                      <a:pt x="5522024" y="0"/>
                    </a:cubicBezTo>
                    <a:cubicBezTo>
                      <a:pt x="5211509" y="94298"/>
                      <a:pt x="4792028" y="259842"/>
                      <a:pt x="4352925" y="559689"/>
                    </a:cubicBezTo>
                    <a:cubicBezTo>
                      <a:pt x="3735610" y="981170"/>
                      <a:pt x="3360706" y="1475994"/>
                      <a:pt x="3155918" y="1796701"/>
                    </a:cubicBezTo>
                    <a:cubicBezTo>
                      <a:pt x="2177034" y="2139220"/>
                      <a:pt x="1198150" y="2481644"/>
                      <a:pt x="219266" y="282416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92" name="Google Shape;4092;p34"/>
              <p:cNvSpPr/>
              <p:nvPr/>
            </p:nvSpPr>
            <p:spPr>
              <a:xfrm>
                <a:off x="575327" y="2454263"/>
                <a:ext cx="2822148" cy="2285305"/>
              </a:xfrm>
              <a:custGeom>
                <a:avLst/>
                <a:gdLst/>
                <a:ahLst/>
                <a:cxnLst/>
                <a:rect l="l" t="t" r="r" b="b"/>
                <a:pathLst>
                  <a:path w="7099744" h="5749194" extrusionOk="0">
                    <a:moveTo>
                      <a:pt x="161068" y="2518505"/>
                    </a:moveTo>
                    <a:lnTo>
                      <a:pt x="0" y="2851309"/>
                    </a:lnTo>
                    <a:cubicBezTo>
                      <a:pt x="536258" y="3817239"/>
                      <a:pt x="1072610" y="4783169"/>
                      <a:pt x="1608868" y="5749195"/>
                    </a:cubicBezTo>
                    <a:cubicBezTo>
                      <a:pt x="1834229" y="5485733"/>
                      <a:pt x="2342864" y="4964811"/>
                      <a:pt x="3172397" y="4672489"/>
                    </a:cubicBezTo>
                    <a:cubicBezTo>
                      <a:pt x="3781139" y="4457986"/>
                      <a:pt x="4316540" y="4453319"/>
                      <a:pt x="4639532" y="4476084"/>
                    </a:cubicBezTo>
                    <a:cubicBezTo>
                      <a:pt x="4871466" y="4142899"/>
                      <a:pt x="5272374" y="3656648"/>
                      <a:pt x="5901119" y="3237452"/>
                    </a:cubicBezTo>
                    <a:cubicBezTo>
                      <a:pt x="6348794" y="2939034"/>
                      <a:pt x="6774466" y="2766155"/>
                      <a:pt x="7099745" y="2663380"/>
                    </a:cubicBezTo>
                    <a:cubicBezTo>
                      <a:pt x="6903244" y="2270855"/>
                      <a:pt x="6664643" y="1845088"/>
                      <a:pt x="6374893" y="1401413"/>
                    </a:cubicBezTo>
                    <a:cubicBezTo>
                      <a:pt x="6019038" y="856488"/>
                      <a:pt x="5655183" y="390906"/>
                      <a:pt x="5314760" y="0"/>
                    </a:cubicBezTo>
                    <a:cubicBezTo>
                      <a:pt x="4986909" y="138017"/>
                      <a:pt x="4567809" y="352806"/>
                      <a:pt x="4131659" y="687800"/>
                    </a:cubicBezTo>
                    <a:cubicBezTo>
                      <a:pt x="3621310" y="1079849"/>
                      <a:pt x="3270599" y="1495901"/>
                      <a:pt x="3043428" y="1812417"/>
                    </a:cubicBezTo>
                    <a:cubicBezTo>
                      <a:pt x="3043428" y="1812417"/>
                      <a:pt x="1946339" y="1423321"/>
                      <a:pt x="161163" y="251850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93" name="Google Shape;4093;p34"/>
              <p:cNvSpPr/>
              <p:nvPr/>
            </p:nvSpPr>
            <p:spPr>
              <a:xfrm>
                <a:off x="2377841" y="4182300"/>
                <a:ext cx="114012" cy="90923"/>
              </a:xfrm>
              <a:custGeom>
                <a:avLst/>
                <a:gdLst/>
                <a:ahLst/>
                <a:cxnLst/>
                <a:rect l="l" t="t" r="r" b="b"/>
                <a:pathLst>
                  <a:path w="286822" h="228738" extrusionOk="0">
                    <a:moveTo>
                      <a:pt x="18800" y="228739"/>
                    </a:moveTo>
                    <a:cubicBezTo>
                      <a:pt x="-16919" y="158349"/>
                      <a:pt x="36" y="75100"/>
                      <a:pt x="54614" y="30905"/>
                    </a:cubicBezTo>
                    <a:cubicBezTo>
                      <a:pt x="142720" y="-40533"/>
                      <a:pt x="281119" y="27952"/>
                      <a:pt x="286643" y="75005"/>
                    </a:cubicBezTo>
                    <a:cubicBezTo>
                      <a:pt x="289882" y="102437"/>
                      <a:pt x="251115" y="150062"/>
                      <a:pt x="18800" y="22873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94" name="Google Shape;4094;p34"/>
              <p:cNvSpPr/>
              <p:nvPr/>
            </p:nvSpPr>
            <p:spPr>
              <a:xfrm>
                <a:off x="620418" y="3471922"/>
                <a:ext cx="2716826" cy="1171855"/>
              </a:xfrm>
              <a:custGeom>
                <a:avLst/>
                <a:gdLst/>
                <a:ahLst/>
                <a:cxnLst/>
                <a:rect l="l" t="t" r="r" b="b"/>
                <a:pathLst>
                  <a:path w="6834783" h="2948064" extrusionOk="0">
                    <a:moveTo>
                      <a:pt x="1568582" y="2948065"/>
                    </a:moveTo>
                    <a:cubicBezTo>
                      <a:pt x="1568582" y="2948065"/>
                      <a:pt x="1567725" y="2948065"/>
                      <a:pt x="1567344" y="2948065"/>
                    </a:cubicBezTo>
                    <a:cubicBezTo>
                      <a:pt x="1562677" y="2947684"/>
                      <a:pt x="1558581" y="2945017"/>
                      <a:pt x="1556295" y="2940921"/>
                    </a:cubicBezTo>
                    <a:lnTo>
                      <a:pt x="1815" y="181052"/>
                    </a:lnTo>
                    <a:cubicBezTo>
                      <a:pt x="-1995" y="174290"/>
                      <a:pt x="386" y="165717"/>
                      <a:pt x="7149" y="161907"/>
                    </a:cubicBezTo>
                    <a:cubicBezTo>
                      <a:pt x="13912" y="158097"/>
                      <a:pt x="22484" y="160383"/>
                      <a:pt x="26390" y="167241"/>
                    </a:cubicBezTo>
                    <a:lnTo>
                      <a:pt x="1570773" y="2909393"/>
                    </a:lnTo>
                    <a:cubicBezTo>
                      <a:pt x="1849475" y="2578971"/>
                      <a:pt x="2181897" y="2311318"/>
                      <a:pt x="2558992" y="2113675"/>
                    </a:cubicBezTo>
                    <a:cubicBezTo>
                      <a:pt x="3270224" y="1741057"/>
                      <a:pt x="3960881" y="1711529"/>
                      <a:pt x="4417510" y="1753439"/>
                    </a:cubicBezTo>
                    <a:cubicBezTo>
                      <a:pt x="4488185" y="1653808"/>
                      <a:pt x="5327528" y="507950"/>
                      <a:pt x="6816096" y="744"/>
                    </a:cubicBezTo>
                    <a:cubicBezTo>
                      <a:pt x="6823716" y="-1733"/>
                      <a:pt x="6831526" y="2173"/>
                      <a:pt x="6834003" y="9507"/>
                    </a:cubicBezTo>
                    <a:cubicBezTo>
                      <a:pt x="6836574" y="16841"/>
                      <a:pt x="6832574" y="24842"/>
                      <a:pt x="6825239" y="27414"/>
                    </a:cubicBezTo>
                    <a:cubicBezTo>
                      <a:pt x="5284761" y="552146"/>
                      <a:pt x="4444275" y="1763917"/>
                      <a:pt x="4435893" y="1776109"/>
                    </a:cubicBezTo>
                    <a:cubicBezTo>
                      <a:pt x="4433131" y="1780300"/>
                      <a:pt x="4427892" y="1782491"/>
                      <a:pt x="4422939" y="1782205"/>
                    </a:cubicBezTo>
                    <a:cubicBezTo>
                      <a:pt x="3970121" y="1739723"/>
                      <a:pt x="3281273" y="1766965"/>
                      <a:pt x="2571946" y="2138630"/>
                    </a:cubicBezTo>
                    <a:cubicBezTo>
                      <a:pt x="2192089" y="2337608"/>
                      <a:pt x="1858047" y="2608213"/>
                      <a:pt x="1579155" y="2943017"/>
                    </a:cubicBezTo>
                    <a:cubicBezTo>
                      <a:pt x="1576488" y="2946255"/>
                      <a:pt x="1572488" y="2948065"/>
                      <a:pt x="1568297" y="294806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95" name="Google Shape;4095;p34"/>
              <p:cNvSpPr/>
              <p:nvPr/>
            </p:nvSpPr>
            <p:spPr>
              <a:xfrm>
                <a:off x="1209267" y="3507343"/>
                <a:ext cx="2193775" cy="1237829"/>
              </a:xfrm>
              <a:custGeom>
                <a:avLst/>
                <a:gdLst/>
                <a:ahLst/>
                <a:cxnLst/>
                <a:rect l="l" t="t" r="r" b="b"/>
                <a:pathLst>
                  <a:path w="5518930" h="3114034" extrusionOk="0">
                    <a:moveTo>
                      <a:pt x="14050" y="3114035"/>
                    </a:moveTo>
                    <a:cubicBezTo>
                      <a:pt x="11002" y="3114035"/>
                      <a:pt x="7859" y="3112987"/>
                      <a:pt x="5287" y="3110891"/>
                    </a:cubicBezTo>
                    <a:cubicBezTo>
                      <a:pt x="-809" y="3106033"/>
                      <a:pt x="-1761" y="3097175"/>
                      <a:pt x="3097" y="3091080"/>
                    </a:cubicBezTo>
                    <a:cubicBezTo>
                      <a:pt x="14717" y="3076697"/>
                      <a:pt x="1180768" y="1654709"/>
                      <a:pt x="2940702" y="1814158"/>
                    </a:cubicBezTo>
                    <a:cubicBezTo>
                      <a:pt x="2945941" y="1791488"/>
                      <a:pt x="2961085" y="1745673"/>
                      <a:pt x="3002043" y="1716336"/>
                    </a:cubicBezTo>
                    <a:cubicBezTo>
                      <a:pt x="3035857" y="1692238"/>
                      <a:pt x="3079195" y="1684808"/>
                      <a:pt x="3130630" y="1694333"/>
                    </a:cubicBezTo>
                    <a:cubicBezTo>
                      <a:pt x="3202925" y="1588701"/>
                      <a:pt x="3996548" y="472085"/>
                      <a:pt x="5500546" y="598"/>
                    </a:cubicBezTo>
                    <a:cubicBezTo>
                      <a:pt x="5508261" y="-1593"/>
                      <a:pt x="5515976" y="2407"/>
                      <a:pt x="5518263" y="9837"/>
                    </a:cubicBezTo>
                    <a:cubicBezTo>
                      <a:pt x="5520644" y="17266"/>
                      <a:pt x="5516453" y="25172"/>
                      <a:pt x="5509023" y="27553"/>
                    </a:cubicBezTo>
                    <a:cubicBezTo>
                      <a:pt x="3947399" y="517043"/>
                      <a:pt x="3156634" y="1705763"/>
                      <a:pt x="3148823" y="1717765"/>
                    </a:cubicBezTo>
                    <a:cubicBezTo>
                      <a:pt x="3145585" y="1722623"/>
                      <a:pt x="3139584" y="1725004"/>
                      <a:pt x="3134059" y="1723861"/>
                    </a:cubicBezTo>
                    <a:cubicBezTo>
                      <a:pt x="3086530" y="1713478"/>
                      <a:pt x="3047668" y="1718622"/>
                      <a:pt x="3018712" y="1739196"/>
                    </a:cubicBezTo>
                    <a:cubicBezTo>
                      <a:pt x="2973754" y="1771105"/>
                      <a:pt x="2966324" y="1830445"/>
                      <a:pt x="2966229" y="1831112"/>
                    </a:cubicBezTo>
                    <a:cubicBezTo>
                      <a:pt x="2965372" y="1838732"/>
                      <a:pt x="2958323" y="1844066"/>
                      <a:pt x="2950894" y="1843495"/>
                    </a:cubicBezTo>
                    <a:cubicBezTo>
                      <a:pt x="1197055" y="1676998"/>
                      <a:pt x="36625" y="3094508"/>
                      <a:pt x="25099" y="3108796"/>
                    </a:cubicBezTo>
                    <a:cubicBezTo>
                      <a:pt x="22337" y="3112225"/>
                      <a:pt x="18241" y="3114035"/>
                      <a:pt x="14050" y="311403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96" name="Google Shape;4096;p34"/>
              <p:cNvSpPr/>
              <p:nvPr/>
            </p:nvSpPr>
            <p:spPr>
              <a:xfrm>
                <a:off x="620080" y="3063208"/>
                <a:ext cx="1750581" cy="1497274"/>
              </a:xfrm>
              <a:custGeom>
                <a:avLst/>
                <a:gdLst/>
                <a:ahLst/>
                <a:cxnLst/>
                <a:rect l="l" t="t" r="r" b="b"/>
                <a:pathLst>
                  <a:path w="4403978" h="3766727" extrusionOk="0">
                    <a:moveTo>
                      <a:pt x="2831306" y="51786"/>
                    </a:moveTo>
                    <a:cubicBezTo>
                      <a:pt x="2555462" y="1780"/>
                      <a:pt x="2144935" y="-36034"/>
                      <a:pt x="1665541" y="56549"/>
                    </a:cubicBezTo>
                    <a:cubicBezTo>
                      <a:pt x="793814" y="224951"/>
                      <a:pt x="230315" y="721204"/>
                      <a:pt x="0" y="950375"/>
                    </a:cubicBezTo>
                    <a:cubicBezTo>
                      <a:pt x="192310" y="1323469"/>
                      <a:pt x="394621" y="1702564"/>
                      <a:pt x="607505" y="2086898"/>
                    </a:cubicBezTo>
                    <a:cubicBezTo>
                      <a:pt x="932307" y="2673448"/>
                      <a:pt x="1260062" y="3233327"/>
                      <a:pt x="1587437" y="3766727"/>
                    </a:cubicBezTo>
                    <a:cubicBezTo>
                      <a:pt x="1779937" y="3550414"/>
                      <a:pt x="2188845" y="3148936"/>
                      <a:pt x="2841974" y="2896142"/>
                    </a:cubicBezTo>
                    <a:cubicBezTo>
                      <a:pt x="3520535" y="2633443"/>
                      <a:pt x="4115086" y="2665732"/>
                      <a:pt x="4403979" y="2700499"/>
                    </a:cubicBezTo>
                    <a:cubicBezTo>
                      <a:pt x="3879723" y="1817626"/>
                      <a:pt x="3355467" y="934754"/>
                      <a:pt x="2831306" y="5188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97" name="Google Shape;4097;p34"/>
              <p:cNvSpPr/>
              <p:nvPr/>
            </p:nvSpPr>
            <p:spPr>
              <a:xfrm>
                <a:off x="1745675" y="2415493"/>
                <a:ext cx="1537192" cy="1726199"/>
              </a:xfrm>
              <a:custGeom>
                <a:avLst/>
                <a:gdLst/>
                <a:ahLst/>
                <a:cxnLst/>
                <a:rect l="l" t="t" r="r" b="b"/>
                <a:pathLst>
                  <a:path w="3867150" h="4342638" extrusionOk="0">
                    <a:moveTo>
                      <a:pt x="0" y="1682306"/>
                    </a:moveTo>
                    <a:cubicBezTo>
                      <a:pt x="122968" y="1469612"/>
                      <a:pt x="291275" y="1225963"/>
                      <a:pt x="521303" y="983456"/>
                    </a:cubicBezTo>
                    <a:cubicBezTo>
                      <a:pt x="1074325" y="400717"/>
                      <a:pt x="1695831" y="128397"/>
                      <a:pt x="2074164" y="0"/>
                    </a:cubicBezTo>
                    <a:cubicBezTo>
                      <a:pt x="2369725" y="357378"/>
                      <a:pt x="2673858" y="751046"/>
                      <a:pt x="2978182" y="1182434"/>
                    </a:cubicBezTo>
                    <a:cubicBezTo>
                      <a:pt x="3315938" y="1661255"/>
                      <a:pt x="3610547" y="2124837"/>
                      <a:pt x="3867150" y="2563082"/>
                    </a:cubicBezTo>
                    <a:cubicBezTo>
                      <a:pt x="3532823" y="2687574"/>
                      <a:pt x="3065812" y="2903125"/>
                      <a:pt x="2581180" y="3278791"/>
                    </a:cubicBezTo>
                    <a:cubicBezTo>
                      <a:pt x="2098072" y="3653314"/>
                      <a:pt x="1773364" y="4050506"/>
                      <a:pt x="1569625" y="4342638"/>
                    </a:cubicBezTo>
                    <a:cubicBezTo>
                      <a:pt x="1046417" y="3455861"/>
                      <a:pt x="523208" y="2569083"/>
                      <a:pt x="0" y="168230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4098" name="Google Shape;4098;p34"/>
              <p:cNvGrpSpPr/>
              <p:nvPr/>
            </p:nvGrpSpPr>
            <p:grpSpPr>
              <a:xfrm>
                <a:off x="1834021" y="2540975"/>
                <a:ext cx="1315439" cy="1432194"/>
                <a:chOff x="1834021" y="2540975"/>
                <a:chExt cx="1315439" cy="1432194"/>
              </a:xfrm>
            </p:grpSpPr>
            <p:sp>
              <p:nvSpPr>
                <p:cNvPr id="4099" name="Google Shape;4099;p34"/>
                <p:cNvSpPr/>
                <p:nvPr/>
              </p:nvSpPr>
              <p:spPr>
                <a:xfrm>
                  <a:off x="1834021" y="2540975"/>
                  <a:ext cx="750452" cy="554858"/>
                </a:xfrm>
                <a:custGeom>
                  <a:avLst/>
                  <a:gdLst/>
                  <a:ahLst/>
                  <a:cxnLst/>
                  <a:rect l="l" t="t" r="r" b="b"/>
                  <a:pathLst>
                    <a:path w="1887929" h="1395869" extrusionOk="0">
                      <a:moveTo>
                        <a:pt x="14062" y="1395774"/>
                      </a:moveTo>
                      <a:cubicBezTo>
                        <a:pt x="11395" y="1395774"/>
                        <a:pt x="8823" y="1395013"/>
                        <a:pt x="6442" y="1393489"/>
                      </a:cubicBezTo>
                      <a:cubicBezTo>
                        <a:pt x="-130" y="1389298"/>
                        <a:pt x="-1940" y="1380535"/>
                        <a:pt x="2251" y="1374057"/>
                      </a:cubicBezTo>
                      <a:cubicBezTo>
                        <a:pt x="9204" y="1363199"/>
                        <a:pt x="716912" y="282207"/>
                        <a:pt x="1870485" y="457"/>
                      </a:cubicBezTo>
                      <a:cubicBezTo>
                        <a:pt x="1878105" y="-1543"/>
                        <a:pt x="1885725" y="3219"/>
                        <a:pt x="1887534" y="10839"/>
                      </a:cubicBezTo>
                      <a:cubicBezTo>
                        <a:pt x="1889344" y="18364"/>
                        <a:pt x="1884772" y="25984"/>
                        <a:pt x="1877152" y="27889"/>
                      </a:cubicBezTo>
                      <a:cubicBezTo>
                        <a:pt x="734629" y="306972"/>
                        <a:pt x="32827" y="1378630"/>
                        <a:pt x="25873" y="1389393"/>
                      </a:cubicBezTo>
                      <a:cubicBezTo>
                        <a:pt x="23206" y="1393584"/>
                        <a:pt x="18634" y="1395870"/>
                        <a:pt x="14062" y="139587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00" name="Google Shape;4100;p34"/>
                <p:cNvSpPr/>
                <p:nvPr/>
              </p:nvSpPr>
              <p:spPr>
                <a:xfrm>
                  <a:off x="1884347" y="2621966"/>
                  <a:ext cx="763843" cy="549742"/>
                </a:xfrm>
                <a:custGeom>
                  <a:avLst/>
                  <a:gdLst/>
                  <a:ahLst/>
                  <a:cxnLst/>
                  <a:rect l="l" t="t" r="r" b="b"/>
                  <a:pathLst>
                    <a:path w="1921617" h="1382999" extrusionOk="0">
                      <a:moveTo>
                        <a:pt x="14042" y="1382999"/>
                      </a:moveTo>
                      <a:cubicBezTo>
                        <a:pt x="11375" y="1382999"/>
                        <a:pt x="8708" y="1382237"/>
                        <a:pt x="6327" y="1380713"/>
                      </a:cubicBezTo>
                      <a:cubicBezTo>
                        <a:pt x="-150" y="1376427"/>
                        <a:pt x="-1960" y="1367664"/>
                        <a:pt x="2327" y="1361187"/>
                      </a:cubicBezTo>
                      <a:cubicBezTo>
                        <a:pt x="9470" y="1350424"/>
                        <a:pt x="728132" y="277147"/>
                        <a:pt x="1904278" y="446"/>
                      </a:cubicBezTo>
                      <a:cubicBezTo>
                        <a:pt x="1912184" y="-1555"/>
                        <a:pt x="1919519" y="3398"/>
                        <a:pt x="1921233" y="10923"/>
                      </a:cubicBezTo>
                      <a:cubicBezTo>
                        <a:pt x="1923043" y="18448"/>
                        <a:pt x="1918280" y="26068"/>
                        <a:pt x="1910756" y="27878"/>
                      </a:cubicBezTo>
                      <a:cubicBezTo>
                        <a:pt x="745372" y="302102"/>
                        <a:pt x="32902" y="1365950"/>
                        <a:pt x="25853" y="1376713"/>
                      </a:cubicBezTo>
                      <a:cubicBezTo>
                        <a:pt x="23186" y="1380809"/>
                        <a:pt x="18614" y="1382999"/>
                        <a:pt x="14042" y="13829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01" name="Google Shape;4101;p34"/>
                <p:cNvSpPr/>
                <p:nvPr/>
              </p:nvSpPr>
              <p:spPr>
                <a:xfrm>
                  <a:off x="1931031" y="2706032"/>
                  <a:ext cx="741126" cy="535039"/>
                </a:xfrm>
                <a:custGeom>
                  <a:avLst/>
                  <a:gdLst/>
                  <a:ahLst/>
                  <a:cxnLst/>
                  <a:rect l="l" t="t" r="r" b="b"/>
                  <a:pathLst>
                    <a:path w="1864467" h="1346011" extrusionOk="0">
                      <a:moveTo>
                        <a:pt x="14043" y="1345916"/>
                      </a:moveTo>
                      <a:cubicBezTo>
                        <a:pt x="11376" y="1345916"/>
                        <a:pt x="8709" y="1345154"/>
                        <a:pt x="6327" y="1343630"/>
                      </a:cubicBezTo>
                      <a:cubicBezTo>
                        <a:pt x="-150" y="1339344"/>
                        <a:pt x="-1960" y="1330581"/>
                        <a:pt x="2327" y="1324104"/>
                      </a:cubicBezTo>
                      <a:cubicBezTo>
                        <a:pt x="9280" y="1313626"/>
                        <a:pt x="706510" y="269877"/>
                        <a:pt x="1847129" y="415"/>
                      </a:cubicBezTo>
                      <a:cubicBezTo>
                        <a:pt x="1854939" y="-1490"/>
                        <a:pt x="1862274" y="3367"/>
                        <a:pt x="1864083" y="10892"/>
                      </a:cubicBezTo>
                      <a:cubicBezTo>
                        <a:pt x="1865893" y="18417"/>
                        <a:pt x="1861131" y="26037"/>
                        <a:pt x="1853606" y="27847"/>
                      </a:cubicBezTo>
                      <a:cubicBezTo>
                        <a:pt x="724131" y="294642"/>
                        <a:pt x="32711" y="1329152"/>
                        <a:pt x="25853" y="1339630"/>
                      </a:cubicBezTo>
                      <a:cubicBezTo>
                        <a:pt x="23186" y="1343726"/>
                        <a:pt x="18614" y="1346012"/>
                        <a:pt x="14043" y="134601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02" name="Google Shape;4102;p34"/>
                <p:cNvSpPr/>
                <p:nvPr/>
              </p:nvSpPr>
              <p:spPr>
                <a:xfrm>
                  <a:off x="2197311" y="3173093"/>
                  <a:ext cx="823146" cy="563590"/>
                </a:xfrm>
                <a:custGeom>
                  <a:avLst/>
                  <a:gdLst/>
                  <a:ahLst/>
                  <a:cxnLst/>
                  <a:rect l="l" t="t" r="r" b="b"/>
                  <a:pathLst>
                    <a:path w="2070807" h="1417836" extrusionOk="0">
                      <a:moveTo>
                        <a:pt x="14144" y="1417741"/>
                      </a:moveTo>
                      <a:cubicBezTo>
                        <a:pt x="11477" y="1417741"/>
                        <a:pt x="8714" y="1416979"/>
                        <a:pt x="6238" y="1415360"/>
                      </a:cubicBezTo>
                      <a:cubicBezTo>
                        <a:pt x="-239" y="1410978"/>
                        <a:pt x="-1954" y="1402215"/>
                        <a:pt x="2428" y="1395833"/>
                      </a:cubicBezTo>
                      <a:cubicBezTo>
                        <a:pt x="285796" y="973876"/>
                        <a:pt x="663939" y="618688"/>
                        <a:pt x="1096183" y="368657"/>
                      </a:cubicBezTo>
                      <a:cubicBezTo>
                        <a:pt x="1393078" y="196921"/>
                        <a:pt x="1715213" y="73001"/>
                        <a:pt x="2053732" y="230"/>
                      </a:cubicBezTo>
                      <a:cubicBezTo>
                        <a:pt x="2061256" y="-1103"/>
                        <a:pt x="2068782" y="3469"/>
                        <a:pt x="2070496" y="11089"/>
                      </a:cubicBezTo>
                      <a:cubicBezTo>
                        <a:pt x="2072115" y="18709"/>
                        <a:pt x="2067257" y="26233"/>
                        <a:pt x="2059733" y="27853"/>
                      </a:cubicBezTo>
                      <a:cubicBezTo>
                        <a:pt x="1724072" y="99957"/>
                        <a:pt x="1404698" y="222829"/>
                        <a:pt x="1110376" y="393136"/>
                      </a:cubicBezTo>
                      <a:cubicBezTo>
                        <a:pt x="681846" y="641072"/>
                        <a:pt x="306752" y="993211"/>
                        <a:pt x="25954" y="1411550"/>
                      </a:cubicBezTo>
                      <a:cubicBezTo>
                        <a:pt x="23192" y="1415645"/>
                        <a:pt x="18715" y="1417836"/>
                        <a:pt x="14239" y="141783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03" name="Google Shape;4103;p34"/>
                <p:cNvSpPr/>
                <p:nvPr/>
              </p:nvSpPr>
              <p:spPr>
                <a:xfrm>
                  <a:off x="2239329" y="3257735"/>
                  <a:ext cx="810292" cy="558155"/>
                </a:xfrm>
                <a:custGeom>
                  <a:avLst/>
                  <a:gdLst/>
                  <a:ahLst/>
                  <a:cxnLst/>
                  <a:rect l="l" t="t" r="r" b="b"/>
                  <a:pathLst>
                    <a:path w="2038470" h="1404163" extrusionOk="0">
                      <a:moveTo>
                        <a:pt x="14166" y="1404163"/>
                      </a:moveTo>
                      <a:cubicBezTo>
                        <a:pt x="11309" y="1404163"/>
                        <a:pt x="8451" y="1403306"/>
                        <a:pt x="5975" y="1401591"/>
                      </a:cubicBezTo>
                      <a:cubicBezTo>
                        <a:pt x="-407" y="1397115"/>
                        <a:pt x="-1931" y="1388257"/>
                        <a:pt x="2641" y="1381970"/>
                      </a:cubicBezTo>
                      <a:cubicBezTo>
                        <a:pt x="271818" y="1003446"/>
                        <a:pt x="605859" y="686550"/>
                        <a:pt x="995527" y="440043"/>
                      </a:cubicBezTo>
                      <a:cubicBezTo>
                        <a:pt x="1311567" y="240208"/>
                        <a:pt x="1656562" y="92285"/>
                        <a:pt x="2020893" y="464"/>
                      </a:cubicBezTo>
                      <a:cubicBezTo>
                        <a:pt x="2028228" y="-1536"/>
                        <a:pt x="2036133" y="3131"/>
                        <a:pt x="2038039" y="10656"/>
                      </a:cubicBezTo>
                      <a:cubicBezTo>
                        <a:pt x="2039943" y="18180"/>
                        <a:pt x="2035371" y="25896"/>
                        <a:pt x="2027847" y="27705"/>
                      </a:cubicBezTo>
                      <a:cubicBezTo>
                        <a:pt x="1666373" y="118764"/>
                        <a:pt x="1324140" y="265545"/>
                        <a:pt x="1010672" y="463760"/>
                      </a:cubicBezTo>
                      <a:cubicBezTo>
                        <a:pt x="624148" y="708171"/>
                        <a:pt x="292773" y="1022592"/>
                        <a:pt x="25692" y="1398162"/>
                      </a:cubicBezTo>
                      <a:cubicBezTo>
                        <a:pt x="22929" y="1401973"/>
                        <a:pt x="18548" y="1404068"/>
                        <a:pt x="14166" y="140406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04" name="Google Shape;4104;p34"/>
                <p:cNvSpPr/>
                <p:nvPr/>
              </p:nvSpPr>
              <p:spPr>
                <a:xfrm>
                  <a:off x="1981404" y="2772947"/>
                  <a:ext cx="993079" cy="849052"/>
                </a:xfrm>
                <a:custGeom>
                  <a:avLst/>
                  <a:gdLst/>
                  <a:ahLst/>
                  <a:cxnLst/>
                  <a:rect l="l" t="t" r="r" b="b"/>
                  <a:pathLst>
                    <a:path w="2498312" h="2135981" extrusionOk="0">
                      <a:moveTo>
                        <a:pt x="452056" y="2135791"/>
                      </a:moveTo>
                      <a:lnTo>
                        <a:pt x="0" y="1337119"/>
                      </a:lnTo>
                      <a:lnTo>
                        <a:pt x="5810" y="1329690"/>
                      </a:lnTo>
                      <a:cubicBezTo>
                        <a:pt x="250127" y="1018318"/>
                        <a:pt x="538067" y="746569"/>
                        <a:pt x="861727" y="522256"/>
                      </a:cubicBezTo>
                      <a:cubicBezTo>
                        <a:pt x="1189482" y="295084"/>
                        <a:pt x="1548099" y="120301"/>
                        <a:pt x="1927384" y="2953"/>
                      </a:cubicBezTo>
                      <a:lnTo>
                        <a:pt x="1937099" y="0"/>
                      </a:lnTo>
                      <a:lnTo>
                        <a:pt x="2498312" y="779526"/>
                      </a:lnTo>
                      <a:lnTo>
                        <a:pt x="2475548" y="783050"/>
                      </a:lnTo>
                      <a:cubicBezTo>
                        <a:pt x="2105977" y="840296"/>
                        <a:pt x="1756506" y="966788"/>
                        <a:pt x="1436846" y="1158812"/>
                      </a:cubicBezTo>
                      <a:cubicBezTo>
                        <a:pt x="1047083" y="1392936"/>
                        <a:pt x="710851" y="1723930"/>
                        <a:pt x="464630" y="2115979"/>
                      </a:cubicBezTo>
                      <a:lnTo>
                        <a:pt x="452056" y="2135981"/>
                      </a:lnTo>
                      <a:close/>
                      <a:moveTo>
                        <a:pt x="33814" y="1339596"/>
                      </a:moveTo>
                      <a:lnTo>
                        <a:pt x="453390" y="2080831"/>
                      </a:lnTo>
                      <a:cubicBezTo>
                        <a:pt x="700850" y="1693831"/>
                        <a:pt x="1035368" y="1366933"/>
                        <a:pt x="1422368" y="1134427"/>
                      </a:cubicBezTo>
                      <a:cubicBezTo>
                        <a:pt x="1738693" y="944404"/>
                        <a:pt x="2083784" y="818007"/>
                        <a:pt x="2448687" y="758571"/>
                      </a:cubicBezTo>
                      <a:lnTo>
                        <a:pt x="1926146" y="32766"/>
                      </a:lnTo>
                      <a:cubicBezTo>
                        <a:pt x="1553051" y="149257"/>
                        <a:pt x="1200436" y="321755"/>
                        <a:pt x="877919" y="545401"/>
                      </a:cubicBezTo>
                      <a:cubicBezTo>
                        <a:pt x="559213" y="766381"/>
                        <a:pt x="275272" y="1033558"/>
                        <a:pt x="33909" y="133969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05" name="Google Shape;4105;p34"/>
                <p:cNvSpPr/>
                <p:nvPr/>
              </p:nvSpPr>
              <p:spPr>
                <a:xfrm>
                  <a:off x="2291119" y="3316860"/>
                  <a:ext cx="814290" cy="569907"/>
                </a:xfrm>
                <a:custGeom>
                  <a:avLst/>
                  <a:gdLst/>
                  <a:ahLst/>
                  <a:cxnLst/>
                  <a:rect l="l" t="t" r="r" b="b"/>
                  <a:pathLst>
                    <a:path w="2048529" h="1433729" extrusionOk="0">
                      <a:moveTo>
                        <a:pt x="14083" y="1433634"/>
                      </a:moveTo>
                      <a:cubicBezTo>
                        <a:pt x="11035" y="1433634"/>
                        <a:pt x="8083" y="1432682"/>
                        <a:pt x="5511" y="1430681"/>
                      </a:cubicBezTo>
                      <a:cubicBezTo>
                        <a:pt x="-680" y="1425919"/>
                        <a:pt x="-1823" y="1417060"/>
                        <a:pt x="2939" y="1410965"/>
                      </a:cubicBezTo>
                      <a:cubicBezTo>
                        <a:pt x="191344" y="1165791"/>
                        <a:pt x="407180" y="942430"/>
                        <a:pt x="644544" y="747167"/>
                      </a:cubicBezTo>
                      <a:cubicBezTo>
                        <a:pt x="1051642" y="412363"/>
                        <a:pt x="1517891" y="161189"/>
                        <a:pt x="2030145" y="598"/>
                      </a:cubicBezTo>
                      <a:cubicBezTo>
                        <a:pt x="2037860" y="-1593"/>
                        <a:pt x="2045480" y="2407"/>
                        <a:pt x="2047861" y="9837"/>
                      </a:cubicBezTo>
                      <a:cubicBezTo>
                        <a:pt x="2050243" y="17266"/>
                        <a:pt x="2046052" y="25172"/>
                        <a:pt x="2038622" y="27553"/>
                      </a:cubicBezTo>
                      <a:cubicBezTo>
                        <a:pt x="1529797" y="187002"/>
                        <a:pt x="1066786" y="436462"/>
                        <a:pt x="662545" y="768979"/>
                      </a:cubicBezTo>
                      <a:cubicBezTo>
                        <a:pt x="426802" y="962813"/>
                        <a:pt x="212394" y="1184650"/>
                        <a:pt x="25323" y="1428205"/>
                      </a:cubicBezTo>
                      <a:cubicBezTo>
                        <a:pt x="22561" y="1431824"/>
                        <a:pt x="18370" y="1433729"/>
                        <a:pt x="14179" y="143372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06" name="Google Shape;4106;p34"/>
                <p:cNvSpPr/>
                <p:nvPr/>
              </p:nvSpPr>
              <p:spPr>
                <a:xfrm>
                  <a:off x="2334923" y="3408582"/>
                  <a:ext cx="814536" cy="564586"/>
                </a:xfrm>
                <a:custGeom>
                  <a:avLst/>
                  <a:gdLst/>
                  <a:ahLst/>
                  <a:cxnLst/>
                  <a:rect l="l" t="t" r="r" b="b"/>
                  <a:pathLst>
                    <a:path w="2049148" h="1420343" extrusionOk="0">
                      <a:moveTo>
                        <a:pt x="14088" y="1420343"/>
                      </a:moveTo>
                      <a:cubicBezTo>
                        <a:pt x="10945" y="1420343"/>
                        <a:pt x="7802" y="1419295"/>
                        <a:pt x="5230" y="1417200"/>
                      </a:cubicBezTo>
                      <a:cubicBezTo>
                        <a:pt x="-866" y="1412342"/>
                        <a:pt x="-1723" y="1403484"/>
                        <a:pt x="3134" y="1397388"/>
                      </a:cubicBezTo>
                      <a:cubicBezTo>
                        <a:pt x="11612" y="1386910"/>
                        <a:pt x="864671" y="348971"/>
                        <a:pt x="2031007" y="547"/>
                      </a:cubicBezTo>
                      <a:cubicBezTo>
                        <a:pt x="2038532" y="-1549"/>
                        <a:pt x="2046342" y="2547"/>
                        <a:pt x="2048533" y="9976"/>
                      </a:cubicBezTo>
                      <a:cubicBezTo>
                        <a:pt x="2050819" y="17406"/>
                        <a:pt x="2046532" y="25312"/>
                        <a:pt x="2039103" y="27502"/>
                      </a:cubicBezTo>
                      <a:cubicBezTo>
                        <a:pt x="881340" y="373355"/>
                        <a:pt x="33614" y="1404722"/>
                        <a:pt x="25137" y="1415104"/>
                      </a:cubicBezTo>
                      <a:cubicBezTo>
                        <a:pt x="22375" y="1418533"/>
                        <a:pt x="18279" y="1420343"/>
                        <a:pt x="14183" y="14203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4107" name="Google Shape;4107;p34"/>
              <p:cNvGrpSpPr/>
              <p:nvPr/>
            </p:nvGrpSpPr>
            <p:grpSpPr>
              <a:xfrm>
                <a:off x="735073" y="3161599"/>
                <a:ext cx="1460862" cy="1233312"/>
                <a:chOff x="735073" y="3161599"/>
                <a:chExt cx="1460862" cy="1233312"/>
              </a:xfrm>
            </p:grpSpPr>
            <p:sp>
              <p:nvSpPr>
                <p:cNvPr id="4108" name="Google Shape;4108;p34"/>
                <p:cNvSpPr/>
                <p:nvPr/>
              </p:nvSpPr>
              <p:spPr>
                <a:xfrm>
                  <a:off x="735073" y="3161599"/>
                  <a:ext cx="1460862" cy="1233312"/>
                </a:xfrm>
                <a:custGeom>
                  <a:avLst/>
                  <a:gdLst/>
                  <a:ahLst/>
                  <a:cxnLst/>
                  <a:rect l="l" t="t" r="r" b="b"/>
                  <a:pathLst>
                    <a:path w="3675125" h="3102672" extrusionOk="0">
                      <a:moveTo>
                        <a:pt x="1306337" y="3102673"/>
                      </a:moveTo>
                      <a:cubicBezTo>
                        <a:pt x="1305385" y="3102673"/>
                        <a:pt x="1304432" y="3102673"/>
                        <a:pt x="1303575" y="3102388"/>
                      </a:cubicBezTo>
                      <a:cubicBezTo>
                        <a:pt x="1299479" y="3101530"/>
                        <a:pt x="1296050" y="3098958"/>
                        <a:pt x="1294050" y="3095339"/>
                      </a:cubicBezTo>
                      <a:lnTo>
                        <a:pt x="1793" y="752475"/>
                      </a:lnTo>
                      <a:cubicBezTo>
                        <a:pt x="-1540" y="746569"/>
                        <a:pt x="-112" y="739140"/>
                        <a:pt x="5127" y="734758"/>
                      </a:cubicBezTo>
                      <a:cubicBezTo>
                        <a:pt x="318595" y="476916"/>
                        <a:pt x="838374" y="146589"/>
                        <a:pt x="1534652" y="37052"/>
                      </a:cubicBezTo>
                      <a:cubicBezTo>
                        <a:pt x="1814306" y="-6858"/>
                        <a:pt x="2100532" y="-11811"/>
                        <a:pt x="2385425" y="22574"/>
                      </a:cubicBezTo>
                      <a:cubicBezTo>
                        <a:pt x="2389806" y="23050"/>
                        <a:pt x="2393616" y="25622"/>
                        <a:pt x="2395902" y="29432"/>
                      </a:cubicBezTo>
                      <a:lnTo>
                        <a:pt x="3673205" y="2203513"/>
                      </a:lnTo>
                      <a:cubicBezTo>
                        <a:pt x="3675872" y="2208181"/>
                        <a:pt x="3675777" y="2213895"/>
                        <a:pt x="3672824" y="2218372"/>
                      </a:cubicBezTo>
                      <a:cubicBezTo>
                        <a:pt x="3669776" y="2222849"/>
                        <a:pt x="3664537" y="2225135"/>
                        <a:pt x="3659203" y="2224563"/>
                      </a:cubicBezTo>
                      <a:cubicBezTo>
                        <a:pt x="2614311" y="2090642"/>
                        <a:pt x="1327864" y="3089338"/>
                        <a:pt x="1315005" y="3099435"/>
                      </a:cubicBezTo>
                      <a:cubicBezTo>
                        <a:pt x="1312529" y="3101435"/>
                        <a:pt x="1309481" y="3102388"/>
                        <a:pt x="1306337" y="3102388"/>
                      </a:cubicBezTo>
                      <a:close/>
                      <a:moveTo>
                        <a:pt x="32083" y="749141"/>
                      </a:moveTo>
                      <a:lnTo>
                        <a:pt x="1310624" y="3067336"/>
                      </a:lnTo>
                      <a:cubicBezTo>
                        <a:pt x="1448546" y="2962656"/>
                        <a:pt x="2638790" y="2085594"/>
                        <a:pt x="3634343" y="2193417"/>
                      </a:cubicBezTo>
                      <a:lnTo>
                        <a:pt x="2375043" y="49815"/>
                      </a:lnTo>
                      <a:cubicBezTo>
                        <a:pt x="2095103" y="16668"/>
                        <a:pt x="1813734" y="21717"/>
                        <a:pt x="1538938" y="64960"/>
                      </a:cubicBezTo>
                      <a:cubicBezTo>
                        <a:pt x="855614" y="172402"/>
                        <a:pt x="343646" y="494633"/>
                        <a:pt x="31988" y="74914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09" name="Google Shape;4109;p34"/>
                <p:cNvSpPr/>
                <p:nvPr/>
              </p:nvSpPr>
              <p:spPr>
                <a:xfrm>
                  <a:off x="1328071" y="3400348"/>
                  <a:ext cx="262534" cy="181654"/>
                </a:xfrm>
                <a:custGeom>
                  <a:avLst/>
                  <a:gdLst/>
                  <a:ahLst/>
                  <a:cxnLst/>
                  <a:rect l="l" t="t" r="r" b="b"/>
                  <a:pathLst>
                    <a:path w="660464" h="456992" extrusionOk="0">
                      <a:moveTo>
                        <a:pt x="655481" y="304345"/>
                      </a:moveTo>
                      <a:cubicBezTo>
                        <a:pt x="624620" y="416836"/>
                        <a:pt x="437358" y="489607"/>
                        <a:pt x="267051" y="442363"/>
                      </a:cubicBezTo>
                      <a:cubicBezTo>
                        <a:pt x="97601" y="395309"/>
                        <a:pt x="-27462" y="237004"/>
                        <a:pt x="5209" y="123942"/>
                      </a:cubicBezTo>
                      <a:cubicBezTo>
                        <a:pt x="24640" y="56791"/>
                        <a:pt x="103793" y="-8360"/>
                        <a:pt x="179421" y="879"/>
                      </a:cubicBezTo>
                      <a:cubicBezTo>
                        <a:pt x="237904" y="8023"/>
                        <a:pt x="315438" y="32692"/>
                        <a:pt x="339346" y="77555"/>
                      </a:cubicBezTo>
                      <a:cubicBezTo>
                        <a:pt x="352204" y="101653"/>
                        <a:pt x="347728" y="126609"/>
                        <a:pt x="360777" y="130419"/>
                      </a:cubicBezTo>
                      <a:cubicBezTo>
                        <a:pt x="373922" y="134134"/>
                        <a:pt x="383351" y="110416"/>
                        <a:pt x="408212" y="96700"/>
                      </a:cubicBezTo>
                      <a:cubicBezTo>
                        <a:pt x="451646" y="72793"/>
                        <a:pt x="526131" y="91366"/>
                        <a:pt x="576328" y="114226"/>
                      </a:cubicBezTo>
                      <a:cubicBezTo>
                        <a:pt x="642717" y="144516"/>
                        <a:pt x="673388" y="238909"/>
                        <a:pt x="655385" y="30434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10" name="Google Shape;4110;p34"/>
                <p:cNvSpPr/>
                <p:nvPr/>
              </p:nvSpPr>
              <p:spPr>
                <a:xfrm>
                  <a:off x="1291187" y="3344682"/>
                  <a:ext cx="339654" cy="273228"/>
                </a:xfrm>
                <a:custGeom>
                  <a:avLst/>
                  <a:gdLst/>
                  <a:ahLst/>
                  <a:cxnLst/>
                  <a:rect l="l" t="t" r="r" b="b"/>
                  <a:pathLst>
                    <a:path w="854475" h="687367" extrusionOk="0">
                      <a:moveTo>
                        <a:pt x="458709" y="687367"/>
                      </a:moveTo>
                      <a:cubicBezTo>
                        <a:pt x="416513" y="687367"/>
                        <a:pt x="374413" y="681843"/>
                        <a:pt x="334313" y="670699"/>
                      </a:cubicBezTo>
                      <a:cubicBezTo>
                        <a:pt x="214202" y="637361"/>
                        <a:pt x="106284" y="552684"/>
                        <a:pt x="45610" y="444194"/>
                      </a:cubicBezTo>
                      <a:cubicBezTo>
                        <a:pt x="2367" y="366947"/>
                        <a:pt x="-10683" y="287127"/>
                        <a:pt x="8843" y="219499"/>
                      </a:cubicBezTo>
                      <a:cubicBezTo>
                        <a:pt x="37228" y="121297"/>
                        <a:pt x="143146" y="19475"/>
                        <a:pt x="247921" y="30143"/>
                      </a:cubicBezTo>
                      <a:cubicBezTo>
                        <a:pt x="299642" y="35381"/>
                        <a:pt x="338313" y="68052"/>
                        <a:pt x="369460" y="94151"/>
                      </a:cubicBezTo>
                      <a:cubicBezTo>
                        <a:pt x="397368" y="117677"/>
                        <a:pt x="419180" y="136156"/>
                        <a:pt x="440897" y="130917"/>
                      </a:cubicBezTo>
                      <a:cubicBezTo>
                        <a:pt x="473949" y="122535"/>
                        <a:pt x="488427" y="61765"/>
                        <a:pt x="495380" y="32524"/>
                      </a:cubicBezTo>
                      <a:cubicBezTo>
                        <a:pt x="500238" y="11950"/>
                        <a:pt x="503953" y="-2719"/>
                        <a:pt x="519574" y="425"/>
                      </a:cubicBezTo>
                      <a:cubicBezTo>
                        <a:pt x="535004" y="3949"/>
                        <a:pt x="532147" y="18427"/>
                        <a:pt x="528242" y="38429"/>
                      </a:cubicBezTo>
                      <a:cubicBezTo>
                        <a:pt x="522432" y="68623"/>
                        <a:pt x="510144" y="131393"/>
                        <a:pt x="539481" y="157778"/>
                      </a:cubicBezTo>
                      <a:cubicBezTo>
                        <a:pt x="558055" y="174446"/>
                        <a:pt x="585963" y="170255"/>
                        <a:pt x="621587" y="164826"/>
                      </a:cubicBezTo>
                      <a:cubicBezTo>
                        <a:pt x="660068" y="159016"/>
                        <a:pt x="703597" y="152348"/>
                        <a:pt x="746841" y="172922"/>
                      </a:cubicBezTo>
                      <a:cubicBezTo>
                        <a:pt x="838185" y="216832"/>
                        <a:pt x="872285" y="355040"/>
                        <a:pt x="845710" y="451624"/>
                      </a:cubicBezTo>
                      <a:lnTo>
                        <a:pt x="845710" y="451624"/>
                      </a:lnTo>
                      <a:cubicBezTo>
                        <a:pt x="826946" y="519918"/>
                        <a:pt x="773796" y="581735"/>
                        <a:pt x="696072" y="625836"/>
                      </a:cubicBezTo>
                      <a:cubicBezTo>
                        <a:pt x="624825" y="666222"/>
                        <a:pt x="541482" y="687272"/>
                        <a:pt x="458804" y="687272"/>
                      </a:cubicBezTo>
                      <a:close/>
                      <a:moveTo>
                        <a:pt x="232586" y="57479"/>
                      </a:moveTo>
                      <a:cubicBezTo>
                        <a:pt x="147242" y="57479"/>
                        <a:pt x="59993" y="143966"/>
                        <a:pt x="35894" y="227310"/>
                      </a:cubicBezTo>
                      <a:cubicBezTo>
                        <a:pt x="18464" y="287698"/>
                        <a:pt x="30656" y="359803"/>
                        <a:pt x="70184" y="430478"/>
                      </a:cubicBezTo>
                      <a:cubicBezTo>
                        <a:pt x="127239" y="532586"/>
                        <a:pt x="228871" y="612311"/>
                        <a:pt x="341742" y="643648"/>
                      </a:cubicBezTo>
                      <a:cubicBezTo>
                        <a:pt x="453661" y="674699"/>
                        <a:pt x="580820" y="658888"/>
                        <a:pt x="681975" y="601547"/>
                      </a:cubicBezTo>
                      <a:cubicBezTo>
                        <a:pt x="753222" y="561161"/>
                        <a:pt x="801609" y="505345"/>
                        <a:pt x="818373" y="444290"/>
                      </a:cubicBezTo>
                      <a:lnTo>
                        <a:pt x="818373" y="444290"/>
                      </a:lnTo>
                      <a:cubicBezTo>
                        <a:pt x="841995" y="358660"/>
                        <a:pt x="811134" y="235311"/>
                        <a:pt x="734458" y="198449"/>
                      </a:cubicBezTo>
                      <a:cubicBezTo>
                        <a:pt x="699216" y="181590"/>
                        <a:pt x="661877" y="187210"/>
                        <a:pt x="625683" y="192734"/>
                      </a:cubicBezTo>
                      <a:cubicBezTo>
                        <a:pt x="586249" y="198735"/>
                        <a:pt x="549101" y="204450"/>
                        <a:pt x="520526" y="178732"/>
                      </a:cubicBezTo>
                      <a:cubicBezTo>
                        <a:pt x="503667" y="163492"/>
                        <a:pt x="495952" y="142728"/>
                        <a:pt x="493380" y="120821"/>
                      </a:cubicBezTo>
                      <a:cubicBezTo>
                        <a:pt x="482522" y="138632"/>
                        <a:pt x="467853" y="153015"/>
                        <a:pt x="447755" y="158158"/>
                      </a:cubicBezTo>
                      <a:cubicBezTo>
                        <a:pt x="412227" y="167112"/>
                        <a:pt x="382604" y="142156"/>
                        <a:pt x="351267" y="115677"/>
                      </a:cubicBezTo>
                      <a:cubicBezTo>
                        <a:pt x="321644" y="90722"/>
                        <a:pt x="288117" y="62432"/>
                        <a:pt x="245063" y="58051"/>
                      </a:cubicBezTo>
                      <a:cubicBezTo>
                        <a:pt x="240968" y="57670"/>
                        <a:pt x="236777" y="57384"/>
                        <a:pt x="232586" y="5738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11" name="Google Shape;4111;p34"/>
                <p:cNvSpPr/>
                <p:nvPr/>
              </p:nvSpPr>
              <p:spPr>
                <a:xfrm>
                  <a:off x="1336180" y="3631587"/>
                  <a:ext cx="112374" cy="376641"/>
                </a:xfrm>
                <a:custGeom>
                  <a:avLst/>
                  <a:gdLst/>
                  <a:ahLst/>
                  <a:cxnLst/>
                  <a:rect l="l" t="t" r="r" b="b"/>
                  <a:pathLst>
                    <a:path w="282701" h="947525" extrusionOk="0">
                      <a:moveTo>
                        <a:pt x="14049" y="947526"/>
                      </a:moveTo>
                      <a:cubicBezTo>
                        <a:pt x="12811" y="947526"/>
                        <a:pt x="11573" y="947335"/>
                        <a:pt x="10334" y="947049"/>
                      </a:cubicBezTo>
                      <a:cubicBezTo>
                        <a:pt x="2810" y="944954"/>
                        <a:pt x="-1572" y="937239"/>
                        <a:pt x="524" y="929714"/>
                      </a:cubicBezTo>
                      <a:lnTo>
                        <a:pt x="255032" y="10361"/>
                      </a:lnTo>
                      <a:cubicBezTo>
                        <a:pt x="257127" y="2931"/>
                        <a:pt x="264747" y="-1641"/>
                        <a:pt x="272367" y="550"/>
                      </a:cubicBezTo>
                      <a:cubicBezTo>
                        <a:pt x="279892" y="2646"/>
                        <a:pt x="284273" y="10361"/>
                        <a:pt x="282178" y="17886"/>
                      </a:cubicBezTo>
                      <a:lnTo>
                        <a:pt x="27670" y="937239"/>
                      </a:lnTo>
                      <a:cubicBezTo>
                        <a:pt x="25955" y="943430"/>
                        <a:pt x="20240" y="947526"/>
                        <a:pt x="14049" y="94752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12" name="Google Shape;4112;p34"/>
                <p:cNvSpPr/>
                <p:nvPr/>
              </p:nvSpPr>
              <p:spPr>
                <a:xfrm>
                  <a:off x="1266835" y="3621337"/>
                  <a:ext cx="144463" cy="501991"/>
                </a:xfrm>
                <a:custGeom>
                  <a:avLst/>
                  <a:gdLst/>
                  <a:ahLst/>
                  <a:cxnLst/>
                  <a:rect l="l" t="t" r="r" b="b"/>
                  <a:pathLst>
                    <a:path w="363429" h="1262871" extrusionOk="0">
                      <a:moveTo>
                        <a:pt x="108208" y="1262872"/>
                      </a:moveTo>
                      <a:cubicBezTo>
                        <a:pt x="106969" y="1262872"/>
                        <a:pt x="105636" y="1262681"/>
                        <a:pt x="104493" y="1262395"/>
                      </a:cubicBezTo>
                      <a:lnTo>
                        <a:pt x="10386" y="1236297"/>
                      </a:lnTo>
                      <a:cubicBezTo>
                        <a:pt x="6766" y="1235344"/>
                        <a:pt x="3718" y="1232868"/>
                        <a:pt x="1813" y="1229629"/>
                      </a:cubicBezTo>
                      <a:cubicBezTo>
                        <a:pt x="4" y="1226391"/>
                        <a:pt x="-473" y="1222486"/>
                        <a:pt x="480" y="1218961"/>
                      </a:cubicBezTo>
                      <a:lnTo>
                        <a:pt x="335760" y="10334"/>
                      </a:lnTo>
                      <a:cubicBezTo>
                        <a:pt x="337855" y="2809"/>
                        <a:pt x="345952" y="-1572"/>
                        <a:pt x="353095" y="524"/>
                      </a:cubicBezTo>
                      <a:cubicBezTo>
                        <a:pt x="360620" y="2619"/>
                        <a:pt x="365002" y="10334"/>
                        <a:pt x="362906" y="17859"/>
                      </a:cubicBezTo>
                      <a:lnTo>
                        <a:pt x="31436" y="1212866"/>
                      </a:lnTo>
                      <a:lnTo>
                        <a:pt x="98397" y="1231439"/>
                      </a:lnTo>
                      <a:lnTo>
                        <a:pt x="158881" y="1013412"/>
                      </a:lnTo>
                      <a:cubicBezTo>
                        <a:pt x="160976" y="1005887"/>
                        <a:pt x="169072" y="1001506"/>
                        <a:pt x="176216" y="1003601"/>
                      </a:cubicBezTo>
                      <a:cubicBezTo>
                        <a:pt x="183741" y="1005697"/>
                        <a:pt x="188122" y="1013412"/>
                        <a:pt x="186027" y="1020937"/>
                      </a:cubicBezTo>
                      <a:lnTo>
                        <a:pt x="121828" y="1252585"/>
                      </a:lnTo>
                      <a:cubicBezTo>
                        <a:pt x="120876" y="1256204"/>
                        <a:pt x="118399" y="1259252"/>
                        <a:pt x="115161" y="1261062"/>
                      </a:cubicBezTo>
                      <a:cubicBezTo>
                        <a:pt x="112970" y="1262300"/>
                        <a:pt x="110684" y="1262872"/>
                        <a:pt x="108208" y="126287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13" name="Google Shape;4113;p34"/>
                <p:cNvSpPr/>
                <p:nvPr/>
              </p:nvSpPr>
              <p:spPr>
                <a:xfrm>
                  <a:off x="1329782" y="3997179"/>
                  <a:ext cx="103311" cy="57809"/>
                </a:xfrm>
                <a:custGeom>
                  <a:avLst/>
                  <a:gdLst/>
                  <a:ahLst/>
                  <a:cxnLst/>
                  <a:rect l="l" t="t" r="r" b="b"/>
                  <a:pathLst>
                    <a:path w="259903" h="145432" extrusionOk="0">
                      <a:moveTo>
                        <a:pt x="229981" y="145337"/>
                      </a:moveTo>
                      <a:cubicBezTo>
                        <a:pt x="228742" y="145337"/>
                        <a:pt x="227409" y="145147"/>
                        <a:pt x="226266" y="144861"/>
                      </a:cubicBezTo>
                      <a:lnTo>
                        <a:pt x="10334" y="85044"/>
                      </a:lnTo>
                      <a:cubicBezTo>
                        <a:pt x="2809" y="82948"/>
                        <a:pt x="-1572" y="75233"/>
                        <a:pt x="524" y="67708"/>
                      </a:cubicBezTo>
                      <a:cubicBezTo>
                        <a:pt x="2619" y="60184"/>
                        <a:pt x="10715" y="55802"/>
                        <a:pt x="17859" y="57898"/>
                      </a:cubicBezTo>
                      <a:lnTo>
                        <a:pt x="218741" y="113619"/>
                      </a:lnTo>
                      <a:cubicBezTo>
                        <a:pt x="219313" y="110666"/>
                        <a:pt x="220075" y="107618"/>
                        <a:pt x="220742" y="104570"/>
                      </a:cubicBezTo>
                      <a:cubicBezTo>
                        <a:pt x="222456" y="97427"/>
                        <a:pt x="224647" y="90378"/>
                        <a:pt x="227028" y="83425"/>
                      </a:cubicBezTo>
                      <a:lnTo>
                        <a:pt x="26241" y="27703"/>
                      </a:lnTo>
                      <a:cubicBezTo>
                        <a:pt x="18716" y="25608"/>
                        <a:pt x="14335" y="17893"/>
                        <a:pt x="16430" y="10368"/>
                      </a:cubicBezTo>
                      <a:cubicBezTo>
                        <a:pt x="18526" y="2843"/>
                        <a:pt x="26622" y="-1634"/>
                        <a:pt x="33766" y="557"/>
                      </a:cubicBezTo>
                      <a:lnTo>
                        <a:pt x="249602" y="60469"/>
                      </a:lnTo>
                      <a:cubicBezTo>
                        <a:pt x="253603" y="61517"/>
                        <a:pt x="256841" y="64279"/>
                        <a:pt x="258556" y="67899"/>
                      </a:cubicBezTo>
                      <a:cubicBezTo>
                        <a:pt x="260270" y="71519"/>
                        <a:pt x="260366" y="75805"/>
                        <a:pt x="258746" y="79615"/>
                      </a:cubicBezTo>
                      <a:cubicBezTo>
                        <a:pt x="254365" y="89902"/>
                        <a:pt x="250745" y="100570"/>
                        <a:pt x="248078" y="111333"/>
                      </a:cubicBezTo>
                      <a:cubicBezTo>
                        <a:pt x="246173" y="118858"/>
                        <a:pt x="244745" y="126287"/>
                        <a:pt x="243792" y="133336"/>
                      </a:cubicBezTo>
                      <a:cubicBezTo>
                        <a:pt x="243221" y="137336"/>
                        <a:pt x="240934" y="140956"/>
                        <a:pt x="237505" y="143146"/>
                      </a:cubicBezTo>
                      <a:cubicBezTo>
                        <a:pt x="235220" y="144670"/>
                        <a:pt x="232457" y="145432"/>
                        <a:pt x="229790" y="14543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14" name="Google Shape;4114;p34"/>
                <p:cNvSpPr/>
                <p:nvPr/>
              </p:nvSpPr>
              <p:spPr>
                <a:xfrm>
                  <a:off x="1303922" y="4053266"/>
                  <a:ext cx="113568" cy="94332"/>
                </a:xfrm>
                <a:custGeom>
                  <a:avLst/>
                  <a:gdLst/>
                  <a:ahLst/>
                  <a:cxnLst/>
                  <a:rect l="l" t="t" r="r" b="b"/>
                  <a:pathLst>
                    <a:path w="285705" h="237313" extrusionOk="0">
                      <a:moveTo>
                        <a:pt x="229886" y="237123"/>
                      </a:moveTo>
                      <a:cubicBezTo>
                        <a:pt x="228647" y="237123"/>
                        <a:pt x="227314" y="236933"/>
                        <a:pt x="226171" y="236647"/>
                      </a:cubicBezTo>
                      <a:lnTo>
                        <a:pt x="158543" y="217883"/>
                      </a:lnTo>
                      <a:cubicBezTo>
                        <a:pt x="152447" y="216168"/>
                        <a:pt x="148256" y="210739"/>
                        <a:pt x="148161" y="204357"/>
                      </a:cubicBezTo>
                      <a:cubicBezTo>
                        <a:pt x="148161" y="202166"/>
                        <a:pt x="148637" y="199976"/>
                        <a:pt x="149590" y="198070"/>
                      </a:cubicBezTo>
                      <a:cubicBezTo>
                        <a:pt x="150447" y="195308"/>
                        <a:pt x="151780" y="189308"/>
                        <a:pt x="152924" y="183783"/>
                      </a:cubicBezTo>
                      <a:lnTo>
                        <a:pt x="102346" y="169782"/>
                      </a:lnTo>
                      <a:lnTo>
                        <a:pt x="97774" y="186450"/>
                      </a:lnTo>
                      <a:cubicBezTo>
                        <a:pt x="96821" y="190070"/>
                        <a:pt x="94345" y="193118"/>
                        <a:pt x="91106" y="195023"/>
                      </a:cubicBezTo>
                      <a:cubicBezTo>
                        <a:pt x="87868" y="196832"/>
                        <a:pt x="83963" y="197404"/>
                        <a:pt x="80438" y="196356"/>
                      </a:cubicBezTo>
                      <a:lnTo>
                        <a:pt x="10334" y="176925"/>
                      </a:lnTo>
                      <a:cubicBezTo>
                        <a:pt x="2809" y="174830"/>
                        <a:pt x="-1572" y="167114"/>
                        <a:pt x="524" y="159590"/>
                      </a:cubicBezTo>
                      <a:lnTo>
                        <a:pt x="41957" y="10333"/>
                      </a:lnTo>
                      <a:cubicBezTo>
                        <a:pt x="42910" y="6713"/>
                        <a:pt x="45386" y="3665"/>
                        <a:pt x="48625" y="1856"/>
                      </a:cubicBezTo>
                      <a:cubicBezTo>
                        <a:pt x="51958" y="46"/>
                        <a:pt x="55768" y="-526"/>
                        <a:pt x="59293" y="522"/>
                      </a:cubicBezTo>
                      <a:lnTo>
                        <a:pt x="128254" y="19667"/>
                      </a:lnTo>
                      <a:cubicBezTo>
                        <a:pt x="131873" y="20620"/>
                        <a:pt x="134921" y="23096"/>
                        <a:pt x="136826" y="26335"/>
                      </a:cubicBezTo>
                      <a:cubicBezTo>
                        <a:pt x="138636" y="29573"/>
                        <a:pt x="139112" y="33478"/>
                        <a:pt x="138160" y="37003"/>
                      </a:cubicBezTo>
                      <a:lnTo>
                        <a:pt x="128444" y="72055"/>
                      </a:lnTo>
                      <a:lnTo>
                        <a:pt x="175688" y="85199"/>
                      </a:lnTo>
                      <a:lnTo>
                        <a:pt x="185404" y="50147"/>
                      </a:lnTo>
                      <a:cubicBezTo>
                        <a:pt x="187595" y="42623"/>
                        <a:pt x="195500" y="38241"/>
                        <a:pt x="202739" y="40337"/>
                      </a:cubicBezTo>
                      <a:lnTo>
                        <a:pt x="275320" y="60434"/>
                      </a:lnTo>
                      <a:cubicBezTo>
                        <a:pt x="278939" y="61387"/>
                        <a:pt x="281987" y="63863"/>
                        <a:pt x="283892" y="67102"/>
                      </a:cubicBezTo>
                      <a:cubicBezTo>
                        <a:pt x="285702" y="70340"/>
                        <a:pt x="286178" y="74245"/>
                        <a:pt x="285226" y="77770"/>
                      </a:cubicBezTo>
                      <a:lnTo>
                        <a:pt x="243792" y="227027"/>
                      </a:lnTo>
                      <a:cubicBezTo>
                        <a:pt x="242839" y="230646"/>
                        <a:pt x="240363" y="233694"/>
                        <a:pt x="237125" y="235504"/>
                      </a:cubicBezTo>
                      <a:cubicBezTo>
                        <a:pt x="234934" y="236742"/>
                        <a:pt x="232648" y="237314"/>
                        <a:pt x="230171" y="237314"/>
                      </a:cubicBezTo>
                      <a:close/>
                      <a:moveTo>
                        <a:pt x="179498" y="194451"/>
                      </a:moveTo>
                      <a:lnTo>
                        <a:pt x="220075" y="205691"/>
                      </a:lnTo>
                      <a:lnTo>
                        <a:pt x="253888" y="83580"/>
                      </a:lnTo>
                      <a:lnTo>
                        <a:pt x="208454" y="71007"/>
                      </a:lnTo>
                      <a:lnTo>
                        <a:pt x="198739" y="106059"/>
                      </a:lnTo>
                      <a:cubicBezTo>
                        <a:pt x="197786" y="109678"/>
                        <a:pt x="195310" y="112727"/>
                        <a:pt x="192071" y="114536"/>
                      </a:cubicBezTo>
                      <a:cubicBezTo>
                        <a:pt x="188833" y="116441"/>
                        <a:pt x="184928" y="116918"/>
                        <a:pt x="181403" y="115870"/>
                      </a:cubicBezTo>
                      <a:lnTo>
                        <a:pt x="107013" y="95201"/>
                      </a:lnTo>
                      <a:cubicBezTo>
                        <a:pt x="103393" y="94248"/>
                        <a:pt x="100346" y="91772"/>
                        <a:pt x="98441" y="88533"/>
                      </a:cubicBezTo>
                      <a:cubicBezTo>
                        <a:pt x="96631" y="85295"/>
                        <a:pt x="96154" y="81389"/>
                        <a:pt x="97107" y="77865"/>
                      </a:cubicBezTo>
                      <a:lnTo>
                        <a:pt x="106822" y="42813"/>
                      </a:lnTo>
                      <a:lnTo>
                        <a:pt x="65008" y="31193"/>
                      </a:lnTo>
                      <a:lnTo>
                        <a:pt x="31194" y="153303"/>
                      </a:lnTo>
                      <a:lnTo>
                        <a:pt x="74152" y="165209"/>
                      </a:lnTo>
                      <a:lnTo>
                        <a:pt x="78724" y="148541"/>
                      </a:lnTo>
                      <a:cubicBezTo>
                        <a:pt x="79676" y="144921"/>
                        <a:pt x="82153" y="141873"/>
                        <a:pt x="85391" y="140063"/>
                      </a:cubicBezTo>
                      <a:cubicBezTo>
                        <a:pt x="88630" y="138254"/>
                        <a:pt x="92535" y="137682"/>
                        <a:pt x="96059" y="138730"/>
                      </a:cubicBezTo>
                      <a:lnTo>
                        <a:pt x="172926" y="160066"/>
                      </a:lnTo>
                      <a:cubicBezTo>
                        <a:pt x="180070" y="162066"/>
                        <a:pt x="184451" y="169210"/>
                        <a:pt x="183022" y="176449"/>
                      </a:cubicBezTo>
                      <a:cubicBezTo>
                        <a:pt x="181594" y="183688"/>
                        <a:pt x="180355" y="189593"/>
                        <a:pt x="179308" y="1944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15" name="Google Shape;4115;p34"/>
                <p:cNvSpPr/>
                <p:nvPr/>
              </p:nvSpPr>
              <p:spPr>
                <a:xfrm>
                  <a:off x="1388334" y="3592383"/>
                  <a:ext cx="76799" cy="52977"/>
                </a:xfrm>
                <a:custGeom>
                  <a:avLst/>
                  <a:gdLst/>
                  <a:ahLst/>
                  <a:cxnLst/>
                  <a:rect l="l" t="t" r="r" b="b"/>
                  <a:pathLst>
                    <a:path w="193206" h="133275" extrusionOk="0">
                      <a:moveTo>
                        <a:pt x="161357" y="133275"/>
                      </a:moveTo>
                      <a:cubicBezTo>
                        <a:pt x="160119" y="133275"/>
                        <a:pt x="158785" y="133085"/>
                        <a:pt x="157642" y="132799"/>
                      </a:cubicBezTo>
                      <a:lnTo>
                        <a:pt x="10386" y="91937"/>
                      </a:lnTo>
                      <a:cubicBezTo>
                        <a:pt x="6766" y="90984"/>
                        <a:pt x="3718" y="88508"/>
                        <a:pt x="1813" y="85269"/>
                      </a:cubicBezTo>
                      <a:cubicBezTo>
                        <a:pt x="4" y="82031"/>
                        <a:pt x="-473" y="78126"/>
                        <a:pt x="480" y="74601"/>
                      </a:cubicBezTo>
                      <a:lnTo>
                        <a:pt x="18292" y="10308"/>
                      </a:lnTo>
                      <a:cubicBezTo>
                        <a:pt x="19339" y="6497"/>
                        <a:pt x="22006" y="3354"/>
                        <a:pt x="25435" y="1545"/>
                      </a:cubicBezTo>
                      <a:cubicBezTo>
                        <a:pt x="29055" y="-170"/>
                        <a:pt x="33055" y="-551"/>
                        <a:pt x="36770" y="878"/>
                      </a:cubicBezTo>
                      <a:cubicBezTo>
                        <a:pt x="60011" y="9450"/>
                        <a:pt x="83633" y="17070"/>
                        <a:pt x="106874" y="23547"/>
                      </a:cubicBezTo>
                      <a:cubicBezTo>
                        <a:pt x="131734" y="30501"/>
                        <a:pt x="156976" y="36406"/>
                        <a:pt x="181741" y="41073"/>
                      </a:cubicBezTo>
                      <a:cubicBezTo>
                        <a:pt x="185551" y="41835"/>
                        <a:pt x="188980" y="44121"/>
                        <a:pt x="191075" y="47455"/>
                      </a:cubicBezTo>
                      <a:cubicBezTo>
                        <a:pt x="193171" y="50789"/>
                        <a:pt x="193742" y="54885"/>
                        <a:pt x="192694" y="58695"/>
                      </a:cubicBezTo>
                      <a:lnTo>
                        <a:pt x="174883" y="122988"/>
                      </a:lnTo>
                      <a:cubicBezTo>
                        <a:pt x="173930" y="126608"/>
                        <a:pt x="171454" y="129656"/>
                        <a:pt x="168215" y="131466"/>
                      </a:cubicBezTo>
                      <a:cubicBezTo>
                        <a:pt x="166024" y="132704"/>
                        <a:pt x="163738" y="133275"/>
                        <a:pt x="161262" y="133275"/>
                      </a:cubicBezTo>
                      <a:close/>
                      <a:moveTo>
                        <a:pt x="31436" y="68505"/>
                      </a:moveTo>
                      <a:lnTo>
                        <a:pt x="151546" y="101843"/>
                      </a:lnTo>
                      <a:lnTo>
                        <a:pt x="161548" y="65743"/>
                      </a:lnTo>
                      <a:cubicBezTo>
                        <a:pt x="140878" y="61457"/>
                        <a:pt x="120019" y="56409"/>
                        <a:pt x="99349" y="50694"/>
                      </a:cubicBezTo>
                      <a:cubicBezTo>
                        <a:pt x="80109" y="45360"/>
                        <a:pt x="60678" y="39263"/>
                        <a:pt x="41437" y="32501"/>
                      </a:cubicBezTo>
                      <a:lnTo>
                        <a:pt x="31436" y="68601"/>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16" name="Google Shape;4116;p34"/>
                <p:cNvSpPr/>
                <p:nvPr/>
              </p:nvSpPr>
              <p:spPr>
                <a:xfrm>
                  <a:off x="1283515" y="3960484"/>
                  <a:ext cx="50680" cy="155613"/>
                </a:xfrm>
                <a:custGeom>
                  <a:avLst/>
                  <a:gdLst/>
                  <a:ahLst/>
                  <a:cxnLst/>
                  <a:rect l="l" t="t" r="r" b="b"/>
                  <a:pathLst>
                    <a:path w="127498" h="391478" extrusionOk="0">
                      <a:moveTo>
                        <a:pt x="14049" y="391479"/>
                      </a:moveTo>
                      <a:cubicBezTo>
                        <a:pt x="12811" y="391479"/>
                        <a:pt x="11572" y="391288"/>
                        <a:pt x="10334" y="391002"/>
                      </a:cubicBezTo>
                      <a:cubicBezTo>
                        <a:pt x="2809" y="388907"/>
                        <a:pt x="-1572" y="381191"/>
                        <a:pt x="524" y="373667"/>
                      </a:cubicBezTo>
                      <a:lnTo>
                        <a:pt x="99869" y="10383"/>
                      </a:lnTo>
                      <a:cubicBezTo>
                        <a:pt x="101870" y="2954"/>
                        <a:pt x="109680" y="-1523"/>
                        <a:pt x="117109" y="477"/>
                      </a:cubicBezTo>
                      <a:cubicBezTo>
                        <a:pt x="124634" y="2573"/>
                        <a:pt x="129016" y="10288"/>
                        <a:pt x="127016" y="17813"/>
                      </a:cubicBezTo>
                      <a:lnTo>
                        <a:pt x="27670" y="381096"/>
                      </a:lnTo>
                      <a:cubicBezTo>
                        <a:pt x="25955" y="387383"/>
                        <a:pt x="20335" y="391479"/>
                        <a:pt x="14049" y="39147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17" name="Google Shape;4117;p34"/>
                <p:cNvSpPr/>
                <p:nvPr/>
              </p:nvSpPr>
              <p:spPr>
                <a:xfrm>
                  <a:off x="1478280" y="3305570"/>
                  <a:ext cx="47588" cy="53214"/>
                </a:xfrm>
                <a:custGeom>
                  <a:avLst/>
                  <a:gdLst/>
                  <a:ahLst/>
                  <a:cxnLst/>
                  <a:rect l="l" t="t" r="r" b="b"/>
                  <a:pathLst>
                    <a:path w="119719" h="133872" extrusionOk="0">
                      <a:moveTo>
                        <a:pt x="81667" y="133872"/>
                      </a:moveTo>
                      <a:cubicBezTo>
                        <a:pt x="80906" y="133872"/>
                        <a:pt x="80143" y="133872"/>
                        <a:pt x="79382" y="133682"/>
                      </a:cubicBezTo>
                      <a:cubicBezTo>
                        <a:pt x="68714" y="131967"/>
                        <a:pt x="56236" y="129395"/>
                        <a:pt x="42520" y="125585"/>
                      </a:cubicBezTo>
                      <a:cubicBezTo>
                        <a:pt x="29661" y="121966"/>
                        <a:pt x="18422" y="117965"/>
                        <a:pt x="8801" y="114156"/>
                      </a:cubicBezTo>
                      <a:cubicBezTo>
                        <a:pt x="2134" y="111488"/>
                        <a:pt x="-1391" y="104249"/>
                        <a:pt x="514" y="97296"/>
                      </a:cubicBezTo>
                      <a:lnTo>
                        <a:pt x="24613" y="10333"/>
                      </a:lnTo>
                      <a:cubicBezTo>
                        <a:pt x="25565" y="6713"/>
                        <a:pt x="28042" y="3665"/>
                        <a:pt x="31280" y="1856"/>
                      </a:cubicBezTo>
                      <a:cubicBezTo>
                        <a:pt x="34614" y="46"/>
                        <a:pt x="38424" y="-526"/>
                        <a:pt x="41948" y="522"/>
                      </a:cubicBezTo>
                      <a:lnTo>
                        <a:pt x="109385" y="19191"/>
                      </a:lnTo>
                      <a:cubicBezTo>
                        <a:pt x="116910" y="21287"/>
                        <a:pt x="121291" y="29002"/>
                        <a:pt x="119196" y="36527"/>
                      </a:cubicBezTo>
                      <a:lnTo>
                        <a:pt x="95098" y="123490"/>
                      </a:lnTo>
                      <a:cubicBezTo>
                        <a:pt x="93383" y="129681"/>
                        <a:pt x="87764" y="133777"/>
                        <a:pt x="81477" y="133777"/>
                      </a:cubicBezTo>
                      <a:close/>
                      <a:moveTo>
                        <a:pt x="31185" y="92438"/>
                      </a:moveTo>
                      <a:cubicBezTo>
                        <a:pt x="36995" y="94534"/>
                        <a:pt x="43377" y="96534"/>
                        <a:pt x="50140" y="98439"/>
                      </a:cubicBezTo>
                      <a:cubicBezTo>
                        <a:pt x="57665" y="100535"/>
                        <a:pt x="64808" y="102249"/>
                        <a:pt x="71476" y="103583"/>
                      </a:cubicBezTo>
                      <a:lnTo>
                        <a:pt x="88335" y="42623"/>
                      </a:lnTo>
                      <a:lnTo>
                        <a:pt x="48044" y="31383"/>
                      </a:lnTo>
                      <a:lnTo>
                        <a:pt x="31185" y="9234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18" name="Google Shape;4118;p34"/>
                <p:cNvSpPr/>
                <p:nvPr/>
              </p:nvSpPr>
              <p:spPr>
                <a:xfrm>
                  <a:off x="1494877" y="3271344"/>
                  <a:ext cx="32951" cy="50372"/>
                </a:xfrm>
                <a:custGeom>
                  <a:avLst/>
                  <a:gdLst/>
                  <a:ahLst/>
                  <a:cxnLst/>
                  <a:rect l="l" t="t" r="r" b="b"/>
                  <a:pathLst>
                    <a:path w="82896" h="126723" extrusionOk="0">
                      <a:moveTo>
                        <a:pt x="44295" y="126724"/>
                      </a:moveTo>
                      <a:cubicBezTo>
                        <a:pt x="43057" y="126724"/>
                        <a:pt x="41723" y="126533"/>
                        <a:pt x="40580" y="126248"/>
                      </a:cubicBezTo>
                      <a:lnTo>
                        <a:pt x="10386" y="117866"/>
                      </a:lnTo>
                      <a:cubicBezTo>
                        <a:pt x="6766" y="116913"/>
                        <a:pt x="3718" y="114437"/>
                        <a:pt x="1813" y="111198"/>
                      </a:cubicBezTo>
                      <a:cubicBezTo>
                        <a:pt x="3" y="107960"/>
                        <a:pt x="-473" y="104054"/>
                        <a:pt x="480" y="100530"/>
                      </a:cubicBezTo>
                      <a:lnTo>
                        <a:pt x="25054" y="12138"/>
                      </a:lnTo>
                      <a:cubicBezTo>
                        <a:pt x="26197" y="8138"/>
                        <a:pt x="29055" y="4804"/>
                        <a:pt x="32865" y="3089"/>
                      </a:cubicBezTo>
                      <a:cubicBezTo>
                        <a:pt x="36484" y="1470"/>
                        <a:pt x="45914" y="-1959"/>
                        <a:pt x="58487" y="1470"/>
                      </a:cubicBezTo>
                      <a:cubicBezTo>
                        <a:pt x="71632" y="4994"/>
                        <a:pt x="78489" y="13567"/>
                        <a:pt x="80299" y="16139"/>
                      </a:cubicBezTo>
                      <a:cubicBezTo>
                        <a:pt x="82680" y="19568"/>
                        <a:pt x="83538" y="23949"/>
                        <a:pt x="82395" y="28045"/>
                      </a:cubicBezTo>
                      <a:lnTo>
                        <a:pt x="57820" y="116437"/>
                      </a:lnTo>
                      <a:cubicBezTo>
                        <a:pt x="56106" y="122723"/>
                        <a:pt x="50391" y="126724"/>
                        <a:pt x="44200" y="126724"/>
                      </a:cubicBezTo>
                      <a:close/>
                      <a:moveTo>
                        <a:pt x="31436" y="94434"/>
                      </a:moveTo>
                      <a:lnTo>
                        <a:pt x="34484" y="95291"/>
                      </a:lnTo>
                      <a:lnTo>
                        <a:pt x="52772" y="29188"/>
                      </a:lnTo>
                      <a:cubicBezTo>
                        <a:pt x="52296" y="28997"/>
                        <a:pt x="51820" y="28807"/>
                        <a:pt x="51153" y="28712"/>
                      </a:cubicBezTo>
                      <a:cubicBezTo>
                        <a:pt x="50677" y="28616"/>
                        <a:pt x="50200" y="28426"/>
                        <a:pt x="49819" y="28426"/>
                      </a:cubicBezTo>
                      <a:lnTo>
                        <a:pt x="31436" y="9452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19" name="Google Shape;4119;p34"/>
                <p:cNvSpPr/>
                <p:nvPr/>
              </p:nvSpPr>
              <p:spPr>
                <a:xfrm>
                  <a:off x="851533" y="3364707"/>
                  <a:ext cx="256948" cy="144653"/>
                </a:xfrm>
                <a:custGeom>
                  <a:avLst/>
                  <a:gdLst/>
                  <a:ahLst/>
                  <a:cxnLst/>
                  <a:rect l="l" t="t" r="r" b="b"/>
                  <a:pathLst>
                    <a:path w="646409" h="363907" extrusionOk="0">
                      <a:moveTo>
                        <a:pt x="14087" y="363812"/>
                      </a:moveTo>
                      <a:cubicBezTo>
                        <a:pt x="10086" y="363812"/>
                        <a:pt x="6086" y="362098"/>
                        <a:pt x="3228" y="358764"/>
                      </a:cubicBezTo>
                      <a:cubicBezTo>
                        <a:pt x="-1725" y="352763"/>
                        <a:pt x="-867" y="343905"/>
                        <a:pt x="5038" y="338952"/>
                      </a:cubicBezTo>
                      <a:cubicBezTo>
                        <a:pt x="96669" y="262943"/>
                        <a:pt x="195824" y="195696"/>
                        <a:pt x="299742" y="139118"/>
                      </a:cubicBezTo>
                      <a:cubicBezTo>
                        <a:pt x="404421" y="82158"/>
                        <a:pt x="514911" y="35581"/>
                        <a:pt x="628068" y="624"/>
                      </a:cubicBezTo>
                      <a:cubicBezTo>
                        <a:pt x="635879" y="-1662"/>
                        <a:pt x="643404" y="2529"/>
                        <a:pt x="645785" y="9959"/>
                      </a:cubicBezTo>
                      <a:cubicBezTo>
                        <a:pt x="648071" y="17388"/>
                        <a:pt x="643880" y="25294"/>
                        <a:pt x="636450" y="27580"/>
                      </a:cubicBezTo>
                      <a:cubicBezTo>
                        <a:pt x="525008" y="61965"/>
                        <a:pt x="416328" y="107876"/>
                        <a:pt x="313172" y="163978"/>
                      </a:cubicBezTo>
                      <a:cubicBezTo>
                        <a:pt x="210873" y="219699"/>
                        <a:pt x="113147" y="285898"/>
                        <a:pt x="23040" y="360669"/>
                      </a:cubicBezTo>
                      <a:cubicBezTo>
                        <a:pt x="20373" y="362860"/>
                        <a:pt x="17230" y="363908"/>
                        <a:pt x="13992" y="36390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20" name="Google Shape;4120;p34"/>
                <p:cNvSpPr/>
                <p:nvPr/>
              </p:nvSpPr>
              <p:spPr>
                <a:xfrm>
                  <a:off x="878153" y="3405901"/>
                  <a:ext cx="256982" cy="144653"/>
                </a:xfrm>
                <a:custGeom>
                  <a:avLst/>
                  <a:gdLst/>
                  <a:ahLst/>
                  <a:cxnLst/>
                  <a:rect l="l" t="t" r="r" b="b"/>
                  <a:pathLst>
                    <a:path w="646496" h="363907" extrusionOk="0">
                      <a:moveTo>
                        <a:pt x="14079" y="363812"/>
                      </a:moveTo>
                      <a:cubicBezTo>
                        <a:pt x="10078" y="363812"/>
                        <a:pt x="6078" y="362098"/>
                        <a:pt x="3220" y="358764"/>
                      </a:cubicBezTo>
                      <a:cubicBezTo>
                        <a:pt x="-1733" y="352763"/>
                        <a:pt x="-875" y="343905"/>
                        <a:pt x="5125" y="338952"/>
                      </a:cubicBezTo>
                      <a:cubicBezTo>
                        <a:pt x="96756" y="262847"/>
                        <a:pt x="196006" y="195601"/>
                        <a:pt x="299829" y="139118"/>
                      </a:cubicBezTo>
                      <a:cubicBezTo>
                        <a:pt x="404509" y="82158"/>
                        <a:pt x="514999" y="35581"/>
                        <a:pt x="628155" y="624"/>
                      </a:cubicBezTo>
                      <a:cubicBezTo>
                        <a:pt x="635966" y="-1662"/>
                        <a:pt x="643491" y="2529"/>
                        <a:pt x="645872" y="9959"/>
                      </a:cubicBezTo>
                      <a:cubicBezTo>
                        <a:pt x="648158" y="17388"/>
                        <a:pt x="643967" y="25294"/>
                        <a:pt x="636538" y="27580"/>
                      </a:cubicBezTo>
                      <a:cubicBezTo>
                        <a:pt x="525095" y="61965"/>
                        <a:pt x="416320" y="107876"/>
                        <a:pt x="313259" y="163978"/>
                      </a:cubicBezTo>
                      <a:cubicBezTo>
                        <a:pt x="211056" y="219604"/>
                        <a:pt x="113425" y="285803"/>
                        <a:pt x="23032" y="360669"/>
                      </a:cubicBezTo>
                      <a:cubicBezTo>
                        <a:pt x="20461" y="362860"/>
                        <a:pt x="17222" y="363908"/>
                        <a:pt x="14079" y="36390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21" name="Google Shape;4121;p34"/>
                <p:cNvSpPr/>
                <p:nvPr/>
              </p:nvSpPr>
              <p:spPr>
                <a:xfrm>
                  <a:off x="897842" y="3449328"/>
                  <a:ext cx="256982" cy="144615"/>
                </a:xfrm>
                <a:custGeom>
                  <a:avLst/>
                  <a:gdLst/>
                  <a:ahLst/>
                  <a:cxnLst/>
                  <a:rect l="l" t="t" r="r" b="b"/>
                  <a:pathLst>
                    <a:path w="646496" h="363812" extrusionOk="0">
                      <a:moveTo>
                        <a:pt x="14079" y="363812"/>
                      </a:moveTo>
                      <a:cubicBezTo>
                        <a:pt x="10078" y="363812"/>
                        <a:pt x="6078" y="362098"/>
                        <a:pt x="3220" y="358764"/>
                      </a:cubicBezTo>
                      <a:cubicBezTo>
                        <a:pt x="-1733" y="352763"/>
                        <a:pt x="-875" y="343905"/>
                        <a:pt x="5125" y="338952"/>
                      </a:cubicBezTo>
                      <a:cubicBezTo>
                        <a:pt x="96946" y="262847"/>
                        <a:pt x="196102" y="195601"/>
                        <a:pt x="299829" y="139118"/>
                      </a:cubicBezTo>
                      <a:cubicBezTo>
                        <a:pt x="404604" y="82158"/>
                        <a:pt x="515094" y="35581"/>
                        <a:pt x="628156" y="624"/>
                      </a:cubicBezTo>
                      <a:cubicBezTo>
                        <a:pt x="635776" y="-1662"/>
                        <a:pt x="643491" y="2529"/>
                        <a:pt x="645872" y="9959"/>
                      </a:cubicBezTo>
                      <a:cubicBezTo>
                        <a:pt x="648158" y="17388"/>
                        <a:pt x="643967" y="25294"/>
                        <a:pt x="636538" y="27580"/>
                      </a:cubicBezTo>
                      <a:cubicBezTo>
                        <a:pt x="525190" y="61965"/>
                        <a:pt x="416415" y="107780"/>
                        <a:pt x="313259" y="163883"/>
                      </a:cubicBezTo>
                      <a:cubicBezTo>
                        <a:pt x="211151" y="219413"/>
                        <a:pt x="113520" y="285612"/>
                        <a:pt x="23032" y="360574"/>
                      </a:cubicBezTo>
                      <a:cubicBezTo>
                        <a:pt x="20461" y="362765"/>
                        <a:pt x="17222" y="363812"/>
                        <a:pt x="14079" y="36381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22" name="Google Shape;4122;p34"/>
                <p:cNvSpPr/>
                <p:nvPr/>
              </p:nvSpPr>
              <p:spPr>
                <a:xfrm>
                  <a:off x="919839" y="3492867"/>
                  <a:ext cx="256982" cy="144618"/>
                </a:xfrm>
                <a:custGeom>
                  <a:avLst/>
                  <a:gdLst/>
                  <a:ahLst/>
                  <a:cxnLst/>
                  <a:rect l="l" t="t" r="r" b="b"/>
                  <a:pathLst>
                    <a:path w="646496" h="363820" extrusionOk="0">
                      <a:moveTo>
                        <a:pt x="14079" y="363821"/>
                      </a:moveTo>
                      <a:cubicBezTo>
                        <a:pt x="10078" y="363821"/>
                        <a:pt x="6078" y="362106"/>
                        <a:pt x="3220" y="358772"/>
                      </a:cubicBezTo>
                      <a:cubicBezTo>
                        <a:pt x="-1733" y="352772"/>
                        <a:pt x="-875" y="343913"/>
                        <a:pt x="5125" y="338960"/>
                      </a:cubicBezTo>
                      <a:cubicBezTo>
                        <a:pt x="96851" y="262855"/>
                        <a:pt x="196006" y="195609"/>
                        <a:pt x="299829" y="139126"/>
                      </a:cubicBezTo>
                      <a:cubicBezTo>
                        <a:pt x="404604" y="82166"/>
                        <a:pt x="515094" y="35589"/>
                        <a:pt x="628156" y="632"/>
                      </a:cubicBezTo>
                      <a:cubicBezTo>
                        <a:pt x="635776" y="-1654"/>
                        <a:pt x="643491" y="2442"/>
                        <a:pt x="645872" y="9967"/>
                      </a:cubicBezTo>
                      <a:cubicBezTo>
                        <a:pt x="648158" y="17396"/>
                        <a:pt x="643967" y="25302"/>
                        <a:pt x="636538" y="27588"/>
                      </a:cubicBezTo>
                      <a:cubicBezTo>
                        <a:pt x="525190" y="61973"/>
                        <a:pt x="416415" y="107788"/>
                        <a:pt x="313259" y="163891"/>
                      </a:cubicBezTo>
                      <a:cubicBezTo>
                        <a:pt x="211056" y="219517"/>
                        <a:pt x="113425" y="285715"/>
                        <a:pt x="23032" y="360582"/>
                      </a:cubicBezTo>
                      <a:cubicBezTo>
                        <a:pt x="20461" y="362773"/>
                        <a:pt x="17222" y="363821"/>
                        <a:pt x="14079" y="3638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23" name="Google Shape;4123;p34"/>
                <p:cNvSpPr/>
                <p:nvPr/>
              </p:nvSpPr>
              <p:spPr>
                <a:xfrm>
                  <a:off x="1620237" y="3701235"/>
                  <a:ext cx="270147" cy="76035"/>
                </a:xfrm>
                <a:custGeom>
                  <a:avLst/>
                  <a:gdLst/>
                  <a:ahLst/>
                  <a:cxnLst/>
                  <a:rect l="l" t="t" r="r" b="b"/>
                  <a:pathLst>
                    <a:path w="679616" h="191284" extrusionOk="0">
                      <a:moveTo>
                        <a:pt x="14101" y="191190"/>
                      </a:moveTo>
                      <a:cubicBezTo>
                        <a:pt x="9243" y="191190"/>
                        <a:pt x="4576" y="188713"/>
                        <a:pt x="1909" y="184236"/>
                      </a:cubicBezTo>
                      <a:cubicBezTo>
                        <a:pt x="-1997" y="177474"/>
                        <a:pt x="289" y="168901"/>
                        <a:pt x="6957" y="164996"/>
                      </a:cubicBezTo>
                      <a:cubicBezTo>
                        <a:pt x="9910" y="163281"/>
                        <a:pt x="306994" y="-6835"/>
                        <a:pt x="665801" y="213"/>
                      </a:cubicBezTo>
                      <a:cubicBezTo>
                        <a:pt x="673612" y="404"/>
                        <a:pt x="679803" y="6785"/>
                        <a:pt x="679612" y="14596"/>
                      </a:cubicBezTo>
                      <a:cubicBezTo>
                        <a:pt x="679422" y="22311"/>
                        <a:pt x="673135" y="28407"/>
                        <a:pt x="665515" y="28407"/>
                      </a:cubicBezTo>
                      <a:lnTo>
                        <a:pt x="665230" y="28407"/>
                      </a:lnTo>
                      <a:cubicBezTo>
                        <a:pt x="314233" y="19930"/>
                        <a:pt x="24007" y="187665"/>
                        <a:pt x="21149" y="189380"/>
                      </a:cubicBezTo>
                      <a:cubicBezTo>
                        <a:pt x="18958" y="190713"/>
                        <a:pt x="16482" y="191285"/>
                        <a:pt x="14006" y="19128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24" name="Google Shape;4124;p34"/>
                <p:cNvSpPr/>
                <p:nvPr/>
              </p:nvSpPr>
              <p:spPr>
                <a:xfrm>
                  <a:off x="1637578" y="3743226"/>
                  <a:ext cx="270147" cy="76034"/>
                </a:xfrm>
                <a:custGeom>
                  <a:avLst/>
                  <a:gdLst/>
                  <a:ahLst/>
                  <a:cxnLst/>
                  <a:rect l="l" t="t" r="r" b="b"/>
                  <a:pathLst>
                    <a:path w="679616" h="191280" extrusionOk="0">
                      <a:moveTo>
                        <a:pt x="14101" y="191281"/>
                      </a:moveTo>
                      <a:cubicBezTo>
                        <a:pt x="9243" y="191281"/>
                        <a:pt x="4576" y="188804"/>
                        <a:pt x="1909" y="184327"/>
                      </a:cubicBezTo>
                      <a:cubicBezTo>
                        <a:pt x="-1997" y="177565"/>
                        <a:pt x="289" y="168992"/>
                        <a:pt x="6957" y="165087"/>
                      </a:cubicBezTo>
                      <a:cubicBezTo>
                        <a:pt x="9910" y="163372"/>
                        <a:pt x="305946" y="-8173"/>
                        <a:pt x="665801" y="304"/>
                      </a:cubicBezTo>
                      <a:cubicBezTo>
                        <a:pt x="673612" y="495"/>
                        <a:pt x="679803" y="6876"/>
                        <a:pt x="679612" y="14687"/>
                      </a:cubicBezTo>
                      <a:cubicBezTo>
                        <a:pt x="679422" y="22402"/>
                        <a:pt x="673135" y="28498"/>
                        <a:pt x="665515" y="28498"/>
                      </a:cubicBezTo>
                      <a:lnTo>
                        <a:pt x="665230" y="28498"/>
                      </a:lnTo>
                      <a:cubicBezTo>
                        <a:pt x="657514" y="28308"/>
                        <a:pt x="649704" y="28213"/>
                        <a:pt x="642084" y="28213"/>
                      </a:cubicBezTo>
                      <a:cubicBezTo>
                        <a:pt x="300803" y="28213"/>
                        <a:pt x="24006" y="187756"/>
                        <a:pt x="21244" y="189375"/>
                      </a:cubicBezTo>
                      <a:cubicBezTo>
                        <a:pt x="19054" y="190709"/>
                        <a:pt x="16577" y="191281"/>
                        <a:pt x="14101" y="19128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25" name="Google Shape;4125;p34"/>
                <p:cNvSpPr/>
                <p:nvPr/>
              </p:nvSpPr>
              <p:spPr>
                <a:xfrm>
                  <a:off x="1660106" y="3785351"/>
                  <a:ext cx="270147" cy="76049"/>
                </a:xfrm>
                <a:custGeom>
                  <a:avLst/>
                  <a:gdLst/>
                  <a:ahLst/>
                  <a:cxnLst/>
                  <a:rect l="l" t="t" r="r" b="b"/>
                  <a:pathLst>
                    <a:path w="679616" h="191319" extrusionOk="0">
                      <a:moveTo>
                        <a:pt x="14101" y="191224"/>
                      </a:moveTo>
                      <a:cubicBezTo>
                        <a:pt x="9243" y="191224"/>
                        <a:pt x="4576" y="188748"/>
                        <a:pt x="1909" y="184271"/>
                      </a:cubicBezTo>
                      <a:cubicBezTo>
                        <a:pt x="-1997" y="177508"/>
                        <a:pt x="289" y="168936"/>
                        <a:pt x="6957" y="165030"/>
                      </a:cubicBezTo>
                      <a:cubicBezTo>
                        <a:pt x="9910" y="163316"/>
                        <a:pt x="306614" y="-7372"/>
                        <a:pt x="665801" y="248"/>
                      </a:cubicBezTo>
                      <a:cubicBezTo>
                        <a:pt x="673612" y="438"/>
                        <a:pt x="679803" y="6820"/>
                        <a:pt x="679612" y="14631"/>
                      </a:cubicBezTo>
                      <a:cubicBezTo>
                        <a:pt x="679422" y="22346"/>
                        <a:pt x="673135" y="28442"/>
                        <a:pt x="665515" y="28442"/>
                      </a:cubicBezTo>
                      <a:lnTo>
                        <a:pt x="665230" y="28442"/>
                      </a:lnTo>
                      <a:cubicBezTo>
                        <a:pt x="314424" y="21107"/>
                        <a:pt x="24102" y="187700"/>
                        <a:pt x="21149" y="189414"/>
                      </a:cubicBezTo>
                      <a:cubicBezTo>
                        <a:pt x="18958" y="190748"/>
                        <a:pt x="16482" y="191319"/>
                        <a:pt x="14006" y="19131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26" name="Google Shape;4126;p34"/>
                <p:cNvSpPr/>
                <p:nvPr/>
              </p:nvSpPr>
              <p:spPr>
                <a:xfrm>
                  <a:off x="1683391" y="3830957"/>
                  <a:ext cx="270147" cy="76029"/>
                </a:xfrm>
                <a:custGeom>
                  <a:avLst/>
                  <a:gdLst/>
                  <a:ahLst/>
                  <a:cxnLst/>
                  <a:rect l="l" t="t" r="r" b="b"/>
                  <a:pathLst>
                    <a:path w="679616" h="191268" extrusionOk="0">
                      <a:moveTo>
                        <a:pt x="14101" y="191173"/>
                      </a:moveTo>
                      <a:cubicBezTo>
                        <a:pt x="9243" y="191173"/>
                        <a:pt x="4576" y="188697"/>
                        <a:pt x="1908" y="184220"/>
                      </a:cubicBezTo>
                      <a:cubicBezTo>
                        <a:pt x="-1997" y="177457"/>
                        <a:pt x="289" y="168884"/>
                        <a:pt x="6957" y="164979"/>
                      </a:cubicBezTo>
                      <a:cubicBezTo>
                        <a:pt x="9910" y="163265"/>
                        <a:pt x="306328" y="-6566"/>
                        <a:pt x="665801" y="197"/>
                      </a:cubicBezTo>
                      <a:cubicBezTo>
                        <a:pt x="673612" y="387"/>
                        <a:pt x="679803" y="6769"/>
                        <a:pt x="679612" y="14580"/>
                      </a:cubicBezTo>
                      <a:cubicBezTo>
                        <a:pt x="679422" y="22295"/>
                        <a:pt x="673135" y="28391"/>
                        <a:pt x="665515" y="28391"/>
                      </a:cubicBezTo>
                      <a:lnTo>
                        <a:pt x="665230" y="28391"/>
                      </a:lnTo>
                      <a:cubicBezTo>
                        <a:pt x="313281" y="20961"/>
                        <a:pt x="24006" y="187649"/>
                        <a:pt x="21149" y="189363"/>
                      </a:cubicBezTo>
                      <a:cubicBezTo>
                        <a:pt x="18958" y="190697"/>
                        <a:pt x="16482" y="191268"/>
                        <a:pt x="14005" y="19126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spTree>
    <p:extLst>
      <p:ext uri="{BB962C8B-B14F-4D97-AF65-F5344CB8AC3E}">
        <p14:creationId xmlns:p14="http://schemas.microsoft.com/office/powerpoint/2010/main" val="2514806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9616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1699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4"/>
            <a:ext cx="3407833" cy="3902076"/>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3"/>
            <a:ext cx="2005543" cy="3127376"/>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9268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792" indent="0">
              <a:buNone/>
              <a:defRPr sz="1867"/>
            </a:lvl2pPr>
            <a:lvl3pPr marL="609585" indent="0">
              <a:buNone/>
              <a:defRPr sz="1600"/>
            </a:lvl3pPr>
            <a:lvl4pPr marL="914377" indent="0">
              <a:buNone/>
              <a:defRPr sz="1333"/>
            </a:lvl4pPr>
            <a:lvl5pPr marL="1219170" indent="0">
              <a:buNone/>
              <a:defRPr sz="1333"/>
            </a:lvl5pPr>
            <a:lvl6pPr marL="1523962" indent="0">
              <a:buNone/>
              <a:defRPr sz="1333"/>
            </a:lvl6pPr>
            <a:lvl7pPr marL="1828754" indent="0">
              <a:buNone/>
              <a:defRPr sz="1333"/>
            </a:lvl7pPr>
            <a:lvl8pPr marL="2133547" indent="0">
              <a:buNone/>
              <a:defRPr sz="1333"/>
            </a:lvl8pPr>
            <a:lvl9pPr marL="2438339"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7076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237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3447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2"/>
        <p:cNvGrpSpPr/>
        <p:nvPr/>
      </p:nvGrpSpPr>
      <p:grpSpPr>
        <a:xfrm>
          <a:off x="0" y="0"/>
          <a:ext cx="0" cy="0"/>
          <a:chOff x="0" y="0"/>
          <a:chExt cx="0" cy="0"/>
        </a:xfrm>
      </p:grpSpPr>
      <p:grpSp>
        <p:nvGrpSpPr>
          <p:cNvPr id="213" name="Google Shape;213;p5"/>
          <p:cNvGrpSpPr/>
          <p:nvPr/>
        </p:nvGrpSpPr>
        <p:grpSpPr>
          <a:xfrm rot="-1157903">
            <a:off x="-820852" y="-299591"/>
            <a:ext cx="3713624" cy="1073037"/>
            <a:chOff x="4314275" y="3002400"/>
            <a:chExt cx="1825625" cy="527475"/>
          </a:xfrm>
        </p:grpSpPr>
        <p:sp>
          <p:nvSpPr>
            <p:cNvPr id="214" name="Google Shape;214;p5"/>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5"/>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5"/>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5"/>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5"/>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5"/>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5"/>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5"/>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5"/>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5"/>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5"/>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5"/>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5"/>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5"/>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5"/>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5"/>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5"/>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5"/>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5"/>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5"/>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5"/>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5"/>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5"/>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5"/>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5"/>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5"/>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5"/>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5"/>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5"/>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5"/>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5" name="Google Shape;265;p5"/>
          <p:cNvSpPr/>
          <p:nvPr/>
        </p:nvSpPr>
        <p:spPr>
          <a:xfrm rot="-1731778">
            <a:off x="10498533" y="5121852"/>
            <a:ext cx="3076288" cy="2033627"/>
          </a:xfrm>
          <a:custGeom>
            <a:avLst/>
            <a:gdLst/>
            <a:ahLst/>
            <a:cxnLst/>
            <a:rect l="l" t="t" r="r" b="b"/>
            <a:pathLst>
              <a:path w="8450" h="5586" extrusionOk="0">
                <a:moveTo>
                  <a:pt x="2849" y="2258"/>
                </a:moveTo>
                <a:cubicBezTo>
                  <a:pt x="2967" y="2354"/>
                  <a:pt x="3020" y="2491"/>
                  <a:pt x="3011" y="2668"/>
                </a:cubicBezTo>
                <a:cubicBezTo>
                  <a:pt x="3012" y="2787"/>
                  <a:pt x="2776" y="3149"/>
                  <a:pt x="2640" y="3149"/>
                </a:cubicBezTo>
                <a:cubicBezTo>
                  <a:pt x="2591" y="3149"/>
                  <a:pt x="2555" y="3102"/>
                  <a:pt x="2548" y="2979"/>
                </a:cubicBezTo>
                <a:cubicBezTo>
                  <a:pt x="2535" y="2735"/>
                  <a:pt x="2711" y="2461"/>
                  <a:pt x="2849" y="2258"/>
                </a:cubicBezTo>
                <a:close/>
                <a:moveTo>
                  <a:pt x="6439" y="0"/>
                </a:moveTo>
                <a:cubicBezTo>
                  <a:pt x="6013" y="0"/>
                  <a:pt x="5566" y="84"/>
                  <a:pt x="5148" y="221"/>
                </a:cubicBezTo>
                <a:cubicBezTo>
                  <a:pt x="4449" y="452"/>
                  <a:pt x="3781" y="836"/>
                  <a:pt x="3244" y="1358"/>
                </a:cubicBezTo>
                <a:cubicBezTo>
                  <a:pt x="3101" y="1497"/>
                  <a:pt x="2923" y="1674"/>
                  <a:pt x="2755" y="1872"/>
                </a:cubicBezTo>
                <a:lnTo>
                  <a:pt x="2755" y="1872"/>
                </a:lnTo>
                <a:cubicBezTo>
                  <a:pt x="2573" y="1806"/>
                  <a:pt x="2368" y="1775"/>
                  <a:pt x="2169" y="1775"/>
                </a:cubicBezTo>
                <a:cubicBezTo>
                  <a:pt x="2026" y="1775"/>
                  <a:pt x="1887" y="1791"/>
                  <a:pt x="1761" y="1821"/>
                </a:cubicBezTo>
                <a:cubicBezTo>
                  <a:pt x="759" y="2059"/>
                  <a:pt x="194" y="2861"/>
                  <a:pt x="75" y="3904"/>
                </a:cubicBezTo>
                <a:cubicBezTo>
                  <a:pt x="0" y="4559"/>
                  <a:pt x="275" y="5586"/>
                  <a:pt x="930" y="5586"/>
                </a:cubicBezTo>
                <a:cubicBezTo>
                  <a:pt x="1044" y="5586"/>
                  <a:pt x="1170" y="5555"/>
                  <a:pt x="1307" y="5485"/>
                </a:cubicBezTo>
                <a:cubicBezTo>
                  <a:pt x="1480" y="5399"/>
                  <a:pt x="1385" y="5261"/>
                  <a:pt x="1252" y="5261"/>
                </a:cubicBezTo>
                <a:cubicBezTo>
                  <a:pt x="1223" y="5261"/>
                  <a:pt x="1192" y="5268"/>
                  <a:pt x="1161" y="5283"/>
                </a:cubicBezTo>
                <a:cubicBezTo>
                  <a:pt x="1098" y="5315"/>
                  <a:pt x="1040" y="5330"/>
                  <a:pt x="986" y="5330"/>
                </a:cubicBezTo>
                <a:cubicBezTo>
                  <a:pt x="622" y="5330"/>
                  <a:pt x="482" y="4662"/>
                  <a:pt x="435" y="4416"/>
                </a:cubicBezTo>
                <a:cubicBezTo>
                  <a:pt x="359" y="4009"/>
                  <a:pt x="443" y="3563"/>
                  <a:pt x="568" y="3179"/>
                </a:cubicBezTo>
                <a:cubicBezTo>
                  <a:pt x="794" y="2482"/>
                  <a:pt x="1432" y="2041"/>
                  <a:pt x="2095" y="2041"/>
                </a:cubicBezTo>
                <a:cubicBezTo>
                  <a:pt x="2251" y="2041"/>
                  <a:pt x="2409" y="2066"/>
                  <a:pt x="2563" y="2117"/>
                </a:cubicBezTo>
                <a:lnTo>
                  <a:pt x="2563" y="2117"/>
                </a:lnTo>
                <a:cubicBezTo>
                  <a:pt x="2310" y="2472"/>
                  <a:pt x="2134" y="2872"/>
                  <a:pt x="2239" y="3250"/>
                </a:cubicBezTo>
                <a:cubicBezTo>
                  <a:pt x="2294" y="3451"/>
                  <a:pt x="2403" y="3529"/>
                  <a:pt x="2531" y="3529"/>
                </a:cubicBezTo>
                <a:cubicBezTo>
                  <a:pt x="2843" y="3529"/>
                  <a:pt x="3270" y="3070"/>
                  <a:pt x="3321" y="2808"/>
                </a:cubicBezTo>
                <a:cubicBezTo>
                  <a:pt x="3391" y="2438"/>
                  <a:pt x="3255" y="2178"/>
                  <a:pt x="3024" y="2012"/>
                </a:cubicBezTo>
                <a:lnTo>
                  <a:pt x="3024" y="2012"/>
                </a:lnTo>
                <a:cubicBezTo>
                  <a:pt x="3236" y="1736"/>
                  <a:pt x="3484" y="1482"/>
                  <a:pt x="3743" y="1262"/>
                </a:cubicBezTo>
                <a:cubicBezTo>
                  <a:pt x="4389" y="713"/>
                  <a:pt x="5458" y="245"/>
                  <a:pt x="6377" y="245"/>
                </a:cubicBezTo>
                <a:cubicBezTo>
                  <a:pt x="7254" y="245"/>
                  <a:pt x="7994" y="671"/>
                  <a:pt x="8100" y="1860"/>
                </a:cubicBezTo>
                <a:cubicBezTo>
                  <a:pt x="8105" y="1918"/>
                  <a:pt x="8155" y="1943"/>
                  <a:pt x="8215" y="1943"/>
                </a:cubicBezTo>
                <a:cubicBezTo>
                  <a:pt x="8317" y="1943"/>
                  <a:pt x="8449" y="1870"/>
                  <a:pt x="8439" y="1765"/>
                </a:cubicBezTo>
                <a:cubicBezTo>
                  <a:pt x="8323" y="462"/>
                  <a:pt x="7440" y="0"/>
                  <a:pt x="6439"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6" name="Google Shape;266;p5"/>
          <p:cNvGrpSpPr/>
          <p:nvPr/>
        </p:nvGrpSpPr>
        <p:grpSpPr>
          <a:xfrm>
            <a:off x="514334" y="275263"/>
            <a:ext cx="11114732" cy="6343037"/>
            <a:chOff x="385750" y="206447"/>
            <a:chExt cx="8336049" cy="4757278"/>
          </a:xfrm>
        </p:grpSpPr>
        <p:sp>
          <p:nvSpPr>
            <p:cNvPr id="267" name="Google Shape;267;p5"/>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5"/>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0" name="Google Shape;270;p5"/>
          <p:cNvSpPr txBox="1">
            <a:spLocks noGrp="1"/>
          </p:cNvSpPr>
          <p:nvPr>
            <p:ph type="subTitle" idx="1"/>
          </p:nvPr>
        </p:nvSpPr>
        <p:spPr>
          <a:xfrm>
            <a:off x="6381995" y="2403549"/>
            <a:ext cx="4632800" cy="368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1" name="Google Shape;271;p5"/>
          <p:cNvSpPr txBox="1">
            <a:spLocks noGrp="1"/>
          </p:cNvSpPr>
          <p:nvPr>
            <p:ph type="subTitle" idx="2"/>
          </p:nvPr>
        </p:nvSpPr>
        <p:spPr>
          <a:xfrm>
            <a:off x="1177205" y="2402949"/>
            <a:ext cx="4632800" cy="368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2" name="Google Shape;272;p5"/>
          <p:cNvSpPr txBox="1">
            <a:spLocks noGrp="1"/>
          </p:cNvSpPr>
          <p:nvPr>
            <p:ph type="subTitle" idx="3"/>
          </p:nvPr>
        </p:nvSpPr>
        <p:spPr>
          <a:xfrm>
            <a:off x="638199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333"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73" name="Google Shape;273;p5"/>
          <p:cNvSpPr txBox="1">
            <a:spLocks noGrp="1"/>
          </p:cNvSpPr>
          <p:nvPr>
            <p:ph type="subTitle" idx="4"/>
          </p:nvPr>
        </p:nvSpPr>
        <p:spPr>
          <a:xfrm>
            <a:off x="117720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4089546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2"/>
        <p:cNvGrpSpPr/>
        <p:nvPr/>
      </p:nvGrpSpPr>
      <p:grpSpPr>
        <a:xfrm>
          <a:off x="0" y="0"/>
          <a:ext cx="0" cy="0"/>
          <a:chOff x="0" y="0"/>
          <a:chExt cx="0" cy="0"/>
        </a:xfrm>
      </p:grpSpPr>
      <p:grpSp>
        <p:nvGrpSpPr>
          <p:cNvPr id="333" name="Google Shape;333;p7"/>
          <p:cNvGrpSpPr/>
          <p:nvPr/>
        </p:nvGrpSpPr>
        <p:grpSpPr>
          <a:xfrm rot="-1180894">
            <a:off x="10308555" y="6082909"/>
            <a:ext cx="2434221" cy="703316"/>
            <a:chOff x="4314275" y="3002400"/>
            <a:chExt cx="1825625" cy="527475"/>
          </a:xfrm>
        </p:grpSpPr>
        <p:sp>
          <p:nvSpPr>
            <p:cNvPr id="334" name="Google Shape;334;p7"/>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7"/>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7"/>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7"/>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7"/>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7"/>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7"/>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7"/>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7"/>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7"/>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7"/>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7"/>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7"/>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7"/>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7"/>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7"/>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7"/>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7"/>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7"/>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7"/>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7"/>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7"/>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7"/>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7"/>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7"/>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7"/>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7"/>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7"/>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7"/>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7"/>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7"/>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7"/>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7"/>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7"/>
          <p:cNvSpPr/>
          <p:nvPr/>
        </p:nvSpPr>
        <p:spPr>
          <a:xfrm rot="-2230110">
            <a:off x="-1487568" y="1033265"/>
            <a:ext cx="3112040" cy="1241028"/>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6" name="Google Shape;386;p7"/>
          <p:cNvGrpSpPr/>
          <p:nvPr/>
        </p:nvGrpSpPr>
        <p:grpSpPr>
          <a:xfrm>
            <a:off x="514334" y="275263"/>
            <a:ext cx="11114732" cy="6343037"/>
            <a:chOff x="385750" y="206447"/>
            <a:chExt cx="8336049" cy="4757278"/>
          </a:xfrm>
        </p:grpSpPr>
        <p:sp>
          <p:nvSpPr>
            <p:cNvPr id="387" name="Google Shape;387;p7"/>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7"/>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9" name="Google Shape;389;p7"/>
          <p:cNvSpPr txBox="1">
            <a:spLocks noGrp="1"/>
          </p:cNvSpPr>
          <p:nvPr>
            <p:ph type="title"/>
          </p:nvPr>
        </p:nvSpPr>
        <p:spPr>
          <a:xfrm>
            <a:off x="960000" y="593367"/>
            <a:ext cx="1028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0" name="Google Shape;390;p7"/>
          <p:cNvSpPr txBox="1">
            <a:spLocks noGrp="1"/>
          </p:cNvSpPr>
          <p:nvPr>
            <p:ph type="subTitle" idx="1"/>
          </p:nvPr>
        </p:nvSpPr>
        <p:spPr>
          <a:xfrm>
            <a:off x="1264800" y="2055933"/>
            <a:ext cx="5726400" cy="307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2133"/>
              </a:spcBef>
              <a:spcAft>
                <a:spcPts val="0"/>
              </a:spcAft>
              <a:buClr>
                <a:srgbClr val="E76A28"/>
              </a:buClr>
              <a:buSzPts val="1500"/>
              <a:buFont typeface="Nunito Light"/>
              <a:buChar char="■"/>
              <a:defRPr/>
            </a:lvl3pPr>
            <a:lvl4pPr lvl="3" algn="ctr" rtl="0">
              <a:lnSpc>
                <a:spcPct val="100000"/>
              </a:lnSpc>
              <a:spcBef>
                <a:spcPts val="2133"/>
              </a:spcBef>
              <a:spcAft>
                <a:spcPts val="0"/>
              </a:spcAft>
              <a:buClr>
                <a:srgbClr val="E76A28"/>
              </a:buClr>
              <a:buSzPts val="1500"/>
              <a:buFont typeface="Nunito Light"/>
              <a:buChar char="●"/>
              <a:defRPr/>
            </a:lvl4pPr>
            <a:lvl5pPr lvl="4" algn="ctr" rtl="0">
              <a:lnSpc>
                <a:spcPct val="100000"/>
              </a:lnSpc>
              <a:spcBef>
                <a:spcPts val="2133"/>
              </a:spcBef>
              <a:spcAft>
                <a:spcPts val="0"/>
              </a:spcAft>
              <a:buClr>
                <a:srgbClr val="E76A28"/>
              </a:buClr>
              <a:buSzPts val="1400"/>
              <a:buFont typeface="Nunito Light"/>
              <a:buChar char="○"/>
              <a:defRPr/>
            </a:lvl5pPr>
            <a:lvl6pPr lvl="5" algn="ctr" rtl="0">
              <a:lnSpc>
                <a:spcPct val="100000"/>
              </a:lnSpc>
              <a:spcBef>
                <a:spcPts val="2133"/>
              </a:spcBef>
              <a:spcAft>
                <a:spcPts val="0"/>
              </a:spcAft>
              <a:buClr>
                <a:srgbClr val="999999"/>
              </a:buClr>
              <a:buSzPts val="1400"/>
              <a:buFont typeface="Nunito Light"/>
              <a:buChar char="■"/>
              <a:defRPr/>
            </a:lvl6pPr>
            <a:lvl7pPr lvl="6" algn="ctr" rtl="0">
              <a:lnSpc>
                <a:spcPct val="100000"/>
              </a:lnSpc>
              <a:spcBef>
                <a:spcPts val="2133"/>
              </a:spcBef>
              <a:spcAft>
                <a:spcPts val="0"/>
              </a:spcAft>
              <a:buClr>
                <a:srgbClr val="999999"/>
              </a:buClr>
              <a:buSzPts val="1300"/>
              <a:buFont typeface="Nunito Light"/>
              <a:buChar char="●"/>
              <a:defRPr/>
            </a:lvl7pPr>
            <a:lvl8pPr lvl="7" algn="ctr" rtl="0">
              <a:lnSpc>
                <a:spcPct val="100000"/>
              </a:lnSpc>
              <a:spcBef>
                <a:spcPts val="2133"/>
              </a:spcBef>
              <a:spcAft>
                <a:spcPts val="0"/>
              </a:spcAft>
              <a:buClr>
                <a:srgbClr val="999999"/>
              </a:buClr>
              <a:buSzPts val="1300"/>
              <a:buFont typeface="Nunito Light"/>
              <a:buChar char="○"/>
              <a:defRPr/>
            </a:lvl8pPr>
            <a:lvl9pPr lvl="8" algn="ctr" rtl="0">
              <a:lnSpc>
                <a:spcPct val="100000"/>
              </a:lnSpc>
              <a:spcBef>
                <a:spcPts val="2133"/>
              </a:spcBef>
              <a:spcAft>
                <a:spcPts val="2133"/>
              </a:spcAft>
              <a:buClr>
                <a:srgbClr val="999999"/>
              </a:buClr>
              <a:buSzPts val="1400"/>
              <a:buFont typeface="Nunito Light"/>
              <a:buChar char="■"/>
              <a:defRPr/>
            </a:lvl9pPr>
          </a:lstStyle>
          <a:p>
            <a:endParaRPr/>
          </a:p>
        </p:txBody>
      </p:sp>
    </p:spTree>
    <p:extLst>
      <p:ext uri="{BB962C8B-B14F-4D97-AF65-F5344CB8AC3E}">
        <p14:creationId xmlns:p14="http://schemas.microsoft.com/office/powerpoint/2010/main" val="1998217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91"/>
        <p:cNvGrpSpPr/>
        <p:nvPr/>
      </p:nvGrpSpPr>
      <p:grpSpPr>
        <a:xfrm>
          <a:off x="0" y="0"/>
          <a:ext cx="0" cy="0"/>
          <a:chOff x="0" y="0"/>
          <a:chExt cx="0" cy="0"/>
        </a:xfrm>
      </p:grpSpPr>
      <p:grpSp>
        <p:nvGrpSpPr>
          <p:cNvPr id="392" name="Google Shape;392;p8"/>
          <p:cNvGrpSpPr/>
          <p:nvPr/>
        </p:nvGrpSpPr>
        <p:grpSpPr>
          <a:xfrm rot="-2700000">
            <a:off x="-745383" y="515707"/>
            <a:ext cx="3719547" cy="1074683"/>
            <a:chOff x="4314275" y="3002400"/>
            <a:chExt cx="1825625" cy="527475"/>
          </a:xfrm>
        </p:grpSpPr>
        <p:sp>
          <p:nvSpPr>
            <p:cNvPr id="393" name="Google Shape;393;p8"/>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8"/>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8"/>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8"/>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8"/>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8"/>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8"/>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8"/>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8"/>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8"/>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8"/>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8"/>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8"/>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8"/>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8"/>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8"/>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8"/>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8"/>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8"/>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8"/>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8"/>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8"/>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8"/>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8"/>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8"/>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8"/>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8"/>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8"/>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8"/>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8"/>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8"/>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8"/>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8"/>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8"/>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8"/>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8"/>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8"/>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8"/>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8"/>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8"/>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8"/>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8"/>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4" name="Google Shape;444;p8"/>
          <p:cNvGrpSpPr/>
          <p:nvPr/>
        </p:nvGrpSpPr>
        <p:grpSpPr>
          <a:xfrm rot="-3988931">
            <a:off x="-16628" y="-4762579"/>
            <a:ext cx="14904720" cy="9148689"/>
            <a:chOff x="385750" y="206447"/>
            <a:chExt cx="8336049" cy="4757278"/>
          </a:xfrm>
        </p:grpSpPr>
        <p:sp>
          <p:nvSpPr>
            <p:cNvPr id="445" name="Google Shape;445;p8"/>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8"/>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8"/>
          <p:cNvSpPr txBox="1">
            <a:spLocks noGrp="1"/>
          </p:cNvSpPr>
          <p:nvPr>
            <p:ph type="title"/>
          </p:nvPr>
        </p:nvSpPr>
        <p:spPr>
          <a:xfrm>
            <a:off x="1524000" y="1742800"/>
            <a:ext cx="914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466"/>
            </a:lvl1pPr>
            <a:lvl2pPr lvl="1">
              <a:spcBef>
                <a:spcPts val="1333"/>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544160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8"/>
        <p:cNvGrpSpPr/>
        <p:nvPr/>
      </p:nvGrpSpPr>
      <p:grpSpPr>
        <a:xfrm>
          <a:off x="0" y="0"/>
          <a:ext cx="0" cy="0"/>
          <a:chOff x="0" y="0"/>
          <a:chExt cx="0" cy="0"/>
        </a:xfrm>
      </p:grpSpPr>
      <p:grpSp>
        <p:nvGrpSpPr>
          <p:cNvPr id="449" name="Google Shape;449;p9"/>
          <p:cNvGrpSpPr/>
          <p:nvPr/>
        </p:nvGrpSpPr>
        <p:grpSpPr>
          <a:xfrm>
            <a:off x="10497927" y="-718706"/>
            <a:ext cx="3520527" cy="1438031"/>
            <a:chOff x="4407125" y="893175"/>
            <a:chExt cx="1997575" cy="815950"/>
          </a:xfrm>
        </p:grpSpPr>
        <p:sp>
          <p:nvSpPr>
            <p:cNvPr id="450" name="Google Shape;450;p9"/>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9"/>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9"/>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9"/>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9"/>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9"/>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9"/>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9"/>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9"/>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9"/>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9"/>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9"/>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9"/>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9"/>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9"/>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9"/>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9"/>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9"/>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9"/>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9"/>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9"/>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9"/>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9"/>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9"/>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9"/>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3" name="Google Shape;513;p9"/>
          <p:cNvSpPr/>
          <p:nvPr/>
        </p:nvSpPr>
        <p:spPr>
          <a:xfrm rot="-7479214">
            <a:off x="-337236" y="5810157"/>
            <a:ext cx="2400791" cy="1003939"/>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4" name="Google Shape;514;p9"/>
          <p:cNvGrpSpPr/>
          <p:nvPr/>
        </p:nvGrpSpPr>
        <p:grpSpPr>
          <a:xfrm>
            <a:off x="514334" y="275263"/>
            <a:ext cx="11114732" cy="6343037"/>
            <a:chOff x="385750" y="206447"/>
            <a:chExt cx="8336049" cy="4757278"/>
          </a:xfrm>
        </p:grpSpPr>
        <p:sp>
          <p:nvSpPr>
            <p:cNvPr id="515" name="Google Shape;515;p9"/>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9"/>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7" name="Google Shape;517;p9"/>
          <p:cNvSpPr txBox="1">
            <a:spLocks noGrp="1"/>
          </p:cNvSpPr>
          <p:nvPr>
            <p:ph type="title"/>
          </p:nvPr>
        </p:nvSpPr>
        <p:spPr>
          <a:xfrm>
            <a:off x="5247897" y="2315685"/>
            <a:ext cx="5462000" cy="114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667"/>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18" name="Google Shape;518;p9"/>
          <p:cNvSpPr txBox="1">
            <a:spLocks noGrp="1"/>
          </p:cNvSpPr>
          <p:nvPr>
            <p:ph type="subTitle" idx="1"/>
          </p:nvPr>
        </p:nvSpPr>
        <p:spPr>
          <a:xfrm>
            <a:off x="5247897" y="3474315"/>
            <a:ext cx="54620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268644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5F2068-587E-4CD4-9D2D-9B358BEA1CF7}"/>
              </a:ext>
            </a:extLst>
          </p:cNvPr>
          <p:cNvSpPr>
            <a:spLocks noGrp="1"/>
          </p:cNvSpPr>
          <p:nvPr>
            <p:ph type="ctrTitle"/>
          </p:nvPr>
        </p:nvSpPr>
        <p:spPr>
          <a:xfrm>
            <a:off x="1524000" y="1122363"/>
            <a:ext cx="9144000" cy="2387600"/>
          </a:xfrm>
        </p:spPr>
        <p:txBody>
          <a:bodyPr anchor="t">
            <a:normAutofit/>
          </a:bodyPr>
          <a:lstStyle>
            <a:lvl1pPr algn="ctr">
              <a:defRPr sz="6000"/>
            </a:lvl1pPr>
          </a:lstStyle>
          <a:p>
            <a:r>
              <a:rPr lang="en-US" altLang="en-US"/>
              <a:t>Click here to edit master header styles</a:t>
            </a:r>
          </a:p>
        </p:txBody>
      </p:sp>
      <p:sp>
        <p:nvSpPr>
          <p:cNvPr id="3" name="副标题 2">
            <a:extLst>
              <a:ext uri="{FF2B5EF4-FFF2-40B4-BE49-F238E27FC236}">
                <a16:creationId xmlns:a16="http://schemas.microsoft.com/office/drawing/2014/main" id="{B6D18442-2DD7-4937-8F14-8C397201F59D}"/>
              </a:ext>
            </a:extLst>
          </p:cNvPr>
          <p:cNvSpPr>
            <a:spLocks noGrp="1"/>
          </p:cNvSpPr>
          <p:nvPr>
            <p:ph type="subTitle" idx="1"/>
          </p:nvPr>
        </p:nvSpPr>
        <p:spPr>
          <a:xfrm>
            <a:off x="1524000" y="3602038"/>
            <a:ext cx="9144000" cy="1655762"/>
          </a:xfrm>
        </p:spPr>
        <p:txBody>
          <a:bodyPr>
            <a:normAutofit/>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ltLang="en-US"/>
              <a:t>Click here to edit master subtitle styles</a:t>
            </a:r>
          </a:p>
        </p:txBody>
      </p:sp>
      <p:sp>
        <p:nvSpPr>
          <p:cNvPr id="4" name="日期占位符 3">
            <a:extLst>
              <a:ext uri="{FF2B5EF4-FFF2-40B4-BE49-F238E27FC236}">
                <a16:creationId xmlns:a16="http://schemas.microsoft.com/office/drawing/2014/main" id="{8272D3CF-4348-489B-9457-697F2EE110EC}"/>
              </a:ext>
            </a:extLst>
          </p:cNvPr>
          <p:cNvSpPr>
            <a:spLocks noGrp="1"/>
          </p:cNvSpPr>
          <p:nvPr>
            <p:ph type="dt" sz="half" idx="10"/>
          </p:nvPr>
        </p:nvSpPr>
        <p:spPr/>
        <p:txBody>
          <a:bodyPr>
            <a:normAutofit/>
          </a:bodyPr>
          <a:lstStyle/>
          <a:p>
            <a:fld id="{E1B6FFB6-5533-40DD-9015-7781F5575D4A}" type="datetimeFigureOut">
              <a:rPr lang="en-US" altLang="en-US" sz="1100" smtClean="0"/>
              <a:t>3/3/2025</a:t>
            </a:fld>
            <a:endParaRPr lang="zh-CN" altLang="en-US"/>
          </a:p>
        </p:txBody>
      </p:sp>
      <p:sp>
        <p:nvSpPr>
          <p:cNvPr id="5" name="页脚占位符 4">
            <a:extLst>
              <a:ext uri="{FF2B5EF4-FFF2-40B4-BE49-F238E27FC236}">
                <a16:creationId xmlns:a16="http://schemas.microsoft.com/office/drawing/2014/main" id="{765F123C-B998-4C9E-B8C5-5B72DC533BB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5DE760B-1511-4D53-95A1-4CACE899CD15}"/>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34157164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19"/>
        <p:cNvGrpSpPr/>
        <p:nvPr/>
      </p:nvGrpSpPr>
      <p:grpSpPr>
        <a:xfrm>
          <a:off x="0" y="0"/>
          <a:ext cx="0" cy="0"/>
          <a:chOff x="0" y="0"/>
          <a:chExt cx="0" cy="0"/>
        </a:xfrm>
      </p:grpSpPr>
      <p:sp>
        <p:nvSpPr>
          <p:cNvPr id="520" name="Google Shape;520;p10"/>
          <p:cNvSpPr txBox="1">
            <a:spLocks noGrp="1"/>
          </p:cNvSpPr>
          <p:nvPr>
            <p:ph type="title"/>
          </p:nvPr>
        </p:nvSpPr>
        <p:spPr>
          <a:xfrm>
            <a:off x="784367" y="3889300"/>
            <a:ext cx="5145200" cy="22492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402632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1"/>
        <p:cNvGrpSpPr/>
        <p:nvPr/>
      </p:nvGrpSpPr>
      <p:grpSpPr>
        <a:xfrm>
          <a:off x="0" y="0"/>
          <a:ext cx="0" cy="0"/>
          <a:chOff x="0" y="0"/>
          <a:chExt cx="0" cy="0"/>
        </a:xfrm>
      </p:grpSpPr>
      <p:grpSp>
        <p:nvGrpSpPr>
          <p:cNvPr id="522" name="Google Shape;522;p11"/>
          <p:cNvGrpSpPr/>
          <p:nvPr/>
        </p:nvGrpSpPr>
        <p:grpSpPr>
          <a:xfrm rot="-2700000">
            <a:off x="-1466549" y="3854991"/>
            <a:ext cx="4197193" cy="1714428"/>
            <a:chOff x="4407125" y="893175"/>
            <a:chExt cx="1997575" cy="815950"/>
          </a:xfrm>
        </p:grpSpPr>
        <p:sp>
          <p:nvSpPr>
            <p:cNvPr id="523" name="Google Shape;523;p11"/>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1"/>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1"/>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1"/>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1"/>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1"/>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1"/>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1"/>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1"/>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1"/>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1"/>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1"/>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1"/>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1"/>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1"/>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1"/>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1"/>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1"/>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1"/>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1"/>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1"/>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1"/>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1"/>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 name="Google Shape;586;p11"/>
          <p:cNvGrpSpPr/>
          <p:nvPr/>
        </p:nvGrpSpPr>
        <p:grpSpPr>
          <a:xfrm rot="-3988931">
            <a:off x="-16628" y="-4762579"/>
            <a:ext cx="14904720" cy="9148689"/>
            <a:chOff x="385750" y="206447"/>
            <a:chExt cx="8336049" cy="4757278"/>
          </a:xfrm>
        </p:grpSpPr>
        <p:sp>
          <p:nvSpPr>
            <p:cNvPr id="587" name="Google Shape;587;p11"/>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1"/>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9" name="Google Shape;589;p11"/>
          <p:cNvSpPr txBox="1">
            <a:spLocks noGrp="1"/>
          </p:cNvSpPr>
          <p:nvPr>
            <p:ph type="title" hasCustomPrompt="1"/>
          </p:nvPr>
        </p:nvSpPr>
        <p:spPr>
          <a:xfrm>
            <a:off x="1712000" y="1998441"/>
            <a:ext cx="8768000" cy="178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90" name="Google Shape;590;p11"/>
          <p:cNvSpPr txBox="1">
            <a:spLocks noGrp="1"/>
          </p:cNvSpPr>
          <p:nvPr>
            <p:ph type="subTitle" idx="1"/>
          </p:nvPr>
        </p:nvSpPr>
        <p:spPr>
          <a:xfrm>
            <a:off x="1712000" y="3790359"/>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591" name="Google Shape;591;p11"/>
          <p:cNvSpPr/>
          <p:nvPr/>
        </p:nvSpPr>
        <p:spPr>
          <a:xfrm rot="-1837295">
            <a:off x="9587209" y="4894881"/>
            <a:ext cx="3114995" cy="1539563"/>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63059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92"/>
        <p:cNvGrpSpPr/>
        <p:nvPr/>
      </p:nvGrpSpPr>
      <p:grpSpPr>
        <a:xfrm>
          <a:off x="0" y="0"/>
          <a:ext cx="0" cy="0"/>
          <a:chOff x="0" y="0"/>
          <a:chExt cx="0" cy="0"/>
        </a:xfrm>
      </p:grpSpPr>
    </p:spTree>
    <p:extLst>
      <p:ext uri="{BB962C8B-B14F-4D97-AF65-F5344CB8AC3E}">
        <p14:creationId xmlns:p14="http://schemas.microsoft.com/office/powerpoint/2010/main" val="272536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E300F3-BB00-4870-977F-885DD8B4158F}"/>
              </a:ext>
            </a:extLst>
          </p:cNvPr>
          <p:cNvSpPr>
            <a:spLocks noGrp="1"/>
          </p:cNvSpPr>
          <p:nvPr>
            <p:ph type="title"/>
          </p:nvPr>
        </p:nvSpPr>
        <p:spPr/>
        <p:txBody>
          <a:bodyPr>
            <a:normAutofit/>
          </a:bodyPr>
          <a:lstStyle/>
          <a:p>
            <a:r>
              <a:rPr lang="en-US" altLang="en-US"/>
              <a:t>Click here to edit master header styles</a:t>
            </a:r>
          </a:p>
        </p:txBody>
      </p:sp>
      <p:sp>
        <p:nvSpPr>
          <p:cNvPr id="3" name="内容占位符 2">
            <a:extLst>
              <a:ext uri="{FF2B5EF4-FFF2-40B4-BE49-F238E27FC236}">
                <a16:creationId xmlns:a16="http://schemas.microsoft.com/office/drawing/2014/main" id="{B617099F-5738-4D6D-A3CF-7908816038C5}"/>
              </a:ext>
            </a:extLst>
          </p:cNvPr>
          <p:cNvSpPr>
            <a:spLocks noGrp="1"/>
          </p:cNvSpPr>
          <p:nvPr>
            <p:ph idx="1"/>
          </p:nvPr>
        </p:nvSpPr>
        <p:spPr/>
        <p:txBody>
          <a:bodyPr>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C8248334-286C-43CA-B80F-639B11423048}"/>
              </a:ext>
            </a:extLst>
          </p:cNvPr>
          <p:cNvSpPr>
            <a:spLocks noGrp="1"/>
          </p:cNvSpPr>
          <p:nvPr>
            <p:ph type="dt" sz="half" idx="10"/>
          </p:nvPr>
        </p:nvSpPr>
        <p:spPr/>
        <p:txBody>
          <a:bodyPr>
            <a:normAutofit/>
          </a:bodyPr>
          <a:lstStyle/>
          <a:p>
            <a:fld id="{E1B6FFB6-5533-40DD-9015-7781F5575D4A}" type="datetimeFigureOut">
              <a:rPr lang="en-US" altLang="en-US" sz="1100" smtClean="0"/>
              <a:t>3/3/2025</a:t>
            </a:fld>
            <a:endParaRPr lang="zh-CN" altLang="en-US"/>
          </a:p>
        </p:txBody>
      </p:sp>
      <p:sp>
        <p:nvSpPr>
          <p:cNvPr id="5" name="页脚占位符 4">
            <a:extLst>
              <a:ext uri="{FF2B5EF4-FFF2-40B4-BE49-F238E27FC236}">
                <a16:creationId xmlns:a16="http://schemas.microsoft.com/office/drawing/2014/main" id="{F26FA2B1-15E4-477F-81A7-1CC516CB9C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A9F803F-B03F-4188-8694-4F13F2432616}"/>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1300565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5AD855-9921-463D-9CCD-DE6499F4AB8D}"/>
              </a:ext>
            </a:extLst>
          </p:cNvPr>
          <p:cNvSpPr>
            <a:spLocks noGrp="1"/>
          </p:cNvSpPr>
          <p:nvPr>
            <p:ph type="title"/>
          </p:nvPr>
        </p:nvSpPr>
        <p:spPr>
          <a:xfrm>
            <a:off x="831850" y="1709739"/>
            <a:ext cx="10515600" cy="2852737"/>
          </a:xfrm>
        </p:spPr>
        <p:txBody>
          <a:bodyPr anchor="t">
            <a:normAutofit/>
          </a:bodyPr>
          <a:lstStyle>
            <a:lvl1pPr>
              <a:defRPr sz="6000"/>
            </a:lvl1pPr>
          </a:lstStyle>
          <a:p>
            <a:r>
              <a:rPr lang="en-US" altLang="en-US"/>
              <a:t>Click here to edit master</a:t>
            </a:r>
          </a:p>
        </p:txBody>
      </p:sp>
      <p:sp>
        <p:nvSpPr>
          <p:cNvPr id="3" name="文本占位符 2">
            <a:extLst>
              <a:ext uri="{FF2B5EF4-FFF2-40B4-BE49-F238E27FC236}">
                <a16:creationId xmlns:a16="http://schemas.microsoft.com/office/drawing/2014/main" id="{7EB995D0-6A2A-4828-9FE4-C21D84B2A33E}"/>
              </a:ext>
            </a:extLst>
          </p:cNvPr>
          <p:cNvSpPr>
            <a:spLocks noGrp="1"/>
          </p:cNvSpPr>
          <p:nvPr>
            <p:ph type="body" idx="1"/>
          </p:nvPr>
        </p:nvSpPr>
        <p:spPr>
          <a:xfrm>
            <a:off x="831850" y="4589464"/>
            <a:ext cx="10515600" cy="1500187"/>
          </a:xfrm>
        </p:spPr>
        <p:txBody>
          <a:bodyPr>
            <a:normAutofit/>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ltLang="en-US"/>
              <a:t>Click here to edit master text styles</a:t>
            </a:r>
          </a:p>
        </p:txBody>
      </p:sp>
      <p:sp>
        <p:nvSpPr>
          <p:cNvPr id="4" name="日期占位符 3">
            <a:extLst>
              <a:ext uri="{FF2B5EF4-FFF2-40B4-BE49-F238E27FC236}">
                <a16:creationId xmlns:a16="http://schemas.microsoft.com/office/drawing/2014/main" id="{370E6DDE-9C1A-4CB0-8518-7E6BFE9EAC39}"/>
              </a:ext>
            </a:extLst>
          </p:cNvPr>
          <p:cNvSpPr>
            <a:spLocks noGrp="1"/>
          </p:cNvSpPr>
          <p:nvPr>
            <p:ph type="dt" sz="half" idx="10"/>
          </p:nvPr>
        </p:nvSpPr>
        <p:spPr/>
        <p:txBody>
          <a:bodyPr>
            <a:normAutofit/>
          </a:bodyPr>
          <a:lstStyle/>
          <a:p>
            <a:fld id="{E1B6FFB6-5533-40DD-9015-7781F5575D4A}" type="datetimeFigureOut">
              <a:rPr lang="en-US" altLang="en-US" sz="1100" smtClean="0"/>
              <a:t>3/3/2025</a:t>
            </a:fld>
            <a:endParaRPr lang="zh-CN" altLang="en-US"/>
          </a:p>
        </p:txBody>
      </p:sp>
      <p:sp>
        <p:nvSpPr>
          <p:cNvPr id="5" name="页脚占位符 4">
            <a:extLst>
              <a:ext uri="{FF2B5EF4-FFF2-40B4-BE49-F238E27FC236}">
                <a16:creationId xmlns:a16="http://schemas.microsoft.com/office/drawing/2014/main" id="{EE535DEA-A962-4FC9-85A6-CF6CE9A417F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DB346E-589E-4062-B7F4-6C7706B3D130}"/>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32668246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2E250D-D4DE-45C0-9BF6-EAA436C31D05}"/>
              </a:ext>
            </a:extLst>
          </p:cNvPr>
          <p:cNvSpPr>
            <a:spLocks noGrp="1"/>
          </p:cNvSpPr>
          <p:nvPr>
            <p:ph type="title"/>
          </p:nvPr>
        </p:nvSpPr>
        <p:spPr/>
        <p:txBody>
          <a:bodyPr>
            <a:normAutofit/>
          </a:bodyPr>
          <a:lstStyle/>
          <a:p>
            <a:r>
              <a:rPr lang="en-US" altLang="en-US"/>
              <a:t>Click here to edit master header styles</a:t>
            </a:r>
          </a:p>
        </p:txBody>
      </p:sp>
      <p:sp>
        <p:nvSpPr>
          <p:cNvPr id="3" name="内容占位符 2">
            <a:extLst>
              <a:ext uri="{FF2B5EF4-FFF2-40B4-BE49-F238E27FC236}">
                <a16:creationId xmlns:a16="http://schemas.microsoft.com/office/drawing/2014/main" id="{E13A155E-CDE3-4FCF-AF42-5B3995532435}"/>
              </a:ext>
            </a:extLst>
          </p:cNvPr>
          <p:cNvSpPr>
            <a:spLocks noGrp="1"/>
          </p:cNvSpPr>
          <p:nvPr>
            <p:ph sz="half" idx="1"/>
          </p:nvPr>
        </p:nvSpPr>
        <p:spPr>
          <a:xfrm>
            <a:off x="838200" y="1825626"/>
            <a:ext cx="5181600" cy="435133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内容占位符 3">
            <a:extLst>
              <a:ext uri="{FF2B5EF4-FFF2-40B4-BE49-F238E27FC236}">
                <a16:creationId xmlns:a16="http://schemas.microsoft.com/office/drawing/2014/main" id="{EBDD8062-0564-491D-9460-BAFFA8614D00}"/>
              </a:ext>
            </a:extLst>
          </p:cNvPr>
          <p:cNvSpPr>
            <a:spLocks noGrp="1"/>
          </p:cNvSpPr>
          <p:nvPr>
            <p:ph sz="half" idx="2"/>
          </p:nvPr>
        </p:nvSpPr>
        <p:spPr>
          <a:xfrm>
            <a:off x="6172200" y="1825626"/>
            <a:ext cx="5181600" cy="435133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5" name="日期占位符 4">
            <a:extLst>
              <a:ext uri="{FF2B5EF4-FFF2-40B4-BE49-F238E27FC236}">
                <a16:creationId xmlns:a16="http://schemas.microsoft.com/office/drawing/2014/main" id="{47AEF88F-C07F-407D-A840-5BA22AA0A060}"/>
              </a:ext>
            </a:extLst>
          </p:cNvPr>
          <p:cNvSpPr>
            <a:spLocks noGrp="1"/>
          </p:cNvSpPr>
          <p:nvPr>
            <p:ph type="dt" sz="half" idx="10"/>
          </p:nvPr>
        </p:nvSpPr>
        <p:spPr/>
        <p:txBody>
          <a:bodyPr>
            <a:normAutofit/>
          </a:bodyPr>
          <a:lstStyle/>
          <a:p>
            <a:fld id="{E1B6FFB6-5533-40DD-9015-7781F5575D4A}" type="datetimeFigureOut">
              <a:rPr lang="en-US" altLang="en-US" sz="1100" smtClean="0"/>
              <a:t>3/3/2025</a:t>
            </a:fld>
            <a:endParaRPr lang="zh-CN" altLang="en-US"/>
          </a:p>
        </p:txBody>
      </p:sp>
      <p:sp>
        <p:nvSpPr>
          <p:cNvPr id="6" name="页脚占位符 5">
            <a:extLst>
              <a:ext uri="{FF2B5EF4-FFF2-40B4-BE49-F238E27FC236}">
                <a16:creationId xmlns:a16="http://schemas.microsoft.com/office/drawing/2014/main" id="{C2A540AC-55B9-470E-9FBC-B4FFF8305A6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2FC22E-422C-442E-BEF5-88DFFD6753BD}"/>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16946104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5F8C21-B7B1-4614-BB14-11EA5AC8CC01}"/>
              </a:ext>
            </a:extLst>
          </p:cNvPr>
          <p:cNvSpPr>
            <a:spLocks noGrp="1"/>
          </p:cNvSpPr>
          <p:nvPr>
            <p:ph type="title"/>
          </p:nvPr>
        </p:nvSpPr>
        <p:spPr>
          <a:xfrm>
            <a:off x="839788" y="365126"/>
            <a:ext cx="10515600" cy="1325563"/>
          </a:xfrm>
        </p:spPr>
        <p:txBody>
          <a:bodyPr>
            <a:normAutofit/>
          </a:bodyPr>
          <a:lstStyle/>
          <a:p>
            <a:r>
              <a:rPr lang="en-US" altLang="en-US"/>
              <a:t>Click here to edit master header styles</a:t>
            </a:r>
          </a:p>
        </p:txBody>
      </p:sp>
      <p:sp>
        <p:nvSpPr>
          <p:cNvPr id="3" name="文本占位符 2">
            <a:extLst>
              <a:ext uri="{FF2B5EF4-FFF2-40B4-BE49-F238E27FC236}">
                <a16:creationId xmlns:a16="http://schemas.microsoft.com/office/drawing/2014/main" id="{6B7F3FD0-C4D2-45B3-A6A7-080FDAB48A84}"/>
              </a:ext>
            </a:extLst>
          </p:cNvPr>
          <p:cNvSpPr>
            <a:spLocks noGrp="1"/>
          </p:cNvSpPr>
          <p:nvPr>
            <p:ph type="body" idx="1"/>
          </p:nvPr>
        </p:nvSpPr>
        <p:spPr>
          <a:xfrm>
            <a:off x="839789" y="1681163"/>
            <a:ext cx="5157787" cy="823912"/>
          </a:xfrm>
        </p:spPr>
        <p:txBody>
          <a:bodyPr anchor="t">
            <a:normAutofit/>
          </a:bodyPr>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ltLang="en-US"/>
              <a:t>Click here to edit master</a:t>
            </a:r>
          </a:p>
        </p:txBody>
      </p:sp>
      <p:sp>
        <p:nvSpPr>
          <p:cNvPr id="4" name="内容占位符 3">
            <a:extLst>
              <a:ext uri="{FF2B5EF4-FFF2-40B4-BE49-F238E27FC236}">
                <a16:creationId xmlns:a16="http://schemas.microsoft.com/office/drawing/2014/main" id="{6479A815-8441-42A9-8E5D-E5859A7DF1B0}"/>
              </a:ext>
            </a:extLst>
          </p:cNvPr>
          <p:cNvSpPr>
            <a:spLocks noGrp="1"/>
          </p:cNvSpPr>
          <p:nvPr>
            <p:ph sz="half" idx="2"/>
          </p:nvPr>
        </p:nvSpPr>
        <p:spPr>
          <a:xfrm>
            <a:off x="839789" y="2505075"/>
            <a:ext cx="5157787" cy="368458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5" name="文本占位符 4">
            <a:extLst>
              <a:ext uri="{FF2B5EF4-FFF2-40B4-BE49-F238E27FC236}">
                <a16:creationId xmlns:a16="http://schemas.microsoft.com/office/drawing/2014/main" id="{7DDE2EB0-0DB8-462E-BA48-320674BF0E21}"/>
              </a:ext>
            </a:extLst>
          </p:cNvPr>
          <p:cNvSpPr>
            <a:spLocks noGrp="1"/>
          </p:cNvSpPr>
          <p:nvPr>
            <p:ph type="body" sz="quarter" idx="3"/>
          </p:nvPr>
        </p:nvSpPr>
        <p:spPr>
          <a:xfrm>
            <a:off x="6172200" y="1681163"/>
            <a:ext cx="5183188" cy="823912"/>
          </a:xfrm>
        </p:spPr>
        <p:txBody>
          <a:bodyPr anchor="t">
            <a:normAutofit/>
          </a:bodyPr>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ltLang="en-US"/>
              <a:t>Click here to edit master</a:t>
            </a:r>
          </a:p>
        </p:txBody>
      </p:sp>
      <p:sp>
        <p:nvSpPr>
          <p:cNvPr id="6" name="内容占位符 5">
            <a:extLst>
              <a:ext uri="{FF2B5EF4-FFF2-40B4-BE49-F238E27FC236}">
                <a16:creationId xmlns:a16="http://schemas.microsoft.com/office/drawing/2014/main" id="{06D68C20-418B-4433-BC51-D83BF3ECB491}"/>
              </a:ext>
            </a:extLst>
          </p:cNvPr>
          <p:cNvSpPr>
            <a:spLocks noGrp="1"/>
          </p:cNvSpPr>
          <p:nvPr>
            <p:ph sz="quarter" idx="4"/>
          </p:nvPr>
        </p:nvSpPr>
        <p:spPr>
          <a:xfrm>
            <a:off x="6172200" y="2505075"/>
            <a:ext cx="5183188" cy="368458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7" name="日期占位符 6">
            <a:extLst>
              <a:ext uri="{FF2B5EF4-FFF2-40B4-BE49-F238E27FC236}">
                <a16:creationId xmlns:a16="http://schemas.microsoft.com/office/drawing/2014/main" id="{A3D64B9D-421B-480A-A038-3ABB102E4051}"/>
              </a:ext>
            </a:extLst>
          </p:cNvPr>
          <p:cNvSpPr>
            <a:spLocks noGrp="1"/>
          </p:cNvSpPr>
          <p:nvPr>
            <p:ph type="dt" sz="half" idx="10"/>
          </p:nvPr>
        </p:nvSpPr>
        <p:spPr/>
        <p:txBody>
          <a:bodyPr>
            <a:normAutofit/>
          </a:bodyPr>
          <a:lstStyle/>
          <a:p>
            <a:fld id="{E1B6FFB6-5533-40DD-9015-7781F5575D4A}" type="datetimeFigureOut">
              <a:rPr lang="en-US" altLang="en-US" sz="1100" smtClean="0"/>
              <a:t>3/3/2025</a:t>
            </a:fld>
            <a:endParaRPr lang="zh-CN" altLang="en-US"/>
          </a:p>
        </p:txBody>
      </p:sp>
      <p:sp>
        <p:nvSpPr>
          <p:cNvPr id="8" name="页脚占位符 7">
            <a:extLst>
              <a:ext uri="{FF2B5EF4-FFF2-40B4-BE49-F238E27FC236}">
                <a16:creationId xmlns:a16="http://schemas.microsoft.com/office/drawing/2014/main" id="{ABE834E5-14FB-49A4-9813-BA4BB49D37F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79D360A3-3E23-496B-8A37-8BBACABDA177}"/>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24308978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59F12A-743C-405B-9A8F-07A46945140C}"/>
              </a:ext>
            </a:extLst>
          </p:cNvPr>
          <p:cNvSpPr>
            <a:spLocks noGrp="1"/>
          </p:cNvSpPr>
          <p:nvPr>
            <p:ph type="title"/>
          </p:nvPr>
        </p:nvSpPr>
        <p:spPr/>
        <p:txBody>
          <a:bodyPr>
            <a:normAutofit/>
          </a:bodyPr>
          <a:lstStyle/>
          <a:p>
            <a:r>
              <a:rPr lang="en-US" altLang="en-US"/>
              <a:t>Click here to edit master header styles</a:t>
            </a:r>
          </a:p>
        </p:txBody>
      </p:sp>
      <p:sp>
        <p:nvSpPr>
          <p:cNvPr id="3" name="日期占位符 2">
            <a:extLst>
              <a:ext uri="{FF2B5EF4-FFF2-40B4-BE49-F238E27FC236}">
                <a16:creationId xmlns:a16="http://schemas.microsoft.com/office/drawing/2014/main" id="{C154465E-79BD-4036-A41C-A187B37942D5}"/>
              </a:ext>
            </a:extLst>
          </p:cNvPr>
          <p:cNvSpPr>
            <a:spLocks noGrp="1"/>
          </p:cNvSpPr>
          <p:nvPr>
            <p:ph type="dt" sz="half" idx="10"/>
          </p:nvPr>
        </p:nvSpPr>
        <p:spPr/>
        <p:txBody>
          <a:bodyPr>
            <a:normAutofit/>
          </a:bodyPr>
          <a:lstStyle/>
          <a:p>
            <a:fld id="{E1B6FFB6-5533-40DD-9015-7781F5575D4A}" type="datetimeFigureOut">
              <a:rPr lang="en-US" altLang="en-US" sz="1100" smtClean="0"/>
              <a:t>3/3/2025</a:t>
            </a:fld>
            <a:endParaRPr lang="zh-CN" altLang="en-US"/>
          </a:p>
        </p:txBody>
      </p:sp>
      <p:sp>
        <p:nvSpPr>
          <p:cNvPr id="4" name="页脚占位符 3">
            <a:extLst>
              <a:ext uri="{FF2B5EF4-FFF2-40B4-BE49-F238E27FC236}">
                <a16:creationId xmlns:a16="http://schemas.microsoft.com/office/drawing/2014/main" id="{D46C3996-7EC9-4AF0-90E2-BEB6F2B6545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A23946A-8FAE-4E17-9E96-2D7378555EC8}"/>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20916728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3.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1pPr>
            <a:lvl2pPr lvl="1"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2pPr>
            <a:lvl3pPr lvl="2"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3pPr>
            <a:lvl4pPr lvl="3"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4pPr>
            <a:lvl5pPr lvl="4"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5pPr>
            <a:lvl6pPr lvl="5"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6pPr>
            <a:lvl7pPr lvl="6"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7pPr>
            <a:lvl8pPr lvl="7"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8pPr>
            <a:lvl9pPr lvl="8"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1pPr>
            <a:lvl2pPr marL="914400" lvl="1"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2pPr>
            <a:lvl3pPr marL="1371600" lvl="2"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3pPr>
            <a:lvl4pPr marL="1828800" lvl="3"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4pPr>
            <a:lvl5pPr marL="2286000" lvl="4"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5pPr>
            <a:lvl6pPr marL="2743200" lvl="5"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6pPr>
            <a:lvl7pPr marL="3200400" lvl="6"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7pPr>
            <a:lvl8pPr marL="3657600" lvl="7"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8pPr>
            <a:lvl9pPr marL="4114800" lvl="8"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9pPr>
          </a:lstStyle>
          <a:p>
            <a:endParaRPr/>
          </a:p>
        </p:txBody>
      </p:sp>
    </p:spTree>
    <p:extLst>
      <p:ext uri="{BB962C8B-B14F-4D97-AF65-F5344CB8AC3E}">
        <p14:creationId xmlns:p14="http://schemas.microsoft.com/office/powerpoint/2010/main" val="334238744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9BA71F1-8F45-485C-AED9-B0E4E30EEC68}"/>
              </a:ext>
            </a:extLst>
          </p:cNvPr>
          <p:cNvSpPr>
            <a:spLocks noGrp="1"/>
          </p:cNvSpPr>
          <p:nvPr>
            <p:ph type="title"/>
          </p:nvPr>
        </p:nvSpPr>
        <p:spPr>
          <a:xfrm>
            <a:off x="838200" y="365126"/>
            <a:ext cx="10515600" cy="1325563"/>
          </a:xfrm>
          <a:prstGeom prst="rect">
            <a:avLst/>
          </a:prstGeom>
        </p:spPr>
        <p:txBody>
          <a:bodyPr vert="horz" lIns="91440" tIns="45720" rIns="91440" bIns="45720" rtlCol="0" anchor="t">
            <a:normAutofit/>
          </a:bodyPr>
          <a:lstStyle/>
          <a:p>
            <a:r>
              <a:rPr lang="en-US" altLang="en-US"/>
              <a:t>Click here to edit master header styles</a:t>
            </a:r>
          </a:p>
        </p:txBody>
      </p:sp>
      <p:sp>
        <p:nvSpPr>
          <p:cNvPr id="3" name="文本占位符 2">
            <a:extLst>
              <a:ext uri="{FF2B5EF4-FFF2-40B4-BE49-F238E27FC236}">
                <a16:creationId xmlns:a16="http://schemas.microsoft.com/office/drawing/2014/main" id="{06DA727E-4F2C-471C-95B6-9E7809DA0533}"/>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F2E03B3D-AB4A-45E8-9068-DE5383BF62E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E1B6FFB6-5533-40DD-9015-7781F5575D4A}" type="datetimeFigureOut">
              <a:rPr lang="en-US" altLang="en-US" sz="1100" smtClean="0"/>
              <a:t>3/3/2025</a:t>
            </a:fld>
            <a:endParaRPr lang="zh-CN" altLang="en-US"/>
          </a:p>
        </p:txBody>
      </p:sp>
      <p:sp>
        <p:nvSpPr>
          <p:cNvPr id="5" name="页脚占位符 4">
            <a:extLst>
              <a:ext uri="{FF2B5EF4-FFF2-40B4-BE49-F238E27FC236}">
                <a16:creationId xmlns:a16="http://schemas.microsoft.com/office/drawing/2014/main" id="{D1DC9258-5D8B-4680-B757-48C07B5B027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0EA3D11-E331-466A-96FC-122E4A1BDA8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264495226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2025/3/3</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7746972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54"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3/3/2025</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7987742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585" rtl="0" eaLnBrk="1" latinLnBrk="0" hangingPunct="1">
        <a:spcBef>
          <a:spcPct val="0"/>
        </a:spcBef>
        <a:buNone/>
        <a:defRPr sz="2933" kern="1200">
          <a:solidFill>
            <a:schemeClr val="tx1"/>
          </a:solidFill>
          <a:latin typeface="+mj-lt"/>
          <a:ea typeface="+mj-ea"/>
          <a:cs typeface="+mj-cs"/>
        </a:defRPr>
      </a:lvl1pPr>
    </p:titleStyle>
    <p:bodyStyle>
      <a:lvl1pPr marL="228594" indent="-228594" algn="l" defTabSz="60958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88" indent="-190495" algn="l" defTabSz="60958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1981" indent="-152396" algn="l" defTabSz="60958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77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566"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358"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150"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94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735"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85" rtl="0" eaLnBrk="1" latinLnBrk="0" hangingPunct="1">
        <a:defRPr sz="1200" kern="1200">
          <a:solidFill>
            <a:schemeClr val="tx1"/>
          </a:solidFill>
          <a:latin typeface="+mn-lt"/>
          <a:ea typeface="+mn-ea"/>
          <a:cs typeface="+mn-cs"/>
        </a:defRPr>
      </a:lvl1pPr>
      <a:lvl2pPr marL="304792" algn="l" defTabSz="609585" rtl="0" eaLnBrk="1" latinLnBrk="0" hangingPunct="1">
        <a:defRPr sz="1200" kern="1200">
          <a:solidFill>
            <a:schemeClr val="tx1"/>
          </a:solidFill>
          <a:latin typeface="+mn-lt"/>
          <a:ea typeface="+mn-ea"/>
          <a:cs typeface="+mn-cs"/>
        </a:defRPr>
      </a:lvl2pPr>
      <a:lvl3pPr marL="609585" algn="l" defTabSz="609585" rtl="0" eaLnBrk="1" latinLnBrk="0" hangingPunct="1">
        <a:defRPr sz="1200" kern="1200">
          <a:solidFill>
            <a:schemeClr val="tx1"/>
          </a:solidFill>
          <a:latin typeface="+mn-lt"/>
          <a:ea typeface="+mn-ea"/>
          <a:cs typeface="+mn-cs"/>
        </a:defRPr>
      </a:lvl3pPr>
      <a:lvl4pPr marL="914377" algn="l" defTabSz="609585" rtl="0" eaLnBrk="1" latinLnBrk="0" hangingPunct="1">
        <a:defRPr sz="1200" kern="1200">
          <a:solidFill>
            <a:schemeClr val="tx1"/>
          </a:solidFill>
          <a:latin typeface="+mn-lt"/>
          <a:ea typeface="+mn-ea"/>
          <a:cs typeface="+mn-cs"/>
        </a:defRPr>
      </a:lvl4pPr>
      <a:lvl5pPr marL="1219170" algn="l" defTabSz="609585" rtl="0" eaLnBrk="1" latinLnBrk="0" hangingPunct="1">
        <a:defRPr sz="1200" kern="1200">
          <a:solidFill>
            <a:schemeClr val="tx1"/>
          </a:solidFill>
          <a:latin typeface="+mn-lt"/>
          <a:ea typeface="+mn-ea"/>
          <a:cs typeface="+mn-cs"/>
        </a:defRPr>
      </a:lvl5pPr>
      <a:lvl6pPr marL="1523962" algn="l" defTabSz="609585" rtl="0" eaLnBrk="1" latinLnBrk="0" hangingPunct="1">
        <a:defRPr sz="1200" kern="1200">
          <a:solidFill>
            <a:schemeClr val="tx1"/>
          </a:solidFill>
          <a:latin typeface="+mn-lt"/>
          <a:ea typeface="+mn-ea"/>
          <a:cs typeface="+mn-cs"/>
        </a:defRPr>
      </a:lvl6pPr>
      <a:lvl7pPr marL="1828754" algn="l" defTabSz="609585" rtl="0" eaLnBrk="1" latinLnBrk="0" hangingPunct="1">
        <a:defRPr sz="1200" kern="1200">
          <a:solidFill>
            <a:schemeClr val="tx1"/>
          </a:solidFill>
          <a:latin typeface="+mn-lt"/>
          <a:ea typeface="+mn-ea"/>
          <a:cs typeface="+mn-cs"/>
        </a:defRPr>
      </a:lvl7pPr>
      <a:lvl8pPr marL="2133547" algn="l" defTabSz="609585" rtl="0" eaLnBrk="1" latinLnBrk="0" hangingPunct="1">
        <a:defRPr sz="1200" kern="1200">
          <a:solidFill>
            <a:schemeClr val="tx1"/>
          </a:solidFill>
          <a:latin typeface="+mn-lt"/>
          <a:ea typeface="+mn-ea"/>
          <a:cs typeface="+mn-cs"/>
        </a:defRPr>
      </a:lvl8pPr>
      <a:lvl9pPr marL="2438339" algn="l" defTabSz="609585"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1"/>
              </a:buClr>
              <a:buSzPts val="3500"/>
              <a:buFont typeface="Josefin Sans"/>
              <a:buNone/>
              <a:defRPr sz="3500" b="1">
                <a:solidFill>
                  <a:schemeClr val="accent1"/>
                </a:solidFill>
                <a:latin typeface="Josefin Sans"/>
                <a:ea typeface="Josefin Sans"/>
                <a:cs typeface="Josefin Sans"/>
                <a:sym typeface="Josefin San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dirty="0"/>
          </a:p>
        </p:txBody>
      </p:sp>
    </p:spTree>
    <p:extLst>
      <p:ext uri="{BB962C8B-B14F-4D97-AF65-F5344CB8AC3E}">
        <p14:creationId xmlns:p14="http://schemas.microsoft.com/office/powerpoint/2010/main" val="2150454129"/>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43.sv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41.svg"/><Relationship Id="rId4" Type="http://schemas.openxmlformats.org/officeDocument/2006/relationships/image" Target="../media/image30.png"/><Relationship Id="rId9" Type="http://schemas.openxmlformats.org/officeDocument/2006/relationships/image" Target="../media/image45.svg"/></Relationships>
</file>

<file path=ppt/slides/_rels/slide18.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25.png"/><Relationship Id="rId7"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7.svg"/><Relationship Id="rId5" Type="http://schemas.openxmlformats.org/officeDocument/2006/relationships/image" Target="../media/image33.png"/><Relationship Id="rId10" Type="http://schemas.openxmlformats.org/officeDocument/2006/relationships/image" Target="../media/image51.svg"/><Relationship Id="rId4" Type="http://schemas.openxmlformats.org/officeDocument/2006/relationships/image" Target="../media/image35.svg"/><Relationship Id="rId9"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22.sv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53.sv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3.svg"/><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1.sv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sv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9.png"/><Relationship Id="rId14" Type="http://schemas.openxmlformats.org/officeDocument/2006/relationships/image" Target="../media/image17.sv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2.svg"/><Relationship Id="rId5" Type="http://schemas.openxmlformats.org/officeDocument/2006/relationships/image" Target="../media/image14.png"/><Relationship Id="rId4" Type="http://schemas.openxmlformats.org/officeDocument/2006/relationships/image" Target="../media/image53.svg"/></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61.sv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18.png"/><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3.sv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139BF2-768A-72F7-BECC-82DCC002D73D}"/>
              </a:ext>
            </a:extLst>
          </p:cNvPr>
          <p:cNvPicPr>
            <a:picLocks noChangeAspect="1"/>
          </p:cNvPicPr>
          <p:nvPr/>
        </p:nvPicPr>
        <p:blipFill>
          <a:blip r:embed="rId2"/>
          <a:stretch>
            <a:fillRect/>
          </a:stretch>
        </p:blipFill>
        <p:spPr>
          <a:xfrm>
            <a:off x="0" y="0"/>
            <a:ext cx="12192000" cy="6858000"/>
          </a:xfrm>
          <a:prstGeom prst="rect">
            <a:avLst/>
          </a:prstGeom>
        </p:spPr>
      </p:pic>
      <p:sp>
        <p:nvSpPr>
          <p:cNvPr id="10" name="Google Shape;4209;p39">
            <a:extLst>
              <a:ext uri="{FF2B5EF4-FFF2-40B4-BE49-F238E27FC236}">
                <a16:creationId xmlns:a16="http://schemas.microsoft.com/office/drawing/2014/main" id="{0E503507-21E1-457F-0493-36D640045284}"/>
              </a:ext>
            </a:extLst>
          </p:cNvPr>
          <p:cNvSpPr txBox="1">
            <a:spLocks/>
          </p:cNvSpPr>
          <p:nvPr/>
        </p:nvSpPr>
        <p:spPr>
          <a:xfrm>
            <a:off x="692721" y="339485"/>
            <a:ext cx="10272000" cy="763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SG" sz="4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Tiết</a:t>
            </a:r>
            <a:r>
              <a:rPr kumimoji="0" lang="en-SG" sz="4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p:txBody>
      </p:sp>
      <p:pic>
        <p:nvPicPr>
          <p:cNvPr id="7" name="Picture 6">
            <a:extLst>
              <a:ext uri="{FF2B5EF4-FFF2-40B4-BE49-F238E27FC236}">
                <a16:creationId xmlns:a16="http://schemas.microsoft.com/office/drawing/2014/main" id="{67905D8D-2F0A-04F4-72D6-F867F668409B}"/>
              </a:ext>
            </a:extLst>
          </p:cNvPr>
          <p:cNvPicPr>
            <a:picLocks noChangeAspect="1"/>
          </p:cNvPicPr>
          <p:nvPr/>
        </p:nvPicPr>
        <p:blipFill>
          <a:blip r:embed="rId3">
            <a:clrChange>
              <a:clrFrom>
                <a:srgbClr val="FFFFFF"/>
              </a:clrFrom>
              <a:clrTo>
                <a:srgbClr val="FFFFFF">
                  <a:alpha val="0"/>
                </a:srgbClr>
              </a:clrTo>
            </a:clrChange>
          </a:blip>
          <a:srcRect t="24368" r="-2906"/>
          <a:stretch/>
        </p:blipFill>
        <p:spPr>
          <a:xfrm>
            <a:off x="-254754" y="1453456"/>
            <a:ext cx="12546365" cy="5186830"/>
          </a:xfrm>
          <a:prstGeom prst="rect">
            <a:avLst/>
          </a:prstGeom>
        </p:spPr>
      </p:pic>
      <p:sp>
        <p:nvSpPr>
          <p:cNvPr id="5" name="Google Shape;1888;p33">
            <a:extLst>
              <a:ext uri="{FF2B5EF4-FFF2-40B4-BE49-F238E27FC236}">
                <a16:creationId xmlns:a16="http://schemas.microsoft.com/office/drawing/2014/main" id="{91AC8897-A561-7585-E081-4174F1D8EB38}"/>
              </a:ext>
            </a:extLst>
          </p:cNvPr>
          <p:cNvSpPr/>
          <p:nvPr/>
        </p:nvSpPr>
        <p:spPr>
          <a:xfrm>
            <a:off x="4174278" y="5866280"/>
            <a:ext cx="4109516" cy="991720"/>
          </a:xfrm>
          <a:prstGeom prst="roundRect">
            <a:avLst>
              <a:gd name="adj" fmla="val 50000"/>
            </a:avLst>
          </a:prstGeom>
          <a:solidFill>
            <a:srgbClr val="FDCE8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228600" algn="ct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a:t>
            </a:r>
          </a:p>
        </p:txBody>
      </p:sp>
    </p:spTree>
    <p:extLst>
      <p:ext uri="{BB962C8B-B14F-4D97-AF65-F5344CB8AC3E}">
        <p14:creationId xmlns:p14="http://schemas.microsoft.com/office/powerpoint/2010/main" val="3387579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7EA3E-9568-BE6D-BA97-EC2AA012525E}"/>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EE84292A-3697-B5AE-5C34-F3C50DADCFC9}"/>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22815286-DD6C-537F-75C0-62787E260F63}"/>
              </a:ext>
            </a:extLst>
          </p:cNvPr>
          <p:cNvSpPr txBox="1"/>
          <p:nvPr/>
        </p:nvSpPr>
        <p:spPr>
          <a:xfrm>
            <a:off x="2909740" y="-58058"/>
            <a:ext cx="6096000" cy="752065"/>
          </a:xfrm>
          <a:prstGeom prst="rect">
            <a:avLst/>
          </a:prstGeom>
          <a:noFill/>
        </p:spPr>
        <p:txBody>
          <a:bodyPr wrap="square">
            <a:spAutoFit/>
          </a:bodyPr>
          <a:lstStyle/>
          <a:p>
            <a:pPr marL="0" marR="0" lvl="0" indent="0" algn="ctr" defTabSz="1219140" rtl="0" eaLnBrk="1" fontAlgn="auto" latinLnBrk="0" hangingPunct="1">
              <a:lnSpc>
                <a:spcPct val="150000"/>
              </a:lnSpc>
              <a:spcBef>
                <a:spcPts val="0"/>
              </a:spcBef>
              <a:spcAft>
                <a:spcPts val="1067"/>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TRI THỨC VỀ KIỂU BÀI</a:t>
            </a:r>
            <a:endParaRPr kumimoji="0" lang="en-SG"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3" name="Table 2">
            <a:extLst>
              <a:ext uri="{FF2B5EF4-FFF2-40B4-BE49-F238E27FC236}">
                <a16:creationId xmlns:a16="http://schemas.microsoft.com/office/drawing/2014/main" id="{5C1D1EC3-9475-0112-A887-ACA5EE66688C}"/>
              </a:ext>
            </a:extLst>
          </p:cNvPr>
          <p:cNvGraphicFramePr>
            <a:graphicFrameLocks noGrp="1"/>
          </p:cNvGraphicFramePr>
          <p:nvPr>
            <p:extLst>
              <p:ext uri="{D42A27DB-BD31-4B8C-83A1-F6EECF244321}">
                <p14:modId xmlns:p14="http://schemas.microsoft.com/office/powerpoint/2010/main" val="3389586249"/>
              </p:ext>
            </p:extLst>
          </p:nvPr>
        </p:nvGraphicFramePr>
        <p:xfrm>
          <a:off x="108583" y="872613"/>
          <a:ext cx="11941902" cy="5853651"/>
        </p:xfrm>
        <a:graphic>
          <a:graphicData uri="http://schemas.openxmlformats.org/drawingml/2006/table">
            <a:tbl>
              <a:tblPr firstRow="1" firstCol="1" bandRow="1">
                <a:tableStyleId>{1E171933-4619-4E11-9A3F-F7608DF75F80}</a:tableStyleId>
              </a:tblPr>
              <a:tblGrid>
                <a:gridCol w="1952692">
                  <a:extLst>
                    <a:ext uri="{9D8B030D-6E8A-4147-A177-3AD203B41FA5}">
                      <a16:colId xmlns:a16="http://schemas.microsoft.com/office/drawing/2014/main" val="803115949"/>
                    </a:ext>
                  </a:extLst>
                </a:gridCol>
                <a:gridCol w="9989210">
                  <a:extLst>
                    <a:ext uri="{9D8B030D-6E8A-4147-A177-3AD203B41FA5}">
                      <a16:colId xmlns:a16="http://schemas.microsoft.com/office/drawing/2014/main" val="4274085921"/>
                    </a:ext>
                  </a:extLst>
                </a:gridCol>
              </a:tblGrid>
              <a:tr h="622213">
                <a:tc>
                  <a:txBody>
                    <a:bodyPr/>
                    <a:lstStyle/>
                    <a:p>
                      <a:pPr algn="ctr">
                        <a:lnSpc>
                          <a:spcPct val="100000"/>
                        </a:lnSpc>
                        <a:spcAft>
                          <a:spcPts val="800"/>
                        </a:spcAft>
                      </a:pPr>
                      <a:endParaRPr lang="en-SG" sz="32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Aft>
                          <a:spcPts val="800"/>
                        </a:spcAft>
                      </a:pPr>
                      <a:r>
                        <a:rPr lang="vi-VN" sz="3200" dirty="0">
                          <a:solidFill>
                            <a:schemeClr val="bg1">
                              <a:lumMod val="10000"/>
                            </a:schemeClr>
                          </a:solidFill>
                          <a:effectLst/>
                          <a:latin typeface="Times New Roman" panose="02020603050405020304" pitchFamily="18" charset="0"/>
                          <a:cs typeface="Times New Roman" panose="02020603050405020304" pitchFamily="18" charset="0"/>
                        </a:rPr>
                        <a:t>Câu trả lời</a:t>
                      </a:r>
                      <a:endParaRPr lang="en-SG" sz="32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77490082"/>
                  </a:ext>
                </a:extLst>
              </a:tr>
              <a:tr h="2092575">
                <a:tc>
                  <a:txBody>
                    <a:bodyPr/>
                    <a:lstStyle/>
                    <a:p>
                      <a:pPr algn="just">
                        <a:lnSpc>
                          <a:spcPct val="100000"/>
                        </a:lnSpc>
                        <a:spcAft>
                          <a:spcPts val="800"/>
                        </a:spcAft>
                      </a:pPr>
                      <a:r>
                        <a:rPr lang="en-US" sz="3200" dirty="0">
                          <a:solidFill>
                            <a:schemeClr val="bg1">
                              <a:lumMod val="10000"/>
                            </a:schemeClr>
                          </a:solidFill>
                          <a:effectLst/>
                          <a:latin typeface="Times New Roman" panose="02020603050405020304" pitchFamily="18" charset="0"/>
                          <a:cs typeface="Times New Roman" panose="02020603050405020304" pitchFamily="18" charset="0"/>
                        </a:rPr>
                        <a:t>K</a:t>
                      </a:r>
                      <a:r>
                        <a:rPr lang="vi-VN" sz="3200" dirty="0">
                          <a:solidFill>
                            <a:schemeClr val="bg1">
                              <a:lumMod val="10000"/>
                            </a:schemeClr>
                          </a:solidFill>
                          <a:effectLst/>
                          <a:latin typeface="Times New Roman" panose="02020603050405020304" pitchFamily="18" charset="0"/>
                          <a:cs typeface="Times New Roman" panose="02020603050405020304" pitchFamily="18" charset="0"/>
                        </a:rPr>
                        <a:t>hái niệm về kiểu bài</a:t>
                      </a:r>
                      <a:endParaRPr lang="en-SG" sz="32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354" rtl="0" eaLnBrk="1" fontAlgn="auto" latinLnBrk="0" hangingPunct="1">
                        <a:lnSpc>
                          <a:spcPct val="100000"/>
                        </a:lnSpc>
                        <a:spcBef>
                          <a:spcPts val="0"/>
                        </a:spcBef>
                        <a:spcAft>
                          <a:spcPts val="800"/>
                        </a:spcAft>
                        <a:buClrTx/>
                        <a:buSzTx/>
                        <a:buFontTx/>
                        <a:buNone/>
                        <a:tabLst/>
                        <a:defRPr/>
                      </a:pPr>
                      <a:endParaRPr lang="en-SG" sz="32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5241909"/>
                  </a:ext>
                </a:extLst>
              </a:tr>
              <a:tr h="3138863">
                <a:tc>
                  <a:txBody>
                    <a:bodyPr/>
                    <a:lstStyle/>
                    <a:p>
                      <a:pPr algn="just">
                        <a:lnSpc>
                          <a:spcPct val="100000"/>
                        </a:lnSpc>
                        <a:spcAft>
                          <a:spcPts val="800"/>
                        </a:spcAft>
                      </a:pPr>
                      <a:r>
                        <a:rPr lang="vi-VN" sz="32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3200" dirty="0">
                          <a:solidFill>
                            <a:schemeClr val="bg1">
                              <a:lumMod val="10000"/>
                            </a:schemeClr>
                          </a:solidFill>
                          <a:effectLst/>
                          <a:latin typeface="Times New Roman" panose="02020603050405020304" pitchFamily="18" charset="0"/>
                          <a:cs typeface="Times New Roman" panose="02020603050405020304" pitchFamily="18" charset="0"/>
                        </a:rPr>
                        <a:t>Y</a:t>
                      </a:r>
                      <a:r>
                        <a:rPr lang="vi-VN" sz="3200" dirty="0">
                          <a:solidFill>
                            <a:schemeClr val="bg1">
                              <a:lumMod val="10000"/>
                            </a:schemeClr>
                          </a:solidFill>
                          <a:effectLst/>
                          <a:latin typeface="Times New Roman" panose="02020603050405020304" pitchFamily="18" charset="0"/>
                          <a:cs typeface="Times New Roman" panose="02020603050405020304" pitchFamily="18" charset="0"/>
                        </a:rPr>
                        <a:t>êu cầu đối với kiểu bài</a:t>
                      </a:r>
                      <a:endParaRPr lang="en-SG" sz="32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32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2625754"/>
                  </a:ext>
                </a:extLst>
              </a:tr>
            </a:tbl>
          </a:graphicData>
        </a:graphic>
      </p:graphicFrame>
      <p:sp>
        <p:nvSpPr>
          <p:cNvPr id="4" name="TextBox 3">
            <a:extLst>
              <a:ext uri="{FF2B5EF4-FFF2-40B4-BE49-F238E27FC236}">
                <a16:creationId xmlns:a16="http://schemas.microsoft.com/office/drawing/2014/main" id="{2F22D28C-E342-FBB9-7D8B-15F5D3EDA47E}"/>
              </a:ext>
            </a:extLst>
          </p:cNvPr>
          <p:cNvSpPr txBox="1"/>
          <p:nvPr/>
        </p:nvSpPr>
        <p:spPr>
          <a:xfrm>
            <a:off x="2119393" y="1482987"/>
            <a:ext cx="9814301" cy="2062103"/>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Bài văn nghị luận về một vấn đề cần giải quyết thuộc kiểu bài nghị luận xã hội, trong đó, người viết nêu lí lẽ, bằng chứng để phân tích một vấn đề cần giải quyết, từ đó, đưa ra những giải pháp khả thi, thuyết phục cho vấn đề.</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5F3578DC-CBB4-9294-4468-B74095A731D6}"/>
              </a:ext>
            </a:extLst>
          </p:cNvPr>
          <p:cNvSpPr txBox="1"/>
          <p:nvPr/>
        </p:nvSpPr>
        <p:spPr>
          <a:xfrm>
            <a:off x="2119392" y="3614743"/>
            <a:ext cx="9814301" cy="3046988"/>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Về nội dung: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xác định, phân tích được vấn đề cần giải quyết và đề xuất những giải pháp phù hợp, khả thi, thuyết phục.</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Về hình thức: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lập luận chặt chẽ, đưa ra được lí lẽ và bằng chứng để làm sáng tỏ luận điểm; các luận điểm, lí lẽ, bằng chứng được sắp xếp theo trình tự hợp lí.</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53969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barn(inVertical)">
                                      <p:cBhvr>
                                        <p:cTn id="1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41581-841A-FD48-F7AD-58E73D0773B3}"/>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29E9E27D-580D-622F-EE17-B265E07237FD}"/>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A3E167F5-8936-B948-BAD6-6DD945F8EF99}"/>
              </a:ext>
            </a:extLst>
          </p:cNvPr>
          <p:cNvSpPr txBox="1"/>
          <p:nvPr/>
        </p:nvSpPr>
        <p:spPr>
          <a:xfrm>
            <a:off x="2909740" y="-58058"/>
            <a:ext cx="6096000" cy="752065"/>
          </a:xfrm>
          <a:prstGeom prst="rect">
            <a:avLst/>
          </a:prstGeom>
          <a:noFill/>
        </p:spPr>
        <p:txBody>
          <a:bodyPr wrap="square">
            <a:spAutoFit/>
          </a:bodyPr>
          <a:lstStyle/>
          <a:p>
            <a:pPr marL="0" marR="0" lvl="0" indent="0" algn="ctr" defTabSz="1219140" rtl="0" eaLnBrk="1" fontAlgn="auto" latinLnBrk="0" hangingPunct="1">
              <a:lnSpc>
                <a:spcPct val="150000"/>
              </a:lnSpc>
              <a:spcBef>
                <a:spcPts val="0"/>
              </a:spcBef>
              <a:spcAft>
                <a:spcPts val="1067"/>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TRI THỨC VỀ KIỂU BÀI</a:t>
            </a:r>
            <a:endParaRPr kumimoji="0" lang="en-SG"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3" name="Table 2">
            <a:extLst>
              <a:ext uri="{FF2B5EF4-FFF2-40B4-BE49-F238E27FC236}">
                <a16:creationId xmlns:a16="http://schemas.microsoft.com/office/drawing/2014/main" id="{EA25F616-1DB2-C796-9C04-25FD7957D72C}"/>
              </a:ext>
            </a:extLst>
          </p:cNvPr>
          <p:cNvGraphicFramePr>
            <a:graphicFrameLocks noGrp="1"/>
          </p:cNvGraphicFramePr>
          <p:nvPr>
            <p:extLst>
              <p:ext uri="{D42A27DB-BD31-4B8C-83A1-F6EECF244321}">
                <p14:modId xmlns:p14="http://schemas.microsoft.com/office/powerpoint/2010/main" val="2487942781"/>
              </p:ext>
            </p:extLst>
          </p:nvPr>
        </p:nvGraphicFramePr>
        <p:xfrm>
          <a:off x="108583" y="872613"/>
          <a:ext cx="11941902" cy="5791658"/>
        </p:xfrm>
        <a:graphic>
          <a:graphicData uri="http://schemas.openxmlformats.org/drawingml/2006/table">
            <a:tbl>
              <a:tblPr firstRow="1" firstCol="1" bandRow="1">
                <a:tableStyleId>{1E171933-4619-4E11-9A3F-F7608DF75F80}</a:tableStyleId>
              </a:tblPr>
              <a:tblGrid>
                <a:gridCol w="2493103">
                  <a:extLst>
                    <a:ext uri="{9D8B030D-6E8A-4147-A177-3AD203B41FA5}">
                      <a16:colId xmlns:a16="http://schemas.microsoft.com/office/drawing/2014/main" val="803115949"/>
                    </a:ext>
                  </a:extLst>
                </a:gridCol>
                <a:gridCol w="9448799">
                  <a:extLst>
                    <a:ext uri="{9D8B030D-6E8A-4147-A177-3AD203B41FA5}">
                      <a16:colId xmlns:a16="http://schemas.microsoft.com/office/drawing/2014/main" val="4274085921"/>
                    </a:ext>
                  </a:extLst>
                </a:gridCol>
              </a:tblGrid>
              <a:tr h="676041">
                <a:tc>
                  <a:txBody>
                    <a:bodyPr/>
                    <a:lstStyle/>
                    <a:p>
                      <a:pPr algn="ctr">
                        <a:lnSpc>
                          <a:spcPct val="100000"/>
                        </a:lnSpc>
                        <a:spcAft>
                          <a:spcPts val="800"/>
                        </a:spcAft>
                      </a:pPr>
                      <a:endParaRPr lang="en-SG" sz="3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Aft>
                          <a:spcPts val="800"/>
                        </a:spcAft>
                      </a:pPr>
                      <a:r>
                        <a:rPr lang="vi-VN" sz="3600" dirty="0">
                          <a:solidFill>
                            <a:schemeClr val="bg1">
                              <a:lumMod val="10000"/>
                            </a:schemeClr>
                          </a:solidFill>
                          <a:effectLst/>
                          <a:latin typeface="Times New Roman" panose="02020603050405020304" pitchFamily="18" charset="0"/>
                          <a:cs typeface="Times New Roman" panose="02020603050405020304" pitchFamily="18" charset="0"/>
                        </a:rPr>
                        <a:t>Câu trả lời</a:t>
                      </a:r>
                      <a:endParaRPr lang="en-SG" sz="3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77490082"/>
                  </a:ext>
                </a:extLst>
              </a:tr>
              <a:tr h="5115617">
                <a:tc>
                  <a:txBody>
                    <a:bodyPr/>
                    <a:lstStyle/>
                    <a:p>
                      <a:pPr algn="just">
                        <a:lnSpc>
                          <a:spcPct val="100000"/>
                        </a:lnSpc>
                        <a:spcAft>
                          <a:spcPts val="800"/>
                        </a:spcAft>
                      </a:pPr>
                      <a:r>
                        <a:rPr lang="en-US" sz="3600" dirty="0">
                          <a:solidFill>
                            <a:schemeClr val="bg1">
                              <a:lumMod val="10000"/>
                            </a:schemeClr>
                          </a:solidFill>
                          <a:effectLst/>
                          <a:latin typeface="Times New Roman" panose="02020603050405020304" pitchFamily="18" charset="0"/>
                          <a:cs typeface="Times New Roman" panose="02020603050405020304" pitchFamily="18" charset="0"/>
                        </a:rPr>
                        <a:t>B</a:t>
                      </a:r>
                      <a:r>
                        <a:rPr lang="vi-VN" sz="3600" dirty="0">
                          <a:solidFill>
                            <a:schemeClr val="bg1">
                              <a:lumMod val="10000"/>
                            </a:schemeClr>
                          </a:solidFill>
                          <a:effectLst/>
                          <a:latin typeface="Times New Roman" panose="02020603050405020304" pitchFamily="18" charset="0"/>
                          <a:cs typeface="Times New Roman" panose="02020603050405020304" pitchFamily="18" charset="0"/>
                        </a:rPr>
                        <a:t>ố cục của bài viết về </a:t>
                      </a:r>
                      <a:r>
                        <a:rPr lang="en-US" sz="3600" dirty="0" err="1">
                          <a:solidFill>
                            <a:schemeClr val="bg1">
                              <a:lumMod val="10000"/>
                            </a:schemeClr>
                          </a:solidFill>
                          <a:effectLst/>
                          <a:latin typeface="Times New Roman" panose="02020603050405020304" pitchFamily="18" charset="0"/>
                          <a:cs typeface="Times New Roman" panose="02020603050405020304" pitchFamily="18" charset="0"/>
                        </a:rPr>
                        <a:t>vấn</a:t>
                      </a:r>
                      <a:r>
                        <a:rPr lang="en-US" sz="36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3600" dirty="0" err="1">
                          <a:solidFill>
                            <a:schemeClr val="bg1">
                              <a:lumMod val="10000"/>
                            </a:schemeClr>
                          </a:solidFill>
                          <a:effectLst/>
                          <a:latin typeface="Times New Roman" panose="02020603050405020304" pitchFamily="18" charset="0"/>
                          <a:cs typeface="Times New Roman" panose="02020603050405020304" pitchFamily="18" charset="0"/>
                        </a:rPr>
                        <a:t>đề</a:t>
                      </a:r>
                      <a:r>
                        <a:rPr lang="en-US" sz="36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3600" dirty="0" err="1">
                          <a:solidFill>
                            <a:schemeClr val="bg1">
                              <a:lumMod val="10000"/>
                            </a:schemeClr>
                          </a:solidFill>
                          <a:effectLst/>
                          <a:latin typeface="Times New Roman" panose="02020603050405020304" pitchFamily="18" charset="0"/>
                          <a:cs typeface="Times New Roman" panose="02020603050405020304" pitchFamily="18" charset="0"/>
                        </a:rPr>
                        <a:t>cần</a:t>
                      </a:r>
                      <a:r>
                        <a:rPr lang="en-US" sz="36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3600" dirty="0" err="1">
                          <a:solidFill>
                            <a:schemeClr val="bg1">
                              <a:lumMod val="10000"/>
                            </a:schemeClr>
                          </a:solidFill>
                          <a:effectLst/>
                          <a:latin typeface="Times New Roman" panose="02020603050405020304" pitchFamily="18" charset="0"/>
                          <a:cs typeface="Times New Roman" panose="02020603050405020304" pitchFamily="18" charset="0"/>
                        </a:rPr>
                        <a:t>giải</a:t>
                      </a:r>
                      <a:r>
                        <a:rPr lang="en-US" sz="36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3600" dirty="0" err="1">
                          <a:solidFill>
                            <a:schemeClr val="bg1">
                              <a:lumMod val="10000"/>
                            </a:schemeClr>
                          </a:solidFill>
                          <a:effectLst/>
                          <a:latin typeface="Times New Roman" panose="02020603050405020304" pitchFamily="18" charset="0"/>
                          <a:cs typeface="Times New Roman" panose="02020603050405020304" pitchFamily="18" charset="0"/>
                        </a:rPr>
                        <a:t>quyết</a:t>
                      </a:r>
                      <a:endParaRPr lang="en-SG" sz="3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3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3537737"/>
                  </a:ext>
                </a:extLst>
              </a:tr>
            </a:tbl>
          </a:graphicData>
        </a:graphic>
      </p:graphicFrame>
      <p:sp>
        <p:nvSpPr>
          <p:cNvPr id="4" name="TextBox 3">
            <a:extLst>
              <a:ext uri="{FF2B5EF4-FFF2-40B4-BE49-F238E27FC236}">
                <a16:creationId xmlns:a16="http://schemas.microsoft.com/office/drawing/2014/main" id="{E2BC20E3-BD70-F60E-1F1A-B9D7561667DD}"/>
              </a:ext>
            </a:extLst>
          </p:cNvPr>
          <p:cNvSpPr txBox="1"/>
          <p:nvPr/>
        </p:nvSpPr>
        <p:spPr>
          <a:xfrm>
            <a:off x="2615340" y="1566620"/>
            <a:ext cx="9271860" cy="5078313"/>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Mở bài: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giới thiệu vấn đề cần giải quyết, tầm quan trọng của việc khắc phục, giải quyết vấn đề.</a:t>
            </a: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Thân bài: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giải thích vấn đề cần giải quyết, phân tích vấn đề (thực trạng, nguyên nhân, tác hại) và đề xuất các giải pháp khả thi, thuyết phục.</a:t>
            </a: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Kết bài: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khẳng định lại ý kiến về tầm quan trọng của việc khắc phục, giải quyết vấn đề; nêu bài học cho bản thân (về suy nghĩ, hành động).</a:t>
            </a:r>
            <a:endParaRPr kumimoji="0" lang="en-SG" sz="3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79240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16"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17" dur="10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 calcmode="lin" valueType="num">
                                      <p:cBhvr additive="base">
                                        <p:cTn id="22"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EDFB1-0037-DD39-D298-6AEC545907E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D177302-433C-ED88-55AB-625D12B23FE0}"/>
              </a:ext>
            </a:extLst>
          </p:cNvPr>
          <p:cNvPicPr>
            <a:picLocks noChangeAspect="1"/>
          </p:cNvPicPr>
          <p:nvPr/>
        </p:nvPicPr>
        <p:blipFill>
          <a:blip r:embed="rId2"/>
          <a:stretch>
            <a:fillRect/>
          </a:stretch>
        </p:blipFill>
        <p:spPr>
          <a:xfrm>
            <a:off x="0" y="0"/>
            <a:ext cx="12192000" cy="6858000"/>
          </a:xfrm>
          <a:prstGeom prst="rect">
            <a:avLst/>
          </a:prstGeom>
        </p:spPr>
      </p:pic>
      <p:sp>
        <p:nvSpPr>
          <p:cNvPr id="4" name="Google Shape;1270;p51">
            <a:extLst>
              <a:ext uri="{FF2B5EF4-FFF2-40B4-BE49-F238E27FC236}">
                <a16:creationId xmlns:a16="http://schemas.microsoft.com/office/drawing/2014/main" id="{8DE5FB3E-A8B6-A47E-4F39-C7A9BB035EB5}"/>
              </a:ext>
            </a:extLst>
          </p:cNvPr>
          <p:cNvSpPr txBox="1">
            <a:spLocks/>
          </p:cNvSpPr>
          <p:nvPr/>
        </p:nvSpPr>
        <p:spPr>
          <a:xfrm>
            <a:off x="2221374" y="3505956"/>
            <a:ext cx="7379899" cy="2099200"/>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7000"/>
              <a:buFont typeface="Denk One"/>
              <a:buNone/>
              <a:defRPr sz="7333" b="0" i="0" u="none" strike="noStrike" cap="none">
                <a:solidFill>
                  <a:schemeClr val="lt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2pPr>
            <a:lvl3pPr marR="0" lvl="2"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3pPr>
            <a:lvl4pPr marR="0" lvl="3"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4pPr>
            <a:lvl5pPr marR="0" lvl="4"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5pPr>
            <a:lvl6pPr marR="0" lvl="5"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6pPr>
            <a:lvl7pPr marR="0" lvl="6"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7pPr>
            <a:lvl8pPr marR="0" lvl="7"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8pPr>
            <a:lvl9pPr marR="0" lvl="8"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9pPr>
          </a:lstStyle>
          <a:p>
            <a:pPr marL="0" marR="0" lvl="0" indent="0" algn="ctr" defTabSz="914400" rtl="0" eaLnBrk="1" fontAlgn="auto" latinLnBrk="0" hangingPunct="1">
              <a:lnSpc>
                <a:spcPct val="115000"/>
              </a:lnSpc>
              <a:spcBef>
                <a:spcPts val="0"/>
              </a:spcBef>
              <a:spcAft>
                <a:spcPts val="0"/>
              </a:spcAft>
              <a:buClr>
                <a:srgbClr val="66241B"/>
              </a:buClr>
              <a:buSzPts val="7000"/>
              <a:buFont typeface="Denk One"/>
              <a:buNone/>
              <a:tabLst/>
              <a:defRPr/>
            </a:pPr>
            <a:r>
              <a:rPr kumimoji="0" lang="vi-VN" sz="6600" b="1" i="0" u="none" strike="noStrike" kern="1200" cap="none" spc="0" normalizeH="0" baseline="0" noProof="0" dirty="0">
                <a:ln>
                  <a:noFill/>
                </a:ln>
                <a:solidFill>
                  <a:srgbClr val="66241B">
                    <a:lumMod val="50000"/>
                  </a:srgbClr>
                </a:solidFill>
                <a:effectLst/>
                <a:uLnTx/>
                <a:uFillTx/>
                <a:latin typeface="Denk One"/>
                <a:sym typeface="Denk One"/>
              </a:rPr>
              <a:t>Hoạt động hướng dẫn phân tích kiểu văn bản</a:t>
            </a:r>
            <a:endParaRPr kumimoji="0" lang="en-SG" sz="8000" b="0" i="0" u="none" strike="noStrike" kern="1200" cap="none" spc="0" normalizeH="0" baseline="0" noProof="0" dirty="0">
              <a:ln>
                <a:noFill/>
              </a:ln>
              <a:solidFill>
                <a:srgbClr val="66241B">
                  <a:lumMod val="50000"/>
                </a:srgbClr>
              </a:solidFill>
              <a:effectLst/>
              <a:uLnTx/>
              <a:uFillTx/>
              <a:latin typeface="Denk One"/>
              <a:sym typeface="Denk One"/>
            </a:endParaRPr>
          </a:p>
        </p:txBody>
      </p:sp>
      <p:sp>
        <p:nvSpPr>
          <p:cNvPr id="5" name="Google Shape;1272;p51">
            <a:extLst>
              <a:ext uri="{FF2B5EF4-FFF2-40B4-BE49-F238E27FC236}">
                <a16:creationId xmlns:a16="http://schemas.microsoft.com/office/drawing/2014/main" id="{0161983D-8858-3FF5-153C-9E388280771C}"/>
              </a:ext>
            </a:extLst>
          </p:cNvPr>
          <p:cNvSpPr txBox="1">
            <a:spLocks/>
          </p:cNvSpPr>
          <p:nvPr/>
        </p:nvSpPr>
        <p:spPr>
          <a:xfrm>
            <a:off x="4961679" y="236614"/>
            <a:ext cx="1899291" cy="1743053"/>
          </a:xfrm>
          <a:prstGeom prst="rect">
            <a:avLst/>
          </a:prstGeom>
          <a:solidFill>
            <a:srgbClr val="F9DB0E">
              <a:lumMod val="20000"/>
              <a:lumOff val="80000"/>
            </a:srgbClr>
          </a:solid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5000"/>
              <a:buFont typeface="Denk One"/>
              <a:buNone/>
              <a:defRPr sz="13333" b="0" i="0" u="none" strike="noStrike" cap="none">
                <a:solidFill>
                  <a:schemeClr val="lt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2pPr>
            <a:lvl3pPr marR="0" lvl="2"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3pPr>
            <a:lvl4pPr marR="0" lvl="3"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4pPr>
            <a:lvl5pPr marR="0" lvl="4"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5pPr>
            <a:lvl6pPr marR="0" lvl="5"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6pPr>
            <a:lvl7pPr marR="0" lvl="6"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7pPr>
            <a:lvl8pPr marR="0" lvl="7"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8pPr>
            <a:lvl9pPr marR="0" lvl="8"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9pPr>
          </a:lstStyle>
          <a:p>
            <a:pPr marL="0" marR="0" lvl="0" indent="0" algn="ctr" defTabSz="1219170" rtl="0" eaLnBrk="1" fontAlgn="auto" latinLnBrk="0" hangingPunct="1">
              <a:lnSpc>
                <a:spcPct val="115000"/>
              </a:lnSpc>
              <a:spcBef>
                <a:spcPts val="0"/>
              </a:spcBef>
              <a:spcAft>
                <a:spcPts val="0"/>
              </a:spcAft>
              <a:buClr>
                <a:srgbClr val="2A1B4C"/>
              </a:buClr>
              <a:buSzPts val="5000"/>
              <a:buFont typeface="Denk One"/>
              <a:buNone/>
              <a:tabLst/>
              <a:defRPr/>
            </a:pPr>
            <a:r>
              <a:rPr kumimoji="0" lang="en" sz="10666" b="1" i="0" u="none" strike="noStrike" kern="0" cap="none" spc="0" normalizeH="0" baseline="0" noProof="0" dirty="0">
                <a:ln>
                  <a:noFill/>
                </a:ln>
                <a:solidFill>
                  <a:srgbClr val="2A1B4C"/>
                </a:solidFill>
                <a:effectLst/>
                <a:uLnTx/>
                <a:uFillTx/>
                <a:latin typeface="Denk One"/>
                <a:sym typeface="Denk One"/>
              </a:rPr>
              <a:t>II</a:t>
            </a:r>
          </a:p>
        </p:txBody>
      </p:sp>
      <p:sp>
        <p:nvSpPr>
          <p:cNvPr id="6" name="Google Shape;1290;p51">
            <a:extLst>
              <a:ext uri="{FF2B5EF4-FFF2-40B4-BE49-F238E27FC236}">
                <a16:creationId xmlns:a16="http://schemas.microsoft.com/office/drawing/2014/main" id="{9D491561-9739-C89D-5A8B-FEB42E1C8775}"/>
              </a:ext>
            </a:extLst>
          </p:cNvPr>
          <p:cNvSpPr/>
          <p:nvPr/>
        </p:nvSpPr>
        <p:spPr>
          <a:xfrm>
            <a:off x="3751566" y="2575889"/>
            <a:ext cx="4441879" cy="98623"/>
          </a:xfrm>
          <a:custGeom>
            <a:avLst/>
            <a:gdLst/>
            <a:ahLst/>
            <a:cxnLst/>
            <a:rect l="l" t="t" r="r" b="b"/>
            <a:pathLst>
              <a:path w="14773" h="328" extrusionOk="0">
                <a:moveTo>
                  <a:pt x="8311" y="0"/>
                </a:moveTo>
                <a:cubicBezTo>
                  <a:pt x="8003" y="0"/>
                  <a:pt x="7695" y="2"/>
                  <a:pt x="7387" y="5"/>
                </a:cubicBezTo>
                <a:cubicBezTo>
                  <a:pt x="6155" y="5"/>
                  <a:pt x="4923" y="28"/>
                  <a:pt x="3691" y="58"/>
                </a:cubicBezTo>
                <a:cubicBezTo>
                  <a:pt x="2465" y="87"/>
                  <a:pt x="1233" y="134"/>
                  <a:pt x="1" y="175"/>
                </a:cubicBezTo>
                <a:lnTo>
                  <a:pt x="7" y="263"/>
                </a:lnTo>
                <a:cubicBezTo>
                  <a:pt x="1233" y="198"/>
                  <a:pt x="2465" y="169"/>
                  <a:pt x="3697" y="151"/>
                </a:cubicBezTo>
                <a:cubicBezTo>
                  <a:pt x="4253" y="144"/>
                  <a:pt x="4808" y="140"/>
                  <a:pt x="5362" y="140"/>
                </a:cubicBezTo>
                <a:cubicBezTo>
                  <a:pt x="6037" y="140"/>
                  <a:pt x="6711" y="145"/>
                  <a:pt x="7387" y="151"/>
                </a:cubicBezTo>
                <a:cubicBezTo>
                  <a:pt x="8003" y="163"/>
                  <a:pt x="8619" y="175"/>
                  <a:pt x="9235" y="193"/>
                </a:cubicBezTo>
                <a:lnTo>
                  <a:pt x="10156" y="210"/>
                </a:lnTo>
                <a:lnTo>
                  <a:pt x="11077" y="239"/>
                </a:lnTo>
                <a:cubicBezTo>
                  <a:pt x="12309" y="269"/>
                  <a:pt x="13535" y="316"/>
                  <a:pt x="14767" y="327"/>
                </a:cubicBezTo>
                <a:lnTo>
                  <a:pt x="14772" y="245"/>
                </a:lnTo>
                <a:cubicBezTo>
                  <a:pt x="13546" y="128"/>
                  <a:pt x="12314" y="75"/>
                  <a:pt x="11082" y="40"/>
                </a:cubicBezTo>
                <a:cubicBezTo>
                  <a:pt x="10467" y="28"/>
                  <a:pt x="9851" y="11"/>
                  <a:pt x="9235" y="5"/>
                </a:cubicBezTo>
                <a:cubicBezTo>
                  <a:pt x="8927" y="2"/>
                  <a:pt x="8619" y="0"/>
                  <a:pt x="8311" y="0"/>
                </a:cubicBezTo>
                <a:close/>
              </a:path>
            </a:pathLst>
          </a:custGeom>
          <a:solidFill>
            <a:schemeClr val="bg1">
              <a:lumMod val="10000"/>
            </a:schemeClr>
          </a:solidFill>
          <a:ln>
            <a:noFill/>
          </a:ln>
        </p:spPr>
        <p:txBody>
          <a:bodyPr spcFirstLastPara="1" wrap="square" lIns="162533" tIns="162533" rIns="162533" bIns="162533" anchor="ctr" anchorCtr="0">
            <a:noAutofit/>
          </a:bodyPr>
          <a:lstStyle/>
          <a:p>
            <a:pPr marL="0" marR="0" lvl="0" indent="0" algn="l" defTabSz="1625519" rtl="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Tree>
    <p:extLst>
      <p:ext uri="{BB962C8B-B14F-4D97-AF65-F5344CB8AC3E}">
        <p14:creationId xmlns:p14="http://schemas.microsoft.com/office/powerpoint/2010/main" val="3377585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96FF3-E1C9-A299-66B9-7A22F6A1ACE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DD76729-A41F-5E24-0399-3E22F2511BE2}"/>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E4E5E282-BA2B-6C2C-5A28-B35D48A876A0}"/>
              </a:ext>
            </a:extLst>
          </p:cNvPr>
          <p:cNvSpPr txBox="1"/>
          <p:nvPr/>
        </p:nvSpPr>
        <p:spPr>
          <a:xfrm>
            <a:off x="3644045" y="276127"/>
            <a:ext cx="6096000" cy="666786"/>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II. </a:t>
            </a:r>
            <a:r>
              <a:rPr kumimoji="0" lang="en-US" sz="3733"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Phân</a:t>
            </a:r>
            <a:r>
              <a:rPr kumimoji="0" lang="en-US" sz="3733"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3733"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tích</a:t>
            </a:r>
            <a:r>
              <a:rPr kumimoji="0" lang="en-US" sz="3733"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3733"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kiểu</a:t>
            </a:r>
            <a:r>
              <a:rPr kumimoji="0" lang="en-US" sz="3733"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3733"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văn</a:t>
            </a:r>
            <a:r>
              <a:rPr kumimoji="0" lang="en-US" sz="3733"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3733"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bản</a:t>
            </a:r>
            <a:endParaRPr kumimoji="0" lang="en-SG" sz="3733"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1" name="Google Shape;1331;p31">
            <a:extLst>
              <a:ext uri="{FF2B5EF4-FFF2-40B4-BE49-F238E27FC236}">
                <a16:creationId xmlns:a16="http://schemas.microsoft.com/office/drawing/2014/main" id="{624197B1-43AF-7D69-2BB8-94A1CD2CE4A4}"/>
              </a:ext>
            </a:extLst>
          </p:cNvPr>
          <p:cNvSpPr/>
          <p:nvPr/>
        </p:nvSpPr>
        <p:spPr>
          <a:xfrm>
            <a:off x="270389" y="1234856"/>
            <a:ext cx="8037014" cy="5362833"/>
          </a:xfrm>
          <a:prstGeom prst="roundRect">
            <a:avLst>
              <a:gd name="adj" fmla="val 9634"/>
            </a:avLst>
          </a:prstGeom>
          <a:solidFill>
            <a:srgbClr val="FFFFFF"/>
          </a:solidFill>
          <a:ln w="19050" cap="flat" cmpd="sng">
            <a:solidFill>
              <a:srgbClr val="E1E2EA"/>
            </a:solidFill>
            <a:prstDash val="solid"/>
            <a:round/>
            <a:headEnd type="none" w="sm" len="sm"/>
            <a:tailEnd type="none" w="sm" len="sm"/>
          </a:ln>
          <a:effectLst>
            <a:outerShdw dist="57150" dir="2280000" algn="bl" rotWithShape="0">
              <a:srgbClr val="E1E2EA"/>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grpSp>
        <p:nvGrpSpPr>
          <p:cNvPr id="102" name="Google Shape;1333;p31">
            <a:extLst>
              <a:ext uri="{FF2B5EF4-FFF2-40B4-BE49-F238E27FC236}">
                <a16:creationId xmlns:a16="http://schemas.microsoft.com/office/drawing/2014/main" id="{9DE0C39D-E95F-128A-64AF-A126ECE37D91}"/>
              </a:ext>
            </a:extLst>
          </p:cNvPr>
          <p:cNvGrpSpPr/>
          <p:nvPr/>
        </p:nvGrpSpPr>
        <p:grpSpPr>
          <a:xfrm>
            <a:off x="325052" y="2567745"/>
            <a:ext cx="669996" cy="740447"/>
            <a:chOff x="5020347" y="2784874"/>
            <a:chExt cx="441436" cy="441224"/>
          </a:xfrm>
        </p:grpSpPr>
        <p:sp>
          <p:nvSpPr>
            <p:cNvPr id="103" name="Google Shape;1334;p31">
              <a:extLst>
                <a:ext uri="{FF2B5EF4-FFF2-40B4-BE49-F238E27FC236}">
                  <a16:creationId xmlns:a16="http://schemas.microsoft.com/office/drawing/2014/main" id="{E1B5F24A-F97C-358D-2380-BA801FE4F512}"/>
                </a:ext>
              </a:extLst>
            </p:cNvPr>
            <p:cNvSpPr/>
            <p:nvPr/>
          </p:nvSpPr>
          <p:spPr>
            <a:xfrm>
              <a:off x="5020347" y="2784874"/>
              <a:ext cx="441436" cy="441224"/>
            </a:xfrm>
            <a:custGeom>
              <a:avLst/>
              <a:gdLst/>
              <a:ahLst/>
              <a:cxnLst/>
              <a:rect l="l" t="t" r="r" b="b"/>
              <a:pathLst>
                <a:path w="2337" h="2336" extrusionOk="0">
                  <a:moveTo>
                    <a:pt x="1169" y="0"/>
                  </a:moveTo>
                  <a:cubicBezTo>
                    <a:pt x="524" y="0"/>
                    <a:pt x="1" y="523"/>
                    <a:pt x="1" y="1167"/>
                  </a:cubicBezTo>
                  <a:cubicBezTo>
                    <a:pt x="1" y="1812"/>
                    <a:pt x="524" y="2336"/>
                    <a:pt x="1169" y="2336"/>
                  </a:cubicBezTo>
                  <a:cubicBezTo>
                    <a:pt x="1814" y="2336"/>
                    <a:pt x="2336" y="1812"/>
                    <a:pt x="2336" y="1167"/>
                  </a:cubicBezTo>
                  <a:cubicBezTo>
                    <a:pt x="2336" y="523"/>
                    <a:pt x="1814" y="0"/>
                    <a:pt x="1169" y="0"/>
                  </a:cubicBezTo>
                  <a:close/>
                </a:path>
              </a:pathLst>
            </a:custGeom>
            <a:solidFill>
              <a:srgbClr val="FEC35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Arial"/>
                <a:ea typeface="微软雅黑"/>
                <a:cs typeface="Arial"/>
                <a:sym typeface="Arial"/>
              </a:endParaRPr>
            </a:p>
          </p:txBody>
        </p:sp>
        <p:sp>
          <p:nvSpPr>
            <p:cNvPr id="104" name="Google Shape;1335;p31">
              <a:extLst>
                <a:ext uri="{FF2B5EF4-FFF2-40B4-BE49-F238E27FC236}">
                  <a16:creationId xmlns:a16="http://schemas.microsoft.com/office/drawing/2014/main" id="{C0577CA1-17C8-8697-D240-978CA0C20A72}"/>
                </a:ext>
              </a:extLst>
            </p:cNvPr>
            <p:cNvSpPr/>
            <p:nvPr/>
          </p:nvSpPr>
          <p:spPr>
            <a:xfrm>
              <a:off x="5139915" y="2924267"/>
              <a:ext cx="202679" cy="162437"/>
            </a:xfrm>
            <a:custGeom>
              <a:avLst/>
              <a:gdLst/>
              <a:ahLst/>
              <a:cxnLst/>
              <a:rect l="l" t="t" r="r" b="b"/>
              <a:pathLst>
                <a:path w="1073" h="860" fill="none" extrusionOk="0">
                  <a:moveTo>
                    <a:pt x="0" y="429"/>
                  </a:moveTo>
                  <a:lnTo>
                    <a:pt x="406" y="859"/>
                  </a:lnTo>
                  <a:lnTo>
                    <a:pt x="1072" y="1"/>
                  </a:lnTo>
                </a:path>
              </a:pathLst>
            </a:custGeom>
            <a:solidFill>
              <a:srgbClr val="FEC357"/>
            </a:solidFill>
            <a:ln w="285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grpSp>
      <p:sp>
        <p:nvSpPr>
          <p:cNvPr id="105" name="Google Shape;1434;p31">
            <a:extLst>
              <a:ext uri="{FF2B5EF4-FFF2-40B4-BE49-F238E27FC236}">
                <a16:creationId xmlns:a16="http://schemas.microsoft.com/office/drawing/2014/main" id="{1F8FA2C0-332B-1EF1-3A19-DF086F4822C6}"/>
              </a:ext>
            </a:extLst>
          </p:cNvPr>
          <p:cNvSpPr/>
          <p:nvPr/>
        </p:nvSpPr>
        <p:spPr>
          <a:xfrm flipH="1">
            <a:off x="1216830" y="1502856"/>
            <a:ext cx="5841489" cy="671242"/>
          </a:xfrm>
          <a:prstGeom prst="roundRect">
            <a:avLst>
              <a:gd name="adj" fmla="val 50000"/>
            </a:avLst>
          </a:prstGeom>
          <a:solidFill>
            <a:srgbClr val="FFE2CC"/>
          </a:solidFill>
          <a:ln>
            <a:noFill/>
          </a:ln>
        </p:spPr>
        <p:txBody>
          <a:bodyPr spcFirstLastPara="1" wrap="square" lIns="0" tIns="121900" rIns="0" bIns="121900" anchor="ctr" anchorCtr="0">
            <a:noAutofit/>
          </a:bodyPr>
          <a:lstStyle/>
          <a:p>
            <a:pPr marL="0" marR="0" lvl="0" indent="253994" algn="ctr" defTabSz="1219170" rtl="0" eaLnBrk="1" fontAlgn="auto" latinLnBrk="0" hangingPunct="1">
              <a:lnSpc>
                <a:spcPct val="100000"/>
              </a:lnSpc>
              <a:spcBef>
                <a:spcPts val="0"/>
              </a:spcBef>
              <a:spcAft>
                <a:spcPts val="533"/>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NHIỆM VỤ</a:t>
            </a:r>
            <a:endParaRPr kumimoji="0" lang="en-SG" sz="32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106" name="TextBox 105">
            <a:extLst>
              <a:ext uri="{FF2B5EF4-FFF2-40B4-BE49-F238E27FC236}">
                <a16:creationId xmlns:a16="http://schemas.microsoft.com/office/drawing/2014/main" id="{693E90B4-DBE4-5CB5-039D-F47E427FC789}"/>
              </a:ext>
            </a:extLst>
          </p:cNvPr>
          <p:cNvSpPr txBox="1"/>
          <p:nvPr/>
        </p:nvSpPr>
        <p:spPr>
          <a:xfrm>
            <a:off x="1049711" y="2466041"/>
            <a:ext cx="6960041" cy="4031873"/>
          </a:xfrm>
          <a:prstGeom prst="rect">
            <a:avLst/>
          </a:prstGeom>
          <a:noFill/>
        </p:spPr>
        <p:txBody>
          <a:bodyPr wrap="square">
            <a:spAutoFit/>
          </a:bodyPr>
          <a:lstStyle/>
          <a:p>
            <a:pPr algn="just"/>
            <a:r>
              <a:rPr lang="vi-VN" sz="3200" dirty="0">
                <a:latin typeface="Times New Roman" panose="02020603050405020304" pitchFamily="18" charset="0"/>
                <a:cs typeface="Times New Roman" panose="02020603050405020304" pitchFamily="18" charset="0"/>
              </a:rPr>
              <a:t>HS đọc thầm VB </a:t>
            </a:r>
            <a:r>
              <a:rPr lang="vi-VN" sz="3200" i="1" dirty="0">
                <a:latin typeface="Times New Roman" panose="02020603050405020304" pitchFamily="18" charset="0"/>
                <a:cs typeface="Times New Roman" panose="02020603050405020304" pitchFamily="18" charset="0"/>
              </a:rPr>
              <a:t>Phòng ngừa "bệnh" nói, viết sáo rỗng</a:t>
            </a:r>
            <a:r>
              <a:rPr lang="vi-VN" sz="3200" dirty="0">
                <a:latin typeface="Times New Roman" panose="02020603050405020304" pitchFamily="18" charset="0"/>
                <a:cs typeface="Times New Roman" panose="02020603050405020304" pitchFamily="18" charset="0"/>
              </a:rPr>
              <a:t> trong SGK, chú ý đến những phần được đánh số và khung thông tin tương ứng.</a:t>
            </a:r>
            <a:endParaRPr lang="en-US" sz="3200" dirty="0">
              <a:latin typeface="Times New Roman" panose="02020603050405020304" pitchFamily="18" charset="0"/>
              <a:cs typeface="Times New Roman" panose="02020603050405020304" pitchFamily="18" charset="0"/>
            </a:endParaRPr>
          </a:p>
          <a:p>
            <a:pPr algn="just"/>
            <a:endParaRPr lang="en-SG" sz="3200" dirty="0">
              <a:latin typeface="Times New Roman" panose="02020603050405020304" pitchFamily="18" charset="0"/>
              <a:cs typeface="Times New Roman" panose="02020603050405020304" pitchFamily="18" charset="0"/>
            </a:endParaRPr>
          </a:p>
          <a:p>
            <a:pPr algn="just"/>
            <a:r>
              <a:rPr lang="en-US" sz="3200" dirty="0">
                <a:latin typeface="Times New Roman" panose="02020603050405020304" pitchFamily="18" charset="0"/>
                <a:cs typeface="Times New Roman" panose="02020603050405020304" pitchFamily="18" charset="0"/>
              </a:rPr>
              <a:t>(2) </a:t>
            </a:r>
            <a:r>
              <a:rPr lang="vi-VN" sz="3200" dirty="0">
                <a:latin typeface="Times New Roman" panose="02020603050405020304" pitchFamily="18" charset="0"/>
                <a:cs typeface="Times New Roman" panose="02020603050405020304" pitchFamily="18" charset="0"/>
              </a:rPr>
              <a:t>Nhóm hai HS thảo luận, trả lời các câu hỏi ở phần </a:t>
            </a:r>
            <a:r>
              <a:rPr lang="vi-VN" sz="3200" i="1" dirty="0">
                <a:latin typeface="Times New Roman" panose="02020603050405020304" pitchFamily="18" charset="0"/>
                <a:cs typeface="Times New Roman" panose="02020603050405020304" pitchFamily="18" charset="0"/>
              </a:rPr>
              <a:t>Hướng dẫn phân tích kiểu VB.</a:t>
            </a:r>
            <a:endParaRPr lang="en-SG" sz="3200" dirty="0">
              <a:latin typeface="Times New Roman" panose="02020603050405020304" pitchFamily="18" charset="0"/>
              <a:cs typeface="Times New Roman" panose="02020603050405020304" pitchFamily="18" charset="0"/>
            </a:endParaRPr>
          </a:p>
        </p:txBody>
      </p:sp>
      <p:grpSp>
        <p:nvGrpSpPr>
          <p:cNvPr id="2" name="Google Shape;1333;p31">
            <a:extLst>
              <a:ext uri="{FF2B5EF4-FFF2-40B4-BE49-F238E27FC236}">
                <a16:creationId xmlns:a16="http://schemas.microsoft.com/office/drawing/2014/main" id="{7F91A086-ACF1-C9A2-389B-4598BB2622FF}"/>
              </a:ext>
            </a:extLst>
          </p:cNvPr>
          <p:cNvGrpSpPr/>
          <p:nvPr/>
        </p:nvGrpSpPr>
        <p:grpSpPr>
          <a:xfrm>
            <a:off x="309032" y="4882697"/>
            <a:ext cx="669996" cy="740447"/>
            <a:chOff x="5020347" y="2784874"/>
            <a:chExt cx="441436" cy="441224"/>
          </a:xfrm>
        </p:grpSpPr>
        <p:sp>
          <p:nvSpPr>
            <p:cNvPr id="4" name="Google Shape;1334;p31">
              <a:extLst>
                <a:ext uri="{FF2B5EF4-FFF2-40B4-BE49-F238E27FC236}">
                  <a16:creationId xmlns:a16="http://schemas.microsoft.com/office/drawing/2014/main" id="{4F337698-6221-A62D-0197-3CCD3ACAAF6F}"/>
                </a:ext>
              </a:extLst>
            </p:cNvPr>
            <p:cNvSpPr/>
            <p:nvPr/>
          </p:nvSpPr>
          <p:spPr>
            <a:xfrm>
              <a:off x="5020347" y="2784874"/>
              <a:ext cx="441436" cy="441224"/>
            </a:xfrm>
            <a:custGeom>
              <a:avLst/>
              <a:gdLst/>
              <a:ahLst/>
              <a:cxnLst/>
              <a:rect l="l" t="t" r="r" b="b"/>
              <a:pathLst>
                <a:path w="2337" h="2336" extrusionOk="0">
                  <a:moveTo>
                    <a:pt x="1169" y="0"/>
                  </a:moveTo>
                  <a:cubicBezTo>
                    <a:pt x="524" y="0"/>
                    <a:pt x="1" y="523"/>
                    <a:pt x="1" y="1167"/>
                  </a:cubicBezTo>
                  <a:cubicBezTo>
                    <a:pt x="1" y="1812"/>
                    <a:pt x="524" y="2336"/>
                    <a:pt x="1169" y="2336"/>
                  </a:cubicBezTo>
                  <a:cubicBezTo>
                    <a:pt x="1814" y="2336"/>
                    <a:pt x="2336" y="1812"/>
                    <a:pt x="2336" y="1167"/>
                  </a:cubicBezTo>
                  <a:cubicBezTo>
                    <a:pt x="2336" y="523"/>
                    <a:pt x="1814" y="0"/>
                    <a:pt x="1169" y="0"/>
                  </a:cubicBezTo>
                  <a:close/>
                </a:path>
              </a:pathLst>
            </a:custGeom>
            <a:solidFill>
              <a:srgbClr val="FEC35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Arial"/>
                <a:ea typeface="微软雅黑"/>
                <a:cs typeface="Arial"/>
                <a:sym typeface="Arial"/>
              </a:endParaRPr>
            </a:p>
          </p:txBody>
        </p:sp>
        <p:sp>
          <p:nvSpPr>
            <p:cNvPr id="6" name="Google Shape;1335;p31">
              <a:extLst>
                <a:ext uri="{FF2B5EF4-FFF2-40B4-BE49-F238E27FC236}">
                  <a16:creationId xmlns:a16="http://schemas.microsoft.com/office/drawing/2014/main" id="{E73A036A-BCFA-DE04-D738-C68477F722AE}"/>
                </a:ext>
              </a:extLst>
            </p:cNvPr>
            <p:cNvSpPr/>
            <p:nvPr/>
          </p:nvSpPr>
          <p:spPr>
            <a:xfrm>
              <a:off x="5139915" y="2924267"/>
              <a:ext cx="202679" cy="162437"/>
            </a:xfrm>
            <a:custGeom>
              <a:avLst/>
              <a:gdLst/>
              <a:ahLst/>
              <a:cxnLst/>
              <a:rect l="l" t="t" r="r" b="b"/>
              <a:pathLst>
                <a:path w="1073" h="860" fill="none" extrusionOk="0">
                  <a:moveTo>
                    <a:pt x="0" y="429"/>
                  </a:moveTo>
                  <a:lnTo>
                    <a:pt x="406" y="859"/>
                  </a:lnTo>
                  <a:lnTo>
                    <a:pt x="1072" y="1"/>
                  </a:lnTo>
                </a:path>
              </a:pathLst>
            </a:custGeom>
            <a:solidFill>
              <a:srgbClr val="FEC357"/>
            </a:solidFill>
            <a:ln w="285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grpSp>
      <p:grpSp>
        <p:nvGrpSpPr>
          <p:cNvPr id="7" name="Google Shape;897;p36">
            <a:extLst>
              <a:ext uri="{FF2B5EF4-FFF2-40B4-BE49-F238E27FC236}">
                <a16:creationId xmlns:a16="http://schemas.microsoft.com/office/drawing/2014/main" id="{1B819C2F-1DEF-6892-AB57-F7B1B3E6BEB2}"/>
              </a:ext>
            </a:extLst>
          </p:cNvPr>
          <p:cNvGrpSpPr/>
          <p:nvPr/>
        </p:nvGrpSpPr>
        <p:grpSpPr>
          <a:xfrm>
            <a:off x="8488879" y="3556678"/>
            <a:ext cx="3358204" cy="3119888"/>
            <a:chOff x="698048" y="2449711"/>
            <a:chExt cx="2518653" cy="2339916"/>
          </a:xfrm>
        </p:grpSpPr>
        <p:sp>
          <p:nvSpPr>
            <p:cNvPr id="8" name="Google Shape;902;p36">
              <a:extLst>
                <a:ext uri="{FF2B5EF4-FFF2-40B4-BE49-F238E27FC236}">
                  <a16:creationId xmlns:a16="http://schemas.microsoft.com/office/drawing/2014/main" id="{ABB2A7DD-4EE0-D2F0-DC12-12066EB05463}"/>
                </a:ext>
              </a:extLst>
            </p:cNvPr>
            <p:cNvSpPr/>
            <p:nvPr/>
          </p:nvSpPr>
          <p:spPr>
            <a:xfrm>
              <a:off x="1659361" y="3117979"/>
              <a:ext cx="478349" cy="392086"/>
            </a:xfrm>
            <a:custGeom>
              <a:avLst/>
              <a:gdLst/>
              <a:ahLst/>
              <a:cxnLst/>
              <a:rect l="l" t="t" r="r" b="b"/>
              <a:pathLst>
                <a:path w="5390" h="4418" extrusionOk="0">
                  <a:moveTo>
                    <a:pt x="5006" y="1"/>
                  </a:moveTo>
                  <a:lnTo>
                    <a:pt x="108" y="530"/>
                  </a:lnTo>
                  <a:lnTo>
                    <a:pt x="0" y="2684"/>
                  </a:lnTo>
                  <a:cubicBezTo>
                    <a:pt x="0" y="2684"/>
                    <a:pt x="414" y="4416"/>
                    <a:pt x="2561" y="4416"/>
                  </a:cubicBezTo>
                  <a:cubicBezTo>
                    <a:pt x="2586" y="4417"/>
                    <a:pt x="2612" y="4417"/>
                    <a:pt x="2637" y="4417"/>
                  </a:cubicBezTo>
                  <a:cubicBezTo>
                    <a:pt x="3826" y="4417"/>
                    <a:pt x="4909" y="3718"/>
                    <a:pt x="5389" y="2622"/>
                  </a:cubicBezTo>
                  <a:lnTo>
                    <a:pt x="5006" y="1"/>
                  </a:lnTo>
                  <a:close/>
                </a:path>
              </a:pathLst>
            </a:custGeom>
            <a:solidFill>
              <a:srgbClr val="E6B8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903;p36">
              <a:extLst>
                <a:ext uri="{FF2B5EF4-FFF2-40B4-BE49-F238E27FC236}">
                  <a16:creationId xmlns:a16="http://schemas.microsoft.com/office/drawing/2014/main" id="{4E0FC515-7129-A214-5819-24EDC7C8BE8B}"/>
                </a:ext>
              </a:extLst>
            </p:cNvPr>
            <p:cNvSpPr/>
            <p:nvPr/>
          </p:nvSpPr>
          <p:spPr>
            <a:xfrm>
              <a:off x="1503520" y="2925308"/>
              <a:ext cx="175010" cy="206604"/>
            </a:xfrm>
            <a:custGeom>
              <a:avLst/>
              <a:gdLst/>
              <a:ahLst/>
              <a:cxnLst/>
              <a:rect l="l" t="t" r="r" b="b"/>
              <a:pathLst>
                <a:path w="1972" h="2328" extrusionOk="0">
                  <a:moveTo>
                    <a:pt x="899" y="1"/>
                  </a:moveTo>
                  <a:cubicBezTo>
                    <a:pt x="819" y="1"/>
                    <a:pt x="739" y="9"/>
                    <a:pt x="660" y="25"/>
                  </a:cubicBezTo>
                  <a:cubicBezTo>
                    <a:pt x="415" y="87"/>
                    <a:pt x="208" y="263"/>
                    <a:pt x="101" y="493"/>
                  </a:cubicBezTo>
                  <a:cubicBezTo>
                    <a:pt x="16" y="708"/>
                    <a:pt x="1" y="953"/>
                    <a:pt x="55" y="1183"/>
                  </a:cubicBezTo>
                  <a:cubicBezTo>
                    <a:pt x="177" y="1704"/>
                    <a:pt x="561" y="2126"/>
                    <a:pt x="1074" y="2287"/>
                  </a:cubicBezTo>
                  <a:cubicBezTo>
                    <a:pt x="1151" y="2317"/>
                    <a:pt x="1238" y="2328"/>
                    <a:pt x="1323" y="2328"/>
                  </a:cubicBezTo>
                  <a:cubicBezTo>
                    <a:pt x="1348" y="2328"/>
                    <a:pt x="1372" y="2327"/>
                    <a:pt x="1396" y="2325"/>
                  </a:cubicBezTo>
                  <a:cubicBezTo>
                    <a:pt x="1664" y="2287"/>
                    <a:pt x="1833" y="2057"/>
                    <a:pt x="1971" y="1850"/>
                  </a:cubicBezTo>
                  <a:lnTo>
                    <a:pt x="1595" y="240"/>
                  </a:lnTo>
                  <a:cubicBezTo>
                    <a:pt x="1397" y="83"/>
                    <a:pt x="1150" y="1"/>
                    <a:pt x="899" y="1"/>
                  </a:cubicBezTo>
                  <a:close/>
                </a:path>
              </a:pathLst>
            </a:custGeom>
            <a:solidFill>
              <a:srgbClr val="E6B8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904;p36">
              <a:extLst>
                <a:ext uri="{FF2B5EF4-FFF2-40B4-BE49-F238E27FC236}">
                  <a16:creationId xmlns:a16="http://schemas.microsoft.com/office/drawing/2014/main" id="{C6BA5E77-1C1A-C2F8-EE20-9ED0FF523541}"/>
                </a:ext>
              </a:extLst>
            </p:cNvPr>
            <p:cNvSpPr/>
            <p:nvPr/>
          </p:nvSpPr>
          <p:spPr>
            <a:xfrm>
              <a:off x="1536179" y="3001010"/>
              <a:ext cx="132766" cy="57863"/>
            </a:xfrm>
            <a:custGeom>
              <a:avLst/>
              <a:gdLst/>
              <a:ahLst/>
              <a:cxnLst/>
              <a:rect l="l" t="t" r="r" b="b"/>
              <a:pathLst>
                <a:path w="1496" h="652" fill="none" extrusionOk="0">
                  <a:moveTo>
                    <a:pt x="1" y="0"/>
                  </a:moveTo>
                  <a:cubicBezTo>
                    <a:pt x="507" y="184"/>
                    <a:pt x="1013" y="407"/>
                    <a:pt x="1496" y="652"/>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905;p36">
              <a:extLst>
                <a:ext uri="{FF2B5EF4-FFF2-40B4-BE49-F238E27FC236}">
                  <a16:creationId xmlns:a16="http://schemas.microsoft.com/office/drawing/2014/main" id="{935CC3BC-48A4-33C2-3018-CAE354D1B2CA}"/>
                </a:ext>
              </a:extLst>
            </p:cNvPr>
            <p:cNvSpPr/>
            <p:nvPr/>
          </p:nvSpPr>
          <p:spPr>
            <a:xfrm>
              <a:off x="2103631" y="2925308"/>
              <a:ext cx="175543" cy="206604"/>
            </a:xfrm>
            <a:custGeom>
              <a:avLst/>
              <a:gdLst/>
              <a:ahLst/>
              <a:cxnLst/>
              <a:rect l="l" t="t" r="r" b="b"/>
              <a:pathLst>
                <a:path w="1978" h="2328" extrusionOk="0">
                  <a:moveTo>
                    <a:pt x="1073" y="1"/>
                  </a:moveTo>
                  <a:cubicBezTo>
                    <a:pt x="821" y="1"/>
                    <a:pt x="574" y="83"/>
                    <a:pt x="376" y="240"/>
                  </a:cubicBezTo>
                  <a:lnTo>
                    <a:pt x="0" y="1850"/>
                  </a:lnTo>
                  <a:cubicBezTo>
                    <a:pt x="138" y="2057"/>
                    <a:pt x="307" y="2287"/>
                    <a:pt x="575" y="2325"/>
                  </a:cubicBezTo>
                  <a:cubicBezTo>
                    <a:pt x="599" y="2327"/>
                    <a:pt x="624" y="2328"/>
                    <a:pt x="648" y="2328"/>
                  </a:cubicBezTo>
                  <a:cubicBezTo>
                    <a:pt x="733" y="2328"/>
                    <a:pt x="820" y="2317"/>
                    <a:pt x="897" y="2287"/>
                  </a:cubicBezTo>
                  <a:cubicBezTo>
                    <a:pt x="1411" y="2126"/>
                    <a:pt x="1802" y="1704"/>
                    <a:pt x="1917" y="1183"/>
                  </a:cubicBezTo>
                  <a:cubicBezTo>
                    <a:pt x="1978" y="953"/>
                    <a:pt x="1955" y="715"/>
                    <a:pt x="1871" y="493"/>
                  </a:cubicBezTo>
                  <a:cubicBezTo>
                    <a:pt x="1763" y="263"/>
                    <a:pt x="1556" y="87"/>
                    <a:pt x="1311" y="25"/>
                  </a:cubicBezTo>
                  <a:cubicBezTo>
                    <a:pt x="1232" y="9"/>
                    <a:pt x="1152" y="1"/>
                    <a:pt x="1073" y="1"/>
                  </a:cubicBezTo>
                  <a:close/>
                </a:path>
              </a:pathLst>
            </a:custGeom>
            <a:solidFill>
              <a:srgbClr val="E6B8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906;p36">
              <a:extLst>
                <a:ext uri="{FF2B5EF4-FFF2-40B4-BE49-F238E27FC236}">
                  <a16:creationId xmlns:a16="http://schemas.microsoft.com/office/drawing/2014/main" id="{23C15B2E-DDF2-8F90-9C1E-A9E4D84E2B09}"/>
                </a:ext>
              </a:extLst>
            </p:cNvPr>
            <p:cNvSpPr/>
            <p:nvPr/>
          </p:nvSpPr>
          <p:spPr>
            <a:xfrm>
              <a:off x="2113127" y="3001010"/>
              <a:ext cx="133387" cy="57863"/>
            </a:xfrm>
            <a:custGeom>
              <a:avLst/>
              <a:gdLst/>
              <a:ahLst/>
              <a:cxnLst/>
              <a:rect l="l" t="t" r="r" b="b"/>
              <a:pathLst>
                <a:path w="1503" h="652" fill="none" extrusionOk="0">
                  <a:moveTo>
                    <a:pt x="1503" y="0"/>
                  </a:moveTo>
                  <a:cubicBezTo>
                    <a:pt x="989" y="184"/>
                    <a:pt x="483" y="407"/>
                    <a:pt x="1" y="652"/>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907;p36">
              <a:extLst>
                <a:ext uri="{FF2B5EF4-FFF2-40B4-BE49-F238E27FC236}">
                  <a16:creationId xmlns:a16="http://schemas.microsoft.com/office/drawing/2014/main" id="{E392502E-4846-04B7-D085-9FCC7DC89B68}"/>
                </a:ext>
              </a:extLst>
            </p:cNvPr>
            <p:cNvSpPr/>
            <p:nvPr/>
          </p:nvSpPr>
          <p:spPr>
            <a:xfrm>
              <a:off x="1560052" y="2483257"/>
              <a:ext cx="727641" cy="828192"/>
            </a:xfrm>
            <a:custGeom>
              <a:avLst/>
              <a:gdLst/>
              <a:ahLst/>
              <a:cxnLst/>
              <a:rect l="l" t="t" r="r" b="b"/>
              <a:pathLst>
                <a:path w="8199" h="9332" extrusionOk="0">
                  <a:moveTo>
                    <a:pt x="3564" y="0"/>
                  </a:moveTo>
                  <a:cubicBezTo>
                    <a:pt x="3551" y="0"/>
                    <a:pt x="3539" y="0"/>
                    <a:pt x="3526" y="1"/>
                  </a:cubicBezTo>
                  <a:cubicBezTo>
                    <a:pt x="2338" y="8"/>
                    <a:pt x="1326" y="507"/>
                    <a:pt x="759" y="1587"/>
                  </a:cubicBezTo>
                  <a:cubicBezTo>
                    <a:pt x="0" y="3052"/>
                    <a:pt x="223" y="4807"/>
                    <a:pt x="537" y="6348"/>
                  </a:cubicBezTo>
                  <a:cubicBezTo>
                    <a:pt x="659" y="6969"/>
                    <a:pt x="828" y="7590"/>
                    <a:pt x="1181" y="8111"/>
                  </a:cubicBezTo>
                  <a:cubicBezTo>
                    <a:pt x="1747" y="8938"/>
                    <a:pt x="2732" y="9332"/>
                    <a:pt x="3706" y="9332"/>
                  </a:cubicBezTo>
                  <a:cubicBezTo>
                    <a:pt x="3932" y="9332"/>
                    <a:pt x="4158" y="9310"/>
                    <a:pt x="4377" y="9269"/>
                  </a:cubicBezTo>
                  <a:cubicBezTo>
                    <a:pt x="8198" y="8535"/>
                    <a:pt x="7532" y="0"/>
                    <a:pt x="3564" y="0"/>
                  </a:cubicBezTo>
                  <a:close/>
                </a:path>
              </a:pathLst>
            </a:custGeom>
            <a:solidFill>
              <a:srgbClr val="E6B8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908;p36">
              <a:extLst>
                <a:ext uri="{FF2B5EF4-FFF2-40B4-BE49-F238E27FC236}">
                  <a16:creationId xmlns:a16="http://schemas.microsoft.com/office/drawing/2014/main" id="{564305EF-148C-D6B7-426D-ACDF35D2839E}"/>
                </a:ext>
              </a:extLst>
            </p:cNvPr>
            <p:cNvSpPr/>
            <p:nvPr/>
          </p:nvSpPr>
          <p:spPr>
            <a:xfrm>
              <a:off x="1487900" y="2449711"/>
              <a:ext cx="761365" cy="545265"/>
            </a:xfrm>
            <a:custGeom>
              <a:avLst/>
              <a:gdLst/>
              <a:ahLst/>
              <a:cxnLst/>
              <a:rect l="l" t="t" r="r" b="b"/>
              <a:pathLst>
                <a:path w="8579" h="6144" extrusionOk="0">
                  <a:moveTo>
                    <a:pt x="4336" y="1"/>
                  </a:moveTo>
                  <a:cubicBezTo>
                    <a:pt x="4268" y="1"/>
                    <a:pt x="4200" y="4"/>
                    <a:pt x="4133" y="11"/>
                  </a:cubicBezTo>
                  <a:cubicBezTo>
                    <a:pt x="3496" y="72"/>
                    <a:pt x="2891" y="294"/>
                    <a:pt x="2362" y="647"/>
                  </a:cubicBezTo>
                  <a:cubicBezTo>
                    <a:pt x="2139" y="793"/>
                    <a:pt x="1925" y="961"/>
                    <a:pt x="1725" y="1138"/>
                  </a:cubicBezTo>
                  <a:cubicBezTo>
                    <a:pt x="1572" y="1276"/>
                    <a:pt x="1426" y="1421"/>
                    <a:pt x="1296" y="1574"/>
                  </a:cubicBezTo>
                  <a:cubicBezTo>
                    <a:pt x="1051" y="1881"/>
                    <a:pt x="737" y="2103"/>
                    <a:pt x="522" y="2418"/>
                  </a:cubicBezTo>
                  <a:cubicBezTo>
                    <a:pt x="277" y="2778"/>
                    <a:pt x="54" y="3184"/>
                    <a:pt x="39" y="3629"/>
                  </a:cubicBezTo>
                  <a:cubicBezTo>
                    <a:pt x="1" y="4633"/>
                    <a:pt x="614" y="5423"/>
                    <a:pt x="1235" y="6143"/>
                  </a:cubicBezTo>
                  <a:cubicBezTo>
                    <a:pt x="1212" y="5821"/>
                    <a:pt x="1220" y="5499"/>
                    <a:pt x="1266" y="5177"/>
                  </a:cubicBezTo>
                  <a:cubicBezTo>
                    <a:pt x="1319" y="4825"/>
                    <a:pt x="1503" y="4288"/>
                    <a:pt x="1825" y="4089"/>
                  </a:cubicBezTo>
                  <a:cubicBezTo>
                    <a:pt x="2101" y="4535"/>
                    <a:pt x="2551" y="4819"/>
                    <a:pt x="3069" y="4819"/>
                  </a:cubicBezTo>
                  <a:cubicBezTo>
                    <a:pt x="3156" y="4819"/>
                    <a:pt x="3245" y="4811"/>
                    <a:pt x="3335" y="4794"/>
                  </a:cubicBezTo>
                  <a:cubicBezTo>
                    <a:pt x="3619" y="4733"/>
                    <a:pt x="3872" y="4602"/>
                    <a:pt x="4148" y="4503"/>
                  </a:cubicBezTo>
                  <a:cubicBezTo>
                    <a:pt x="4355" y="4423"/>
                    <a:pt x="4530" y="4401"/>
                    <a:pt x="4713" y="4401"/>
                  </a:cubicBezTo>
                  <a:cubicBezTo>
                    <a:pt x="4830" y="4401"/>
                    <a:pt x="4949" y="4410"/>
                    <a:pt x="5083" y="4419"/>
                  </a:cubicBezTo>
                  <a:cubicBezTo>
                    <a:pt x="5108" y="4419"/>
                    <a:pt x="5132" y="4419"/>
                    <a:pt x="5157" y="4419"/>
                  </a:cubicBezTo>
                  <a:cubicBezTo>
                    <a:pt x="5424" y="4419"/>
                    <a:pt x="5697" y="4381"/>
                    <a:pt x="5957" y="4311"/>
                  </a:cubicBezTo>
                  <a:cubicBezTo>
                    <a:pt x="6287" y="4212"/>
                    <a:pt x="6823" y="3690"/>
                    <a:pt x="6823" y="3690"/>
                  </a:cubicBezTo>
                  <a:cubicBezTo>
                    <a:pt x="6831" y="3974"/>
                    <a:pt x="6908" y="4250"/>
                    <a:pt x="7038" y="4503"/>
                  </a:cubicBezTo>
                  <a:cubicBezTo>
                    <a:pt x="7130" y="4656"/>
                    <a:pt x="7291" y="4756"/>
                    <a:pt x="7413" y="4894"/>
                  </a:cubicBezTo>
                  <a:cubicBezTo>
                    <a:pt x="7705" y="5223"/>
                    <a:pt x="7705" y="6082"/>
                    <a:pt x="7705" y="6082"/>
                  </a:cubicBezTo>
                  <a:cubicBezTo>
                    <a:pt x="7843" y="5998"/>
                    <a:pt x="7981" y="5898"/>
                    <a:pt x="8103" y="5791"/>
                  </a:cubicBezTo>
                  <a:cubicBezTo>
                    <a:pt x="8211" y="5660"/>
                    <a:pt x="8295" y="5515"/>
                    <a:pt x="8364" y="5361"/>
                  </a:cubicBezTo>
                  <a:cubicBezTo>
                    <a:pt x="8510" y="5055"/>
                    <a:pt x="8579" y="4717"/>
                    <a:pt x="8563" y="4380"/>
                  </a:cubicBezTo>
                  <a:cubicBezTo>
                    <a:pt x="8510" y="3621"/>
                    <a:pt x="8448" y="2893"/>
                    <a:pt x="8096" y="2203"/>
                  </a:cubicBezTo>
                  <a:cubicBezTo>
                    <a:pt x="7682" y="1383"/>
                    <a:pt x="7015" y="892"/>
                    <a:pt x="6195" y="524"/>
                  </a:cubicBezTo>
                  <a:cubicBezTo>
                    <a:pt x="6095" y="478"/>
                    <a:pt x="6003" y="440"/>
                    <a:pt x="5903" y="402"/>
                  </a:cubicBezTo>
                  <a:cubicBezTo>
                    <a:pt x="5413" y="204"/>
                    <a:pt x="4874" y="1"/>
                    <a:pt x="4336" y="1"/>
                  </a:cubicBezTo>
                  <a:close/>
                </a:path>
              </a:pathLst>
            </a:custGeom>
            <a:solidFill>
              <a:srgbClr val="5B0F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910;p36">
              <a:extLst>
                <a:ext uri="{FF2B5EF4-FFF2-40B4-BE49-F238E27FC236}">
                  <a16:creationId xmlns:a16="http://schemas.microsoft.com/office/drawing/2014/main" id="{CFDDF1EE-F5A4-B156-968E-6CEB3AD582A7}"/>
                </a:ext>
              </a:extLst>
            </p:cNvPr>
            <p:cNvSpPr/>
            <p:nvPr/>
          </p:nvSpPr>
          <p:spPr>
            <a:xfrm>
              <a:off x="1842358" y="2964269"/>
              <a:ext cx="83778" cy="194623"/>
            </a:xfrm>
            <a:custGeom>
              <a:avLst/>
              <a:gdLst/>
              <a:ahLst/>
              <a:cxnLst/>
              <a:rect l="l" t="t" r="r" b="b"/>
              <a:pathLst>
                <a:path w="944" h="2193" fill="none" extrusionOk="0">
                  <a:moveTo>
                    <a:pt x="215" y="0"/>
                  </a:moveTo>
                  <a:cubicBezTo>
                    <a:pt x="246" y="430"/>
                    <a:pt x="208" y="867"/>
                    <a:pt x="100" y="1281"/>
                  </a:cubicBezTo>
                  <a:cubicBezTo>
                    <a:pt x="31" y="1533"/>
                    <a:pt x="1" y="1986"/>
                    <a:pt x="299" y="2108"/>
                  </a:cubicBezTo>
                  <a:cubicBezTo>
                    <a:pt x="499" y="2193"/>
                    <a:pt x="790" y="2078"/>
                    <a:pt x="943" y="194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911;p36">
              <a:extLst>
                <a:ext uri="{FF2B5EF4-FFF2-40B4-BE49-F238E27FC236}">
                  <a16:creationId xmlns:a16="http://schemas.microsoft.com/office/drawing/2014/main" id="{594FEF29-A378-C0BC-E7A3-28AF489F659F}"/>
                </a:ext>
              </a:extLst>
            </p:cNvPr>
            <p:cNvSpPr/>
            <p:nvPr/>
          </p:nvSpPr>
          <p:spPr>
            <a:xfrm rot="11029226">
              <a:off x="1839561" y="3228958"/>
              <a:ext cx="94694" cy="26003"/>
            </a:xfrm>
            <a:custGeom>
              <a:avLst/>
              <a:gdLst/>
              <a:ahLst/>
              <a:cxnLst/>
              <a:rect l="l" t="t" r="r" b="b"/>
              <a:pathLst>
                <a:path w="1067" h="293" fill="none" extrusionOk="0">
                  <a:moveTo>
                    <a:pt x="1" y="292"/>
                  </a:moveTo>
                  <a:cubicBezTo>
                    <a:pt x="154" y="177"/>
                    <a:pt x="330" y="93"/>
                    <a:pt x="522" y="47"/>
                  </a:cubicBezTo>
                  <a:cubicBezTo>
                    <a:pt x="714" y="1"/>
                    <a:pt x="913" y="54"/>
                    <a:pt x="1066" y="17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912;p36">
              <a:extLst>
                <a:ext uri="{FF2B5EF4-FFF2-40B4-BE49-F238E27FC236}">
                  <a16:creationId xmlns:a16="http://schemas.microsoft.com/office/drawing/2014/main" id="{B763C794-53C9-4AC2-3083-A23B7CA6F439}"/>
                </a:ext>
              </a:extLst>
            </p:cNvPr>
            <p:cNvSpPr/>
            <p:nvPr/>
          </p:nvSpPr>
          <p:spPr>
            <a:xfrm>
              <a:off x="1969622" y="2915990"/>
              <a:ext cx="132678" cy="43575"/>
            </a:xfrm>
            <a:custGeom>
              <a:avLst/>
              <a:gdLst/>
              <a:ahLst/>
              <a:cxnLst/>
              <a:rect l="l" t="t" r="r" b="b"/>
              <a:pathLst>
                <a:path w="1495" h="491" fill="none" extrusionOk="0">
                  <a:moveTo>
                    <a:pt x="0" y="468"/>
                  </a:moveTo>
                  <a:cubicBezTo>
                    <a:pt x="100" y="491"/>
                    <a:pt x="199" y="483"/>
                    <a:pt x="291" y="437"/>
                  </a:cubicBezTo>
                  <a:cubicBezTo>
                    <a:pt x="376" y="391"/>
                    <a:pt x="460" y="345"/>
                    <a:pt x="544" y="284"/>
                  </a:cubicBezTo>
                  <a:cubicBezTo>
                    <a:pt x="828" y="107"/>
                    <a:pt x="1158" y="8"/>
                    <a:pt x="1495"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913;p36">
              <a:extLst>
                <a:ext uri="{FF2B5EF4-FFF2-40B4-BE49-F238E27FC236}">
                  <a16:creationId xmlns:a16="http://schemas.microsoft.com/office/drawing/2014/main" id="{F0B1C531-1716-1439-FBBD-A72F55050877}"/>
                </a:ext>
              </a:extLst>
            </p:cNvPr>
            <p:cNvSpPr/>
            <p:nvPr/>
          </p:nvSpPr>
          <p:spPr>
            <a:xfrm>
              <a:off x="1659361" y="2924155"/>
              <a:ext cx="98066" cy="34789"/>
            </a:xfrm>
            <a:custGeom>
              <a:avLst/>
              <a:gdLst/>
              <a:ahLst/>
              <a:cxnLst/>
              <a:rect l="l" t="t" r="r" b="b"/>
              <a:pathLst>
                <a:path w="1105" h="392" fill="none" extrusionOk="0">
                  <a:moveTo>
                    <a:pt x="1104" y="391"/>
                  </a:moveTo>
                  <a:cubicBezTo>
                    <a:pt x="943" y="276"/>
                    <a:pt x="767" y="184"/>
                    <a:pt x="583" y="100"/>
                  </a:cubicBezTo>
                  <a:cubicBezTo>
                    <a:pt x="399" y="23"/>
                    <a:pt x="200" y="0"/>
                    <a:pt x="0" y="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914;p36">
              <a:extLst>
                <a:ext uri="{FF2B5EF4-FFF2-40B4-BE49-F238E27FC236}">
                  <a16:creationId xmlns:a16="http://schemas.microsoft.com/office/drawing/2014/main" id="{807328E7-10B9-153D-41FC-3D217DB24D4C}"/>
                </a:ext>
              </a:extLst>
            </p:cNvPr>
            <p:cNvSpPr/>
            <p:nvPr/>
          </p:nvSpPr>
          <p:spPr>
            <a:xfrm>
              <a:off x="2015149" y="3025504"/>
              <a:ext cx="41623" cy="52450"/>
            </a:xfrm>
            <a:custGeom>
              <a:avLst/>
              <a:gdLst/>
              <a:ahLst/>
              <a:cxnLst/>
              <a:rect l="l" t="t" r="r" b="b"/>
              <a:pathLst>
                <a:path w="469" h="591" extrusionOk="0">
                  <a:moveTo>
                    <a:pt x="238" y="0"/>
                  </a:moveTo>
                  <a:cubicBezTo>
                    <a:pt x="108" y="0"/>
                    <a:pt x="1" y="131"/>
                    <a:pt x="1" y="292"/>
                  </a:cubicBezTo>
                  <a:cubicBezTo>
                    <a:pt x="1" y="460"/>
                    <a:pt x="108" y="591"/>
                    <a:pt x="238" y="591"/>
                  </a:cubicBezTo>
                  <a:cubicBezTo>
                    <a:pt x="369" y="591"/>
                    <a:pt x="468" y="460"/>
                    <a:pt x="468" y="292"/>
                  </a:cubicBezTo>
                  <a:cubicBezTo>
                    <a:pt x="468" y="131"/>
                    <a:pt x="369" y="0"/>
                    <a:pt x="238" y="0"/>
                  </a:cubicBezTo>
                  <a:close/>
                </a:path>
              </a:pathLst>
            </a:custGeom>
            <a:solidFill>
              <a:srgbClr val="0606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915;p36">
              <a:extLst>
                <a:ext uri="{FF2B5EF4-FFF2-40B4-BE49-F238E27FC236}">
                  <a16:creationId xmlns:a16="http://schemas.microsoft.com/office/drawing/2014/main" id="{0597795F-7040-36E6-7674-428883007276}"/>
                </a:ext>
              </a:extLst>
            </p:cNvPr>
            <p:cNvSpPr/>
            <p:nvPr/>
          </p:nvSpPr>
          <p:spPr>
            <a:xfrm>
              <a:off x="1702936" y="3025504"/>
              <a:ext cx="41534" cy="52450"/>
            </a:xfrm>
            <a:custGeom>
              <a:avLst/>
              <a:gdLst/>
              <a:ahLst/>
              <a:cxnLst/>
              <a:rect l="l" t="t" r="r" b="b"/>
              <a:pathLst>
                <a:path w="468" h="591" extrusionOk="0">
                  <a:moveTo>
                    <a:pt x="238" y="0"/>
                  </a:moveTo>
                  <a:cubicBezTo>
                    <a:pt x="107" y="0"/>
                    <a:pt x="0" y="131"/>
                    <a:pt x="0" y="292"/>
                  </a:cubicBezTo>
                  <a:cubicBezTo>
                    <a:pt x="0" y="460"/>
                    <a:pt x="107" y="591"/>
                    <a:pt x="238" y="591"/>
                  </a:cubicBezTo>
                  <a:cubicBezTo>
                    <a:pt x="360" y="591"/>
                    <a:pt x="468" y="460"/>
                    <a:pt x="468" y="292"/>
                  </a:cubicBezTo>
                  <a:cubicBezTo>
                    <a:pt x="468" y="131"/>
                    <a:pt x="360" y="0"/>
                    <a:pt x="238" y="0"/>
                  </a:cubicBezTo>
                  <a:close/>
                </a:path>
              </a:pathLst>
            </a:custGeom>
            <a:solidFill>
              <a:srgbClr val="0606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916;p36">
              <a:extLst>
                <a:ext uri="{FF2B5EF4-FFF2-40B4-BE49-F238E27FC236}">
                  <a16:creationId xmlns:a16="http://schemas.microsoft.com/office/drawing/2014/main" id="{EDE0A387-55F6-9A38-6674-9F2535D56C03}"/>
                </a:ext>
              </a:extLst>
            </p:cNvPr>
            <p:cNvSpPr/>
            <p:nvPr/>
          </p:nvSpPr>
          <p:spPr>
            <a:xfrm>
              <a:off x="1611082" y="2896909"/>
              <a:ext cx="220449" cy="246363"/>
            </a:xfrm>
            <a:custGeom>
              <a:avLst/>
              <a:gdLst/>
              <a:ahLst/>
              <a:cxnLst/>
              <a:rect l="l" t="t" r="r" b="b"/>
              <a:pathLst>
                <a:path w="2484" h="2776" fill="none" extrusionOk="0">
                  <a:moveTo>
                    <a:pt x="2484" y="1388"/>
                  </a:moveTo>
                  <a:cubicBezTo>
                    <a:pt x="2484" y="2155"/>
                    <a:pt x="1924" y="2775"/>
                    <a:pt x="1242" y="2775"/>
                  </a:cubicBezTo>
                  <a:cubicBezTo>
                    <a:pt x="552" y="2775"/>
                    <a:pt x="0" y="2155"/>
                    <a:pt x="0" y="1388"/>
                  </a:cubicBezTo>
                  <a:cubicBezTo>
                    <a:pt x="0" y="621"/>
                    <a:pt x="552" y="0"/>
                    <a:pt x="1242" y="0"/>
                  </a:cubicBezTo>
                  <a:cubicBezTo>
                    <a:pt x="1924" y="0"/>
                    <a:pt x="2484" y="621"/>
                    <a:pt x="2484"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917;p36">
              <a:extLst>
                <a:ext uri="{FF2B5EF4-FFF2-40B4-BE49-F238E27FC236}">
                  <a16:creationId xmlns:a16="http://schemas.microsoft.com/office/drawing/2014/main" id="{EC299CA1-7313-8CB5-CAE5-37582B328D39}"/>
                </a:ext>
              </a:extLst>
            </p:cNvPr>
            <p:cNvSpPr/>
            <p:nvPr/>
          </p:nvSpPr>
          <p:spPr>
            <a:xfrm>
              <a:off x="1921254" y="2896909"/>
              <a:ext cx="221248" cy="246363"/>
            </a:xfrm>
            <a:custGeom>
              <a:avLst/>
              <a:gdLst/>
              <a:ahLst/>
              <a:cxnLst/>
              <a:rect l="l" t="t" r="r" b="b"/>
              <a:pathLst>
                <a:path w="2493" h="2776" fill="none" extrusionOk="0">
                  <a:moveTo>
                    <a:pt x="2492" y="1388"/>
                  </a:moveTo>
                  <a:cubicBezTo>
                    <a:pt x="2492" y="2155"/>
                    <a:pt x="1933" y="2775"/>
                    <a:pt x="1243" y="2775"/>
                  </a:cubicBezTo>
                  <a:cubicBezTo>
                    <a:pt x="560" y="2775"/>
                    <a:pt x="1" y="2155"/>
                    <a:pt x="1" y="1388"/>
                  </a:cubicBezTo>
                  <a:cubicBezTo>
                    <a:pt x="1" y="621"/>
                    <a:pt x="560" y="0"/>
                    <a:pt x="1243" y="0"/>
                  </a:cubicBezTo>
                  <a:cubicBezTo>
                    <a:pt x="1933" y="0"/>
                    <a:pt x="2492" y="621"/>
                    <a:pt x="2492"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918;p36">
              <a:extLst>
                <a:ext uri="{FF2B5EF4-FFF2-40B4-BE49-F238E27FC236}">
                  <a16:creationId xmlns:a16="http://schemas.microsoft.com/office/drawing/2014/main" id="{0F9DA07D-8016-0807-F252-F58C3E188169}"/>
                </a:ext>
              </a:extLst>
            </p:cNvPr>
            <p:cNvSpPr/>
            <p:nvPr/>
          </p:nvSpPr>
          <p:spPr>
            <a:xfrm>
              <a:off x="1829401" y="2995508"/>
              <a:ext cx="91942" cy="89"/>
            </a:xfrm>
            <a:custGeom>
              <a:avLst/>
              <a:gdLst/>
              <a:ahLst/>
              <a:cxnLst/>
              <a:rect l="l" t="t" r="r" b="b"/>
              <a:pathLst>
                <a:path w="1036" h="1" fill="none" extrusionOk="0">
                  <a:moveTo>
                    <a:pt x="1" y="1"/>
                  </a:moveTo>
                  <a:lnTo>
                    <a:pt x="1036"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919;p36">
              <a:extLst>
                <a:ext uri="{FF2B5EF4-FFF2-40B4-BE49-F238E27FC236}">
                  <a16:creationId xmlns:a16="http://schemas.microsoft.com/office/drawing/2014/main" id="{4EAEA993-6E08-B456-7652-B50B517A0F59}"/>
                </a:ext>
              </a:extLst>
            </p:cNvPr>
            <p:cNvSpPr/>
            <p:nvPr/>
          </p:nvSpPr>
          <p:spPr>
            <a:xfrm>
              <a:off x="1674980" y="3201047"/>
              <a:ext cx="438235" cy="168088"/>
            </a:xfrm>
            <a:custGeom>
              <a:avLst/>
              <a:gdLst/>
              <a:ahLst/>
              <a:cxnLst/>
              <a:rect l="l" t="t" r="r" b="b"/>
              <a:pathLst>
                <a:path w="4938" h="1894" fill="none" extrusionOk="0">
                  <a:moveTo>
                    <a:pt x="1" y="199"/>
                  </a:moveTo>
                  <a:cubicBezTo>
                    <a:pt x="346" y="667"/>
                    <a:pt x="775" y="1081"/>
                    <a:pt x="1296" y="1311"/>
                  </a:cubicBezTo>
                  <a:cubicBezTo>
                    <a:pt x="2584" y="1893"/>
                    <a:pt x="4125" y="1280"/>
                    <a:pt x="4892" y="61"/>
                  </a:cubicBezTo>
                  <a:lnTo>
                    <a:pt x="4938" y="0"/>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920;p36">
              <a:extLst>
                <a:ext uri="{FF2B5EF4-FFF2-40B4-BE49-F238E27FC236}">
                  <a16:creationId xmlns:a16="http://schemas.microsoft.com/office/drawing/2014/main" id="{2886AD00-C706-4AC0-80B1-4086CB3BEB8B}"/>
                </a:ext>
              </a:extLst>
            </p:cNvPr>
            <p:cNvSpPr/>
            <p:nvPr/>
          </p:nvSpPr>
          <p:spPr>
            <a:xfrm>
              <a:off x="2182527" y="2600315"/>
              <a:ext cx="43664" cy="76944"/>
            </a:xfrm>
            <a:custGeom>
              <a:avLst/>
              <a:gdLst/>
              <a:ahLst/>
              <a:cxnLst/>
              <a:rect l="l" t="t" r="r" b="b"/>
              <a:pathLst>
                <a:path w="492" h="867" fill="none" extrusionOk="0">
                  <a:moveTo>
                    <a:pt x="0" y="0"/>
                  </a:moveTo>
                  <a:cubicBezTo>
                    <a:pt x="215" y="253"/>
                    <a:pt x="384" y="552"/>
                    <a:pt x="491" y="866"/>
                  </a:cubicBezTo>
                </a:path>
              </a:pathLst>
            </a:custGeom>
            <a:solidFill>
              <a:srgbClr val="060606"/>
            </a:solidFill>
            <a:ln w="3650"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924;p36">
              <a:extLst>
                <a:ext uri="{FF2B5EF4-FFF2-40B4-BE49-F238E27FC236}">
                  <a16:creationId xmlns:a16="http://schemas.microsoft.com/office/drawing/2014/main" id="{9C44EDE7-EF92-FC9B-2292-91347FA6C356}"/>
                </a:ext>
              </a:extLst>
            </p:cNvPr>
            <p:cNvSpPr/>
            <p:nvPr/>
          </p:nvSpPr>
          <p:spPr>
            <a:xfrm>
              <a:off x="1117823" y="3358130"/>
              <a:ext cx="1573671" cy="1431497"/>
            </a:xfrm>
            <a:custGeom>
              <a:avLst/>
              <a:gdLst/>
              <a:ahLst/>
              <a:cxnLst/>
              <a:rect l="l" t="t" r="r" b="b"/>
              <a:pathLst>
                <a:path w="17732" h="16130" extrusionOk="0">
                  <a:moveTo>
                    <a:pt x="12243" y="1"/>
                  </a:moveTo>
                  <a:lnTo>
                    <a:pt x="8885" y="1718"/>
                  </a:lnTo>
                  <a:lnTo>
                    <a:pt x="5344" y="39"/>
                  </a:lnTo>
                  <a:lnTo>
                    <a:pt x="652" y="6356"/>
                  </a:lnTo>
                  <a:lnTo>
                    <a:pt x="0" y="16130"/>
                  </a:lnTo>
                  <a:lnTo>
                    <a:pt x="17731" y="16130"/>
                  </a:lnTo>
                  <a:lnTo>
                    <a:pt x="16927" y="6218"/>
                  </a:lnTo>
                  <a:lnTo>
                    <a:pt x="16927" y="6080"/>
                  </a:lnTo>
                  <a:lnTo>
                    <a:pt x="12243" y="1"/>
                  </a:lnTo>
                  <a:close/>
                </a:path>
              </a:pathLst>
            </a:custGeom>
            <a:solidFill>
              <a:srgbClr val="999E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925;p36">
              <a:extLst>
                <a:ext uri="{FF2B5EF4-FFF2-40B4-BE49-F238E27FC236}">
                  <a16:creationId xmlns:a16="http://schemas.microsoft.com/office/drawing/2014/main" id="{A4D0B916-2807-2AAE-1677-2999767ADD2B}"/>
                </a:ext>
              </a:extLst>
            </p:cNvPr>
            <p:cNvSpPr/>
            <p:nvPr/>
          </p:nvSpPr>
          <p:spPr>
            <a:xfrm>
              <a:off x="698048" y="3340469"/>
              <a:ext cx="961402" cy="1449158"/>
            </a:xfrm>
            <a:custGeom>
              <a:avLst/>
              <a:gdLst/>
              <a:ahLst/>
              <a:cxnLst/>
              <a:rect l="l" t="t" r="r" b="b"/>
              <a:pathLst>
                <a:path w="10833" h="16329" extrusionOk="0">
                  <a:moveTo>
                    <a:pt x="10832" y="1"/>
                  </a:moveTo>
                  <a:lnTo>
                    <a:pt x="10832" y="1"/>
                  </a:lnTo>
                  <a:cubicBezTo>
                    <a:pt x="10832" y="1"/>
                    <a:pt x="6593" y="836"/>
                    <a:pt x="5305" y="1710"/>
                  </a:cubicBezTo>
                  <a:cubicBezTo>
                    <a:pt x="4018" y="2576"/>
                    <a:pt x="2799" y="4148"/>
                    <a:pt x="1833" y="6854"/>
                  </a:cubicBezTo>
                  <a:cubicBezTo>
                    <a:pt x="867" y="9552"/>
                    <a:pt x="1" y="13285"/>
                    <a:pt x="453" y="14504"/>
                  </a:cubicBezTo>
                  <a:cubicBezTo>
                    <a:pt x="898" y="15731"/>
                    <a:pt x="1572" y="16329"/>
                    <a:pt x="3121" y="16329"/>
                  </a:cubicBezTo>
                  <a:lnTo>
                    <a:pt x="6003" y="16329"/>
                  </a:lnTo>
                  <a:lnTo>
                    <a:pt x="7728" y="6210"/>
                  </a:lnTo>
                  <a:lnTo>
                    <a:pt x="10832" y="1"/>
                  </a:lnTo>
                  <a:close/>
                </a:path>
              </a:pathLst>
            </a:custGeom>
            <a:solidFill>
              <a:srgbClr val="999E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926;p36">
              <a:extLst>
                <a:ext uri="{FF2B5EF4-FFF2-40B4-BE49-F238E27FC236}">
                  <a16:creationId xmlns:a16="http://schemas.microsoft.com/office/drawing/2014/main" id="{51F88568-4A40-588B-83F4-C3DA90B8981F}"/>
                </a:ext>
              </a:extLst>
            </p:cNvPr>
            <p:cNvSpPr/>
            <p:nvPr/>
          </p:nvSpPr>
          <p:spPr>
            <a:xfrm>
              <a:off x="834098" y="4255456"/>
              <a:ext cx="376999" cy="82446"/>
            </a:xfrm>
            <a:custGeom>
              <a:avLst/>
              <a:gdLst/>
              <a:ahLst/>
              <a:cxnLst/>
              <a:rect l="l" t="t" r="r" b="b"/>
              <a:pathLst>
                <a:path w="4248" h="929" fill="none" extrusionOk="0">
                  <a:moveTo>
                    <a:pt x="1" y="929"/>
                  </a:moveTo>
                  <a:cubicBezTo>
                    <a:pt x="537" y="400"/>
                    <a:pt x="1281" y="124"/>
                    <a:pt x="2032" y="62"/>
                  </a:cubicBezTo>
                  <a:cubicBezTo>
                    <a:pt x="2784" y="1"/>
                    <a:pt x="3535" y="147"/>
                    <a:pt x="4248" y="384"/>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927;p36">
              <a:extLst>
                <a:ext uri="{FF2B5EF4-FFF2-40B4-BE49-F238E27FC236}">
                  <a16:creationId xmlns:a16="http://schemas.microsoft.com/office/drawing/2014/main" id="{E1EC6690-66EF-5587-6CCB-796B08CDCBE2}"/>
                </a:ext>
              </a:extLst>
            </p:cNvPr>
            <p:cNvSpPr/>
            <p:nvPr/>
          </p:nvSpPr>
          <p:spPr>
            <a:xfrm>
              <a:off x="1230710" y="3667060"/>
              <a:ext cx="146433" cy="1122567"/>
            </a:xfrm>
            <a:custGeom>
              <a:avLst/>
              <a:gdLst/>
              <a:ahLst/>
              <a:cxnLst/>
              <a:rect l="l" t="t" r="r" b="b"/>
              <a:pathLst>
                <a:path w="1650" h="12649" fill="none" extrusionOk="0">
                  <a:moveTo>
                    <a:pt x="1" y="12649"/>
                  </a:moveTo>
                  <a:lnTo>
                    <a:pt x="1626" y="3580"/>
                  </a:lnTo>
                  <a:cubicBezTo>
                    <a:pt x="1649" y="3258"/>
                    <a:pt x="1580" y="2675"/>
                    <a:pt x="1473" y="1986"/>
                  </a:cubicBezTo>
                  <a:cubicBezTo>
                    <a:pt x="1381" y="1357"/>
                    <a:pt x="1044" y="537"/>
                    <a:pt x="706"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928;p36">
              <a:extLst>
                <a:ext uri="{FF2B5EF4-FFF2-40B4-BE49-F238E27FC236}">
                  <a16:creationId xmlns:a16="http://schemas.microsoft.com/office/drawing/2014/main" id="{0EBA486C-0E59-6022-26B5-A831633B6E02}"/>
                </a:ext>
              </a:extLst>
            </p:cNvPr>
            <p:cNvSpPr/>
            <p:nvPr/>
          </p:nvSpPr>
          <p:spPr>
            <a:xfrm>
              <a:off x="2142413" y="3340469"/>
              <a:ext cx="1074288" cy="1449158"/>
            </a:xfrm>
            <a:custGeom>
              <a:avLst/>
              <a:gdLst/>
              <a:ahLst/>
              <a:cxnLst/>
              <a:rect l="l" t="t" r="r" b="b"/>
              <a:pathLst>
                <a:path w="12105" h="16329" extrusionOk="0">
                  <a:moveTo>
                    <a:pt x="0" y="1"/>
                  </a:moveTo>
                  <a:lnTo>
                    <a:pt x="3971" y="5872"/>
                  </a:lnTo>
                  <a:lnTo>
                    <a:pt x="5841" y="15470"/>
                  </a:lnTo>
                  <a:cubicBezTo>
                    <a:pt x="5841" y="15470"/>
                    <a:pt x="7114" y="16329"/>
                    <a:pt x="8655" y="16329"/>
                  </a:cubicBezTo>
                  <a:cubicBezTo>
                    <a:pt x="10203" y="16329"/>
                    <a:pt x="11200" y="15516"/>
                    <a:pt x="11652" y="14297"/>
                  </a:cubicBezTo>
                  <a:cubicBezTo>
                    <a:pt x="12104" y="13078"/>
                    <a:pt x="11093" y="10303"/>
                    <a:pt x="9835" y="7597"/>
                  </a:cubicBezTo>
                  <a:cubicBezTo>
                    <a:pt x="8632" y="4999"/>
                    <a:pt x="6815" y="2576"/>
                    <a:pt x="5527" y="1710"/>
                  </a:cubicBezTo>
                  <a:cubicBezTo>
                    <a:pt x="4239" y="836"/>
                    <a:pt x="1" y="1"/>
                    <a:pt x="0" y="1"/>
                  </a:cubicBezTo>
                  <a:close/>
                </a:path>
              </a:pathLst>
            </a:custGeom>
            <a:solidFill>
              <a:srgbClr val="999E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929;p36">
              <a:extLst>
                <a:ext uri="{FF2B5EF4-FFF2-40B4-BE49-F238E27FC236}">
                  <a16:creationId xmlns:a16="http://schemas.microsoft.com/office/drawing/2014/main" id="{2A0EED1E-AEF4-0A84-85A0-CC3D1F17285B}"/>
                </a:ext>
              </a:extLst>
            </p:cNvPr>
            <p:cNvSpPr/>
            <p:nvPr/>
          </p:nvSpPr>
          <p:spPr>
            <a:xfrm>
              <a:off x="2487286" y="3706464"/>
              <a:ext cx="173590" cy="1007018"/>
            </a:xfrm>
            <a:custGeom>
              <a:avLst/>
              <a:gdLst/>
              <a:ahLst/>
              <a:cxnLst/>
              <a:rect l="l" t="t" r="r" b="b"/>
              <a:pathLst>
                <a:path w="1956" h="11347" fill="none" extrusionOk="0">
                  <a:moveTo>
                    <a:pt x="1955" y="11346"/>
                  </a:moveTo>
                  <a:cubicBezTo>
                    <a:pt x="1657" y="9828"/>
                    <a:pt x="1365" y="8310"/>
                    <a:pt x="1066" y="6785"/>
                  </a:cubicBezTo>
                  <a:cubicBezTo>
                    <a:pt x="859" y="5704"/>
                    <a:pt x="645" y="4615"/>
                    <a:pt x="438" y="3527"/>
                  </a:cubicBezTo>
                  <a:cubicBezTo>
                    <a:pt x="223" y="2431"/>
                    <a:pt x="1" y="1427"/>
                    <a:pt x="476" y="346"/>
                  </a:cubicBezTo>
                  <a:cubicBezTo>
                    <a:pt x="530" y="223"/>
                    <a:pt x="583" y="116"/>
                    <a:pt x="652"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930;p36">
              <a:extLst>
                <a:ext uri="{FF2B5EF4-FFF2-40B4-BE49-F238E27FC236}">
                  <a16:creationId xmlns:a16="http://schemas.microsoft.com/office/drawing/2014/main" id="{6D3CC0F7-63B4-9666-6328-F816484A062C}"/>
                </a:ext>
              </a:extLst>
            </p:cNvPr>
            <p:cNvSpPr/>
            <p:nvPr/>
          </p:nvSpPr>
          <p:spPr>
            <a:xfrm>
              <a:off x="1592001" y="3281275"/>
              <a:ext cx="612358" cy="355256"/>
            </a:xfrm>
            <a:custGeom>
              <a:avLst/>
              <a:gdLst/>
              <a:ahLst/>
              <a:cxnLst/>
              <a:rect l="l" t="t" r="r" b="b"/>
              <a:pathLst>
                <a:path w="6900" h="4003" extrusionOk="0">
                  <a:moveTo>
                    <a:pt x="805" y="1"/>
                  </a:moveTo>
                  <a:lnTo>
                    <a:pt x="1" y="905"/>
                  </a:lnTo>
                  <a:cubicBezTo>
                    <a:pt x="1" y="905"/>
                    <a:pt x="759" y="3481"/>
                    <a:pt x="2576" y="4002"/>
                  </a:cubicBezTo>
                  <a:lnTo>
                    <a:pt x="3534" y="2822"/>
                  </a:lnTo>
                  <a:lnTo>
                    <a:pt x="4631" y="3987"/>
                  </a:lnTo>
                  <a:cubicBezTo>
                    <a:pt x="5995" y="3604"/>
                    <a:pt x="6900" y="867"/>
                    <a:pt x="6900" y="867"/>
                  </a:cubicBezTo>
                  <a:lnTo>
                    <a:pt x="6041" y="8"/>
                  </a:lnTo>
                  <a:cubicBezTo>
                    <a:pt x="6041" y="8"/>
                    <a:pt x="4569" y="2047"/>
                    <a:pt x="3450" y="2047"/>
                  </a:cubicBezTo>
                  <a:cubicBezTo>
                    <a:pt x="2331" y="2047"/>
                    <a:pt x="805" y="1"/>
                    <a:pt x="805" y="1"/>
                  </a:cubicBezTo>
                  <a:close/>
                </a:path>
              </a:pathLst>
            </a:custGeom>
            <a:solidFill>
              <a:srgbClr val="6E63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931;p36">
              <a:extLst>
                <a:ext uri="{FF2B5EF4-FFF2-40B4-BE49-F238E27FC236}">
                  <a16:creationId xmlns:a16="http://schemas.microsoft.com/office/drawing/2014/main" id="{8C564B50-6ED3-E97E-6B61-80C54C34D819}"/>
                </a:ext>
              </a:extLst>
            </p:cNvPr>
            <p:cNvSpPr/>
            <p:nvPr/>
          </p:nvSpPr>
          <p:spPr>
            <a:xfrm>
              <a:off x="1592001" y="3358130"/>
              <a:ext cx="612358" cy="278401"/>
            </a:xfrm>
            <a:custGeom>
              <a:avLst/>
              <a:gdLst/>
              <a:ahLst/>
              <a:cxnLst/>
              <a:rect l="l" t="t" r="r" b="b"/>
              <a:pathLst>
                <a:path w="6900" h="3137" fill="none" extrusionOk="0">
                  <a:moveTo>
                    <a:pt x="1" y="39"/>
                  </a:moveTo>
                  <a:cubicBezTo>
                    <a:pt x="1" y="39"/>
                    <a:pt x="759" y="2615"/>
                    <a:pt x="2576" y="3136"/>
                  </a:cubicBezTo>
                  <a:lnTo>
                    <a:pt x="3534" y="1956"/>
                  </a:lnTo>
                  <a:lnTo>
                    <a:pt x="4631" y="3121"/>
                  </a:lnTo>
                  <a:cubicBezTo>
                    <a:pt x="5995" y="2738"/>
                    <a:pt x="6900" y="1"/>
                    <a:pt x="6900" y="1"/>
                  </a:cubicBezTo>
                </a:path>
              </a:pathLst>
            </a:custGeom>
            <a:solidFill>
              <a:srgbClr val="060606"/>
            </a:solidFill>
            <a:ln w="3650"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932;p36">
              <a:extLst>
                <a:ext uri="{FF2B5EF4-FFF2-40B4-BE49-F238E27FC236}">
                  <a16:creationId xmlns:a16="http://schemas.microsoft.com/office/drawing/2014/main" id="{B8BCC125-F7AB-56B1-20EB-1234A2E0C0D1}"/>
                </a:ext>
              </a:extLst>
            </p:cNvPr>
            <p:cNvSpPr/>
            <p:nvPr/>
          </p:nvSpPr>
          <p:spPr>
            <a:xfrm>
              <a:off x="2637003" y="4285453"/>
              <a:ext cx="455186" cy="91942"/>
            </a:xfrm>
            <a:custGeom>
              <a:avLst/>
              <a:gdLst/>
              <a:ahLst/>
              <a:cxnLst/>
              <a:rect l="l" t="t" r="r" b="b"/>
              <a:pathLst>
                <a:path w="5129" h="1036" fill="none" extrusionOk="0">
                  <a:moveTo>
                    <a:pt x="0" y="721"/>
                  </a:moveTo>
                  <a:lnTo>
                    <a:pt x="636" y="506"/>
                  </a:lnTo>
                  <a:cubicBezTo>
                    <a:pt x="1073" y="353"/>
                    <a:pt x="1526" y="230"/>
                    <a:pt x="1978" y="154"/>
                  </a:cubicBezTo>
                  <a:cubicBezTo>
                    <a:pt x="3105" y="0"/>
                    <a:pt x="4247" y="315"/>
                    <a:pt x="5129" y="103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933;p36">
              <a:extLst>
                <a:ext uri="{FF2B5EF4-FFF2-40B4-BE49-F238E27FC236}">
                  <a16:creationId xmlns:a16="http://schemas.microsoft.com/office/drawing/2014/main" id="{17DE86C1-2905-DA8C-B1DC-1695D9E137C3}"/>
                </a:ext>
              </a:extLst>
            </p:cNvPr>
            <p:cNvSpPr/>
            <p:nvPr/>
          </p:nvSpPr>
          <p:spPr>
            <a:xfrm>
              <a:off x="2189361" y="3973150"/>
              <a:ext cx="290559" cy="41623"/>
            </a:xfrm>
            <a:custGeom>
              <a:avLst/>
              <a:gdLst/>
              <a:ahLst/>
              <a:cxnLst/>
              <a:rect l="l" t="t" r="r" b="b"/>
              <a:pathLst>
                <a:path w="3274" h="469" fill="none" extrusionOk="0">
                  <a:moveTo>
                    <a:pt x="0" y="1"/>
                  </a:moveTo>
                  <a:lnTo>
                    <a:pt x="3273" y="1"/>
                  </a:lnTo>
                  <a:lnTo>
                    <a:pt x="3273" y="468"/>
                  </a:lnTo>
                  <a:lnTo>
                    <a:pt x="0" y="468"/>
                  </a:ln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934;p36">
              <a:extLst>
                <a:ext uri="{FF2B5EF4-FFF2-40B4-BE49-F238E27FC236}">
                  <a16:creationId xmlns:a16="http://schemas.microsoft.com/office/drawing/2014/main" id="{7BA75630-DF93-FA27-5148-996534CC24EF}"/>
                </a:ext>
              </a:extLst>
            </p:cNvPr>
            <p:cNvSpPr/>
            <p:nvPr/>
          </p:nvSpPr>
          <p:spPr>
            <a:xfrm>
              <a:off x="1905635" y="3531631"/>
              <a:ext cx="89" cy="1257996"/>
            </a:xfrm>
            <a:custGeom>
              <a:avLst/>
              <a:gdLst/>
              <a:ahLst/>
              <a:cxnLst/>
              <a:rect l="l" t="t" r="r" b="b"/>
              <a:pathLst>
                <a:path w="1" h="14175" fill="none" extrusionOk="0">
                  <a:moveTo>
                    <a:pt x="0" y="1"/>
                  </a:moveTo>
                  <a:lnTo>
                    <a:pt x="0" y="14175"/>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935;p36">
              <a:extLst>
                <a:ext uri="{FF2B5EF4-FFF2-40B4-BE49-F238E27FC236}">
                  <a16:creationId xmlns:a16="http://schemas.microsoft.com/office/drawing/2014/main" id="{67C32C00-505F-194A-6C81-4B908FC5C951}"/>
                </a:ext>
              </a:extLst>
            </p:cNvPr>
            <p:cNvSpPr/>
            <p:nvPr/>
          </p:nvSpPr>
          <p:spPr>
            <a:xfrm>
              <a:off x="2912475" y="4292197"/>
              <a:ext cx="191961" cy="25293"/>
            </a:xfrm>
            <a:custGeom>
              <a:avLst/>
              <a:gdLst/>
              <a:ahLst/>
              <a:cxnLst/>
              <a:rect l="l" t="t" r="r" b="b"/>
              <a:pathLst>
                <a:path w="2163" h="285" fill="none" extrusionOk="0">
                  <a:moveTo>
                    <a:pt x="1" y="78"/>
                  </a:moveTo>
                  <a:cubicBezTo>
                    <a:pt x="691" y="1"/>
                    <a:pt x="1580" y="139"/>
                    <a:pt x="2163" y="28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936;p36">
              <a:extLst>
                <a:ext uri="{FF2B5EF4-FFF2-40B4-BE49-F238E27FC236}">
                  <a16:creationId xmlns:a16="http://schemas.microsoft.com/office/drawing/2014/main" id="{4E0EB554-9B46-51C6-5CF6-1C8E8046EA6B}"/>
                </a:ext>
              </a:extLst>
            </p:cNvPr>
            <p:cNvSpPr/>
            <p:nvPr/>
          </p:nvSpPr>
          <p:spPr>
            <a:xfrm>
              <a:off x="1110990" y="4420171"/>
              <a:ext cx="497430" cy="176341"/>
            </a:xfrm>
            <a:custGeom>
              <a:avLst/>
              <a:gdLst/>
              <a:ahLst/>
              <a:cxnLst/>
              <a:rect l="l" t="t" r="r" b="b"/>
              <a:pathLst>
                <a:path w="5605" h="1987" extrusionOk="0">
                  <a:moveTo>
                    <a:pt x="2722" y="0"/>
                  </a:moveTo>
                  <a:lnTo>
                    <a:pt x="1" y="1763"/>
                  </a:lnTo>
                  <a:cubicBezTo>
                    <a:pt x="1" y="1763"/>
                    <a:pt x="1342" y="1986"/>
                    <a:pt x="1971" y="1986"/>
                  </a:cubicBezTo>
                  <a:cubicBezTo>
                    <a:pt x="2000" y="1986"/>
                    <a:pt x="2029" y="1986"/>
                    <a:pt x="2058" y="1986"/>
                  </a:cubicBezTo>
                  <a:cubicBezTo>
                    <a:pt x="2373" y="1986"/>
                    <a:pt x="2682" y="1949"/>
                    <a:pt x="2990" y="1886"/>
                  </a:cubicBezTo>
                  <a:cubicBezTo>
                    <a:pt x="3328" y="1817"/>
                    <a:pt x="3588" y="1671"/>
                    <a:pt x="3880" y="1533"/>
                  </a:cubicBezTo>
                  <a:cubicBezTo>
                    <a:pt x="4194" y="1388"/>
                    <a:pt x="4524" y="1288"/>
                    <a:pt x="4861" y="1227"/>
                  </a:cubicBezTo>
                  <a:cubicBezTo>
                    <a:pt x="5076" y="1188"/>
                    <a:pt x="5413" y="1073"/>
                    <a:pt x="5505" y="897"/>
                  </a:cubicBezTo>
                  <a:cubicBezTo>
                    <a:pt x="5605" y="705"/>
                    <a:pt x="5413" y="483"/>
                    <a:pt x="5191" y="376"/>
                  </a:cubicBezTo>
                  <a:cubicBezTo>
                    <a:pt x="4455" y="15"/>
                    <a:pt x="3443" y="376"/>
                    <a:pt x="2722" y="0"/>
                  </a:cubicBezTo>
                  <a:close/>
                </a:path>
              </a:pathLst>
            </a:custGeom>
            <a:solidFill>
              <a:srgbClr val="E6B8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937;p36">
              <a:extLst>
                <a:ext uri="{FF2B5EF4-FFF2-40B4-BE49-F238E27FC236}">
                  <a16:creationId xmlns:a16="http://schemas.microsoft.com/office/drawing/2014/main" id="{AC0AFAEF-DD07-0524-1E4F-26773AFC8753}"/>
                </a:ext>
              </a:extLst>
            </p:cNvPr>
            <p:cNvSpPr/>
            <p:nvPr/>
          </p:nvSpPr>
          <p:spPr>
            <a:xfrm>
              <a:off x="1249081" y="3928244"/>
              <a:ext cx="359339" cy="621942"/>
            </a:xfrm>
            <a:custGeom>
              <a:avLst/>
              <a:gdLst/>
              <a:ahLst/>
              <a:cxnLst/>
              <a:rect l="l" t="t" r="r" b="b"/>
              <a:pathLst>
                <a:path w="4049" h="7008" extrusionOk="0">
                  <a:moveTo>
                    <a:pt x="553" y="1"/>
                  </a:moveTo>
                  <a:lnTo>
                    <a:pt x="1" y="246"/>
                  </a:lnTo>
                  <a:lnTo>
                    <a:pt x="3497" y="7007"/>
                  </a:lnTo>
                  <a:lnTo>
                    <a:pt x="4049" y="6762"/>
                  </a:lnTo>
                  <a:lnTo>
                    <a:pt x="553" y="1"/>
                  </a:lnTo>
                  <a:close/>
                </a:path>
              </a:pathLst>
            </a:custGeom>
            <a:solidFill>
              <a:srgbClr val="F095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938;p36">
              <a:extLst>
                <a:ext uri="{FF2B5EF4-FFF2-40B4-BE49-F238E27FC236}">
                  <a16:creationId xmlns:a16="http://schemas.microsoft.com/office/drawing/2014/main" id="{36324B4A-7A46-EA9B-CD33-323195700A56}"/>
                </a:ext>
              </a:extLst>
            </p:cNvPr>
            <p:cNvSpPr/>
            <p:nvPr/>
          </p:nvSpPr>
          <p:spPr>
            <a:xfrm>
              <a:off x="1236212" y="3902330"/>
              <a:ext cx="61946" cy="47835"/>
            </a:xfrm>
            <a:custGeom>
              <a:avLst/>
              <a:gdLst/>
              <a:ahLst/>
              <a:cxnLst/>
              <a:rect l="l" t="t" r="r" b="b"/>
              <a:pathLst>
                <a:path w="698" h="539" extrusionOk="0">
                  <a:moveTo>
                    <a:pt x="445" y="0"/>
                  </a:moveTo>
                  <a:cubicBezTo>
                    <a:pt x="422" y="0"/>
                    <a:pt x="398" y="6"/>
                    <a:pt x="376" y="17"/>
                  </a:cubicBezTo>
                  <a:lnTo>
                    <a:pt x="115" y="132"/>
                  </a:lnTo>
                  <a:cubicBezTo>
                    <a:pt x="39" y="162"/>
                    <a:pt x="0" y="254"/>
                    <a:pt x="39" y="331"/>
                  </a:cubicBezTo>
                  <a:lnTo>
                    <a:pt x="146" y="538"/>
                  </a:lnTo>
                  <a:lnTo>
                    <a:pt x="698" y="293"/>
                  </a:lnTo>
                  <a:lnTo>
                    <a:pt x="591" y="86"/>
                  </a:lnTo>
                  <a:cubicBezTo>
                    <a:pt x="558" y="31"/>
                    <a:pt x="502" y="0"/>
                    <a:pt x="445" y="0"/>
                  </a:cubicBezTo>
                  <a:close/>
                </a:path>
              </a:pathLst>
            </a:custGeom>
            <a:solidFill>
              <a:srgbClr val="6E63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939;p36">
              <a:extLst>
                <a:ext uri="{FF2B5EF4-FFF2-40B4-BE49-F238E27FC236}">
                  <a16:creationId xmlns:a16="http://schemas.microsoft.com/office/drawing/2014/main" id="{4EC7BA97-AD7A-E238-59F9-92C4E8E0A810}"/>
                </a:ext>
              </a:extLst>
            </p:cNvPr>
            <p:cNvSpPr/>
            <p:nvPr/>
          </p:nvSpPr>
          <p:spPr>
            <a:xfrm>
              <a:off x="1249081" y="3928244"/>
              <a:ext cx="49077" cy="21921"/>
            </a:xfrm>
            <a:custGeom>
              <a:avLst/>
              <a:gdLst/>
              <a:ahLst/>
              <a:cxnLst/>
              <a:rect l="l" t="t" r="r" b="b"/>
              <a:pathLst>
                <a:path w="553" h="247" fill="none" extrusionOk="0">
                  <a:moveTo>
                    <a:pt x="553" y="1"/>
                  </a:moveTo>
                  <a:lnTo>
                    <a:pt x="1" y="246"/>
                  </a:lnTo>
                </a:path>
              </a:pathLst>
            </a:custGeom>
            <a:solidFill>
              <a:srgbClr val="6E63B4"/>
            </a:solidFill>
            <a:ln w="3650"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940;p36">
              <a:extLst>
                <a:ext uri="{FF2B5EF4-FFF2-40B4-BE49-F238E27FC236}">
                  <a16:creationId xmlns:a16="http://schemas.microsoft.com/office/drawing/2014/main" id="{6228439F-FCF9-6C27-B54F-279C9CC3C9CA}"/>
                </a:ext>
              </a:extLst>
            </p:cNvPr>
            <p:cNvSpPr/>
            <p:nvPr/>
          </p:nvSpPr>
          <p:spPr>
            <a:xfrm>
              <a:off x="1559342" y="4528266"/>
              <a:ext cx="51829" cy="63366"/>
            </a:xfrm>
            <a:custGeom>
              <a:avLst/>
              <a:gdLst/>
              <a:ahLst/>
              <a:cxnLst/>
              <a:rect l="l" t="t" r="r" b="b"/>
              <a:pathLst>
                <a:path w="584" h="714" extrusionOk="0">
                  <a:moveTo>
                    <a:pt x="553" y="1"/>
                  </a:moveTo>
                  <a:lnTo>
                    <a:pt x="1" y="246"/>
                  </a:lnTo>
                  <a:lnTo>
                    <a:pt x="583" y="714"/>
                  </a:lnTo>
                  <a:lnTo>
                    <a:pt x="553" y="1"/>
                  </a:lnTo>
                  <a:close/>
                </a:path>
              </a:pathLst>
            </a:custGeom>
            <a:solidFill>
              <a:srgbClr val="6E63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941;p36">
              <a:extLst>
                <a:ext uri="{FF2B5EF4-FFF2-40B4-BE49-F238E27FC236}">
                  <a16:creationId xmlns:a16="http://schemas.microsoft.com/office/drawing/2014/main" id="{79A70DFE-2AAD-7945-DBC7-E9393C75AD3B}"/>
                </a:ext>
              </a:extLst>
            </p:cNvPr>
            <p:cNvSpPr/>
            <p:nvPr/>
          </p:nvSpPr>
          <p:spPr>
            <a:xfrm>
              <a:off x="1587919" y="4563676"/>
              <a:ext cx="23252" cy="27955"/>
            </a:xfrm>
            <a:custGeom>
              <a:avLst/>
              <a:gdLst/>
              <a:ahLst/>
              <a:cxnLst/>
              <a:rect l="l" t="t" r="r" b="b"/>
              <a:pathLst>
                <a:path w="262" h="315" extrusionOk="0">
                  <a:moveTo>
                    <a:pt x="246" y="1"/>
                  </a:moveTo>
                  <a:lnTo>
                    <a:pt x="1" y="108"/>
                  </a:lnTo>
                  <a:lnTo>
                    <a:pt x="261" y="315"/>
                  </a:lnTo>
                  <a:lnTo>
                    <a:pt x="246" y="1"/>
                  </a:lnTo>
                  <a:close/>
                </a:path>
              </a:pathLst>
            </a:custGeom>
            <a:solidFill>
              <a:srgbClr val="0606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942;p36">
              <a:extLst>
                <a:ext uri="{FF2B5EF4-FFF2-40B4-BE49-F238E27FC236}">
                  <a16:creationId xmlns:a16="http://schemas.microsoft.com/office/drawing/2014/main" id="{50DC90C5-3C48-2A9A-DD72-AA5B177128A9}"/>
                </a:ext>
              </a:extLst>
            </p:cNvPr>
            <p:cNvSpPr/>
            <p:nvPr/>
          </p:nvSpPr>
          <p:spPr>
            <a:xfrm>
              <a:off x="1054546" y="4211881"/>
              <a:ext cx="515090" cy="244411"/>
            </a:xfrm>
            <a:custGeom>
              <a:avLst/>
              <a:gdLst/>
              <a:ahLst/>
              <a:cxnLst/>
              <a:rect l="l" t="t" r="r" b="b"/>
              <a:pathLst>
                <a:path w="5804" h="2754" extrusionOk="0">
                  <a:moveTo>
                    <a:pt x="2036" y="1"/>
                  </a:moveTo>
                  <a:cubicBezTo>
                    <a:pt x="2009" y="1"/>
                    <a:pt x="1982" y="1"/>
                    <a:pt x="1955" y="1"/>
                  </a:cubicBezTo>
                  <a:cubicBezTo>
                    <a:pt x="1626" y="17"/>
                    <a:pt x="1219" y="109"/>
                    <a:pt x="959" y="308"/>
                  </a:cubicBezTo>
                  <a:cubicBezTo>
                    <a:pt x="637" y="553"/>
                    <a:pt x="315" y="814"/>
                    <a:pt x="1" y="1082"/>
                  </a:cubicBezTo>
                  <a:lnTo>
                    <a:pt x="1909" y="1741"/>
                  </a:lnTo>
                  <a:cubicBezTo>
                    <a:pt x="2094" y="1692"/>
                    <a:pt x="2285" y="1666"/>
                    <a:pt x="2475" y="1666"/>
                  </a:cubicBezTo>
                  <a:cubicBezTo>
                    <a:pt x="2781" y="1666"/>
                    <a:pt x="3087" y="1732"/>
                    <a:pt x="3366" y="1864"/>
                  </a:cubicBezTo>
                  <a:cubicBezTo>
                    <a:pt x="3504" y="1933"/>
                    <a:pt x="3626" y="2017"/>
                    <a:pt x="3749" y="2102"/>
                  </a:cubicBezTo>
                  <a:cubicBezTo>
                    <a:pt x="4168" y="2390"/>
                    <a:pt x="4545" y="2753"/>
                    <a:pt x="5071" y="2753"/>
                  </a:cubicBezTo>
                  <a:cubicBezTo>
                    <a:pt x="5132" y="2753"/>
                    <a:pt x="5194" y="2748"/>
                    <a:pt x="5259" y="2738"/>
                  </a:cubicBezTo>
                  <a:cubicBezTo>
                    <a:pt x="5420" y="2700"/>
                    <a:pt x="5558" y="2615"/>
                    <a:pt x="5666" y="2493"/>
                  </a:cubicBezTo>
                  <a:cubicBezTo>
                    <a:pt x="5804" y="2309"/>
                    <a:pt x="5635" y="2094"/>
                    <a:pt x="5505" y="1994"/>
                  </a:cubicBezTo>
                  <a:cubicBezTo>
                    <a:pt x="5259" y="1780"/>
                    <a:pt x="5075" y="1397"/>
                    <a:pt x="4899" y="1182"/>
                  </a:cubicBezTo>
                  <a:cubicBezTo>
                    <a:pt x="4592" y="799"/>
                    <a:pt x="4385" y="592"/>
                    <a:pt x="3895" y="431"/>
                  </a:cubicBezTo>
                  <a:cubicBezTo>
                    <a:pt x="3619" y="339"/>
                    <a:pt x="3366" y="208"/>
                    <a:pt x="3082" y="147"/>
                  </a:cubicBezTo>
                  <a:cubicBezTo>
                    <a:pt x="2740" y="47"/>
                    <a:pt x="2385" y="1"/>
                    <a:pt x="2036" y="1"/>
                  </a:cubicBezTo>
                  <a:close/>
                </a:path>
              </a:pathLst>
            </a:custGeom>
            <a:solidFill>
              <a:srgbClr val="E6B8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943;p36">
              <a:extLst>
                <a:ext uri="{FF2B5EF4-FFF2-40B4-BE49-F238E27FC236}">
                  <a16:creationId xmlns:a16="http://schemas.microsoft.com/office/drawing/2014/main" id="{59EC0FDF-FAED-B053-E7DA-D710C2252F1A}"/>
                </a:ext>
              </a:extLst>
            </p:cNvPr>
            <p:cNvSpPr/>
            <p:nvPr/>
          </p:nvSpPr>
          <p:spPr>
            <a:xfrm>
              <a:off x="905539" y="4224927"/>
              <a:ext cx="549791" cy="429982"/>
            </a:xfrm>
            <a:custGeom>
              <a:avLst/>
              <a:gdLst/>
              <a:ahLst/>
              <a:cxnLst/>
              <a:rect l="l" t="t" r="r" b="b"/>
              <a:pathLst>
                <a:path w="6195" h="4845" extrusionOk="0">
                  <a:moveTo>
                    <a:pt x="3458" y="0"/>
                  </a:moveTo>
                  <a:cubicBezTo>
                    <a:pt x="3269" y="0"/>
                    <a:pt x="3069" y="42"/>
                    <a:pt x="2852" y="138"/>
                  </a:cubicBezTo>
                  <a:cubicBezTo>
                    <a:pt x="2385" y="345"/>
                    <a:pt x="1273" y="1265"/>
                    <a:pt x="875" y="1564"/>
                  </a:cubicBezTo>
                  <a:cubicBezTo>
                    <a:pt x="438" y="1893"/>
                    <a:pt x="70" y="2361"/>
                    <a:pt x="47" y="2882"/>
                  </a:cubicBezTo>
                  <a:cubicBezTo>
                    <a:pt x="1" y="3772"/>
                    <a:pt x="821" y="4845"/>
                    <a:pt x="1841" y="4845"/>
                  </a:cubicBezTo>
                  <a:lnTo>
                    <a:pt x="4340" y="4845"/>
                  </a:lnTo>
                  <a:cubicBezTo>
                    <a:pt x="4554" y="4829"/>
                    <a:pt x="4754" y="4760"/>
                    <a:pt x="4938" y="4653"/>
                  </a:cubicBezTo>
                  <a:cubicBezTo>
                    <a:pt x="5206" y="4408"/>
                    <a:pt x="5206" y="4247"/>
                    <a:pt x="5137" y="4155"/>
                  </a:cubicBezTo>
                  <a:cubicBezTo>
                    <a:pt x="5405" y="4140"/>
                    <a:pt x="5643" y="3986"/>
                    <a:pt x="5765" y="3756"/>
                  </a:cubicBezTo>
                  <a:cubicBezTo>
                    <a:pt x="5888" y="3557"/>
                    <a:pt x="5850" y="3296"/>
                    <a:pt x="5666" y="3151"/>
                  </a:cubicBezTo>
                  <a:cubicBezTo>
                    <a:pt x="5980" y="3151"/>
                    <a:pt x="6195" y="2752"/>
                    <a:pt x="6141" y="2415"/>
                  </a:cubicBezTo>
                  <a:cubicBezTo>
                    <a:pt x="6095" y="2070"/>
                    <a:pt x="5865" y="1794"/>
                    <a:pt x="5635" y="1564"/>
                  </a:cubicBezTo>
                  <a:cubicBezTo>
                    <a:pt x="4919" y="867"/>
                    <a:pt x="4311" y="0"/>
                    <a:pt x="3458" y="0"/>
                  </a:cubicBezTo>
                  <a:close/>
                </a:path>
              </a:pathLst>
            </a:custGeom>
            <a:solidFill>
              <a:srgbClr val="E6B8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944;p36">
              <a:extLst>
                <a:ext uri="{FF2B5EF4-FFF2-40B4-BE49-F238E27FC236}">
                  <a16:creationId xmlns:a16="http://schemas.microsoft.com/office/drawing/2014/main" id="{8142FB6A-7F78-0D2D-C07E-984D4BADCDE5}"/>
                </a:ext>
              </a:extLst>
            </p:cNvPr>
            <p:cNvSpPr/>
            <p:nvPr/>
          </p:nvSpPr>
          <p:spPr>
            <a:xfrm>
              <a:off x="1238254" y="4550098"/>
              <a:ext cx="123892" cy="45616"/>
            </a:xfrm>
            <a:custGeom>
              <a:avLst/>
              <a:gdLst/>
              <a:ahLst/>
              <a:cxnLst/>
              <a:rect l="l" t="t" r="r" b="b"/>
              <a:pathLst>
                <a:path w="1396" h="514" fill="none" extrusionOk="0">
                  <a:moveTo>
                    <a:pt x="1395" y="514"/>
                  </a:moveTo>
                  <a:cubicBezTo>
                    <a:pt x="1319" y="445"/>
                    <a:pt x="1242" y="384"/>
                    <a:pt x="1166" y="330"/>
                  </a:cubicBezTo>
                  <a:cubicBezTo>
                    <a:pt x="1097" y="284"/>
                    <a:pt x="1028" y="246"/>
                    <a:pt x="959" y="207"/>
                  </a:cubicBezTo>
                  <a:cubicBezTo>
                    <a:pt x="667" y="69"/>
                    <a:pt x="330" y="31"/>
                    <a:pt x="0"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945;p36">
              <a:extLst>
                <a:ext uri="{FF2B5EF4-FFF2-40B4-BE49-F238E27FC236}">
                  <a16:creationId xmlns:a16="http://schemas.microsoft.com/office/drawing/2014/main" id="{F883A7E4-7322-E330-F11A-7D37E8FDFCB2}"/>
                </a:ext>
              </a:extLst>
            </p:cNvPr>
            <p:cNvSpPr/>
            <p:nvPr/>
          </p:nvSpPr>
          <p:spPr>
            <a:xfrm>
              <a:off x="1244998" y="4443246"/>
              <a:ext cx="169508" cy="64076"/>
            </a:xfrm>
            <a:custGeom>
              <a:avLst/>
              <a:gdLst/>
              <a:ahLst/>
              <a:cxnLst/>
              <a:rect l="l" t="t" r="r" b="b"/>
              <a:pathLst>
                <a:path w="1910" h="722" fill="none" extrusionOk="0">
                  <a:moveTo>
                    <a:pt x="1910" y="721"/>
                  </a:moveTo>
                  <a:cubicBezTo>
                    <a:pt x="1818" y="660"/>
                    <a:pt x="1733" y="591"/>
                    <a:pt x="1657" y="522"/>
                  </a:cubicBezTo>
                  <a:cubicBezTo>
                    <a:pt x="1503" y="407"/>
                    <a:pt x="1335" y="315"/>
                    <a:pt x="1159" y="254"/>
                  </a:cubicBezTo>
                  <a:lnTo>
                    <a:pt x="752" y="131"/>
                  </a:lnTo>
                  <a:cubicBezTo>
                    <a:pt x="515" y="39"/>
                    <a:pt x="262" y="1"/>
                    <a:pt x="1"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946;p36">
              <a:extLst>
                <a:ext uri="{FF2B5EF4-FFF2-40B4-BE49-F238E27FC236}">
                  <a16:creationId xmlns:a16="http://schemas.microsoft.com/office/drawing/2014/main" id="{EF215BC8-057C-E695-EA36-5EF6178BDB04}"/>
                </a:ext>
              </a:extLst>
            </p:cNvPr>
            <p:cNvSpPr/>
            <p:nvPr/>
          </p:nvSpPr>
          <p:spPr>
            <a:xfrm>
              <a:off x="1249081" y="4307906"/>
              <a:ext cx="203587" cy="142972"/>
            </a:xfrm>
            <a:custGeom>
              <a:avLst/>
              <a:gdLst/>
              <a:ahLst/>
              <a:cxnLst/>
              <a:rect l="l" t="t" r="r" b="b"/>
              <a:pathLst>
                <a:path w="2294" h="1611" fill="none" extrusionOk="0">
                  <a:moveTo>
                    <a:pt x="1" y="0"/>
                  </a:moveTo>
                  <a:cubicBezTo>
                    <a:pt x="292" y="8"/>
                    <a:pt x="576" y="62"/>
                    <a:pt x="852" y="154"/>
                  </a:cubicBezTo>
                  <a:cubicBezTo>
                    <a:pt x="998" y="215"/>
                    <a:pt x="1136" y="299"/>
                    <a:pt x="1266" y="391"/>
                  </a:cubicBezTo>
                  <a:cubicBezTo>
                    <a:pt x="1480" y="537"/>
                    <a:pt x="1680" y="698"/>
                    <a:pt x="1864" y="874"/>
                  </a:cubicBezTo>
                  <a:cubicBezTo>
                    <a:pt x="2025" y="1035"/>
                    <a:pt x="2201" y="1158"/>
                    <a:pt x="2255" y="1380"/>
                  </a:cubicBezTo>
                  <a:cubicBezTo>
                    <a:pt x="2278" y="1457"/>
                    <a:pt x="2285" y="1533"/>
                    <a:pt x="2293" y="161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947;p36">
              <a:extLst>
                <a:ext uri="{FF2B5EF4-FFF2-40B4-BE49-F238E27FC236}">
                  <a16:creationId xmlns:a16="http://schemas.microsoft.com/office/drawing/2014/main" id="{9E63E9F5-61B3-C1DF-528F-C71BB9AB16B8}"/>
                </a:ext>
              </a:extLst>
            </p:cNvPr>
            <p:cNvSpPr/>
            <p:nvPr/>
          </p:nvSpPr>
          <p:spPr>
            <a:xfrm>
              <a:off x="1476363" y="4365680"/>
              <a:ext cx="76944" cy="57242"/>
            </a:xfrm>
            <a:custGeom>
              <a:avLst/>
              <a:gdLst/>
              <a:ahLst/>
              <a:cxnLst/>
              <a:rect l="l" t="t" r="r" b="b"/>
              <a:pathLst>
                <a:path w="867" h="645" fill="none" extrusionOk="0">
                  <a:moveTo>
                    <a:pt x="522" y="1"/>
                  </a:moveTo>
                  <a:lnTo>
                    <a:pt x="192" y="123"/>
                  </a:lnTo>
                  <a:cubicBezTo>
                    <a:pt x="138" y="131"/>
                    <a:pt x="85" y="162"/>
                    <a:pt x="46" y="200"/>
                  </a:cubicBezTo>
                  <a:cubicBezTo>
                    <a:pt x="16" y="246"/>
                    <a:pt x="0" y="300"/>
                    <a:pt x="8" y="353"/>
                  </a:cubicBezTo>
                  <a:cubicBezTo>
                    <a:pt x="16" y="507"/>
                    <a:pt x="138" y="629"/>
                    <a:pt x="292" y="645"/>
                  </a:cubicBezTo>
                  <a:cubicBezTo>
                    <a:pt x="338" y="645"/>
                    <a:pt x="384" y="637"/>
                    <a:pt x="430" y="622"/>
                  </a:cubicBezTo>
                  <a:cubicBezTo>
                    <a:pt x="591" y="583"/>
                    <a:pt x="736" y="507"/>
                    <a:pt x="867" y="40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948;p36">
              <a:extLst>
                <a:ext uri="{FF2B5EF4-FFF2-40B4-BE49-F238E27FC236}">
                  <a16:creationId xmlns:a16="http://schemas.microsoft.com/office/drawing/2014/main" id="{D0F35D53-D3FC-C1F8-A30D-E56EE707DD98}"/>
                </a:ext>
              </a:extLst>
            </p:cNvPr>
            <p:cNvSpPr/>
            <p:nvPr/>
          </p:nvSpPr>
          <p:spPr>
            <a:xfrm>
              <a:off x="958610" y="4542554"/>
              <a:ext cx="53160" cy="98066"/>
            </a:xfrm>
            <a:custGeom>
              <a:avLst/>
              <a:gdLst/>
              <a:ahLst/>
              <a:cxnLst/>
              <a:rect l="l" t="t" r="r" b="b"/>
              <a:pathLst>
                <a:path w="599" h="1105" fill="none" extrusionOk="0">
                  <a:moveTo>
                    <a:pt x="599" y="1105"/>
                  </a:moveTo>
                  <a:cubicBezTo>
                    <a:pt x="223" y="867"/>
                    <a:pt x="1" y="446"/>
                    <a:pt x="8"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949;p36">
              <a:extLst>
                <a:ext uri="{FF2B5EF4-FFF2-40B4-BE49-F238E27FC236}">
                  <a16:creationId xmlns:a16="http://schemas.microsoft.com/office/drawing/2014/main" id="{CBBCE531-B712-B52B-197A-37C51B406423}"/>
                </a:ext>
              </a:extLst>
            </p:cNvPr>
            <p:cNvSpPr/>
            <p:nvPr/>
          </p:nvSpPr>
          <p:spPr>
            <a:xfrm>
              <a:off x="975650" y="4264331"/>
              <a:ext cx="128684" cy="136139"/>
            </a:xfrm>
            <a:custGeom>
              <a:avLst/>
              <a:gdLst/>
              <a:ahLst/>
              <a:cxnLst/>
              <a:rect l="l" t="t" r="r" b="b"/>
              <a:pathLst>
                <a:path w="1450" h="1534" fill="none" extrusionOk="0">
                  <a:moveTo>
                    <a:pt x="0" y="1534"/>
                  </a:moveTo>
                  <a:cubicBezTo>
                    <a:pt x="422" y="974"/>
                    <a:pt x="913" y="461"/>
                    <a:pt x="1449"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950;p36">
              <a:extLst>
                <a:ext uri="{FF2B5EF4-FFF2-40B4-BE49-F238E27FC236}">
                  <a16:creationId xmlns:a16="http://schemas.microsoft.com/office/drawing/2014/main" id="{FDACA6B7-AEC3-260C-1EA4-2751A006FE59}"/>
                </a:ext>
              </a:extLst>
            </p:cNvPr>
            <p:cNvSpPr/>
            <p:nvPr/>
          </p:nvSpPr>
          <p:spPr>
            <a:xfrm>
              <a:off x="895333" y="4591631"/>
              <a:ext cx="2077845" cy="176253"/>
            </a:xfrm>
            <a:custGeom>
              <a:avLst/>
              <a:gdLst/>
              <a:ahLst/>
              <a:cxnLst/>
              <a:rect l="l" t="t" r="r" b="b"/>
              <a:pathLst>
                <a:path w="23413" h="1986" extrusionOk="0">
                  <a:moveTo>
                    <a:pt x="8435" y="0"/>
                  </a:moveTo>
                  <a:cubicBezTo>
                    <a:pt x="6418" y="0"/>
                    <a:pt x="1" y="851"/>
                    <a:pt x="1" y="851"/>
                  </a:cubicBezTo>
                  <a:lnTo>
                    <a:pt x="1" y="1985"/>
                  </a:lnTo>
                  <a:lnTo>
                    <a:pt x="23412" y="1985"/>
                  </a:lnTo>
                  <a:lnTo>
                    <a:pt x="23412" y="851"/>
                  </a:lnTo>
                  <a:cubicBezTo>
                    <a:pt x="23412" y="851"/>
                    <a:pt x="16988" y="0"/>
                    <a:pt x="14970" y="0"/>
                  </a:cubicBezTo>
                  <a:cubicBezTo>
                    <a:pt x="14863" y="0"/>
                    <a:pt x="14769" y="3"/>
                    <a:pt x="14688" y="8"/>
                  </a:cubicBezTo>
                  <a:cubicBezTo>
                    <a:pt x="12174" y="153"/>
                    <a:pt x="11699" y="1479"/>
                    <a:pt x="11699" y="1479"/>
                  </a:cubicBezTo>
                  <a:cubicBezTo>
                    <a:pt x="11699" y="1479"/>
                    <a:pt x="11231" y="153"/>
                    <a:pt x="8717" y="8"/>
                  </a:cubicBezTo>
                  <a:cubicBezTo>
                    <a:pt x="8636" y="3"/>
                    <a:pt x="8542" y="0"/>
                    <a:pt x="843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951;p36">
              <a:extLst>
                <a:ext uri="{FF2B5EF4-FFF2-40B4-BE49-F238E27FC236}">
                  <a16:creationId xmlns:a16="http://schemas.microsoft.com/office/drawing/2014/main" id="{1E7B295F-5672-04B6-D91F-83021248EE30}"/>
                </a:ext>
              </a:extLst>
            </p:cNvPr>
            <p:cNvSpPr/>
            <p:nvPr/>
          </p:nvSpPr>
          <p:spPr>
            <a:xfrm>
              <a:off x="895333" y="4637159"/>
              <a:ext cx="2077845" cy="91232"/>
            </a:xfrm>
            <a:custGeom>
              <a:avLst/>
              <a:gdLst/>
              <a:ahLst/>
              <a:cxnLst/>
              <a:rect l="l" t="t" r="r" b="b"/>
              <a:pathLst>
                <a:path w="23413" h="1028" fill="none" extrusionOk="0">
                  <a:moveTo>
                    <a:pt x="23412" y="621"/>
                  </a:moveTo>
                  <a:cubicBezTo>
                    <a:pt x="23412" y="621"/>
                    <a:pt x="16291" y="0"/>
                    <a:pt x="14688" y="62"/>
                  </a:cubicBezTo>
                  <a:cubicBezTo>
                    <a:pt x="12174" y="161"/>
                    <a:pt x="11706" y="1028"/>
                    <a:pt x="11706" y="1028"/>
                  </a:cubicBezTo>
                  <a:cubicBezTo>
                    <a:pt x="11706" y="1028"/>
                    <a:pt x="11239" y="161"/>
                    <a:pt x="8724" y="62"/>
                  </a:cubicBezTo>
                  <a:cubicBezTo>
                    <a:pt x="7115" y="0"/>
                    <a:pt x="1" y="621"/>
                    <a:pt x="1" y="62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952;p36">
              <a:extLst>
                <a:ext uri="{FF2B5EF4-FFF2-40B4-BE49-F238E27FC236}">
                  <a16:creationId xmlns:a16="http://schemas.microsoft.com/office/drawing/2014/main" id="{64C59C1F-1516-4CAC-6AB9-CF2137DA4B05}"/>
                </a:ext>
              </a:extLst>
            </p:cNvPr>
            <p:cNvSpPr/>
            <p:nvPr/>
          </p:nvSpPr>
          <p:spPr>
            <a:xfrm>
              <a:off x="895333" y="4681355"/>
              <a:ext cx="2077845" cy="61325"/>
            </a:xfrm>
            <a:custGeom>
              <a:avLst/>
              <a:gdLst/>
              <a:ahLst/>
              <a:cxnLst/>
              <a:rect l="l" t="t" r="r" b="b"/>
              <a:pathLst>
                <a:path w="23413" h="691" fill="none" extrusionOk="0">
                  <a:moveTo>
                    <a:pt x="23412" y="338"/>
                  </a:moveTo>
                  <a:cubicBezTo>
                    <a:pt x="23412" y="338"/>
                    <a:pt x="16291" y="1"/>
                    <a:pt x="14688" y="31"/>
                  </a:cubicBezTo>
                  <a:cubicBezTo>
                    <a:pt x="12174" y="85"/>
                    <a:pt x="11706" y="691"/>
                    <a:pt x="11706" y="691"/>
                  </a:cubicBezTo>
                  <a:cubicBezTo>
                    <a:pt x="11706" y="691"/>
                    <a:pt x="11239" y="85"/>
                    <a:pt x="8724" y="31"/>
                  </a:cubicBezTo>
                  <a:cubicBezTo>
                    <a:pt x="7115" y="1"/>
                    <a:pt x="1" y="338"/>
                    <a:pt x="1" y="3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953;p36">
              <a:extLst>
                <a:ext uri="{FF2B5EF4-FFF2-40B4-BE49-F238E27FC236}">
                  <a16:creationId xmlns:a16="http://schemas.microsoft.com/office/drawing/2014/main" id="{58B8B0EE-C453-4EDD-2493-05DF91C8F3DB}"/>
                </a:ext>
              </a:extLst>
            </p:cNvPr>
            <p:cNvSpPr/>
            <p:nvPr/>
          </p:nvSpPr>
          <p:spPr>
            <a:xfrm>
              <a:off x="2236929" y="4275158"/>
              <a:ext cx="740953" cy="377798"/>
            </a:xfrm>
            <a:custGeom>
              <a:avLst/>
              <a:gdLst/>
              <a:ahLst/>
              <a:cxnLst/>
              <a:rect l="l" t="t" r="r" b="b"/>
              <a:pathLst>
                <a:path w="8349" h="4257" extrusionOk="0">
                  <a:moveTo>
                    <a:pt x="3820" y="0"/>
                  </a:moveTo>
                  <a:cubicBezTo>
                    <a:pt x="3551" y="0"/>
                    <a:pt x="3283" y="21"/>
                    <a:pt x="3021" y="63"/>
                  </a:cubicBezTo>
                  <a:cubicBezTo>
                    <a:pt x="2323" y="193"/>
                    <a:pt x="1802" y="676"/>
                    <a:pt x="1411" y="1266"/>
                  </a:cubicBezTo>
                  <a:cubicBezTo>
                    <a:pt x="1013" y="1879"/>
                    <a:pt x="783" y="2646"/>
                    <a:pt x="292" y="3183"/>
                  </a:cubicBezTo>
                  <a:cubicBezTo>
                    <a:pt x="162" y="3328"/>
                    <a:pt x="1" y="3459"/>
                    <a:pt x="31" y="3673"/>
                  </a:cubicBezTo>
                  <a:cubicBezTo>
                    <a:pt x="54" y="3811"/>
                    <a:pt x="139" y="3934"/>
                    <a:pt x="269" y="3987"/>
                  </a:cubicBezTo>
                  <a:cubicBezTo>
                    <a:pt x="384" y="4041"/>
                    <a:pt x="501" y="4065"/>
                    <a:pt x="618" y="4065"/>
                  </a:cubicBezTo>
                  <a:cubicBezTo>
                    <a:pt x="967" y="4065"/>
                    <a:pt x="1308" y="3850"/>
                    <a:pt x="1549" y="3574"/>
                  </a:cubicBezTo>
                  <a:cubicBezTo>
                    <a:pt x="1647" y="3463"/>
                    <a:pt x="1733" y="3344"/>
                    <a:pt x="1813" y="3220"/>
                  </a:cubicBezTo>
                  <a:lnTo>
                    <a:pt x="1813" y="3220"/>
                  </a:lnTo>
                  <a:cubicBezTo>
                    <a:pt x="1821" y="3407"/>
                    <a:pt x="1869" y="3578"/>
                    <a:pt x="1978" y="3712"/>
                  </a:cubicBezTo>
                  <a:cubicBezTo>
                    <a:pt x="2057" y="3810"/>
                    <a:pt x="2197" y="3855"/>
                    <a:pt x="2342" y="3855"/>
                  </a:cubicBezTo>
                  <a:cubicBezTo>
                    <a:pt x="2537" y="3855"/>
                    <a:pt x="2742" y="3775"/>
                    <a:pt x="2829" y="3635"/>
                  </a:cubicBezTo>
                  <a:cubicBezTo>
                    <a:pt x="2868" y="3903"/>
                    <a:pt x="3082" y="4110"/>
                    <a:pt x="3351" y="4141"/>
                  </a:cubicBezTo>
                  <a:cubicBezTo>
                    <a:pt x="3371" y="4142"/>
                    <a:pt x="3391" y="4142"/>
                    <a:pt x="3412" y="4142"/>
                  </a:cubicBezTo>
                  <a:cubicBezTo>
                    <a:pt x="3674" y="4142"/>
                    <a:pt x="3926" y="4051"/>
                    <a:pt x="4133" y="3880"/>
                  </a:cubicBezTo>
                  <a:cubicBezTo>
                    <a:pt x="4263" y="4095"/>
                    <a:pt x="4516" y="4095"/>
                    <a:pt x="4746" y="4141"/>
                  </a:cubicBezTo>
                  <a:cubicBezTo>
                    <a:pt x="4788" y="4149"/>
                    <a:pt x="4831" y="4152"/>
                    <a:pt x="4875" y="4152"/>
                  </a:cubicBezTo>
                  <a:cubicBezTo>
                    <a:pt x="5207" y="4152"/>
                    <a:pt x="5566" y="3949"/>
                    <a:pt x="5566" y="3949"/>
                  </a:cubicBezTo>
                  <a:cubicBezTo>
                    <a:pt x="5796" y="4072"/>
                    <a:pt x="6034" y="4171"/>
                    <a:pt x="6287" y="4240"/>
                  </a:cubicBezTo>
                  <a:cubicBezTo>
                    <a:pt x="6322" y="4251"/>
                    <a:pt x="6360" y="4256"/>
                    <a:pt x="6399" y="4256"/>
                  </a:cubicBezTo>
                  <a:cubicBezTo>
                    <a:pt x="6749" y="4256"/>
                    <a:pt x="7212" y="3869"/>
                    <a:pt x="7260" y="3842"/>
                  </a:cubicBezTo>
                  <a:cubicBezTo>
                    <a:pt x="7314" y="3819"/>
                    <a:pt x="7666" y="3827"/>
                    <a:pt x="7866" y="3758"/>
                  </a:cubicBezTo>
                  <a:cubicBezTo>
                    <a:pt x="8349" y="3236"/>
                    <a:pt x="8295" y="2914"/>
                    <a:pt x="8211" y="2523"/>
                  </a:cubicBezTo>
                  <a:cubicBezTo>
                    <a:pt x="8126" y="2132"/>
                    <a:pt x="7958" y="1764"/>
                    <a:pt x="7735" y="1435"/>
                  </a:cubicBezTo>
                  <a:cubicBezTo>
                    <a:pt x="7536" y="1113"/>
                    <a:pt x="7283" y="845"/>
                    <a:pt x="6977" y="630"/>
                  </a:cubicBezTo>
                  <a:cubicBezTo>
                    <a:pt x="6632" y="408"/>
                    <a:pt x="6279" y="423"/>
                    <a:pt x="5911" y="308"/>
                  </a:cubicBezTo>
                  <a:cubicBezTo>
                    <a:pt x="5497" y="193"/>
                    <a:pt x="5083" y="116"/>
                    <a:pt x="4654" y="70"/>
                  </a:cubicBezTo>
                  <a:cubicBezTo>
                    <a:pt x="4380" y="23"/>
                    <a:pt x="4100" y="0"/>
                    <a:pt x="3820" y="0"/>
                  </a:cubicBezTo>
                  <a:close/>
                </a:path>
              </a:pathLst>
            </a:custGeom>
            <a:solidFill>
              <a:srgbClr val="E6B8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954;p36">
              <a:extLst>
                <a:ext uri="{FF2B5EF4-FFF2-40B4-BE49-F238E27FC236}">
                  <a16:creationId xmlns:a16="http://schemas.microsoft.com/office/drawing/2014/main" id="{2221C80C-7311-2912-6643-11080E968879}"/>
                </a:ext>
              </a:extLst>
            </p:cNvPr>
            <p:cNvSpPr/>
            <p:nvPr/>
          </p:nvSpPr>
          <p:spPr>
            <a:xfrm>
              <a:off x="2484624" y="4439163"/>
              <a:ext cx="112976" cy="170218"/>
            </a:xfrm>
            <a:custGeom>
              <a:avLst/>
              <a:gdLst/>
              <a:ahLst/>
              <a:cxnLst/>
              <a:rect l="l" t="t" r="r" b="b"/>
              <a:pathLst>
                <a:path w="1273" h="1918" fill="none" extrusionOk="0">
                  <a:moveTo>
                    <a:pt x="0" y="1917"/>
                  </a:moveTo>
                  <a:cubicBezTo>
                    <a:pt x="222" y="1166"/>
                    <a:pt x="667" y="499"/>
                    <a:pt x="1273"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955;p36">
              <a:extLst>
                <a:ext uri="{FF2B5EF4-FFF2-40B4-BE49-F238E27FC236}">
                  <a16:creationId xmlns:a16="http://schemas.microsoft.com/office/drawing/2014/main" id="{1B10B4E7-C689-BFD7-0ABD-97134EE8EF45}"/>
                </a:ext>
              </a:extLst>
            </p:cNvPr>
            <p:cNvSpPr/>
            <p:nvPr/>
          </p:nvSpPr>
          <p:spPr>
            <a:xfrm>
              <a:off x="2603634" y="4519480"/>
              <a:ext cx="76323" cy="112354"/>
            </a:xfrm>
            <a:custGeom>
              <a:avLst/>
              <a:gdLst/>
              <a:ahLst/>
              <a:cxnLst/>
              <a:rect l="l" t="t" r="r" b="b"/>
              <a:pathLst>
                <a:path w="860" h="1266" fill="none" extrusionOk="0">
                  <a:moveTo>
                    <a:pt x="1" y="1265"/>
                  </a:moveTo>
                  <a:cubicBezTo>
                    <a:pt x="108" y="752"/>
                    <a:pt x="422" y="299"/>
                    <a:pt x="85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956;p36">
              <a:extLst>
                <a:ext uri="{FF2B5EF4-FFF2-40B4-BE49-F238E27FC236}">
                  <a16:creationId xmlns:a16="http://schemas.microsoft.com/office/drawing/2014/main" id="{BCA82E56-E77F-FF17-7744-8CBE63297FAE}"/>
                </a:ext>
              </a:extLst>
            </p:cNvPr>
            <p:cNvSpPr/>
            <p:nvPr/>
          </p:nvSpPr>
          <p:spPr>
            <a:xfrm>
              <a:off x="2396142" y="4355474"/>
              <a:ext cx="99397" cy="210332"/>
            </a:xfrm>
            <a:custGeom>
              <a:avLst/>
              <a:gdLst/>
              <a:ahLst/>
              <a:cxnLst/>
              <a:rect l="l" t="t" r="r" b="b"/>
              <a:pathLst>
                <a:path w="1120" h="2370" fill="none" extrusionOk="0">
                  <a:moveTo>
                    <a:pt x="39" y="2370"/>
                  </a:moveTo>
                  <a:cubicBezTo>
                    <a:pt x="0" y="1940"/>
                    <a:pt x="69" y="1511"/>
                    <a:pt x="246" y="1112"/>
                  </a:cubicBezTo>
                  <a:cubicBezTo>
                    <a:pt x="430" y="668"/>
                    <a:pt x="736" y="284"/>
                    <a:pt x="1120"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957;p36">
              <a:extLst>
                <a:ext uri="{FF2B5EF4-FFF2-40B4-BE49-F238E27FC236}">
                  <a16:creationId xmlns:a16="http://schemas.microsoft.com/office/drawing/2014/main" id="{FE95E29A-1FEC-51AF-5A1B-C0B029A84697}"/>
                </a:ext>
              </a:extLst>
            </p:cNvPr>
            <p:cNvSpPr/>
            <p:nvPr/>
          </p:nvSpPr>
          <p:spPr>
            <a:xfrm>
              <a:off x="2248555" y="4533058"/>
              <a:ext cx="73483" cy="71530"/>
            </a:xfrm>
            <a:custGeom>
              <a:avLst/>
              <a:gdLst/>
              <a:ahLst/>
              <a:cxnLst/>
              <a:rect l="l" t="t" r="r" b="b"/>
              <a:pathLst>
                <a:path w="828" h="806" fill="none" extrusionOk="0">
                  <a:moveTo>
                    <a:pt x="0" y="468"/>
                  </a:moveTo>
                  <a:cubicBezTo>
                    <a:pt x="77" y="583"/>
                    <a:pt x="192" y="683"/>
                    <a:pt x="322" y="744"/>
                  </a:cubicBezTo>
                  <a:cubicBezTo>
                    <a:pt x="483" y="806"/>
                    <a:pt x="675" y="683"/>
                    <a:pt x="759" y="537"/>
                  </a:cubicBezTo>
                  <a:cubicBezTo>
                    <a:pt x="828" y="445"/>
                    <a:pt x="813" y="315"/>
                    <a:pt x="721" y="238"/>
                  </a:cubicBezTo>
                  <a:lnTo>
                    <a:pt x="399"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958;p36">
              <a:extLst>
                <a:ext uri="{FF2B5EF4-FFF2-40B4-BE49-F238E27FC236}">
                  <a16:creationId xmlns:a16="http://schemas.microsoft.com/office/drawing/2014/main" id="{C9D1CA02-C638-6F55-381C-14398E102004}"/>
                </a:ext>
              </a:extLst>
            </p:cNvPr>
            <p:cNvSpPr/>
            <p:nvPr/>
          </p:nvSpPr>
          <p:spPr>
            <a:xfrm>
              <a:off x="2730898" y="4597666"/>
              <a:ext cx="59905" cy="32127"/>
            </a:xfrm>
            <a:custGeom>
              <a:avLst/>
              <a:gdLst/>
              <a:ahLst/>
              <a:cxnLst/>
              <a:rect l="l" t="t" r="r" b="b"/>
              <a:pathLst>
                <a:path w="675" h="362" fill="none" extrusionOk="0">
                  <a:moveTo>
                    <a:pt x="0" y="361"/>
                  </a:moveTo>
                  <a:cubicBezTo>
                    <a:pt x="230" y="254"/>
                    <a:pt x="437" y="101"/>
                    <a:pt x="675"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959;p36">
              <a:extLst>
                <a:ext uri="{FF2B5EF4-FFF2-40B4-BE49-F238E27FC236}">
                  <a16:creationId xmlns:a16="http://schemas.microsoft.com/office/drawing/2014/main" id="{C942659D-401A-7897-386E-70DE85721063}"/>
                </a:ext>
              </a:extLst>
            </p:cNvPr>
            <p:cNvSpPr/>
            <p:nvPr/>
          </p:nvSpPr>
          <p:spPr>
            <a:xfrm>
              <a:off x="2881857" y="4541933"/>
              <a:ext cx="53160" cy="75613"/>
            </a:xfrm>
            <a:custGeom>
              <a:avLst/>
              <a:gdLst/>
              <a:ahLst/>
              <a:cxnLst/>
              <a:rect l="l" t="t" r="r" b="b"/>
              <a:pathLst>
                <a:path w="599" h="852" fill="none" extrusionOk="0">
                  <a:moveTo>
                    <a:pt x="1" y="851"/>
                  </a:moveTo>
                  <a:cubicBezTo>
                    <a:pt x="284" y="644"/>
                    <a:pt x="491" y="345"/>
                    <a:pt x="59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0307918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1000"/>
                                        <p:tgtEl>
                                          <p:spTgt spid="102"/>
                                        </p:tgtEl>
                                      </p:cBhvr>
                                    </p:animEffect>
                                    <p:anim calcmode="lin" valueType="num">
                                      <p:cBhvr>
                                        <p:cTn id="8" dur="1000" fill="hold"/>
                                        <p:tgtEl>
                                          <p:spTgt spid="102"/>
                                        </p:tgtEl>
                                        <p:attrNameLst>
                                          <p:attrName>ppt_x</p:attrName>
                                        </p:attrNameLst>
                                      </p:cBhvr>
                                      <p:tavLst>
                                        <p:tav tm="0">
                                          <p:val>
                                            <p:strVal val="#ppt_x"/>
                                          </p:val>
                                        </p:tav>
                                        <p:tav tm="100000">
                                          <p:val>
                                            <p:strVal val="#ppt_x"/>
                                          </p:val>
                                        </p:tav>
                                      </p:tavLst>
                                    </p:anim>
                                    <p:anim calcmode="lin" valueType="num">
                                      <p:cBhvr>
                                        <p:cTn id="9" dur="1000" fill="hold"/>
                                        <p:tgtEl>
                                          <p:spTgt spid="10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06">
                                            <p:txEl>
                                              <p:pRg st="0" end="0"/>
                                            </p:txEl>
                                          </p:spTgt>
                                        </p:tgtEl>
                                        <p:attrNameLst>
                                          <p:attrName>style.visibility</p:attrName>
                                        </p:attrNameLst>
                                      </p:cBhvr>
                                      <p:to>
                                        <p:strVal val="visible"/>
                                      </p:to>
                                    </p:set>
                                    <p:animEffect transition="in" filter="barn(inVertical)">
                                      <p:cBhvr>
                                        <p:cTn id="12" dur="500"/>
                                        <p:tgtEl>
                                          <p:spTgt spid="10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par>
                          <p:cTn id="18" fill="hold">
                            <p:stCondLst>
                              <p:cond delay="500"/>
                            </p:stCondLst>
                            <p:childTnLst>
                              <p:par>
                                <p:cTn id="19" presetID="2" presetClass="entr" presetSubtype="4" fill="hold" nodeType="afterEffect">
                                  <p:stCondLst>
                                    <p:cond delay="0"/>
                                  </p:stCondLst>
                                  <p:childTnLst>
                                    <p:set>
                                      <p:cBhvr>
                                        <p:cTn id="20" dur="1" fill="hold">
                                          <p:stCondLst>
                                            <p:cond delay="0"/>
                                          </p:stCondLst>
                                        </p:cTn>
                                        <p:tgtEl>
                                          <p:spTgt spid="106">
                                            <p:txEl>
                                              <p:pRg st="2" end="2"/>
                                            </p:txEl>
                                          </p:spTgt>
                                        </p:tgtEl>
                                        <p:attrNameLst>
                                          <p:attrName>style.visibility</p:attrName>
                                        </p:attrNameLst>
                                      </p:cBhvr>
                                      <p:to>
                                        <p:strVal val="visible"/>
                                      </p:to>
                                    </p:set>
                                    <p:anim calcmode="lin" valueType="num">
                                      <p:cBhvr additive="base">
                                        <p:cTn id="21" dur="500" fill="hold"/>
                                        <p:tgtEl>
                                          <p:spTgt spid="106">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BF4C84-524F-8E8F-D214-CE249F42147D}"/>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7F3F9A9-6A33-0FE7-0E6C-6B1DE119E582}"/>
              </a:ext>
            </a:extLst>
          </p:cNvPr>
          <p:cNvSpPr txBox="1"/>
          <p:nvPr/>
        </p:nvSpPr>
        <p:spPr>
          <a:xfrm>
            <a:off x="5440102" y="302478"/>
            <a:ext cx="3975448" cy="58477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ExtB" panose="02010609060101010101" pitchFamily="49" charset="-122"/>
                <a:cs typeface="Arial"/>
                <a:sym typeface="Arial"/>
              </a:rPr>
              <a:t>CÂU 1</a:t>
            </a:r>
            <a:endParaRPr kumimoji="0" lang="en-SG" sz="4800" b="1"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9" name="그림 3">
            <a:extLst>
              <a:ext uri="{FF2B5EF4-FFF2-40B4-BE49-F238E27FC236}">
                <a16:creationId xmlns:a16="http://schemas.microsoft.com/office/drawing/2014/main" id="{D34C223A-8B97-90DA-375F-8A7A5CC2BB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64625" y="3877677"/>
            <a:ext cx="4718089" cy="2938740"/>
          </a:xfrm>
          <a:prstGeom prst="rect">
            <a:avLst/>
          </a:prstGeom>
        </p:spPr>
      </p:pic>
      <p:grpSp>
        <p:nvGrpSpPr>
          <p:cNvPr id="10" name="Group 9">
            <a:extLst>
              <a:ext uri="{FF2B5EF4-FFF2-40B4-BE49-F238E27FC236}">
                <a16:creationId xmlns:a16="http://schemas.microsoft.com/office/drawing/2014/main" id="{B8352FD2-75A7-2708-0587-A29405FBD426}"/>
              </a:ext>
            </a:extLst>
          </p:cNvPr>
          <p:cNvGrpSpPr/>
          <p:nvPr/>
        </p:nvGrpSpPr>
        <p:grpSpPr>
          <a:xfrm>
            <a:off x="4758729" y="1092498"/>
            <a:ext cx="6933979" cy="5233145"/>
            <a:chOff x="5359078" y="1200436"/>
            <a:chExt cx="5812058" cy="4917497"/>
          </a:xfrm>
        </p:grpSpPr>
        <p:pic>
          <p:nvPicPr>
            <p:cNvPr id="11" name="图片 10245" descr="22">
              <a:extLst>
                <a:ext uri="{FF2B5EF4-FFF2-40B4-BE49-F238E27FC236}">
                  <a16:creationId xmlns:a16="http://schemas.microsoft.com/office/drawing/2014/main" id="{29F5E10E-7EE3-3833-937A-BC939A655977}"/>
                </a:ext>
              </a:extLst>
            </p:cNvPr>
            <p:cNvPicPr>
              <a:picLocks noChangeAspect="1"/>
            </p:cNvPicPr>
            <p:nvPr/>
          </p:nvPicPr>
          <p:blipFill>
            <a:blip r:embed="rId5"/>
            <a:stretch>
              <a:fillRect/>
            </a:stretch>
          </p:blipFill>
          <p:spPr>
            <a:xfrm>
              <a:off x="5359078" y="1200436"/>
              <a:ext cx="5812058" cy="4917497"/>
            </a:xfrm>
            <a:prstGeom prst="rect">
              <a:avLst/>
            </a:prstGeom>
            <a:noFill/>
            <a:ln w="9525">
              <a:noFill/>
            </a:ln>
          </p:spPr>
        </p:pic>
        <p:sp>
          <p:nvSpPr>
            <p:cNvPr id="12" name="TextBox 11">
              <a:extLst>
                <a:ext uri="{FF2B5EF4-FFF2-40B4-BE49-F238E27FC236}">
                  <a16:creationId xmlns:a16="http://schemas.microsoft.com/office/drawing/2014/main" id="{A0CD3349-F480-2D0E-9D75-3E860440BB9E}"/>
                </a:ext>
              </a:extLst>
            </p:cNvPr>
            <p:cNvSpPr txBox="1"/>
            <p:nvPr/>
          </p:nvSpPr>
          <p:spPr>
            <a:xfrm>
              <a:off x="5786975" y="2613669"/>
              <a:ext cx="4956264" cy="3268100"/>
            </a:xfrm>
            <a:prstGeom prst="rect">
              <a:avLst/>
            </a:prstGeom>
            <a:noFill/>
          </p:spPr>
          <p:txBody>
            <a:bodyPr wrap="square">
              <a:spAutoFit/>
            </a:bodyPr>
            <a:lstStyle/>
            <a:p>
              <a:pPr algn="just">
                <a:spcAft>
                  <a:spcPts val="800"/>
                </a:spcAft>
              </a:pPr>
              <a:r>
                <a:rPr lang="vi-VN" sz="44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Văn bản đã đáp ứng yêu cầu và bố cục của kiểu bài nghị luận về một vấn đề cần giải quyết như thế nào?</a:t>
              </a:r>
              <a:endParaRPr lang="en-SG" sz="44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963184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D67A8-AFDD-74E3-5CBA-77951F9B8D8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2CC8411A-B779-F37A-A91B-C52C242A6CAC}"/>
              </a:ext>
            </a:extLst>
          </p:cNvPr>
          <p:cNvGrpSpPr/>
          <p:nvPr/>
        </p:nvGrpSpPr>
        <p:grpSpPr>
          <a:xfrm>
            <a:off x="0" y="0"/>
            <a:ext cx="12192000" cy="6858000"/>
            <a:chOff x="0" y="0"/>
            <a:chExt cx="12192000" cy="6858000"/>
          </a:xfrm>
        </p:grpSpPr>
        <p:pic>
          <p:nvPicPr>
            <p:cNvPr id="2" name="Picture 1">
              <a:extLst>
                <a:ext uri="{FF2B5EF4-FFF2-40B4-BE49-F238E27FC236}">
                  <a16:creationId xmlns:a16="http://schemas.microsoft.com/office/drawing/2014/main" id="{F2A16151-7E18-8941-1055-FEADAE5E6941}"/>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B7A89D8-9925-DCF8-ADFD-C4F8F523A2AC}"/>
                </a:ext>
              </a:extLst>
            </p:cNvPr>
            <p:cNvPicPr>
              <a:picLocks noChangeAspect="1"/>
            </p:cNvPicPr>
            <p:nvPr/>
          </p:nvPicPr>
          <p:blipFill>
            <a:blip r:embed="rId2"/>
            <a:srcRect t="86667" r="73889"/>
            <a:stretch/>
          </p:blipFill>
          <p:spPr>
            <a:xfrm>
              <a:off x="4639733" y="118534"/>
              <a:ext cx="3183467" cy="914400"/>
            </a:xfrm>
            <a:prstGeom prst="rect">
              <a:avLst/>
            </a:prstGeom>
          </p:spPr>
        </p:pic>
      </p:grpSp>
      <p:sp>
        <p:nvSpPr>
          <p:cNvPr id="6" name="TextBox 5">
            <a:extLst>
              <a:ext uri="{FF2B5EF4-FFF2-40B4-BE49-F238E27FC236}">
                <a16:creationId xmlns:a16="http://schemas.microsoft.com/office/drawing/2014/main" id="{B7E80A46-9E52-94E1-AE70-F3CA7988042F}"/>
              </a:ext>
            </a:extLst>
          </p:cNvPr>
          <p:cNvSpPr txBox="1"/>
          <p:nvPr/>
        </p:nvSpPr>
        <p:spPr>
          <a:xfrm>
            <a:off x="4318000" y="252568"/>
            <a:ext cx="35052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 1</a:t>
            </a:r>
            <a:endParaRPr kumimoji="0" lang="en-SG"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8F2FB2C9-1FE8-F661-AAA9-F395EA79061F}"/>
              </a:ext>
            </a:extLst>
          </p:cNvPr>
          <p:cNvGraphicFramePr>
            <a:graphicFrameLocks noGrp="1"/>
          </p:cNvGraphicFramePr>
          <p:nvPr>
            <p:extLst>
              <p:ext uri="{D42A27DB-BD31-4B8C-83A1-F6EECF244321}">
                <p14:modId xmlns:p14="http://schemas.microsoft.com/office/powerpoint/2010/main" val="2759833003"/>
              </p:ext>
            </p:extLst>
          </p:nvPr>
        </p:nvGraphicFramePr>
        <p:xfrm>
          <a:off x="103376" y="1032934"/>
          <a:ext cx="11945870" cy="5706532"/>
        </p:xfrm>
        <a:graphic>
          <a:graphicData uri="http://schemas.openxmlformats.org/drawingml/2006/table">
            <a:tbl>
              <a:tblPr firstRow="1" firstCol="1" bandRow="1">
                <a:tableStyleId>{1E171933-4619-4E11-9A3F-F7608DF75F80}</a:tableStyleId>
              </a:tblPr>
              <a:tblGrid>
                <a:gridCol w="4075085">
                  <a:extLst>
                    <a:ext uri="{9D8B030D-6E8A-4147-A177-3AD203B41FA5}">
                      <a16:colId xmlns:a16="http://schemas.microsoft.com/office/drawing/2014/main" val="1293909303"/>
                    </a:ext>
                  </a:extLst>
                </a:gridCol>
                <a:gridCol w="7870785">
                  <a:extLst>
                    <a:ext uri="{9D8B030D-6E8A-4147-A177-3AD203B41FA5}">
                      <a16:colId xmlns:a16="http://schemas.microsoft.com/office/drawing/2014/main" val="139585296"/>
                    </a:ext>
                  </a:extLst>
                </a:gridCol>
              </a:tblGrid>
              <a:tr h="445094">
                <a:tc>
                  <a:txBody>
                    <a:bodyPr/>
                    <a:lstStyle/>
                    <a:p>
                      <a:pPr algn="ctr">
                        <a:lnSpc>
                          <a:spcPct val="100000"/>
                        </a:lnSpc>
                        <a:spcAft>
                          <a:spcPts val="800"/>
                        </a:spcAft>
                      </a:pPr>
                      <a:r>
                        <a:rPr lang="vi-VN" sz="2300" dirty="0">
                          <a:solidFill>
                            <a:schemeClr val="bg1">
                              <a:lumMod val="10000"/>
                            </a:schemeClr>
                          </a:solidFill>
                          <a:effectLst/>
                          <a:latin typeface="Times New Roman" panose="02020603050405020304" pitchFamily="18" charset="0"/>
                          <a:cs typeface="Times New Roman" panose="02020603050405020304" pitchFamily="18" charset="0"/>
                        </a:rPr>
                        <a:t>Bố cục kiểu bài</a:t>
                      </a:r>
                      <a:endParaRPr lang="en-SG" sz="23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602" marR="466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Aft>
                          <a:spcPts val="800"/>
                        </a:spcAft>
                      </a:pPr>
                      <a:r>
                        <a:rPr lang="vi-VN" sz="2300" dirty="0">
                          <a:solidFill>
                            <a:schemeClr val="bg1">
                              <a:lumMod val="10000"/>
                            </a:schemeClr>
                          </a:solidFill>
                          <a:effectLst/>
                          <a:latin typeface="Times New Roman" panose="02020603050405020304" pitchFamily="18" charset="0"/>
                          <a:cs typeface="Times New Roman" panose="02020603050405020304" pitchFamily="18" charset="0"/>
                        </a:rPr>
                        <a:t>Bố cục VB</a:t>
                      </a:r>
                      <a:r>
                        <a:rPr lang="en-SG" sz="2300" dirty="0">
                          <a:solidFill>
                            <a:schemeClr val="bg1">
                              <a:lumMod val="10000"/>
                            </a:schemeClr>
                          </a:solidFill>
                          <a:effectLst/>
                          <a:latin typeface="Times New Roman" panose="02020603050405020304" pitchFamily="18" charset="0"/>
                          <a:cs typeface="Times New Roman" panose="02020603050405020304" pitchFamily="18" charset="0"/>
                        </a:rPr>
                        <a:t> </a:t>
                      </a:r>
                      <a:r>
                        <a:rPr lang="vi-VN" sz="2300" dirty="0">
                          <a:solidFill>
                            <a:schemeClr val="bg1">
                              <a:lumMod val="10000"/>
                            </a:schemeClr>
                          </a:solidFill>
                          <a:effectLst/>
                          <a:latin typeface="Times New Roman" panose="02020603050405020304" pitchFamily="18" charset="0"/>
                          <a:cs typeface="Times New Roman" panose="02020603050405020304" pitchFamily="18" charset="0"/>
                        </a:rPr>
                        <a:t>Phòng ngừa "bệnh" nói, viết sáo rỗng</a:t>
                      </a:r>
                      <a:endParaRPr lang="en-SG" sz="23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602" marR="466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extLst>
                  <a:ext uri="{0D108BD9-81ED-4DB2-BD59-A6C34878D82A}">
                    <a16:rowId xmlns:a16="http://schemas.microsoft.com/office/drawing/2014/main" val="3046534297"/>
                  </a:ext>
                </a:extLst>
              </a:tr>
              <a:tr h="5261438">
                <a:tc>
                  <a:txBody>
                    <a:bodyPr/>
                    <a:lstStyle/>
                    <a:p>
                      <a:pPr algn="just">
                        <a:lnSpc>
                          <a:spcPct val="100000"/>
                        </a:lnSpc>
                        <a:spcAft>
                          <a:spcPts val="800"/>
                        </a:spcAft>
                      </a:pPr>
                      <a:endParaRPr lang="en-SG" sz="2300" b="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602" marR="466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2300" b="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602" marR="466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985920"/>
                  </a:ext>
                </a:extLst>
              </a:tr>
            </a:tbl>
          </a:graphicData>
        </a:graphic>
      </p:graphicFrame>
      <p:sp>
        <p:nvSpPr>
          <p:cNvPr id="8" name="TextBox 7">
            <a:extLst>
              <a:ext uri="{FF2B5EF4-FFF2-40B4-BE49-F238E27FC236}">
                <a16:creationId xmlns:a16="http://schemas.microsoft.com/office/drawing/2014/main" id="{B6759557-45FA-2685-03FA-14DCA7453C22}"/>
              </a:ext>
            </a:extLst>
          </p:cNvPr>
          <p:cNvSpPr txBox="1"/>
          <p:nvPr/>
        </p:nvSpPr>
        <p:spPr>
          <a:xfrm>
            <a:off x="142754" y="1577995"/>
            <a:ext cx="3977833" cy="5252720"/>
          </a:xfrm>
          <a:prstGeom prst="rect">
            <a:avLst/>
          </a:prstGeom>
          <a:noFill/>
        </p:spPr>
        <p:txBody>
          <a:bodyPr wrap="square">
            <a:spAutoFit/>
          </a:bodyPr>
          <a:lstStyle/>
          <a:p>
            <a:pPr marL="0" marR="0" lvl="0" indent="0" algn="just" defTabSz="914446" rtl="0" eaLnBrk="1" fontAlgn="auto" latinLnBrk="0" hangingPunct="1">
              <a:lnSpc>
                <a:spcPct val="100000"/>
              </a:lnSpc>
              <a:spcBef>
                <a:spcPts val="0"/>
              </a:spcBef>
              <a:spcAft>
                <a:spcPts val="800"/>
              </a:spcAft>
              <a:buClrTx/>
              <a:buSzTx/>
              <a:buFontTx/>
              <a:buNone/>
              <a:tabLst/>
              <a:defRPr/>
            </a:pPr>
            <a:r>
              <a:rPr kumimoji="0" lang="vi-VN" sz="2300" b="1" i="0" u="none" strike="noStrike" kern="1200" cap="none" spc="0" normalizeH="0" baseline="0" noProof="0" dirty="0">
                <a:ln>
                  <a:noFill/>
                </a:ln>
                <a:solidFill>
                  <a:prstClr val="white">
                    <a:lumMod val="10000"/>
                  </a:prstClr>
                </a:solidFill>
                <a:effectLst/>
                <a:uLnTx/>
                <a:uFillTx/>
                <a:latin typeface="Times New Roman" panose="02020603050405020304" pitchFamily="18" charset="0"/>
                <a:cs typeface="Times New Roman" panose="02020603050405020304" pitchFamily="18" charset="0"/>
              </a:rPr>
              <a:t>Mở bài: </a:t>
            </a:r>
            <a:r>
              <a:rPr kumimoji="0" lang="vi-VN" sz="23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cs typeface="Times New Roman" panose="02020603050405020304" pitchFamily="18" charset="0"/>
              </a:rPr>
              <a:t>Giới thiệu vấn đề cần giải quyết, tầm quan trọng của việc khắc phục, giải quyết vấn đề</a:t>
            </a:r>
            <a:endParaRPr kumimoji="0" lang="en-SG" sz="23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cs typeface="Times New Roman" panose="02020603050405020304" pitchFamily="18" charset="0"/>
            </a:endParaRPr>
          </a:p>
          <a:p>
            <a:pPr marL="0" marR="0" lvl="0" indent="0" algn="just" defTabSz="914446" rtl="0" eaLnBrk="1" fontAlgn="auto" latinLnBrk="0" hangingPunct="1">
              <a:lnSpc>
                <a:spcPct val="100000"/>
              </a:lnSpc>
              <a:spcBef>
                <a:spcPts val="0"/>
              </a:spcBef>
              <a:spcAft>
                <a:spcPts val="800"/>
              </a:spcAft>
              <a:buClrTx/>
              <a:buSzTx/>
              <a:buFontTx/>
              <a:buNone/>
              <a:tabLst/>
              <a:defRPr/>
            </a:pPr>
            <a:r>
              <a:rPr kumimoji="0" lang="vi-VN" sz="2300" b="1" i="0" u="none" strike="noStrike" kern="1200" cap="none" spc="0" normalizeH="0" baseline="0" noProof="0" dirty="0">
                <a:ln>
                  <a:noFill/>
                </a:ln>
                <a:solidFill>
                  <a:prstClr val="white">
                    <a:lumMod val="10000"/>
                  </a:prstClr>
                </a:solidFill>
                <a:effectLst/>
                <a:uLnTx/>
                <a:uFillTx/>
                <a:latin typeface="Times New Roman" panose="02020603050405020304" pitchFamily="18" charset="0"/>
                <a:cs typeface="Times New Roman" panose="02020603050405020304" pitchFamily="18" charset="0"/>
              </a:rPr>
              <a:t>Thân bài: </a:t>
            </a:r>
            <a:r>
              <a:rPr kumimoji="0" lang="vi-VN" sz="23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cs typeface="Times New Roman" panose="02020603050405020304" pitchFamily="18" charset="0"/>
              </a:rPr>
              <a:t>Giải thích vấn đề cần giải quyết; phân tích vấn đề (thực trạng, nguyên nhân, tác hại) và đề xuất các giải pháp khả thi, thuyết phục</a:t>
            </a:r>
            <a:endParaRPr kumimoji="0" lang="en-SG" sz="23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cs typeface="Times New Roman" panose="02020603050405020304" pitchFamily="18" charset="0"/>
            </a:endParaRPr>
          </a:p>
          <a:p>
            <a:pPr marL="0" marR="0" lvl="0" indent="0" algn="just" defTabSz="914446" rtl="0" eaLnBrk="1" fontAlgn="auto" latinLnBrk="0" hangingPunct="1">
              <a:lnSpc>
                <a:spcPct val="100000"/>
              </a:lnSpc>
              <a:spcBef>
                <a:spcPts val="0"/>
              </a:spcBef>
              <a:spcAft>
                <a:spcPts val="800"/>
              </a:spcAft>
              <a:buClrTx/>
              <a:buSzTx/>
              <a:buFontTx/>
              <a:buNone/>
              <a:tabLst/>
              <a:defRPr/>
            </a:pPr>
            <a:r>
              <a:rPr kumimoji="0" lang="vi-VN" sz="2300" b="1" i="0" u="none" strike="noStrike" kern="1200" cap="none" spc="0" normalizeH="0" baseline="0" noProof="0" dirty="0">
                <a:ln>
                  <a:noFill/>
                </a:ln>
                <a:solidFill>
                  <a:prstClr val="white">
                    <a:lumMod val="10000"/>
                  </a:prstClr>
                </a:solidFill>
                <a:effectLst/>
                <a:uLnTx/>
                <a:uFillTx/>
                <a:latin typeface="Times New Roman" panose="02020603050405020304" pitchFamily="18" charset="0"/>
                <a:cs typeface="Times New Roman" panose="02020603050405020304" pitchFamily="18" charset="0"/>
              </a:rPr>
              <a:t>Kết bài: </a:t>
            </a:r>
            <a:r>
              <a:rPr kumimoji="0" lang="vi-VN" sz="23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cs typeface="Times New Roman" panose="02020603050405020304" pitchFamily="18" charset="0"/>
              </a:rPr>
              <a:t>Khẳng định lại ý kiến về tầm quan trọng của việc khắc phục, giải quyết vấn đề; nêu bài học cho bản thân (về suy nghĩ, hành động)</a:t>
            </a:r>
            <a:endParaRPr kumimoji="0" lang="en-SG" sz="23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1BCDDD46-5591-2BF1-0F42-74B79E7135C5}"/>
              </a:ext>
            </a:extLst>
          </p:cNvPr>
          <p:cNvSpPr txBox="1"/>
          <p:nvPr/>
        </p:nvSpPr>
        <p:spPr>
          <a:xfrm>
            <a:off x="4223962" y="1494735"/>
            <a:ext cx="7732685" cy="5309146"/>
          </a:xfrm>
          <a:prstGeom prst="rect">
            <a:avLst/>
          </a:prstGeom>
          <a:noFill/>
        </p:spPr>
        <p:txBody>
          <a:bodyPr wrap="square">
            <a:spAutoFit/>
          </a:bodyPr>
          <a:lstStyle/>
          <a:p>
            <a:pPr marL="0" marR="0" lvl="0" indent="0" algn="just" defTabSz="914446" rtl="0" eaLnBrk="1" fontAlgn="auto" latinLnBrk="0" hangingPunct="1">
              <a:lnSpc>
                <a:spcPct val="100000"/>
              </a:lnSpc>
              <a:spcBef>
                <a:spcPts val="0"/>
              </a:spcBef>
              <a:spcAft>
                <a:spcPts val="800"/>
              </a:spcAft>
              <a:buClrTx/>
              <a:buSzTx/>
              <a:buFontTx/>
              <a:buNone/>
              <a:tabLst/>
              <a:defRPr/>
            </a:pPr>
            <a:r>
              <a:rPr kumimoji="0" lang="vi-VN" sz="2300" b="1" i="0" u="none" strike="noStrike" kern="1200" cap="none" spc="0" normalizeH="0" baseline="0" noProof="0" dirty="0">
                <a:ln>
                  <a:noFill/>
                </a:ln>
                <a:solidFill>
                  <a:prstClr val="white">
                    <a:lumMod val="10000"/>
                  </a:prstClr>
                </a:solidFill>
                <a:effectLst/>
                <a:highlight>
                  <a:srgbClr val="FFFF00"/>
                </a:highlight>
                <a:uLnTx/>
                <a:uFillTx/>
                <a:latin typeface="Times New Roman" panose="02020603050405020304" pitchFamily="18" charset="0"/>
                <a:cs typeface="Times New Roman" panose="02020603050405020304" pitchFamily="18" charset="0"/>
              </a:rPr>
              <a:t>Mở bài: </a:t>
            </a:r>
            <a:r>
              <a:rPr kumimoji="0" lang="vi-VN" sz="23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cs typeface="Times New Roman" panose="02020603050405020304" pitchFamily="18" charset="0"/>
              </a:rPr>
              <a:t>Giới thiệu được về “bệnh” nói, viết “sáo rỗng”; tầm quan trọng của việc khắc phục, giải quyết vấn đề</a:t>
            </a:r>
            <a:endParaRPr kumimoji="0" lang="en-SG" sz="23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cs typeface="Times New Roman" panose="02020603050405020304" pitchFamily="18" charset="0"/>
            </a:endParaRPr>
          </a:p>
          <a:p>
            <a:pPr marL="0" marR="0" lvl="0" indent="0" algn="just" defTabSz="914446" rtl="0" eaLnBrk="1" fontAlgn="auto" latinLnBrk="0" hangingPunct="1">
              <a:lnSpc>
                <a:spcPct val="100000"/>
              </a:lnSpc>
              <a:spcBef>
                <a:spcPts val="0"/>
              </a:spcBef>
              <a:spcAft>
                <a:spcPts val="800"/>
              </a:spcAft>
              <a:buClrTx/>
              <a:buSzTx/>
              <a:buFontTx/>
              <a:buNone/>
              <a:tabLst/>
              <a:defRPr/>
            </a:pPr>
            <a:r>
              <a:rPr kumimoji="0" lang="vi-VN" sz="2300" b="1" i="0" u="none" strike="noStrike" kern="1200" cap="none" spc="0" normalizeH="0" baseline="0" noProof="0" dirty="0">
                <a:ln>
                  <a:noFill/>
                </a:ln>
                <a:solidFill>
                  <a:prstClr val="white">
                    <a:lumMod val="10000"/>
                  </a:prstClr>
                </a:solidFill>
                <a:effectLst/>
                <a:highlight>
                  <a:srgbClr val="DEF1ED"/>
                </a:highlight>
                <a:uLnTx/>
                <a:uFillTx/>
                <a:latin typeface="Times New Roman" panose="02020603050405020304" pitchFamily="18" charset="0"/>
                <a:cs typeface="Times New Roman" panose="02020603050405020304" pitchFamily="18" charset="0"/>
              </a:rPr>
              <a:t>Thân bài:</a:t>
            </a:r>
            <a:endParaRPr kumimoji="0" lang="en-SG" sz="2300" b="1" i="0" u="none" strike="noStrike" kern="1200" cap="none" spc="0" normalizeH="0" baseline="0" noProof="0" dirty="0">
              <a:ln>
                <a:noFill/>
              </a:ln>
              <a:solidFill>
                <a:prstClr val="white">
                  <a:lumMod val="10000"/>
                </a:prstClr>
              </a:solidFill>
              <a:effectLst/>
              <a:highlight>
                <a:srgbClr val="DEF1ED"/>
              </a:highlight>
              <a:uLnTx/>
              <a:uFillTx/>
              <a:latin typeface="Times New Roman" panose="02020603050405020304" pitchFamily="18" charset="0"/>
              <a:cs typeface="Times New Roman" panose="02020603050405020304" pitchFamily="18" charset="0"/>
            </a:endParaRPr>
          </a:p>
          <a:p>
            <a:pPr marL="0" marR="0" lvl="0" indent="0" algn="just" defTabSz="914446" rtl="0" eaLnBrk="1" fontAlgn="auto" latinLnBrk="0" hangingPunct="1">
              <a:lnSpc>
                <a:spcPct val="100000"/>
              </a:lnSpc>
              <a:spcBef>
                <a:spcPts val="0"/>
              </a:spcBef>
              <a:spcAft>
                <a:spcPts val="800"/>
              </a:spcAft>
              <a:buClrTx/>
              <a:buSzTx/>
              <a:buFontTx/>
              <a:buNone/>
              <a:tabLst/>
              <a:defRPr/>
            </a:pPr>
            <a:r>
              <a:rPr kumimoji="0" lang="vi-VN" sz="23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cs typeface="Times New Roman" panose="02020603050405020304" pitchFamily="18" charset="0"/>
              </a:rPr>
              <a:t>Giải thích: từ "sáo"</a:t>
            </a:r>
            <a:endParaRPr kumimoji="0" lang="en-SG" sz="23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cs typeface="Times New Roman" panose="02020603050405020304" pitchFamily="18" charset="0"/>
            </a:endParaRPr>
          </a:p>
          <a:p>
            <a:pPr marL="0" marR="0" lvl="0" indent="0" algn="just" defTabSz="914446" rtl="0" eaLnBrk="1" fontAlgn="auto" latinLnBrk="0" hangingPunct="1">
              <a:lnSpc>
                <a:spcPct val="100000"/>
              </a:lnSpc>
              <a:spcBef>
                <a:spcPts val="0"/>
              </a:spcBef>
              <a:spcAft>
                <a:spcPts val="800"/>
              </a:spcAft>
              <a:buClrTx/>
              <a:buSzTx/>
              <a:buFontTx/>
              <a:buNone/>
              <a:tabLst/>
              <a:defRPr/>
            </a:pPr>
            <a:r>
              <a:rPr kumimoji="0" lang="vi-VN" sz="23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cs typeface="Times New Roman" panose="02020603050405020304" pitchFamily="18" charset="0"/>
              </a:rPr>
              <a:t>Phân tích vấn đề:</a:t>
            </a:r>
            <a:endParaRPr kumimoji="0" lang="en-SG" sz="23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cs typeface="Times New Roman" panose="02020603050405020304" pitchFamily="18" charset="0"/>
            </a:endParaRPr>
          </a:p>
          <a:p>
            <a:pPr marL="0" marR="0" lvl="0" indent="0" algn="just" defTabSz="914446" rtl="0" eaLnBrk="1" fontAlgn="auto" latinLnBrk="0" hangingPunct="1">
              <a:lnSpc>
                <a:spcPct val="100000"/>
              </a:lnSpc>
              <a:spcBef>
                <a:spcPts val="0"/>
              </a:spcBef>
              <a:spcAft>
                <a:spcPts val="800"/>
              </a:spcAft>
              <a:buClrTx/>
              <a:buSzTx/>
              <a:buFontTx/>
              <a:buNone/>
              <a:tabLst/>
              <a:defRPr/>
            </a:pPr>
            <a:r>
              <a:rPr kumimoji="0" lang="vi-VN" sz="23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cs typeface="Times New Roman" panose="02020603050405020304" pitchFamily="18" charset="0"/>
              </a:rPr>
              <a:t>+ Thực trạng của “bệnh” nói, viết "sáo rỗng" xuất hiện ở các khẩu hiệu, cách sử dụng từ ngữ của một bộ phận cán bộ trên hội nghị, VB báo cáo, những lúc trà dư tửu hậu,...</a:t>
            </a:r>
            <a:endParaRPr kumimoji="0" lang="en-SG" sz="23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cs typeface="Times New Roman" panose="02020603050405020304" pitchFamily="18" charset="0"/>
            </a:endParaRPr>
          </a:p>
          <a:p>
            <a:pPr marL="0" marR="0" lvl="0" indent="0" algn="just" defTabSz="914446" rtl="0" eaLnBrk="1" fontAlgn="auto" latinLnBrk="0" hangingPunct="1">
              <a:lnSpc>
                <a:spcPct val="100000"/>
              </a:lnSpc>
              <a:spcBef>
                <a:spcPts val="0"/>
              </a:spcBef>
              <a:spcAft>
                <a:spcPts val="800"/>
              </a:spcAft>
              <a:buClrTx/>
              <a:buSzTx/>
              <a:buFontTx/>
              <a:buNone/>
              <a:tabLst/>
              <a:defRPr/>
            </a:pPr>
            <a:r>
              <a:rPr kumimoji="0" lang="vi-VN" sz="23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cs typeface="Times New Roman" panose="02020603050405020304" pitchFamily="18" charset="0"/>
              </a:rPr>
              <a:t>+ Nguyên nhân: Tâm lí đám đông</a:t>
            </a:r>
            <a:endParaRPr kumimoji="0" lang="en-SG" sz="23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cs typeface="Times New Roman" panose="02020603050405020304" pitchFamily="18" charset="0"/>
            </a:endParaRPr>
          </a:p>
          <a:p>
            <a:pPr marL="0" marR="0" lvl="0" indent="0" algn="just" defTabSz="914446" rtl="0" eaLnBrk="1" fontAlgn="auto" latinLnBrk="0" hangingPunct="1">
              <a:lnSpc>
                <a:spcPct val="100000"/>
              </a:lnSpc>
              <a:spcBef>
                <a:spcPts val="0"/>
              </a:spcBef>
              <a:spcAft>
                <a:spcPts val="800"/>
              </a:spcAft>
              <a:buClrTx/>
              <a:buSzTx/>
              <a:buFontTx/>
              <a:buNone/>
              <a:tabLst/>
              <a:defRPr/>
            </a:pPr>
            <a:r>
              <a:rPr kumimoji="0" lang="vi-VN" sz="23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cs typeface="Times New Roman" panose="02020603050405020304" pitchFamily="18" charset="0"/>
              </a:rPr>
              <a:t>+ Giải pháp: Tự trang bị cho bản thân bản lĩnh, dũng khí, đạo đức, tri thức, niềm tin khoa học,. học hỏi, trau dồi tiếng Việt Kết bài: Cần nhận thức rõ tác hại của "căn bệnh" này để có giải pháp khắc phục và phòng tránh khả thi</a:t>
            </a:r>
            <a:endParaRPr kumimoji="0" lang="en-SG" sz="23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426749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 calcmode="lin" valueType="num">
                                      <p:cBhvr additive="base">
                                        <p:cTn id="12"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barn(inVertical)">
                                      <p:cBhvr>
                                        <p:cTn id="18" dur="500"/>
                                        <p:tgtEl>
                                          <p:spTgt spid="8">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barn(inVertical)">
                                      <p:cBhvr>
                                        <p:cTn id="23" dur="500"/>
                                        <p:tgtEl>
                                          <p:spTgt spid="1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8">
                                            <p:txEl>
                                              <p:pRg st="1" end="1"/>
                                            </p:txEl>
                                          </p:spTgt>
                                        </p:tgtEl>
                                        <p:attrNameLst>
                                          <p:attrName>style.visibility</p:attrName>
                                        </p:attrNameLst>
                                      </p:cBhvr>
                                      <p:to>
                                        <p:strVal val="visible"/>
                                      </p:to>
                                    </p:set>
                                    <p:animEffect transition="in" filter="barn(inVertical)">
                                      <p:cBhvr>
                                        <p:cTn id="28" dur="500"/>
                                        <p:tgtEl>
                                          <p:spTgt spid="1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8">
                                            <p:txEl>
                                              <p:pRg st="2" end="2"/>
                                            </p:txEl>
                                          </p:spTgt>
                                        </p:tgtEl>
                                        <p:attrNameLst>
                                          <p:attrName>style.visibility</p:attrName>
                                        </p:attrNameLst>
                                      </p:cBhvr>
                                      <p:to>
                                        <p:strVal val="visible"/>
                                      </p:to>
                                    </p:set>
                                    <p:animEffect transition="in" filter="barn(inVertical)">
                                      <p:cBhvr>
                                        <p:cTn id="33" dur="500"/>
                                        <p:tgtEl>
                                          <p:spTgt spid="18">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8">
                                            <p:txEl>
                                              <p:pRg st="3" end="3"/>
                                            </p:txEl>
                                          </p:spTgt>
                                        </p:tgtEl>
                                        <p:attrNameLst>
                                          <p:attrName>style.visibility</p:attrName>
                                        </p:attrNameLst>
                                      </p:cBhvr>
                                      <p:to>
                                        <p:strVal val="visible"/>
                                      </p:to>
                                    </p:set>
                                    <p:animEffect transition="in" filter="fade">
                                      <p:cBhvr>
                                        <p:cTn id="38" dur="1000"/>
                                        <p:tgtEl>
                                          <p:spTgt spid="18">
                                            <p:txEl>
                                              <p:pRg st="3" end="3"/>
                                            </p:txEl>
                                          </p:spTgt>
                                        </p:tgtEl>
                                      </p:cBhvr>
                                    </p:animEffect>
                                    <p:anim calcmode="lin" valueType="num">
                                      <p:cBhvr>
                                        <p:cTn id="39" dur="1000" fill="hold"/>
                                        <p:tgtEl>
                                          <p:spTgt spid="18">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1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8">
                                            <p:txEl>
                                              <p:pRg st="4" end="4"/>
                                            </p:txEl>
                                          </p:spTgt>
                                        </p:tgtEl>
                                        <p:attrNameLst>
                                          <p:attrName>style.visibility</p:attrName>
                                        </p:attrNameLst>
                                      </p:cBhvr>
                                      <p:to>
                                        <p:strVal val="visible"/>
                                      </p:to>
                                    </p:set>
                                    <p:animEffect transition="in" filter="barn(inVertical)">
                                      <p:cBhvr>
                                        <p:cTn id="45" dur="500"/>
                                        <p:tgtEl>
                                          <p:spTgt spid="18">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8">
                                            <p:txEl>
                                              <p:pRg st="5" end="5"/>
                                            </p:txEl>
                                          </p:spTgt>
                                        </p:tgtEl>
                                        <p:attrNameLst>
                                          <p:attrName>style.visibility</p:attrName>
                                        </p:attrNameLst>
                                      </p:cBhvr>
                                      <p:to>
                                        <p:strVal val="visible"/>
                                      </p:to>
                                    </p:set>
                                    <p:animEffect transition="in" filter="barn(inVertical)">
                                      <p:cBhvr>
                                        <p:cTn id="50" dur="500"/>
                                        <p:tgtEl>
                                          <p:spTgt spid="18">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8">
                                            <p:txEl>
                                              <p:pRg st="6" end="6"/>
                                            </p:txEl>
                                          </p:spTgt>
                                        </p:tgtEl>
                                        <p:attrNameLst>
                                          <p:attrName>style.visibility</p:attrName>
                                        </p:attrNameLst>
                                      </p:cBhvr>
                                      <p:to>
                                        <p:strVal val="visible"/>
                                      </p:to>
                                    </p:set>
                                    <p:anim calcmode="lin" valueType="num">
                                      <p:cBhvr additive="base">
                                        <p:cTn id="55" dur="500" fill="hold"/>
                                        <p:tgtEl>
                                          <p:spTgt spid="18">
                                            <p:txEl>
                                              <p:pRg st="6" end="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D0EFF-70CE-3EE0-CDE6-A158BD92923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D8BA47F-714B-CE81-F085-EB7AB0CA95B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F6FF3082-6D1F-A5AF-D9BE-BDCC19A105C8}"/>
              </a:ext>
            </a:extLst>
          </p:cNvPr>
          <p:cNvSpPr txBox="1"/>
          <p:nvPr/>
        </p:nvSpPr>
        <p:spPr>
          <a:xfrm>
            <a:off x="5360895" y="139603"/>
            <a:ext cx="4321048" cy="83452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CÂU 2</a:t>
            </a:r>
            <a:endParaRPr kumimoji="0" lang="en-SG" sz="36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Group 2">
            <a:extLst>
              <a:ext uri="{FF2B5EF4-FFF2-40B4-BE49-F238E27FC236}">
                <a16:creationId xmlns:a16="http://schemas.microsoft.com/office/drawing/2014/main" id="{DB96B08A-F187-E3B7-1E1A-889884A46EBF}"/>
              </a:ext>
            </a:extLst>
          </p:cNvPr>
          <p:cNvGrpSpPr/>
          <p:nvPr/>
        </p:nvGrpSpPr>
        <p:grpSpPr>
          <a:xfrm>
            <a:off x="3164306" y="1640614"/>
            <a:ext cx="8408754" cy="4557371"/>
            <a:chOff x="4557820" y="1639032"/>
            <a:chExt cx="6879004" cy="3437936"/>
          </a:xfrm>
        </p:grpSpPr>
        <p:sp>
          <p:nvSpPr>
            <p:cNvPr id="5" name="Google Shape;1486;p46">
              <a:extLst>
                <a:ext uri="{FF2B5EF4-FFF2-40B4-BE49-F238E27FC236}">
                  <a16:creationId xmlns:a16="http://schemas.microsoft.com/office/drawing/2014/main" id="{CC7C9E81-CFA7-8FA2-AFA8-94C253103A77}"/>
                </a:ext>
              </a:extLst>
            </p:cNvPr>
            <p:cNvSpPr/>
            <p:nvPr/>
          </p:nvSpPr>
          <p:spPr>
            <a:xfrm>
              <a:off x="4557820" y="1639032"/>
              <a:ext cx="6879004" cy="3437936"/>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chemeClr val="accent4">
                <a:lumMod val="20000"/>
                <a:lumOff val="80000"/>
              </a:schemeClr>
            </a:solidFill>
            <a:ln w="12700" cmpd="sng">
              <a:solidFill>
                <a:srgbClr val="682F2D"/>
              </a:solidFill>
              <a:prstDash val="dash"/>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ysClr val="windowText" lastClr="000000"/>
                </a:solidFill>
                <a:effectLst/>
                <a:uLnTx/>
                <a:uFillTx/>
                <a:latin typeface="Arial"/>
                <a:ea typeface="字魂86号-杨任东楷书"/>
                <a:cs typeface="+mn-cs"/>
              </a:endParaRPr>
            </a:p>
          </p:txBody>
        </p:sp>
        <p:sp>
          <p:nvSpPr>
            <p:cNvPr id="6" name="TextBox 5">
              <a:extLst>
                <a:ext uri="{FF2B5EF4-FFF2-40B4-BE49-F238E27FC236}">
                  <a16:creationId xmlns:a16="http://schemas.microsoft.com/office/drawing/2014/main" id="{613C377B-614B-8372-5D4D-091622BD5ECF}"/>
                </a:ext>
              </a:extLst>
            </p:cNvPr>
            <p:cNvSpPr txBox="1"/>
            <p:nvPr/>
          </p:nvSpPr>
          <p:spPr>
            <a:xfrm flipH="1">
              <a:off x="4895326" y="1884692"/>
              <a:ext cx="6203993" cy="2751296"/>
            </a:xfrm>
            <a:prstGeom prst="rect">
              <a:avLst/>
            </a:prstGeom>
            <a:noFill/>
          </p:spPr>
          <p:txBody>
            <a:bodyPr wrap="square">
              <a:spAutoFit/>
            </a:bodyPr>
            <a:lstStyle/>
            <a:p>
              <a:pPr algn="ctr">
                <a:spcAft>
                  <a:spcPts val="800"/>
                </a:spcAft>
              </a:pPr>
              <a:r>
                <a:rPr lang="vi-VN" sz="33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Ở phần thân bài, văn bản đã triển khai theo trình tự trình bày nhận thức về vấn đề trước, đề xuất giải pháp sau hay kết hợp trình bày nhận thức với đề xuất giải pháp? Theo em, trình tự mà tác giả lựa chọn có ưu thế gì trong việc trình bày vấn đề mà văn bản nêu lên?</a:t>
              </a:r>
              <a:endParaRPr lang="en-SG" sz="33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7" name="Picture 6">
            <a:extLst>
              <a:ext uri="{FF2B5EF4-FFF2-40B4-BE49-F238E27FC236}">
                <a16:creationId xmlns:a16="http://schemas.microsoft.com/office/drawing/2014/main" id="{493054F2-4B82-DC19-839D-D13443339CAF}"/>
              </a:ext>
            </a:extLst>
          </p:cNvPr>
          <p:cNvPicPr>
            <a:picLocks noChangeAspect="1"/>
          </p:cNvPicPr>
          <p:nvPr/>
        </p:nvPicPr>
        <p:blipFill>
          <a:blip r:embed="rId3"/>
          <a:stretch>
            <a:fillRect/>
          </a:stretch>
        </p:blipFill>
        <p:spPr>
          <a:xfrm>
            <a:off x="547935" y="3418429"/>
            <a:ext cx="2616371" cy="3351691"/>
          </a:xfrm>
          <a:prstGeom prst="rect">
            <a:avLst/>
          </a:prstGeom>
        </p:spPr>
      </p:pic>
    </p:spTree>
    <p:extLst>
      <p:ext uri="{BB962C8B-B14F-4D97-AF65-F5344CB8AC3E}">
        <p14:creationId xmlns:p14="http://schemas.microsoft.com/office/powerpoint/2010/main" val="35854337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4C83B-75AF-963C-A6D7-9257D4905CB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76BD9C3-51ED-F149-C2E6-796A1E0B69FD}"/>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B3290B3-B362-C615-3CB0-743F6CF31E88}"/>
              </a:ext>
            </a:extLst>
          </p:cNvPr>
          <p:cNvSpPr txBox="1"/>
          <p:nvPr/>
        </p:nvSpPr>
        <p:spPr>
          <a:xfrm>
            <a:off x="5360895" y="139603"/>
            <a:ext cx="4321048" cy="83452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CÂU 2</a:t>
            </a:r>
            <a:endParaRPr kumimoji="0" lang="en-SG" sz="36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8" name="组合 10">
            <a:extLst>
              <a:ext uri="{FF2B5EF4-FFF2-40B4-BE49-F238E27FC236}">
                <a16:creationId xmlns:a16="http://schemas.microsoft.com/office/drawing/2014/main" id="{DA9A055B-20C5-069F-3555-7A090694D104}"/>
              </a:ext>
            </a:extLst>
          </p:cNvPr>
          <p:cNvGrpSpPr/>
          <p:nvPr/>
        </p:nvGrpSpPr>
        <p:grpSpPr>
          <a:xfrm>
            <a:off x="427468" y="2227156"/>
            <a:ext cx="3217100" cy="4490319"/>
            <a:chOff x="540" y="6427"/>
            <a:chExt cx="4630" cy="7073"/>
          </a:xfrm>
        </p:grpSpPr>
        <p:grpSp>
          <p:nvGrpSpPr>
            <p:cNvPr id="9" name="组合 11">
              <a:extLst>
                <a:ext uri="{FF2B5EF4-FFF2-40B4-BE49-F238E27FC236}">
                  <a16:creationId xmlns:a16="http://schemas.microsoft.com/office/drawing/2014/main" id="{2DFD51D2-9E5E-7D82-2F91-EC63A8C29E34}"/>
                </a:ext>
              </a:extLst>
            </p:cNvPr>
            <p:cNvGrpSpPr/>
            <p:nvPr/>
          </p:nvGrpSpPr>
          <p:grpSpPr>
            <a:xfrm>
              <a:off x="2522" y="6427"/>
              <a:ext cx="1146" cy="1146"/>
              <a:chOff x="3250" y="6121"/>
              <a:chExt cx="1146" cy="1146"/>
            </a:xfrm>
          </p:grpSpPr>
          <p:sp>
            <p:nvSpPr>
              <p:cNvPr id="11" name="椭圆 1">
                <a:extLst>
                  <a:ext uri="{FF2B5EF4-FFF2-40B4-BE49-F238E27FC236}">
                    <a16:creationId xmlns:a16="http://schemas.microsoft.com/office/drawing/2014/main" id="{06692FE4-BAC7-693D-630C-CFD18974888F}"/>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149" rtl="0" eaLnBrk="1" fontAlgn="auto" latinLnBrk="0" hangingPunct="1">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12" name="TextBox 32">
                <a:extLst>
                  <a:ext uri="{FF2B5EF4-FFF2-40B4-BE49-F238E27FC236}">
                    <a16:creationId xmlns:a16="http://schemas.microsoft.com/office/drawing/2014/main" id="{73B13A1A-B244-99DA-8C46-FA9E58601EA6}"/>
                  </a:ext>
                </a:extLst>
              </p:cNvPr>
              <p:cNvSpPr txBox="1">
                <a:spLocks noChangeArrowheads="1"/>
              </p:cNvSpPr>
              <p:nvPr/>
            </p:nvSpPr>
            <p:spPr bwMode="auto">
              <a:xfrm>
                <a:off x="3398" y="6227"/>
                <a:ext cx="856"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149" rtl="0" eaLnBrk="1" fontAlgn="auto" latinLnBrk="0" hangingPunct="1">
                  <a:spcBef>
                    <a:spcPts val="0"/>
                  </a:spcBef>
                  <a:spcAft>
                    <a:spcPts val="0"/>
                  </a:spcAft>
                  <a:buClrTx/>
                  <a:buSzTx/>
                  <a:buFontTx/>
                  <a:buNone/>
                  <a:tabLst/>
                  <a:defRPr/>
                </a:pPr>
                <a:r>
                  <a:rPr kumimoji="0" lang="en-US" altLang="zh-CN" sz="319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01</a:t>
                </a:r>
              </a:p>
            </p:txBody>
          </p:sp>
        </p:grpSp>
        <p:sp>
          <p:nvSpPr>
            <p:cNvPr id="10" name="TextBox 76">
              <a:extLst>
                <a:ext uri="{FF2B5EF4-FFF2-40B4-BE49-F238E27FC236}">
                  <a16:creationId xmlns:a16="http://schemas.microsoft.com/office/drawing/2014/main" id="{E11E8822-49FA-6CAD-D6FB-7FEC5ED8B877}"/>
                </a:ext>
              </a:extLst>
            </p:cNvPr>
            <p:cNvSpPr txBox="1"/>
            <p:nvPr/>
          </p:nvSpPr>
          <p:spPr>
            <a:xfrm>
              <a:off x="540" y="7925"/>
              <a:ext cx="4630" cy="5575"/>
            </a:xfrm>
            <a:prstGeom prst="rect">
              <a:avLst/>
            </a:prstGeom>
            <a:noFill/>
          </p:spPr>
          <p:txBody>
            <a:bodyPr wrap="square" rtlCol="0">
              <a:spAutoFit/>
            </a:bodyPr>
            <a:lstStyle/>
            <a:p>
              <a:pPr algn="ctr">
                <a:spcAft>
                  <a:spcPts val="800"/>
                </a:spcAft>
              </a:pPr>
              <a:r>
                <a:rPr lang="vi-VN" sz="3200" dirty="0">
                  <a:solidFill>
                    <a:schemeClr val="bg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Ở phần thân bài, VB đã triển khai theo trình tự trình bày nhận thức về vấn đề trước, đề xuất giải pháp sau.</a:t>
              </a:r>
              <a:endParaRPr lang="en-SG" sz="32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3" name="图片 2">
            <a:extLst>
              <a:ext uri="{FF2B5EF4-FFF2-40B4-BE49-F238E27FC236}">
                <a16:creationId xmlns:a16="http://schemas.microsoft.com/office/drawing/2014/main" id="{77AD9A82-D5BB-2524-AE59-FAD5E60B40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2121" y="1476857"/>
            <a:ext cx="1701283" cy="1701283"/>
          </a:xfrm>
          <a:prstGeom prst="rect">
            <a:avLst/>
          </a:prstGeom>
        </p:spPr>
      </p:pic>
      <p:grpSp>
        <p:nvGrpSpPr>
          <p:cNvPr id="14" name="组合 33">
            <a:extLst>
              <a:ext uri="{FF2B5EF4-FFF2-40B4-BE49-F238E27FC236}">
                <a16:creationId xmlns:a16="http://schemas.microsoft.com/office/drawing/2014/main" id="{4A1ACD5E-1A33-8841-A3F1-7ABF83F24CFE}"/>
              </a:ext>
            </a:extLst>
          </p:cNvPr>
          <p:cNvGrpSpPr/>
          <p:nvPr/>
        </p:nvGrpSpPr>
        <p:grpSpPr>
          <a:xfrm>
            <a:off x="6859513" y="1476857"/>
            <a:ext cx="4852199" cy="5040119"/>
            <a:chOff x="3817" y="6427"/>
            <a:chExt cx="6155" cy="7939"/>
          </a:xfrm>
        </p:grpSpPr>
        <p:grpSp>
          <p:nvGrpSpPr>
            <p:cNvPr id="15" name="组合 34">
              <a:extLst>
                <a:ext uri="{FF2B5EF4-FFF2-40B4-BE49-F238E27FC236}">
                  <a16:creationId xmlns:a16="http://schemas.microsoft.com/office/drawing/2014/main" id="{3D34F179-E085-A075-4217-FB4EAA744575}"/>
                </a:ext>
              </a:extLst>
            </p:cNvPr>
            <p:cNvGrpSpPr/>
            <p:nvPr/>
          </p:nvGrpSpPr>
          <p:grpSpPr>
            <a:xfrm>
              <a:off x="6744" y="6427"/>
              <a:ext cx="1146" cy="1146"/>
              <a:chOff x="11167" y="6123"/>
              <a:chExt cx="1146" cy="1146"/>
            </a:xfrm>
          </p:grpSpPr>
          <p:sp>
            <p:nvSpPr>
              <p:cNvPr id="17" name="椭圆 1">
                <a:extLst>
                  <a:ext uri="{FF2B5EF4-FFF2-40B4-BE49-F238E27FC236}">
                    <a16:creationId xmlns:a16="http://schemas.microsoft.com/office/drawing/2014/main" id="{35F453AD-50F1-4139-2CE4-DBEC7E6A062F}"/>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149" rtl="0" eaLnBrk="1" fontAlgn="auto" latinLnBrk="0" hangingPunct="1">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18" name="TextBox 32">
                <a:extLst>
                  <a:ext uri="{FF2B5EF4-FFF2-40B4-BE49-F238E27FC236}">
                    <a16:creationId xmlns:a16="http://schemas.microsoft.com/office/drawing/2014/main" id="{9E00B707-71DC-FB50-22B2-C08AE299F265}"/>
                  </a:ext>
                </a:extLst>
              </p:cNvPr>
              <p:cNvSpPr txBox="1">
                <a:spLocks noChangeArrowheads="1"/>
              </p:cNvSpPr>
              <p:nvPr/>
            </p:nvSpPr>
            <p:spPr bwMode="auto">
              <a:xfrm>
                <a:off x="11266" y="6236"/>
                <a:ext cx="755"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149" rtl="0" eaLnBrk="1" fontAlgn="auto" latinLnBrk="0" hangingPunct="1">
                  <a:spcBef>
                    <a:spcPts val="0"/>
                  </a:spcBef>
                  <a:spcAft>
                    <a:spcPts val="0"/>
                  </a:spcAft>
                  <a:buClrTx/>
                  <a:buSzTx/>
                  <a:buFontTx/>
                  <a:buNone/>
                  <a:tabLst/>
                  <a:defRPr/>
                </a:pPr>
                <a:r>
                  <a:rPr kumimoji="0" lang="en-US" altLang="zh-CN" sz="319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02</a:t>
                </a:r>
              </a:p>
            </p:txBody>
          </p:sp>
        </p:grpSp>
        <p:sp>
          <p:nvSpPr>
            <p:cNvPr id="16" name="TextBox 76">
              <a:extLst>
                <a:ext uri="{FF2B5EF4-FFF2-40B4-BE49-F238E27FC236}">
                  <a16:creationId xmlns:a16="http://schemas.microsoft.com/office/drawing/2014/main" id="{19F659F5-7A6A-25F2-AEBE-1935EC044882}"/>
                </a:ext>
              </a:extLst>
            </p:cNvPr>
            <p:cNvSpPr txBox="1"/>
            <p:nvPr/>
          </p:nvSpPr>
          <p:spPr>
            <a:xfrm>
              <a:off x="3817" y="8015"/>
              <a:ext cx="6155" cy="6351"/>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a:spcAft>
                  <a:spcPts val="800"/>
                </a:spcAft>
              </a:pPr>
              <a:r>
                <a:rPr lang="vi-VN" sz="3200" dirty="0">
                  <a:solidFill>
                    <a:schemeClr val="bg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Trình tự mà tác giả lựa chọn có ưu thế trong việc trình bày vấn đề mà VB nêu lên: Sự nhận thức vấn đề càng sâu sắc thì phần giải pháp càng có sức thuyết phục, vấn đề được nhìn nhận một cách tập trung.</a:t>
              </a:r>
              <a:endParaRPr lang="en-SG" sz="32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9" name="图片 40">
            <a:extLst>
              <a:ext uri="{FF2B5EF4-FFF2-40B4-BE49-F238E27FC236}">
                <a16:creationId xmlns:a16="http://schemas.microsoft.com/office/drawing/2014/main" id="{A093857D-7907-9AC7-AB88-A8EB7DBD18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74821" y="711904"/>
            <a:ext cx="1701283" cy="1701283"/>
          </a:xfrm>
          <a:prstGeom prst="rect">
            <a:avLst/>
          </a:prstGeom>
        </p:spPr>
      </p:pic>
      <p:grpSp>
        <p:nvGrpSpPr>
          <p:cNvPr id="20" name="Group 19">
            <a:extLst>
              <a:ext uri="{FF2B5EF4-FFF2-40B4-BE49-F238E27FC236}">
                <a16:creationId xmlns:a16="http://schemas.microsoft.com/office/drawing/2014/main" id="{AA36DFEC-94C2-B317-4576-722A8676395C}"/>
              </a:ext>
            </a:extLst>
          </p:cNvPr>
          <p:cNvGrpSpPr/>
          <p:nvPr/>
        </p:nvGrpSpPr>
        <p:grpSpPr>
          <a:xfrm>
            <a:off x="4158327" y="3018607"/>
            <a:ext cx="2720695" cy="3607808"/>
            <a:chOff x="11604736" y="839607"/>
            <a:chExt cx="6309347" cy="8177673"/>
          </a:xfrm>
        </p:grpSpPr>
        <p:sp>
          <p:nvSpPr>
            <p:cNvPr id="21" name="Freeform 16">
              <a:extLst>
                <a:ext uri="{FF2B5EF4-FFF2-40B4-BE49-F238E27FC236}">
                  <a16:creationId xmlns:a16="http://schemas.microsoft.com/office/drawing/2014/main" id="{C4ECA01D-9AE7-AF7A-FAE8-25194A0417C9}"/>
                </a:ext>
              </a:extLst>
            </p:cNvPr>
            <p:cNvSpPr/>
            <p:nvPr/>
          </p:nvSpPr>
          <p:spPr>
            <a:xfrm rot="-9800757">
              <a:off x="15541212" y="6452982"/>
              <a:ext cx="458368" cy="2564298"/>
            </a:xfrm>
            <a:custGeom>
              <a:avLst/>
              <a:gdLst/>
              <a:ahLst/>
              <a:cxnLst/>
              <a:rect l="l" t="t" r="r" b="b"/>
              <a:pathLst>
                <a:path w="458368" h="2564298">
                  <a:moveTo>
                    <a:pt x="0" y="0"/>
                  </a:moveTo>
                  <a:lnTo>
                    <a:pt x="458369" y="0"/>
                  </a:lnTo>
                  <a:lnTo>
                    <a:pt x="458369" y="2564298"/>
                  </a:lnTo>
                  <a:lnTo>
                    <a:pt x="0" y="25642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Freeform 17">
              <a:extLst>
                <a:ext uri="{FF2B5EF4-FFF2-40B4-BE49-F238E27FC236}">
                  <a16:creationId xmlns:a16="http://schemas.microsoft.com/office/drawing/2014/main" id="{9A9A7E78-9CDA-DAE9-EC71-E76D4D8E6D5D}"/>
                </a:ext>
              </a:extLst>
            </p:cNvPr>
            <p:cNvSpPr/>
            <p:nvPr/>
          </p:nvSpPr>
          <p:spPr>
            <a:xfrm rot="20709433">
              <a:off x="11604736" y="4324391"/>
              <a:ext cx="3946268" cy="3278989"/>
            </a:xfrm>
            <a:custGeom>
              <a:avLst/>
              <a:gdLst/>
              <a:ahLst/>
              <a:cxnLst/>
              <a:rect l="l" t="t" r="r" b="b"/>
              <a:pathLst>
                <a:path w="3946267" h="3278989">
                  <a:moveTo>
                    <a:pt x="0" y="0"/>
                  </a:moveTo>
                  <a:lnTo>
                    <a:pt x="3946267" y="0"/>
                  </a:lnTo>
                  <a:lnTo>
                    <a:pt x="3946267" y="3278989"/>
                  </a:lnTo>
                  <a:lnTo>
                    <a:pt x="0" y="327898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Freeform 18">
              <a:extLst>
                <a:ext uri="{FF2B5EF4-FFF2-40B4-BE49-F238E27FC236}">
                  <a16:creationId xmlns:a16="http://schemas.microsoft.com/office/drawing/2014/main" id="{C4E0C316-E58E-8856-60CA-816C9B28B186}"/>
                </a:ext>
              </a:extLst>
            </p:cNvPr>
            <p:cNvSpPr/>
            <p:nvPr/>
          </p:nvSpPr>
          <p:spPr>
            <a:xfrm rot="-3671378">
              <a:off x="14207454" y="258863"/>
              <a:ext cx="3125885" cy="4287373"/>
            </a:xfrm>
            <a:custGeom>
              <a:avLst/>
              <a:gdLst/>
              <a:ahLst/>
              <a:cxnLst/>
              <a:rect l="l" t="t" r="r" b="b"/>
              <a:pathLst>
                <a:path w="3125885" h="4287373">
                  <a:moveTo>
                    <a:pt x="0" y="0"/>
                  </a:moveTo>
                  <a:lnTo>
                    <a:pt x="3125885" y="0"/>
                  </a:lnTo>
                  <a:lnTo>
                    <a:pt x="3125885" y="4287373"/>
                  </a:lnTo>
                  <a:lnTo>
                    <a:pt x="0" y="428737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4489432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750" fill="hold"/>
                                        <p:tgtEl>
                                          <p:spTgt spid="13"/>
                                        </p:tgtEl>
                                        <p:attrNameLst>
                                          <p:attrName>ppt_x</p:attrName>
                                        </p:attrNameLst>
                                      </p:cBhvr>
                                      <p:tavLst>
                                        <p:tav tm="0">
                                          <p:val>
                                            <p:strVal val="1+#ppt_w/2"/>
                                          </p:val>
                                        </p:tav>
                                        <p:tav tm="100000">
                                          <p:val>
                                            <p:strVal val="#ppt_x"/>
                                          </p:val>
                                        </p:tav>
                                      </p:tavLst>
                                    </p:anim>
                                    <p:anim calcmode="lin" valueType="num">
                                      <p:cBhvr additive="base">
                                        <p:cTn id="14" dur="75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750" fill="hold"/>
                                        <p:tgtEl>
                                          <p:spTgt spid="8"/>
                                        </p:tgtEl>
                                        <p:attrNameLst>
                                          <p:attrName>ppt_x</p:attrName>
                                        </p:attrNameLst>
                                      </p:cBhvr>
                                      <p:tavLst>
                                        <p:tav tm="0">
                                          <p:val>
                                            <p:strVal val="#ppt_x"/>
                                          </p:val>
                                        </p:tav>
                                        <p:tav tm="100000">
                                          <p:val>
                                            <p:strVal val="#ppt_x"/>
                                          </p:val>
                                        </p:tav>
                                      </p:tavLst>
                                    </p:anim>
                                    <p:anim calcmode="lin" valueType="num">
                                      <p:cBhvr additive="base">
                                        <p:cTn id="20"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750" fill="hold"/>
                                        <p:tgtEl>
                                          <p:spTgt spid="19"/>
                                        </p:tgtEl>
                                        <p:attrNameLst>
                                          <p:attrName>ppt_x</p:attrName>
                                        </p:attrNameLst>
                                      </p:cBhvr>
                                      <p:tavLst>
                                        <p:tav tm="0">
                                          <p:val>
                                            <p:strVal val="1+#ppt_w/2"/>
                                          </p:val>
                                        </p:tav>
                                        <p:tav tm="100000">
                                          <p:val>
                                            <p:strVal val="#ppt_x"/>
                                          </p:val>
                                        </p:tav>
                                      </p:tavLst>
                                    </p:anim>
                                    <p:anim calcmode="lin" valueType="num">
                                      <p:cBhvr additive="base">
                                        <p:cTn id="26" dur="75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750" fill="hold"/>
                                        <p:tgtEl>
                                          <p:spTgt spid="14"/>
                                        </p:tgtEl>
                                        <p:attrNameLst>
                                          <p:attrName>ppt_x</p:attrName>
                                        </p:attrNameLst>
                                      </p:cBhvr>
                                      <p:tavLst>
                                        <p:tav tm="0">
                                          <p:val>
                                            <p:strVal val="#ppt_x"/>
                                          </p:val>
                                        </p:tav>
                                        <p:tav tm="100000">
                                          <p:val>
                                            <p:strVal val="#ppt_x"/>
                                          </p:val>
                                        </p:tav>
                                      </p:tavLst>
                                    </p:anim>
                                    <p:anim calcmode="lin" valueType="num">
                                      <p:cBhvr additive="base">
                                        <p:cTn id="32"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CCC5B-E1E8-5E7B-664E-BD03BE21D57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63CA06E-2651-0EBC-E19D-B882005299A5}"/>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E94ECF6-951B-1BE5-3A6D-69A5F2B62212}"/>
              </a:ext>
            </a:extLst>
          </p:cNvPr>
          <p:cNvSpPr txBox="1"/>
          <p:nvPr/>
        </p:nvSpPr>
        <p:spPr>
          <a:xfrm>
            <a:off x="5127585" y="156324"/>
            <a:ext cx="4102770" cy="75206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3</a:t>
            </a:r>
            <a:endParaRPr kumimoji="0" lang="en-SG" sz="32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Freeform 4">
            <a:extLst>
              <a:ext uri="{FF2B5EF4-FFF2-40B4-BE49-F238E27FC236}">
                <a16:creationId xmlns:a16="http://schemas.microsoft.com/office/drawing/2014/main" id="{4352069D-F268-F9EF-E987-F966F9043663}"/>
              </a:ext>
            </a:extLst>
          </p:cNvPr>
          <p:cNvSpPr/>
          <p:nvPr/>
        </p:nvSpPr>
        <p:spPr>
          <a:xfrm>
            <a:off x="323625" y="3284849"/>
            <a:ext cx="3341673" cy="3582453"/>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457211" rtl="0" eaLnBrk="1" fontAlgn="auto" latinLnBrk="0" hangingPunct="1">
              <a:lnSpc>
                <a:spcPct val="100000"/>
              </a:lnSpc>
              <a:spcBef>
                <a:spcPts val="0"/>
              </a:spcBef>
              <a:spcAft>
                <a:spcPts val="0"/>
              </a:spcAft>
              <a:buClrTx/>
              <a:buSzTx/>
              <a:buFontTx/>
              <a:buNone/>
              <a:tabLst/>
              <a:defRPr/>
            </a:pPr>
            <a:endParaRPr kumimoji="0" lang="en-SG" sz="900" b="0" i="0" u="none" strike="noStrike" kern="1200" cap="none" spc="0" normalizeH="0" baseline="0" noProof="0" dirty="0">
              <a:ln>
                <a:noFill/>
              </a:ln>
              <a:solidFill>
                <a:prstClr val="black"/>
              </a:solidFill>
              <a:effectLst/>
              <a:uLnTx/>
              <a:uFillTx/>
              <a:latin typeface="Calibri"/>
              <a:ea typeface="+mn-ea"/>
              <a:cs typeface="Arial"/>
              <a:sym typeface="Arial"/>
            </a:endParaRPr>
          </a:p>
        </p:txBody>
      </p:sp>
      <p:grpSp>
        <p:nvGrpSpPr>
          <p:cNvPr id="10" name="Group 9">
            <a:extLst>
              <a:ext uri="{FF2B5EF4-FFF2-40B4-BE49-F238E27FC236}">
                <a16:creationId xmlns:a16="http://schemas.microsoft.com/office/drawing/2014/main" id="{614E8730-FC16-7E0E-C4C3-55D665475DA3}"/>
              </a:ext>
            </a:extLst>
          </p:cNvPr>
          <p:cNvGrpSpPr/>
          <p:nvPr/>
        </p:nvGrpSpPr>
        <p:grpSpPr>
          <a:xfrm>
            <a:off x="3346104" y="1141545"/>
            <a:ext cx="8474571" cy="5604220"/>
            <a:chOff x="0" y="0"/>
            <a:chExt cx="4997794" cy="3075612"/>
          </a:xfrm>
        </p:grpSpPr>
        <p:sp>
          <p:nvSpPr>
            <p:cNvPr id="11" name="Freeform 30">
              <a:extLst>
                <a:ext uri="{FF2B5EF4-FFF2-40B4-BE49-F238E27FC236}">
                  <a16:creationId xmlns:a16="http://schemas.microsoft.com/office/drawing/2014/main" id="{11C99D43-E328-AE27-FB38-EAB564C4B128}"/>
                </a:ext>
              </a:extLst>
            </p:cNvPr>
            <p:cNvSpPr/>
            <p:nvPr/>
          </p:nvSpPr>
          <p:spPr>
            <a:xfrm>
              <a:off x="0" y="0"/>
              <a:ext cx="4920979" cy="3075612"/>
            </a:xfrm>
            <a:custGeom>
              <a:avLst/>
              <a:gdLst/>
              <a:ahLst/>
              <a:cxnLst/>
              <a:rect l="l" t="t" r="r" b="b"/>
              <a:pathLst>
                <a:path w="4920979" h="3075612">
                  <a:moveTo>
                    <a:pt x="0" y="0"/>
                  </a:moveTo>
                  <a:lnTo>
                    <a:pt x="4920979" y="0"/>
                  </a:lnTo>
                  <a:lnTo>
                    <a:pt x="4920979" y="3075612"/>
                  </a:lnTo>
                  <a:lnTo>
                    <a:pt x="0" y="307561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a:ln cap="sq">
              <a:noFill/>
              <a:prstDash val="solid"/>
              <a:miter/>
            </a:ln>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Freeform 31">
              <a:extLst>
                <a:ext uri="{FF2B5EF4-FFF2-40B4-BE49-F238E27FC236}">
                  <a16:creationId xmlns:a16="http://schemas.microsoft.com/office/drawing/2014/main" id="{186C0414-88DF-0410-FC0D-D7072A082156}"/>
                </a:ext>
              </a:extLst>
            </p:cNvPr>
            <p:cNvSpPr/>
            <p:nvPr/>
          </p:nvSpPr>
          <p:spPr>
            <a:xfrm rot="1032955">
              <a:off x="4220962" y="393608"/>
              <a:ext cx="776832" cy="1002952"/>
            </a:xfrm>
            <a:custGeom>
              <a:avLst/>
              <a:gdLst/>
              <a:ahLst/>
              <a:cxnLst/>
              <a:rect l="l" t="t" r="r" b="b"/>
              <a:pathLst>
                <a:path w="776832" h="1002952">
                  <a:moveTo>
                    <a:pt x="0" y="0"/>
                  </a:moveTo>
                  <a:lnTo>
                    <a:pt x="776831" y="0"/>
                  </a:lnTo>
                  <a:lnTo>
                    <a:pt x="776831" y="1002952"/>
                  </a:lnTo>
                  <a:lnTo>
                    <a:pt x="0" y="100295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Freeform 32">
              <a:extLst>
                <a:ext uri="{FF2B5EF4-FFF2-40B4-BE49-F238E27FC236}">
                  <a16:creationId xmlns:a16="http://schemas.microsoft.com/office/drawing/2014/main" id="{D88CEBDC-09C5-E698-0AD8-58FC99F8C8E0}"/>
                </a:ext>
              </a:extLst>
            </p:cNvPr>
            <p:cNvSpPr/>
            <p:nvPr/>
          </p:nvSpPr>
          <p:spPr>
            <a:xfrm rot="-190098">
              <a:off x="89754" y="477299"/>
              <a:ext cx="573460" cy="684728"/>
            </a:xfrm>
            <a:custGeom>
              <a:avLst/>
              <a:gdLst/>
              <a:ahLst/>
              <a:cxnLst/>
              <a:rect l="l" t="t" r="r" b="b"/>
              <a:pathLst>
                <a:path w="573460" h="684728">
                  <a:moveTo>
                    <a:pt x="0" y="0"/>
                  </a:moveTo>
                  <a:lnTo>
                    <a:pt x="573460" y="0"/>
                  </a:lnTo>
                  <a:lnTo>
                    <a:pt x="573460" y="684728"/>
                  </a:lnTo>
                  <a:lnTo>
                    <a:pt x="0" y="68472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 name="TextBox 54">
            <a:extLst>
              <a:ext uri="{FF2B5EF4-FFF2-40B4-BE49-F238E27FC236}">
                <a16:creationId xmlns:a16="http://schemas.microsoft.com/office/drawing/2014/main" id="{8F39979E-1325-E440-5B9A-ECE297DE1563}"/>
              </a:ext>
            </a:extLst>
          </p:cNvPr>
          <p:cNvSpPr txBox="1"/>
          <p:nvPr/>
        </p:nvSpPr>
        <p:spPr>
          <a:xfrm>
            <a:off x="3984493" y="2919273"/>
            <a:ext cx="6374849" cy="2308324"/>
          </a:xfrm>
          <a:prstGeom prst="rect">
            <a:avLst/>
          </a:prstGeom>
          <a:noFill/>
        </p:spPr>
        <p:txBody>
          <a:bodyPr wrap="square">
            <a:spAutoFit/>
          </a:bodyPr>
          <a:lstStyle/>
          <a:p>
            <a:pPr algn="ctr"/>
            <a:r>
              <a:rPr lang="vi-VN" sz="4800" dirty="0">
                <a:solidFill>
                  <a:schemeClr val="bg1">
                    <a:lumMod val="10000"/>
                  </a:schemeClr>
                </a:solidFill>
                <a:latin typeface="+mj-lt"/>
              </a:rPr>
              <a:t>Tác giả đã dùng những lí lẽ, bằng chứng nào để làm sáng tỏ vấn đề?</a:t>
            </a:r>
            <a:endParaRPr lang="en-SG" sz="4800" dirty="0">
              <a:solidFill>
                <a:schemeClr val="bg1">
                  <a:lumMod val="10000"/>
                </a:schemeClr>
              </a:solidFill>
              <a:latin typeface="+mj-lt"/>
            </a:endParaRPr>
          </a:p>
        </p:txBody>
      </p:sp>
    </p:spTree>
    <p:extLst>
      <p:ext uri="{BB962C8B-B14F-4D97-AF65-F5344CB8AC3E}">
        <p14:creationId xmlns:p14="http://schemas.microsoft.com/office/powerpoint/2010/main" val="1703501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wipe(down)">
                                      <p:cBhvr>
                                        <p:cTn id="13" dur="500"/>
                                        <p:tgtEl>
                                          <p:spTgt spid="55"/>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7EA3E-9568-BE6D-BA97-EC2AA012525E}"/>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EE84292A-3697-B5AE-5C34-F3C50DADCFC9}"/>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22815286-DD6C-537F-75C0-62787E260F63}"/>
              </a:ext>
            </a:extLst>
          </p:cNvPr>
          <p:cNvSpPr txBox="1"/>
          <p:nvPr/>
        </p:nvSpPr>
        <p:spPr>
          <a:xfrm>
            <a:off x="2580603" y="-69449"/>
            <a:ext cx="7347857" cy="75206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GỢI Ý</a:t>
            </a:r>
            <a:endParaRPr kumimoji="0" lang="en-SG"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E4FCA210-D056-FBE1-2ADA-F5C8B643576E}"/>
              </a:ext>
            </a:extLst>
          </p:cNvPr>
          <p:cNvGraphicFramePr>
            <a:graphicFrameLocks noGrp="1"/>
          </p:cNvGraphicFramePr>
          <p:nvPr>
            <p:extLst>
              <p:ext uri="{D42A27DB-BD31-4B8C-83A1-F6EECF244321}">
                <p14:modId xmlns:p14="http://schemas.microsoft.com/office/powerpoint/2010/main" val="1898863556"/>
              </p:ext>
            </p:extLst>
          </p:nvPr>
        </p:nvGraphicFramePr>
        <p:xfrm>
          <a:off x="85390" y="830199"/>
          <a:ext cx="12010153" cy="5969925"/>
        </p:xfrm>
        <a:graphic>
          <a:graphicData uri="http://schemas.openxmlformats.org/drawingml/2006/table">
            <a:tbl>
              <a:tblPr firstRow="1" firstCol="1" bandRow="1">
                <a:tableStyleId>{1E171933-4619-4E11-9A3F-F7608DF75F80}</a:tableStyleId>
              </a:tblPr>
              <a:tblGrid>
                <a:gridCol w="2877729">
                  <a:extLst>
                    <a:ext uri="{9D8B030D-6E8A-4147-A177-3AD203B41FA5}">
                      <a16:colId xmlns:a16="http://schemas.microsoft.com/office/drawing/2014/main" val="3592304876"/>
                    </a:ext>
                  </a:extLst>
                </a:gridCol>
                <a:gridCol w="2297249">
                  <a:extLst>
                    <a:ext uri="{9D8B030D-6E8A-4147-A177-3AD203B41FA5}">
                      <a16:colId xmlns:a16="http://schemas.microsoft.com/office/drawing/2014/main" val="932127513"/>
                    </a:ext>
                  </a:extLst>
                </a:gridCol>
                <a:gridCol w="6835175">
                  <a:extLst>
                    <a:ext uri="{9D8B030D-6E8A-4147-A177-3AD203B41FA5}">
                      <a16:colId xmlns:a16="http://schemas.microsoft.com/office/drawing/2014/main" val="2187085000"/>
                    </a:ext>
                  </a:extLst>
                </a:gridCol>
              </a:tblGrid>
              <a:tr h="373120">
                <a:tc>
                  <a:txBody>
                    <a:bodyPr/>
                    <a:lstStyle/>
                    <a:p>
                      <a:pPr algn="ctr">
                        <a:lnSpc>
                          <a:spcPct val="100000"/>
                        </a:lnSpc>
                        <a:spcAft>
                          <a:spcPts val="800"/>
                        </a:spcAft>
                      </a:pPr>
                      <a:r>
                        <a:rPr lang="vi-VN" sz="2400" dirty="0">
                          <a:solidFill>
                            <a:schemeClr val="bg1">
                              <a:lumMod val="10000"/>
                            </a:schemeClr>
                          </a:solidFill>
                          <a:effectLst/>
                          <a:latin typeface="Times New Roman" panose="02020603050405020304" pitchFamily="18" charset="0"/>
                          <a:cs typeface="Times New Roman" panose="02020603050405020304" pitchFamily="18" charset="0"/>
                        </a:rPr>
                        <a:t>Luận điểm</a:t>
                      </a: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46" marR="405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2400">
                          <a:solidFill>
                            <a:schemeClr val="bg1">
                              <a:lumMod val="10000"/>
                            </a:schemeClr>
                          </a:solidFill>
                          <a:effectLst/>
                          <a:latin typeface="Times New Roman" panose="02020603050405020304" pitchFamily="18" charset="0"/>
                          <a:cs typeface="Times New Roman" panose="02020603050405020304" pitchFamily="18" charset="0"/>
                        </a:rPr>
                        <a:t>Lí lẽ (ví dụ)</a:t>
                      </a:r>
                      <a:endParaRPr lang="en-SG" sz="20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46" marR="405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2400" dirty="0">
                          <a:solidFill>
                            <a:schemeClr val="bg1">
                              <a:lumMod val="10000"/>
                            </a:schemeClr>
                          </a:solidFill>
                          <a:effectLst/>
                          <a:latin typeface="Times New Roman" panose="02020603050405020304" pitchFamily="18" charset="0"/>
                          <a:cs typeface="Times New Roman" panose="02020603050405020304" pitchFamily="18" charset="0"/>
                        </a:rPr>
                        <a:t>Bằng chứng (ví dụ)</a:t>
                      </a: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46" marR="405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extLst>
                  <a:ext uri="{0D108BD9-81ED-4DB2-BD59-A6C34878D82A}">
                    <a16:rowId xmlns:a16="http://schemas.microsoft.com/office/drawing/2014/main" val="626011158"/>
                  </a:ext>
                </a:extLst>
              </a:tr>
              <a:tr h="2611842">
                <a:tc>
                  <a:txBody>
                    <a:bodyPr/>
                    <a:lstStyle/>
                    <a:p>
                      <a:pPr algn="just">
                        <a:lnSpc>
                          <a:spcPct val="100000"/>
                        </a:lnSpc>
                        <a:spcAft>
                          <a:spcPts val="800"/>
                        </a:spcAft>
                      </a:pP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46" marR="405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46" marR="405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46" marR="405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9005857"/>
                  </a:ext>
                </a:extLst>
              </a:tr>
              <a:tr h="2984963">
                <a:tc>
                  <a:txBody>
                    <a:bodyPr/>
                    <a:lstStyle/>
                    <a:p>
                      <a:pPr algn="just">
                        <a:lnSpc>
                          <a:spcPct val="100000"/>
                        </a:lnSpc>
                        <a:spcAft>
                          <a:spcPts val="800"/>
                        </a:spcAft>
                      </a:pP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46" marR="405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46" marR="405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46" marR="405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4887303"/>
                  </a:ext>
                </a:extLst>
              </a:tr>
            </a:tbl>
          </a:graphicData>
        </a:graphic>
      </p:graphicFrame>
      <p:sp>
        <p:nvSpPr>
          <p:cNvPr id="12" name="TextBox 11">
            <a:extLst>
              <a:ext uri="{FF2B5EF4-FFF2-40B4-BE49-F238E27FC236}">
                <a16:creationId xmlns:a16="http://schemas.microsoft.com/office/drawing/2014/main" id="{296DD753-CF4F-0941-381C-9218BD335D28}"/>
              </a:ext>
            </a:extLst>
          </p:cNvPr>
          <p:cNvSpPr txBox="1"/>
          <p:nvPr/>
        </p:nvSpPr>
        <p:spPr>
          <a:xfrm>
            <a:off x="61732" y="1176549"/>
            <a:ext cx="2924535" cy="2677656"/>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2400" b="1"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Có lẽ, "bệnh" sáo rỗng thời nay dễ thấy nhất là hầu như đ đâu, chỗ nào người ta cũng nói đến từ "4.0" như một thứ mốt thời thượng.</a:t>
            </a:r>
            <a:endParaRPr kumimoji="0" lang="en-SG" sz="2000" b="1"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02F5BEC6-2A58-BAA6-4178-47B7F3658438}"/>
              </a:ext>
            </a:extLst>
          </p:cNvPr>
          <p:cNvSpPr txBox="1"/>
          <p:nvPr/>
        </p:nvSpPr>
        <p:spPr>
          <a:xfrm>
            <a:off x="2919716" y="1176549"/>
            <a:ext cx="2416214" cy="2677656"/>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24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Trong hội nghị, trên đăng đàn, ở VB báo cáo, thậm chí cả lúc trà dư tửu hậu, người ta liên tục nhắc đến du thứ "4.0".</a:t>
            </a:r>
            <a:endParaRPr kumimoji="0" lang="en-SG" sz="20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11EA4094-D00F-2F62-4199-7C7738BDB8EA}"/>
              </a:ext>
            </a:extLst>
          </p:cNvPr>
          <p:cNvSpPr txBox="1"/>
          <p:nvPr/>
        </p:nvSpPr>
        <p:spPr>
          <a:xfrm>
            <a:off x="96457" y="4074124"/>
            <a:ext cx="2889810" cy="2308324"/>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2400" b="1"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Trước	đây,</a:t>
            </a:r>
            <a:r>
              <a:rPr kumimoji="0" lang="en-SG" sz="2000" b="1"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 </a:t>
            </a:r>
            <a:r>
              <a:rPr kumimoji="0" lang="vi-VN" sz="2400" b="1"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"bệnh" sáo rỗng thường xuất hiện ở những câu khẩu hiệu rất hoành tráng, bắt gặp ở nhiều nơi.</a:t>
            </a:r>
            <a:endParaRPr kumimoji="0" lang="en-SG" sz="2000" b="1"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21533090-6E90-31E5-D085-F4B7CA655938}"/>
              </a:ext>
            </a:extLst>
          </p:cNvPr>
          <p:cNvSpPr txBox="1"/>
          <p:nvPr/>
        </p:nvSpPr>
        <p:spPr>
          <a:xfrm>
            <a:off x="3025817" y="4080669"/>
            <a:ext cx="2194365" cy="2308324"/>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24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Ví dụ khẩu hiệu: "Quá khứ oanh liệt, hiện tại vẻ vang, tương lai rực rỡ".</a:t>
            </a:r>
            <a:endParaRPr kumimoji="0" lang="en-SG" sz="20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CA757842-14BB-7155-B8D5-EA7A77CA7013}"/>
              </a:ext>
            </a:extLst>
          </p:cNvPr>
          <p:cNvSpPr txBox="1"/>
          <p:nvPr/>
        </p:nvSpPr>
        <p:spPr>
          <a:xfrm>
            <a:off x="5310395" y="1361215"/>
            <a:ext cx="6785148" cy="1938992"/>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24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Không chỉ "trí thức 4.0", "doanh nghiệp 4.0", "doanh nhân 4.0", "lãnh đạo 4.0", "quản lí 4.0", "trường học 4.0",... mà còn "công nhân 4.0", "nông dân 4.0", "trồng rau 4.0", "nuôi cá 4.0",... thậm chí là "bảo mẫu 4.0", "ô sin 4.0", "lao công 4.0",...</a:t>
            </a:r>
            <a:endParaRPr kumimoji="0" lang="en-SG" sz="20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B91E2732-9AB3-3DE4-3918-12CA8E94D82A}"/>
              </a:ext>
            </a:extLst>
          </p:cNvPr>
          <p:cNvSpPr txBox="1"/>
          <p:nvPr/>
        </p:nvSpPr>
        <p:spPr>
          <a:xfrm>
            <a:off x="5220181" y="3788625"/>
            <a:ext cx="6785147" cy="3046988"/>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24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Ở cụm từ thứ nhất nhằm mục đích tuyên truyền con người biết trân trọng, tự hào với quá khứ là đúng, nhưng hai cụm từ tiếp theo "hiện tại vẻ vang, tương lai rực rỡ" xuất hiện trong bối cảnh toàn xã hội đang gồng mình vượt qua khó khăn của cuộc khủng hoảng kinh tế - xã hội, thậm chí rất nhiều người dân vẫn phải vật lộn với miếng cơm manh áo để tồn tại thì câu khẩu hiệu trên lại trở nên xa lạ với số đông.</a:t>
            </a:r>
            <a:endParaRPr kumimoji="0" lang="en-SG" sz="20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63350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1000" fill="hold"/>
                                        <p:tgtEl>
                                          <p:spTgt spid="16"/>
                                        </p:tgtEl>
                                        <p:attrNameLst>
                                          <p:attrName>ppt_w</p:attrName>
                                        </p:attrNameLst>
                                      </p:cBhvr>
                                      <p:tavLst>
                                        <p:tav tm="0">
                                          <p:val>
                                            <p:fltVal val="0"/>
                                          </p:val>
                                        </p:tav>
                                        <p:tav tm="100000">
                                          <p:val>
                                            <p:strVal val="#ppt_w"/>
                                          </p:val>
                                        </p:tav>
                                      </p:tavLst>
                                    </p:anim>
                                    <p:anim calcmode="lin" valueType="num">
                                      <p:cBhvr>
                                        <p:cTn id="25" dur="1000" fill="hold"/>
                                        <p:tgtEl>
                                          <p:spTgt spid="16"/>
                                        </p:tgtEl>
                                        <p:attrNameLst>
                                          <p:attrName>ppt_h</p:attrName>
                                        </p:attrNameLst>
                                      </p:cBhvr>
                                      <p:tavLst>
                                        <p:tav tm="0">
                                          <p:val>
                                            <p:fltVal val="0"/>
                                          </p:val>
                                        </p:tav>
                                        <p:tav tm="100000">
                                          <p:val>
                                            <p:strVal val="#ppt_h"/>
                                          </p:val>
                                        </p:tav>
                                      </p:tavLst>
                                    </p:anim>
                                    <p:anim calcmode="lin" valueType="num">
                                      <p:cBhvr>
                                        <p:cTn id="26" dur="1000" fill="hold"/>
                                        <p:tgtEl>
                                          <p:spTgt spid="16"/>
                                        </p:tgtEl>
                                        <p:attrNameLst>
                                          <p:attrName>style.rotation</p:attrName>
                                        </p:attrNameLst>
                                      </p:cBhvr>
                                      <p:tavLst>
                                        <p:tav tm="0">
                                          <p:val>
                                            <p:fltVal val="90"/>
                                          </p:val>
                                        </p:tav>
                                        <p:tav tm="100000">
                                          <p:val>
                                            <p:fltVal val="0"/>
                                          </p:val>
                                        </p:tav>
                                      </p:tavLst>
                                    </p:anim>
                                    <p:animEffect transition="in" filter="fade">
                                      <p:cBhvr>
                                        <p:cTn id="27" dur="1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45"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000"/>
                                        <p:tgtEl>
                                          <p:spTgt spid="18"/>
                                        </p:tgtEl>
                                      </p:cBhvr>
                                    </p:animEffect>
                                    <p:anim calcmode="lin" valueType="num">
                                      <p:cBhvr>
                                        <p:cTn id="33" dur="2000" fill="hold"/>
                                        <p:tgtEl>
                                          <p:spTgt spid="18"/>
                                        </p:tgtEl>
                                        <p:attrNameLst>
                                          <p:attrName>ppt_w</p:attrName>
                                        </p:attrNameLst>
                                      </p:cBhvr>
                                      <p:tavLst>
                                        <p:tav tm="0" fmla="#ppt_w*sin(2.5*pi*$)">
                                          <p:val>
                                            <p:fltVal val="0"/>
                                          </p:val>
                                        </p:tav>
                                        <p:tav tm="100000">
                                          <p:val>
                                            <p:fltVal val="1"/>
                                          </p:val>
                                        </p:tav>
                                      </p:tavLst>
                                    </p:anim>
                                    <p:anim calcmode="lin" valueType="num">
                                      <p:cBhvr>
                                        <p:cTn id="34" dur="20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1000"/>
                                        <p:tgtEl>
                                          <p:spTgt spid="24"/>
                                        </p:tgtEl>
                                      </p:cBhvr>
                                    </p:animEffect>
                                    <p:anim calcmode="lin" valueType="num">
                                      <p:cBhvr>
                                        <p:cTn id="40" dur="1000" fill="hold"/>
                                        <p:tgtEl>
                                          <p:spTgt spid="24"/>
                                        </p:tgtEl>
                                        <p:attrNameLst>
                                          <p:attrName>ppt_x</p:attrName>
                                        </p:attrNameLst>
                                      </p:cBhvr>
                                      <p:tavLst>
                                        <p:tav tm="0">
                                          <p:val>
                                            <p:strVal val="#ppt_x"/>
                                          </p:val>
                                        </p:tav>
                                        <p:tav tm="100000">
                                          <p:val>
                                            <p:strVal val="#ppt_x"/>
                                          </p:val>
                                        </p:tav>
                                      </p:tavLst>
                                    </p:anim>
                                    <p:anim calcmode="lin" valueType="num">
                                      <p:cBhvr>
                                        <p:cTn id="4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18" grpId="0"/>
      <p:bldP spid="20"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81EB90-FDC8-6B4B-E42A-AC5A6BC3B846}"/>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CDEC52F5-40AE-FA01-5C1A-7BBD0226DBDA}"/>
              </a:ext>
            </a:extLst>
          </p:cNvPr>
          <p:cNvPicPr>
            <a:picLocks noChangeAspect="1"/>
          </p:cNvPicPr>
          <p:nvPr/>
        </p:nvPicPr>
        <p:blipFill rotWithShape="1">
          <a:blip r:embed="rId3">
            <a:clrChange>
              <a:clrFrom>
                <a:srgbClr val="FFFFFF"/>
              </a:clrFrom>
              <a:clrTo>
                <a:srgbClr val="FFFFFF">
                  <a:alpha val="0"/>
                </a:srgbClr>
              </a:clrTo>
            </a:clrChange>
          </a:blip>
          <a:srcRect t="44609" r="8125"/>
          <a:stretch/>
        </p:blipFill>
        <p:spPr>
          <a:xfrm>
            <a:off x="0" y="932979"/>
            <a:ext cx="11731413" cy="4800408"/>
          </a:xfrm>
          <a:prstGeom prst="rect">
            <a:avLst/>
          </a:prstGeom>
        </p:spPr>
      </p:pic>
    </p:spTree>
    <p:extLst>
      <p:ext uri="{BB962C8B-B14F-4D97-AF65-F5344CB8AC3E}">
        <p14:creationId xmlns:p14="http://schemas.microsoft.com/office/powerpoint/2010/main" val="697791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2D23C-416E-5DCC-F0D4-CD0B0B899A9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5475D84-1747-2019-77D3-B53F64304FD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A0C8D5D-2248-00CA-FBFF-F9E5A0432767}"/>
              </a:ext>
            </a:extLst>
          </p:cNvPr>
          <p:cNvSpPr txBox="1"/>
          <p:nvPr/>
        </p:nvSpPr>
        <p:spPr>
          <a:xfrm>
            <a:off x="5360895" y="139603"/>
            <a:ext cx="4321048" cy="83452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CÂU 4</a:t>
            </a:r>
            <a:endParaRPr kumimoji="0" lang="en-SG" sz="36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8" name="图片 11">
            <a:extLst>
              <a:ext uri="{FF2B5EF4-FFF2-40B4-BE49-F238E27FC236}">
                <a16:creationId xmlns:a16="http://schemas.microsoft.com/office/drawing/2014/main" id="{21A1FE1E-744E-1D40-EFC5-53959CB495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9414" y="556865"/>
            <a:ext cx="7894363" cy="6592599"/>
          </a:xfrm>
          <a:prstGeom prst="rect">
            <a:avLst/>
          </a:prstGeom>
        </p:spPr>
      </p:pic>
      <p:sp>
        <p:nvSpPr>
          <p:cNvPr id="9" name="TextBox 8">
            <a:extLst>
              <a:ext uri="{FF2B5EF4-FFF2-40B4-BE49-F238E27FC236}">
                <a16:creationId xmlns:a16="http://schemas.microsoft.com/office/drawing/2014/main" id="{2192B25F-DA1A-C5CA-0973-6BD4392B4076}"/>
              </a:ext>
            </a:extLst>
          </p:cNvPr>
          <p:cNvSpPr txBox="1"/>
          <p:nvPr/>
        </p:nvSpPr>
        <p:spPr>
          <a:xfrm>
            <a:off x="5066307" y="1941639"/>
            <a:ext cx="5869343" cy="2862322"/>
          </a:xfrm>
          <a:prstGeom prst="rect">
            <a:avLst/>
          </a:prstGeom>
          <a:noFill/>
        </p:spPr>
        <p:txBody>
          <a:bodyPr wrap="square">
            <a:spAutoFit/>
          </a:bodyPr>
          <a:lstStyle/>
          <a:p>
            <a:pPr lvl="0" algn="ctr">
              <a:defRPr/>
            </a:pPr>
            <a:r>
              <a:rPr lang="vi-VN" sz="6000" dirty="0">
                <a:solidFill>
                  <a:schemeClr val="bg1">
                    <a:lumMod val="10000"/>
                  </a:schemeClr>
                </a:solidFill>
                <a:latin typeface="+mj-lt"/>
              </a:rPr>
              <a:t>Bài viết đã đề xuất những giải pháp cụ thể nào?</a:t>
            </a:r>
            <a:endParaRPr kumimoji="0" lang="en-SG" sz="11500" b="0" i="0" u="none" strike="noStrike" kern="1200" cap="none" spc="0" normalizeH="0" baseline="0" noProof="0" dirty="0">
              <a:ln>
                <a:noFill/>
              </a:ln>
              <a:solidFill>
                <a:schemeClr val="bg1">
                  <a:lumMod val="10000"/>
                </a:schemeClr>
              </a:solidFill>
              <a:effectLst/>
              <a:uLnTx/>
              <a:uFillTx/>
              <a:latin typeface="+mj-lt"/>
            </a:endParaRPr>
          </a:p>
        </p:txBody>
      </p:sp>
      <p:grpSp>
        <p:nvGrpSpPr>
          <p:cNvPr id="10" name="Group 9">
            <a:extLst>
              <a:ext uri="{FF2B5EF4-FFF2-40B4-BE49-F238E27FC236}">
                <a16:creationId xmlns:a16="http://schemas.microsoft.com/office/drawing/2014/main" id="{583A527F-7E11-5C50-89E9-FAA334C82706}"/>
              </a:ext>
            </a:extLst>
          </p:cNvPr>
          <p:cNvGrpSpPr/>
          <p:nvPr/>
        </p:nvGrpSpPr>
        <p:grpSpPr>
          <a:xfrm>
            <a:off x="461623" y="3144254"/>
            <a:ext cx="3739568" cy="3720877"/>
            <a:chOff x="862249" y="2523666"/>
            <a:chExt cx="3698176" cy="4048125"/>
          </a:xfrm>
        </p:grpSpPr>
        <p:sp>
          <p:nvSpPr>
            <p:cNvPr id="11" name="Freeform 20">
              <a:extLst>
                <a:ext uri="{FF2B5EF4-FFF2-40B4-BE49-F238E27FC236}">
                  <a16:creationId xmlns:a16="http://schemas.microsoft.com/office/drawing/2014/main" id="{283383AB-CDC9-40C4-5512-6294BAD2CBC0}"/>
                </a:ext>
              </a:extLst>
            </p:cNvPr>
            <p:cNvSpPr/>
            <p:nvPr/>
          </p:nvSpPr>
          <p:spPr>
            <a:xfrm>
              <a:off x="2375337" y="2523666"/>
              <a:ext cx="1962877" cy="1029763"/>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SG" sz="1351"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2" name="Freeform 21">
              <a:extLst>
                <a:ext uri="{FF2B5EF4-FFF2-40B4-BE49-F238E27FC236}">
                  <a16:creationId xmlns:a16="http://schemas.microsoft.com/office/drawing/2014/main" id="{BAAA2D2F-AC89-3450-73EE-304E3B44E993}"/>
                </a:ext>
              </a:extLst>
            </p:cNvPr>
            <p:cNvSpPr/>
            <p:nvPr/>
          </p:nvSpPr>
          <p:spPr>
            <a:xfrm>
              <a:off x="862249" y="3530910"/>
              <a:ext cx="3698176" cy="3040881"/>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6">
                <a:extLst>
                  <a:ext uri="{96DAC541-7B7A-43D3-8B79-37D633B846F1}">
                    <asvg:svgBlip xmlns:asvg="http://schemas.microsoft.com/office/drawing/2016/SVG/main" xmlns="" r:embed="rId7"/>
                  </a:ext>
                </a:extLst>
              </a:blip>
              <a:stretch>
                <a:fillRect r="-69273" b="-52568"/>
              </a:stretch>
            </a:blipFill>
            <a:ln cap="sq">
              <a:noFill/>
              <a:prstDash val="solid"/>
              <a:miter/>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SG" sz="1351"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spTree>
    <p:extLst>
      <p:ext uri="{BB962C8B-B14F-4D97-AF65-F5344CB8AC3E}">
        <p14:creationId xmlns:p14="http://schemas.microsoft.com/office/powerpoint/2010/main" val="36574364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A096C-5A63-AFDF-B73A-3DA9E57265C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BD5F279-73E5-AAD7-F862-C54B83DFC488}"/>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7E7EAD-D66E-04D5-FF96-DA007ED935AD}"/>
              </a:ext>
            </a:extLst>
          </p:cNvPr>
          <p:cNvSpPr txBox="1"/>
          <p:nvPr/>
        </p:nvSpPr>
        <p:spPr>
          <a:xfrm>
            <a:off x="5360895" y="139603"/>
            <a:ext cx="4321048" cy="83452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CÂU 4</a:t>
            </a:r>
            <a:endParaRPr kumimoji="0" lang="en-SG" sz="36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3" name="Google Shape;503;p21">
            <a:extLst>
              <a:ext uri="{FF2B5EF4-FFF2-40B4-BE49-F238E27FC236}">
                <a16:creationId xmlns:a16="http://schemas.microsoft.com/office/drawing/2014/main" id="{D4589E87-2510-326C-6768-E5EACF8F0D08}"/>
              </a:ext>
            </a:extLst>
          </p:cNvPr>
          <p:cNvCxnSpPr>
            <a:cxnSpLocks/>
          </p:cNvCxnSpPr>
          <p:nvPr/>
        </p:nvCxnSpPr>
        <p:spPr>
          <a:xfrm rot="5400000">
            <a:off x="3811996" y="467825"/>
            <a:ext cx="1215243" cy="3352767"/>
          </a:xfrm>
          <a:prstGeom prst="bentConnector3">
            <a:avLst>
              <a:gd name="adj1" fmla="val 50000"/>
            </a:avLst>
          </a:prstGeom>
          <a:noFill/>
          <a:ln w="19050" cap="flat" cmpd="sng">
            <a:solidFill>
              <a:srgbClr val="F44B4B"/>
            </a:solidFill>
            <a:prstDash val="solid"/>
            <a:round/>
            <a:headEnd type="none" w="med" len="med"/>
            <a:tailEnd type="stealth" w="med" len="med"/>
          </a:ln>
        </p:spPr>
      </p:cxnSp>
      <p:cxnSp>
        <p:nvCxnSpPr>
          <p:cNvPr id="5" name="Google Shape;504;p21">
            <a:extLst>
              <a:ext uri="{FF2B5EF4-FFF2-40B4-BE49-F238E27FC236}">
                <a16:creationId xmlns:a16="http://schemas.microsoft.com/office/drawing/2014/main" id="{5B3E9125-CB7D-6A5D-4612-C12ACB28C99D}"/>
              </a:ext>
            </a:extLst>
          </p:cNvPr>
          <p:cNvCxnSpPr>
            <a:cxnSpLocks/>
          </p:cNvCxnSpPr>
          <p:nvPr/>
        </p:nvCxnSpPr>
        <p:spPr>
          <a:xfrm rot="16200000" flipH="1">
            <a:off x="7164423" y="468165"/>
            <a:ext cx="1215243" cy="3352087"/>
          </a:xfrm>
          <a:prstGeom prst="bentConnector3">
            <a:avLst>
              <a:gd name="adj1" fmla="val 50000"/>
            </a:avLst>
          </a:prstGeom>
          <a:noFill/>
          <a:ln w="19050" cap="flat" cmpd="sng">
            <a:solidFill>
              <a:srgbClr val="FEB01B"/>
            </a:solidFill>
            <a:prstDash val="solid"/>
            <a:round/>
            <a:headEnd type="none" w="med" len="med"/>
            <a:tailEnd type="stealth" w="med" len="med"/>
          </a:ln>
        </p:spPr>
      </p:cxnSp>
      <p:sp>
        <p:nvSpPr>
          <p:cNvPr id="6" name="Google Shape;495;p21">
            <a:extLst>
              <a:ext uri="{FF2B5EF4-FFF2-40B4-BE49-F238E27FC236}">
                <a16:creationId xmlns:a16="http://schemas.microsoft.com/office/drawing/2014/main" id="{D4F8CFF5-A477-20B1-52CB-CD7A6D452D55}"/>
              </a:ext>
            </a:extLst>
          </p:cNvPr>
          <p:cNvSpPr/>
          <p:nvPr/>
        </p:nvSpPr>
        <p:spPr>
          <a:xfrm>
            <a:off x="1162514" y="2814268"/>
            <a:ext cx="3115164" cy="627507"/>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A8B8C0">
              <a:lumMod val="20000"/>
              <a:lumOff val="80000"/>
            </a:srgbClr>
          </a:solidFill>
          <a:ln>
            <a:noFill/>
          </a:ln>
          <a:effectLst>
            <a:outerShdw blurRad="28575" dist="19050" dir="198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 name="Google Shape;496;p21">
            <a:extLst>
              <a:ext uri="{FF2B5EF4-FFF2-40B4-BE49-F238E27FC236}">
                <a16:creationId xmlns:a16="http://schemas.microsoft.com/office/drawing/2014/main" id="{F0188644-0BE3-028D-59CC-980C374B6CCC}"/>
              </a:ext>
            </a:extLst>
          </p:cNvPr>
          <p:cNvSpPr txBox="1"/>
          <p:nvPr/>
        </p:nvSpPr>
        <p:spPr>
          <a:xfrm>
            <a:off x="1046067" y="2762504"/>
            <a:ext cx="3115200" cy="703600"/>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01</a:t>
            </a:r>
            <a:endParaRPr kumimoji="0" sz="3733" b="1" i="0" u="none" strike="noStrike" kern="0" cap="none" spc="0" normalizeH="0" baseline="0" noProof="0" dirty="0">
              <a:ln>
                <a:noFill/>
              </a:ln>
              <a:solidFill>
                <a:srgbClr val="302F3D"/>
              </a:solidFill>
              <a:effectLst/>
              <a:uLnTx/>
              <a:uFillTx/>
              <a:latin typeface="Times New Roman" panose="02020603050405020304" pitchFamily="18" charset="0"/>
              <a:ea typeface="Covered By Your Grace"/>
              <a:cs typeface="Times New Roman" panose="02020603050405020304" pitchFamily="18" charset="0"/>
              <a:sym typeface="Covered By Your Grace"/>
            </a:endParaRPr>
          </a:p>
        </p:txBody>
      </p:sp>
      <p:sp>
        <p:nvSpPr>
          <p:cNvPr id="13" name="Google Shape;499;p21">
            <a:extLst>
              <a:ext uri="{FF2B5EF4-FFF2-40B4-BE49-F238E27FC236}">
                <a16:creationId xmlns:a16="http://schemas.microsoft.com/office/drawing/2014/main" id="{67BD1326-4F69-EF9F-817E-FB5873D95C90}"/>
              </a:ext>
            </a:extLst>
          </p:cNvPr>
          <p:cNvSpPr/>
          <p:nvPr/>
        </p:nvSpPr>
        <p:spPr>
          <a:xfrm>
            <a:off x="7760225" y="2736111"/>
            <a:ext cx="3875897" cy="627507"/>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A8B8C0">
              <a:lumMod val="20000"/>
              <a:lumOff val="80000"/>
            </a:srgbClr>
          </a:solidFill>
          <a:ln>
            <a:noFill/>
          </a:ln>
          <a:effectLst>
            <a:outerShdw blurRad="28575" dist="19050" dir="198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4" name="Google Shape;500;p21">
            <a:extLst>
              <a:ext uri="{FF2B5EF4-FFF2-40B4-BE49-F238E27FC236}">
                <a16:creationId xmlns:a16="http://schemas.microsoft.com/office/drawing/2014/main" id="{32769FB0-372C-B14A-B21D-3F3623747563}"/>
              </a:ext>
            </a:extLst>
          </p:cNvPr>
          <p:cNvSpPr txBox="1"/>
          <p:nvPr/>
        </p:nvSpPr>
        <p:spPr>
          <a:xfrm>
            <a:off x="7757010" y="2736111"/>
            <a:ext cx="3875897" cy="703600"/>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a:ln>
                  <a:noFill/>
                </a:ln>
                <a:solidFill>
                  <a:srgbClr val="302F3D"/>
                </a:solidFill>
                <a:effectLst/>
                <a:uLnTx/>
                <a:uFillTx/>
                <a:latin typeface="Times New Roman" panose="02020603050405020304" pitchFamily="18" charset="0"/>
                <a:ea typeface="Covered By Your Grace"/>
                <a:cs typeface="Times New Roman" panose="02020603050405020304" pitchFamily="18" charset="0"/>
                <a:sym typeface="Covered By Your Grace"/>
              </a:rPr>
              <a:t>02</a:t>
            </a:r>
            <a:endParaRPr kumimoji="0" sz="3733" b="1" i="0" u="none" strike="noStrike" kern="0" cap="none" spc="0" normalizeH="0" baseline="0" noProof="0" dirty="0">
              <a:ln>
                <a:noFill/>
              </a:ln>
              <a:solidFill>
                <a:srgbClr val="302F3D"/>
              </a:solidFill>
              <a:effectLst/>
              <a:uLnTx/>
              <a:uFillTx/>
              <a:latin typeface="Times New Roman" panose="02020603050405020304" pitchFamily="18" charset="0"/>
              <a:ea typeface="Covered By Your Grace"/>
              <a:cs typeface="Times New Roman" panose="02020603050405020304" pitchFamily="18" charset="0"/>
              <a:sym typeface="Covered By Your Grace"/>
            </a:endParaRPr>
          </a:p>
        </p:txBody>
      </p:sp>
      <p:sp>
        <p:nvSpPr>
          <p:cNvPr id="15" name="Google Shape;501;p21">
            <a:extLst>
              <a:ext uri="{FF2B5EF4-FFF2-40B4-BE49-F238E27FC236}">
                <a16:creationId xmlns:a16="http://schemas.microsoft.com/office/drawing/2014/main" id="{0B690C46-98F5-BBC0-4349-02ACE7936E0A}"/>
              </a:ext>
            </a:extLst>
          </p:cNvPr>
          <p:cNvSpPr/>
          <p:nvPr/>
        </p:nvSpPr>
        <p:spPr>
          <a:xfrm>
            <a:off x="3389985" y="1183947"/>
            <a:ext cx="5412017" cy="627507"/>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BF9000">
              <a:lumMod val="40000"/>
              <a:lumOff val="60000"/>
            </a:srgbClr>
          </a:solidFill>
          <a:ln>
            <a:noFill/>
          </a:ln>
          <a:effectLst>
            <a:outerShdw blurRad="28575" dist="19050" dir="198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 name="Google Shape;502;p21">
            <a:extLst>
              <a:ext uri="{FF2B5EF4-FFF2-40B4-BE49-F238E27FC236}">
                <a16:creationId xmlns:a16="http://schemas.microsoft.com/office/drawing/2014/main" id="{EB0B2F2E-B0C5-D978-3940-D063623B6B7C}"/>
              </a:ext>
            </a:extLst>
          </p:cNvPr>
          <p:cNvSpPr txBox="1"/>
          <p:nvPr/>
        </p:nvSpPr>
        <p:spPr>
          <a:xfrm>
            <a:off x="3352089" y="1086244"/>
            <a:ext cx="5412000" cy="775884"/>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lang="en-US" sz="4000" b="1" dirty="0" err="1">
                <a:solidFill>
                  <a:srgbClr val="66241B"/>
                </a:solidFill>
                <a:latin typeface="Times New Roman" panose="02020603050405020304" pitchFamily="18" charset="0"/>
                <a:cs typeface="Times New Roman" panose="02020603050405020304" pitchFamily="18" charset="0"/>
                <a:sym typeface="Covered By Your Grace"/>
              </a:rPr>
              <a:t>Giải</a:t>
            </a:r>
            <a:r>
              <a:rPr lang="en-US" sz="4000" b="1" dirty="0">
                <a:solidFill>
                  <a:srgbClr val="66241B"/>
                </a:solidFill>
                <a:latin typeface="Times New Roman" panose="02020603050405020304" pitchFamily="18" charset="0"/>
                <a:cs typeface="Times New Roman" panose="02020603050405020304" pitchFamily="18" charset="0"/>
                <a:sym typeface="Covered By Your Grace"/>
              </a:rPr>
              <a:t> </a:t>
            </a:r>
            <a:r>
              <a:rPr lang="en-US" sz="4000" b="1" dirty="0" err="1">
                <a:solidFill>
                  <a:srgbClr val="66241B"/>
                </a:solidFill>
                <a:latin typeface="Times New Roman" panose="02020603050405020304" pitchFamily="18" charset="0"/>
                <a:cs typeface="Times New Roman" panose="02020603050405020304" pitchFamily="18" charset="0"/>
                <a:sym typeface="Covered By Your Grace"/>
              </a:rPr>
              <a:t>pháp</a:t>
            </a:r>
            <a:endParaRPr kumimoji="0" sz="4000" b="1" i="0" u="none" strike="noStrike" kern="0" cap="none" spc="0" normalizeH="0" baseline="0" noProof="0" dirty="0">
              <a:ln>
                <a:noFill/>
              </a:ln>
              <a:solidFill>
                <a:srgbClr val="302F3D"/>
              </a:solidFill>
              <a:effectLst/>
              <a:uLnTx/>
              <a:uFillTx/>
              <a:latin typeface="Times New Roman" panose="02020603050405020304" pitchFamily="18" charset="0"/>
              <a:ea typeface="Covered By Your Grace"/>
              <a:cs typeface="Times New Roman" panose="02020603050405020304" pitchFamily="18" charset="0"/>
              <a:sym typeface="Covered By Your Grace"/>
            </a:endParaRPr>
          </a:p>
        </p:txBody>
      </p:sp>
      <p:sp>
        <p:nvSpPr>
          <p:cNvPr id="17" name="TextBox 16">
            <a:extLst>
              <a:ext uri="{FF2B5EF4-FFF2-40B4-BE49-F238E27FC236}">
                <a16:creationId xmlns:a16="http://schemas.microsoft.com/office/drawing/2014/main" id="{B037620E-3490-C1CB-19FA-543B2A7E2A0E}"/>
              </a:ext>
            </a:extLst>
          </p:cNvPr>
          <p:cNvSpPr txBox="1"/>
          <p:nvPr/>
        </p:nvSpPr>
        <p:spPr>
          <a:xfrm>
            <a:off x="358815" y="3589053"/>
            <a:ext cx="4060802" cy="3170099"/>
          </a:xfrm>
          <a:prstGeom prst="rect">
            <a:avLst/>
          </a:prstGeom>
          <a:noFill/>
        </p:spPr>
        <p:txBody>
          <a:bodyPr wrap="square">
            <a:spAutoFit/>
          </a:bodyPr>
          <a:lstStyle/>
          <a:p>
            <a:pPr algn="ctr"/>
            <a:r>
              <a:rPr lang="vi-VN" sz="4000" dirty="0">
                <a:solidFill>
                  <a:schemeClr val="bg1">
                    <a:lumMod val="10000"/>
                  </a:schemeClr>
                </a:solidFill>
                <a:latin typeface="+mj-lt"/>
              </a:rPr>
              <a:t>Tự trang bị cho bản thân bản lĩnh, dũng khí, đạo đức, tri thức, niềm tin khoa học,...</a:t>
            </a:r>
            <a:endParaRPr lang="en-SG" sz="4000" dirty="0">
              <a:solidFill>
                <a:schemeClr val="bg1">
                  <a:lumMod val="10000"/>
                </a:schemeClr>
              </a:solidFill>
              <a:latin typeface="+mj-lt"/>
            </a:endParaRPr>
          </a:p>
        </p:txBody>
      </p:sp>
      <p:sp>
        <p:nvSpPr>
          <p:cNvPr id="18" name="TextBox 17">
            <a:extLst>
              <a:ext uri="{FF2B5EF4-FFF2-40B4-BE49-F238E27FC236}">
                <a16:creationId xmlns:a16="http://schemas.microsoft.com/office/drawing/2014/main" id="{61108F32-65CE-5154-A17E-E8DD717E45F4}"/>
              </a:ext>
            </a:extLst>
          </p:cNvPr>
          <p:cNvSpPr txBox="1"/>
          <p:nvPr/>
        </p:nvSpPr>
        <p:spPr>
          <a:xfrm>
            <a:off x="7966873" y="3589053"/>
            <a:ext cx="4060802" cy="1323439"/>
          </a:xfrm>
          <a:prstGeom prst="rect">
            <a:avLst/>
          </a:prstGeom>
          <a:noFill/>
        </p:spPr>
        <p:txBody>
          <a:bodyPr wrap="square">
            <a:spAutoFit/>
          </a:bodyPr>
          <a:lstStyle/>
          <a:p>
            <a:pPr algn="ctr"/>
            <a:r>
              <a:rPr lang="vi-VN" sz="4000" dirty="0">
                <a:solidFill>
                  <a:schemeClr val="bg1">
                    <a:lumMod val="10000"/>
                  </a:schemeClr>
                </a:solidFill>
                <a:latin typeface="+mj-lt"/>
              </a:rPr>
              <a:t>Học hỏi, trau dồi tiếng Việt.</a:t>
            </a:r>
            <a:endParaRPr lang="en-SG" sz="4000" dirty="0">
              <a:solidFill>
                <a:schemeClr val="bg1">
                  <a:lumMod val="10000"/>
                </a:schemeClr>
              </a:solidFill>
              <a:latin typeface="+mj-lt"/>
            </a:endParaRPr>
          </a:p>
        </p:txBody>
      </p:sp>
      <p:pic>
        <p:nvPicPr>
          <p:cNvPr id="19" name="Picture 18">
            <a:extLst>
              <a:ext uri="{FF2B5EF4-FFF2-40B4-BE49-F238E27FC236}">
                <a16:creationId xmlns:a16="http://schemas.microsoft.com/office/drawing/2014/main" id="{4933192E-4F40-2808-6014-06C31ED7C662}"/>
              </a:ext>
            </a:extLst>
          </p:cNvPr>
          <p:cNvPicPr>
            <a:picLocks noChangeAspect="1"/>
          </p:cNvPicPr>
          <p:nvPr/>
        </p:nvPicPr>
        <p:blipFill>
          <a:blip r:embed="rId3"/>
          <a:stretch>
            <a:fillRect/>
          </a:stretch>
        </p:blipFill>
        <p:spPr>
          <a:xfrm>
            <a:off x="4631425" y="3179693"/>
            <a:ext cx="3055716" cy="3734366"/>
          </a:xfrm>
          <a:prstGeom prst="rect">
            <a:avLst/>
          </a:prstGeom>
        </p:spPr>
      </p:pic>
    </p:spTree>
    <p:extLst>
      <p:ext uri="{BB962C8B-B14F-4D97-AF65-F5344CB8AC3E}">
        <p14:creationId xmlns:p14="http://schemas.microsoft.com/office/powerpoint/2010/main" val="400336641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barn(inVertical)">
                                      <p:cBhvr>
                                        <p:cTn id="32" dur="500"/>
                                        <p:tgtEl>
                                          <p:spTgt spid="1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8">
                                            <p:txEl>
                                              <p:pRg st="0" end="0"/>
                                            </p:txEl>
                                          </p:spTgt>
                                        </p:tgtEl>
                                        <p:attrNameLst>
                                          <p:attrName>style.visibility</p:attrName>
                                        </p:attrNameLst>
                                      </p:cBhvr>
                                      <p:to>
                                        <p:strVal val="visible"/>
                                      </p:to>
                                    </p:set>
                                    <p:animEffect transition="in" filter="fade">
                                      <p:cBhvr>
                                        <p:cTn id="48" dur="1000"/>
                                        <p:tgtEl>
                                          <p:spTgt spid="18">
                                            <p:txEl>
                                              <p:pRg st="0" end="0"/>
                                            </p:txEl>
                                          </p:spTgt>
                                        </p:tgtEl>
                                      </p:cBhvr>
                                    </p:animEffect>
                                    <p:anim calcmode="lin" valueType="num">
                                      <p:cBhvr>
                                        <p:cTn id="49"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3" grpId="0" animBg="1"/>
      <p:bldP spid="14" grpId="0"/>
      <p:bldP spid="15" grpId="0"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10EEC-72CA-B3EF-C20F-4AD42CB309F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0903476-74E4-C321-B627-4EE4F7ECABDD}"/>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54BB02F-B3D7-1A4C-C321-B23635F4E2D9}"/>
              </a:ext>
            </a:extLst>
          </p:cNvPr>
          <p:cNvSpPr txBox="1"/>
          <p:nvPr/>
        </p:nvSpPr>
        <p:spPr>
          <a:xfrm>
            <a:off x="5278055" y="156324"/>
            <a:ext cx="3952299" cy="75206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5</a:t>
            </a:r>
            <a:endParaRPr kumimoji="0" lang="en-SG" sz="32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Freeform 3">
            <a:extLst>
              <a:ext uri="{FF2B5EF4-FFF2-40B4-BE49-F238E27FC236}">
                <a16:creationId xmlns:a16="http://schemas.microsoft.com/office/drawing/2014/main" id="{A666BBD4-5CE8-4925-93CB-EAF4D7CAF52F}"/>
              </a:ext>
            </a:extLst>
          </p:cNvPr>
          <p:cNvSpPr/>
          <p:nvPr/>
        </p:nvSpPr>
        <p:spPr>
          <a:xfrm rot="-5859846">
            <a:off x="435953" y="1465599"/>
            <a:ext cx="3716596" cy="3787064"/>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3"/>
            <a:stretch>
              <a:fillRect l="-4554" r="-27031"/>
            </a:stretch>
          </a:blipFill>
        </p:spPr>
        <p:txBody>
          <a:bodyPr/>
          <a:lstStyle/>
          <a:p>
            <a:pPr marL="0" marR="0" lvl="0" indent="0" algn="l" defTabSz="812820" rtl="0" eaLnBrk="1" fontAlgn="auto" latinLnBrk="0" hangingPunct="1">
              <a:lnSpc>
                <a:spcPct val="100000"/>
              </a:lnSpc>
              <a:spcBef>
                <a:spcPts val="0"/>
              </a:spcBef>
              <a:spcAft>
                <a:spcPts val="0"/>
              </a:spcAft>
              <a:buClrTx/>
              <a:buSzTx/>
              <a:buFontTx/>
              <a:buNone/>
              <a:tabLst/>
              <a:defRPr/>
            </a:pPr>
            <a:endParaRPr kumimoji="0" lang="en-SG" sz="16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 name="Freeform 5">
            <a:extLst>
              <a:ext uri="{FF2B5EF4-FFF2-40B4-BE49-F238E27FC236}">
                <a16:creationId xmlns:a16="http://schemas.microsoft.com/office/drawing/2014/main" id="{608AAE49-BAC1-90EF-9902-6F2ED1ADCFDF}"/>
              </a:ext>
            </a:extLst>
          </p:cNvPr>
          <p:cNvSpPr/>
          <p:nvPr/>
        </p:nvSpPr>
        <p:spPr>
          <a:xfrm flipH="1">
            <a:off x="1329767" y="1414026"/>
            <a:ext cx="1727063" cy="439656"/>
          </a:xfrm>
          <a:custGeom>
            <a:avLst/>
            <a:gdLst/>
            <a:ahLst/>
            <a:cxnLst/>
            <a:rect l="l" t="t" r="r" b="b"/>
            <a:pathLst>
              <a:path w="2176404" h="564276">
                <a:moveTo>
                  <a:pt x="2176405" y="0"/>
                </a:moveTo>
                <a:lnTo>
                  <a:pt x="0" y="0"/>
                </a:lnTo>
                <a:lnTo>
                  <a:pt x="0" y="564277"/>
                </a:lnTo>
                <a:lnTo>
                  <a:pt x="2176405" y="564277"/>
                </a:lnTo>
                <a:lnTo>
                  <a:pt x="2176405" y="0"/>
                </a:lnTo>
                <a:close/>
              </a:path>
            </a:pathLst>
          </a:custGeom>
          <a:blipFill>
            <a:blip r:embed="rId4"/>
            <a:stretch>
              <a:fillRect l="-88701" t="-111098" r="-4196" b="-123704"/>
            </a:stretch>
          </a:blipFill>
        </p:spPr>
        <p:txBody>
          <a:bodyPr/>
          <a:lstStyle/>
          <a:p>
            <a:pPr marL="0" marR="0" lvl="0" indent="0" algn="l" defTabSz="812820" rtl="0" eaLnBrk="1" fontAlgn="auto" latinLnBrk="0" hangingPunct="1">
              <a:lnSpc>
                <a:spcPct val="100000"/>
              </a:lnSpc>
              <a:spcBef>
                <a:spcPts val="0"/>
              </a:spcBef>
              <a:spcAft>
                <a:spcPts val="0"/>
              </a:spcAft>
              <a:buClrTx/>
              <a:buSzTx/>
              <a:buFontTx/>
              <a:buNone/>
              <a:tabLst/>
              <a:defRPr/>
            </a:pPr>
            <a:endParaRPr kumimoji="0" lang="en-SG" sz="16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6" name="TextBox 5">
            <a:extLst>
              <a:ext uri="{FF2B5EF4-FFF2-40B4-BE49-F238E27FC236}">
                <a16:creationId xmlns:a16="http://schemas.microsoft.com/office/drawing/2014/main" id="{BBB6836B-C06D-E858-4E44-73E3715F8F90}"/>
              </a:ext>
            </a:extLst>
          </p:cNvPr>
          <p:cNvSpPr txBox="1"/>
          <p:nvPr/>
        </p:nvSpPr>
        <p:spPr>
          <a:xfrm>
            <a:off x="581991" y="1872251"/>
            <a:ext cx="3341827" cy="2554545"/>
          </a:xfrm>
          <a:prstGeom prst="rect">
            <a:avLst/>
          </a:prstGeom>
          <a:noFill/>
        </p:spPr>
        <p:txBody>
          <a:bodyPr wrap="square">
            <a:spAutoFit/>
          </a:bodyPr>
          <a:lstStyle/>
          <a:p>
            <a:pPr lvl="0" algn="just"/>
            <a:r>
              <a:rPr lang="vi-VN" sz="3200" b="1" dirty="0">
                <a:solidFill>
                  <a:schemeClr val="bg1">
                    <a:lumMod val="10000"/>
                  </a:schemeClr>
                </a:solidFill>
                <a:latin typeface="+mj-lt"/>
              </a:rPr>
              <a:t>Cách diễn đạt, lời văn của tác giả có tác dụng trong việc trình bày vấn đề:</a:t>
            </a:r>
            <a:endParaRPr kumimoji="0" lang="en-SG" sz="4400" b="1" i="0" u="none" strike="noStrike" kern="1200" cap="none" spc="0" normalizeH="0" baseline="0" noProof="0" dirty="0">
              <a:ln>
                <a:noFill/>
              </a:ln>
              <a:solidFill>
                <a:schemeClr val="bg1">
                  <a:lumMod val="10000"/>
                </a:schemeClr>
              </a:solidFill>
              <a:effectLst/>
              <a:uLnTx/>
              <a:uFillTx/>
              <a:latin typeface="+mj-lt"/>
            </a:endParaRPr>
          </a:p>
        </p:txBody>
      </p:sp>
      <p:sp>
        <p:nvSpPr>
          <p:cNvPr id="7" name="Freeform 25">
            <a:extLst>
              <a:ext uri="{FF2B5EF4-FFF2-40B4-BE49-F238E27FC236}">
                <a16:creationId xmlns:a16="http://schemas.microsoft.com/office/drawing/2014/main" id="{36FF8CC9-E68A-D03E-599C-789CA03B4B6E}"/>
              </a:ext>
            </a:extLst>
          </p:cNvPr>
          <p:cNvSpPr/>
          <p:nvPr/>
        </p:nvSpPr>
        <p:spPr>
          <a:xfrm>
            <a:off x="4647917" y="1264902"/>
            <a:ext cx="737501" cy="663399"/>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25">
            <a:extLst>
              <a:ext uri="{FF2B5EF4-FFF2-40B4-BE49-F238E27FC236}">
                <a16:creationId xmlns:a16="http://schemas.microsoft.com/office/drawing/2014/main" id="{90BFF33D-D4BD-691B-FF8A-037B3530C2AE}"/>
              </a:ext>
            </a:extLst>
          </p:cNvPr>
          <p:cNvSpPr/>
          <p:nvPr/>
        </p:nvSpPr>
        <p:spPr>
          <a:xfrm>
            <a:off x="4729269" y="3391767"/>
            <a:ext cx="737501" cy="663399"/>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3F62A3D6-5D6E-E4C8-51B0-0A463EF8625B}"/>
              </a:ext>
            </a:extLst>
          </p:cNvPr>
          <p:cNvSpPr txBox="1"/>
          <p:nvPr/>
        </p:nvSpPr>
        <p:spPr>
          <a:xfrm>
            <a:off x="5637204" y="1077600"/>
            <a:ext cx="6168973" cy="2062103"/>
          </a:xfrm>
          <a:prstGeom prst="rect">
            <a:avLst/>
          </a:prstGeom>
          <a:noFill/>
        </p:spPr>
        <p:txBody>
          <a:bodyPr wrap="square">
            <a:spAutoFit/>
          </a:bodyPr>
          <a:lstStyle/>
          <a:p>
            <a:pPr algn="just"/>
            <a:r>
              <a:rPr lang="vi-VN" sz="3200" dirty="0">
                <a:solidFill>
                  <a:schemeClr val="bg1">
                    <a:lumMod val="10000"/>
                  </a:schemeClr>
                </a:solidFill>
                <a:latin typeface="+mj-lt"/>
              </a:rPr>
              <a:t>Cách diễn đạt và lời văn của tác giả giúp người đọc nhận thức sâu sắc vấn đề cần giải quyết qua những ví dụ cụ thể, sinh động.</a:t>
            </a:r>
            <a:endParaRPr lang="en-SG" sz="3200" dirty="0">
              <a:solidFill>
                <a:schemeClr val="bg1">
                  <a:lumMod val="10000"/>
                </a:schemeClr>
              </a:solidFill>
              <a:latin typeface="+mj-lt"/>
            </a:endParaRPr>
          </a:p>
        </p:txBody>
      </p:sp>
      <p:sp>
        <p:nvSpPr>
          <p:cNvPr id="14" name="TextBox 13">
            <a:extLst>
              <a:ext uri="{FF2B5EF4-FFF2-40B4-BE49-F238E27FC236}">
                <a16:creationId xmlns:a16="http://schemas.microsoft.com/office/drawing/2014/main" id="{F1CD50F2-3C27-804A-99A4-A696BD91AAF4}"/>
              </a:ext>
            </a:extLst>
          </p:cNvPr>
          <p:cNvSpPr txBox="1"/>
          <p:nvPr/>
        </p:nvSpPr>
        <p:spPr>
          <a:xfrm>
            <a:off x="5644189" y="3286671"/>
            <a:ext cx="6060366" cy="3539430"/>
          </a:xfrm>
          <a:prstGeom prst="rect">
            <a:avLst/>
          </a:prstGeom>
          <a:noFill/>
        </p:spPr>
        <p:txBody>
          <a:bodyPr wrap="square">
            <a:spAutoFit/>
          </a:bodyPr>
          <a:lstStyle/>
          <a:p>
            <a:pPr algn="just"/>
            <a:r>
              <a:rPr lang="vi-VN" sz="3200" dirty="0">
                <a:solidFill>
                  <a:schemeClr val="bg1">
                    <a:lumMod val="10000"/>
                  </a:schemeClr>
                </a:solidFill>
                <a:latin typeface="+mj-lt"/>
              </a:rPr>
              <a:t>Cách nói thẳng thắn, cương quyết đã tác đọc sâu sắc đến nhận thức của người tiếp nhận. </a:t>
            </a:r>
            <a:endParaRPr lang="en-US" sz="3200" dirty="0">
              <a:solidFill>
                <a:schemeClr val="bg1">
                  <a:lumMod val="10000"/>
                </a:schemeClr>
              </a:solidFill>
              <a:latin typeface="+mj-lt"/>
            </a:endParaRPr>
          </a:p>
          <a:p>
            <a:pPr algn="just"/>
            <a:r>
              <a:rPr lang="vi-VN" sz="3200" dirty="0">
                <a:solidFill>
                  <a:schemeClr val="bg1">
                    <a:lumMod val="10000"/>
                  </a:schemeClr>
                </a:solidFill>
                <a:latin typeface="+mj-lt"/>
              </a:rPr>
              <a:t>Ví dụ như: </a:t>
            </a:r>
            <a:r>
              <a:rPr lang="vi-VN" sz="3200" b="1" i="1" dirty="0">
                <a:solidFill>
                  <a:schemeClr val="bg1">
                    <a:lumMod val="10000"/>
                  </a:schemeClr>
                </a:solidFill>
                <a:latin typeface="+mj-lt"/>
              </a:rPr>
              <a:t>"Bệnh" sáo rỗng bắt nguồn sâu xa từ thói phô trương, </a:t>
            </a:r>
            <a:r>
              <a:rPr lang="en-US" sz="3200" b="1" i="1" dirty="0">
                <a:solidFill>
                  <a:schemeClr val="bg1">
                    <a:lumMod val="10000"/>
                  </a:schemeClr>
                </a:solidFill>
                <a:latin typeface="+mj-lt"/>
              </a:rPr>
              <a:t>… </a:t>
            </a:r>
            <a:r>
              <a:rPr lang="vi-VN" sz="3200" b="1" i="1" dirty="0">
                <a:solidFill>
                  <a:schemeClr val="bg1">
                    <a:lumMod val="10000"/>
                  </a:schemeClr>
                </a:solidFill>
                <a:latin typeface="+mj-lt"/>
              </a:rPr>
              <a:t> để cố ra vẻ ta đây giỏi lắm, hay lắm"</a:t>
            </a:r>
            <a:r>
              <a:rPr lang="vi-VN" sz="3200" b="1" dirty="0">
                <a:solidFill>
                  <a:schemeClr val="bg1">
                    <a:lumMod val="10000"/>
                  </a:schemeClr>
                </a:solidFill>
                <a:latin typeface="+mj-lt"/>
              </a:rPr>
              <a:t>.</a:t>
            </a:r>
            <a:endParaRPr lang="en-SG" sz="3200" b="1" dirty="0">
              <a:solidFill>
                <a:schemeClr val="bg1">
                  <a:lumMod val="10000"/>
                </a:schemeClr>
              </a:solidFill>
              <a:latin typeface="+mj-lt"/>
            </a:endParaRPr>
          </a:p>
        </p:txBody>
      </p:sp>
      <p:sp>
        <p:nvSpPr>
          <p:cNvPr id="9" name="Freeform 4">
            <a:extLst>
              <a:ext uri="{FF2B5EF4-FFF2-40B4-BE49-F238E27FC236}">
                <a16:creationId xmlns:a16="http://schemas.microsoft.com/office/drawing/2014/main" id="{9BB83408-2A7A-B57F-38F0-C94CB2B0C776}"/>
              </a:ext>
            </a:extLst>
          </p:cNvPr>
          <p:cNvSpPr/>
          <p:nvPr/>
        </p:nvSpPr>
        <p:spPr>
          <a:xfrm>
            <a:off x="1648932" y="4008424"/>
            <a:ext cx="2750897" cy="2934182"/>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457211" rtl="0" eaLnBrk="1" fontAlgn="auto" latinLnBrk="0" hangingPunct="1">
              <a:lnSpc>
                <a:spcPct val="100000"/>
              </a:lnSpc>
              <a:spcBef>
                <a:spcPts val="0"/>
              </a:spcBef>
              <a:spcAft>
                <a:spcPts val="0"/>
              </a:spcAft>
              <a:buClrTx/>
              <a:buSzTx/>
              <a:buFontTx/>
              <a:buNone/>
              <a:tabLst/>
              <a:defRPr/>
            </a:pPr>
            <a:endParaRPr kumimoji="0" lang="en-SG" sz="9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190446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p:bldP spid="7" grpId="0" animBg="1"/>
      <p:bldP spid="8" grpId="0" animBg="1"/>
      <p:bldP spid="13" grpId="0"/>
      <p:bldP spid="14" grpId="0"/>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25BB8-A2A3-F851-4F50-CDF08D0E9BA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E42FE60-223B-FC45-0D4C-DEC252400E59}"/>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76F307C-768E-7EE0-ABC8-C86B32812EB9}"/>
              </a:ext>
            </a:extLst>
          </p:cNvPr>
          <p:cNvSpPr txBox="1"/>
          <p:nvPr/>
        </p:nvSpPr>
        <p:spPr>
          <a:xfrm>
            <a:off x="5360895" y="139603"/>
            <a:ext cx="4321048" cy="83452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CÂU 6</a:t>
            </a:r>
            <a:endParaRPr kumimoji="0" lang="en-SG" sz="36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8" name="Group 7">
            <a:extLst>
              <a:ext uri="{FF2B5EF4-FFF2-40B4-BE49-F238E27FC236}">
                <a16:creationId xmlns:a16="http://schemas.microsoft.com/office/drawing/2014/main" id="{9E4AF668-E141-E2B4-314A-F2F7490FFA08}"/>
              </a:ext>
            </a:extLst>
          </p:cNvPr>
          <p:cNvGrpSpPr/>
          <p:nvPr/>
        </p:nvGrpSpPr>
        <p:grpSpPr>
          <a:xfrm>
            <a:off x="346108" y="974128"/>
            <a:ext cx="3379225" cy="5661208"/>
            <a:chOff x="61193" y="1110931"/>
            <a:chExt cx="2813090" cy="3812084"/>
          </a:xfrm>
        </p:grpSpPr>
        <p:grpSp>
          <p:nvGrpSpPr>
            <p:cNvPr id="9" name="组合 9">
              <a:extLst>
                <a:ext uri="{FF2B5EF4-FFF2-40B4-BE49-F238E27FC236}">
                  <a16:creationId xmlns:a16="http://schemas.microsoft.com/office/drawing/2014/main" id="{84545771-F6FE-6835-821E-1F52FB402E70}"/>
                </a:ext>
              </a:extLst>
            </p:cNvPr>
            <p:cNvGrpSpPr/>
            <p:nvPr/>
          </p:nvGrpSpPr>
          <p:grpSpPr>
            <a:xfrm rot="5400000" flipH="1">
              <a:off x="1267654" y="2638979"/>
              <a:ext cx="3134678" cy="78581"/>
              <a:chOff x="513" y="10419"/>
              <a:chExt cx="18316" cy="258"/>
            </a:xfrm>
          </p:grpSpPr>
          <p:cxnSp>
            <p:nvCxnSpPr>
              <p:cNvPr id="22" name="直接连接符 7">
                <a:extLst>
                  <a:ext uri="{FF2B5EF4-FFF2-40B4-BE49-F238E27FC236}">
                    <a16:creationId xmlns:a16="http://schemas.microsoft.com/office/drawing/2014/main" id="{B7E07806-0E8B-2569-6844-72B4AEE9CB9F}"/>
                  </a:ext>
                </a:extLst>
              </p:cNvPr>
              <p:cNvCxnSpPr/>
              <p:nvPr/>
            </p:nvCxnSpPr>
            <p:spPr>
              <a:xfrm>
                <a:off x="513" y="10419"/>
                <a:ext cx="18316" cy="0"/>
              </a:xfrm>
              <a:prstGeom prst="line">
                <a:avLst/>
              </a:prstGeom>
              <a:ln w="2540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8">
                <a:extLst>
                  <a:ext uri="{FF2B5EF4-FFF2-40B4-BE49-F238E27FC236}">
                    <a16:creationId xmlns:a16="http://schemas.microsoft.com/office/drawing/2014/main" id="{4D80E831-68D8-B6E2-5612-0F70810F25F4}"/>
                  </a:ext>
                </a:extLst>
              </p:cNvPr>
              <p:cNvCxnSpPr/>
              <p:nvPr/>
            </p:nvCxnSpPr>
            <p:spPr>
              <a:xfrm>
                <a:off x="513" y="10677"/>
                <a:ext cx="1831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F1D617BC-2535-C144-2311-13E6BB8C55ED}"/>
                </a:ext>
              </a:extLst>
            </p:cNvPr>
            <p:cNvGrpSpPr/>
            <p:nvPr/>
          </p:nvGrpSpPr>
          <p:grpSpPr>
            <a:xfrm>
              <a:off x="61193" y="1333432"/>
              <a:ext cx="2542670" cy="3589583"/>
              <a:chOff x="61192" y="1333432"/>
              <a:chExt cx="2827239" cy="3589583"/>
            </a:xfrm>
          </p:grpSpPr>
          <p:grpSp>
            <p:nvGrpSpPr>
              <p:cNvPr id="11" name="组合 5">
                <a:extLst>
                  <a:ext uri="{FF2B5EF4-FFF2-40B4-BE49-F238E27FC236}">
                    <a16:creationId xmlns:a16="http://schemas.microsoft.com/office/drawing/2014/main" id="{C017A492-7260-2B70-5C63-EC20F1C4CDA1}"/>
                  </a:ext>
                </a:extLst>
              </p:cNvPr>
              <p:cNvGrpSpPr/>
              <p:nvPr/>
            </p:nvGrpSpPr>
            <p:grpSpPr>
              <a:xfrm>
                <a:off x="61192" y="1333432"/>
                <a:ext cx="2827239" cy="2828190"/>
                <a:chOff x="2719" y="3965"/>
                <a:chExt cx="5004" cy="5005"/>
              </a:xfrm>
            </p:grpSpPr>
            <p:sp>
              <p:nvSpPr>
                <p:cNvPr id="20" name="矩形 4">
                  <a:extLst>
                    <a:ext uri="{FF2B5EF4-FFF2-40B4-BE49-F238E27FC236}">
                      <a16:creationId xmlns:a16="http://schemas.microsoft.com/office/drawing/2014/main" id="{7BD8E935-D0A0-BF24-212B-30ED047A5B45}"/>
                    </a:ext>
                  </a:extLst>
                </p:cNvPr>
                <p:cNvSpPr/>
                <p:nvPr/>
              </p:nvSpPr>
              <p:spPr>
                <a:xfrm>
                  <a:off x="2719" y="3965"/>
                  <a:ext cx="4734" cy="473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spcBef>
                      <a:spcPts val="0"/>
                    </a:spcBef>
                    <a:spcAft>
                      <a:spcPts val="0"/>
                    </a:spcAft>
                    <a:buClrTx/>
                    <a:buSzTx/>
                    <a:buFontTx/>
                    <a:buNone/>
                    <a:tabLst/>
                    <a:defRPr/>
                  </a:pPr>
                  <a:endParaRPr kumimoji="0" lang="zh-CN" altLang="en-US" sz="4000" b="1" i="0" u="none" strike="noStrike" kern="1200" cap="none" spc="0" normalizeH="0" baseline="0" noProof="0">
                    <a:ln>
                      <a:noFill/>
                    </a:ln>
                    <a:solidFill>
                      <a:srgbClr val="F2F2F2"/>
                    </a:solidFill>
                    <a:effectLst/>
                    <a:uLnTx/>
                    <a:uFillTx/>
                    <a:latin typeface="+mj-lt"/>
                    <a:ea typeface="宋体" panose="02010600030101010101" pitchFamily="2" charset="-122"/>
                    <a:cs typeface="+mn-cs"/>
                  </a:endParaRPr>
                </a:p>
              </p:txBody>
            </p:sp>
            <p:sp>
              <p:nvSpPr>
                <p:cNvPr id="21" name="矩形 3">
                  <a:extLst>
                    <a:ext uri="{FF2B5EF4-FFF2-40B4-BE49-F238E27FC236}">
                      <a16:creationId xmlns:a16="http://schemas.microsoft.com/office/drawing/2014/main" id="{D13B15BF-1EC2-634B-40DA-1E912A52A1D8}"/>
                    </a:ext>
                  </a:extLst>
                </p:cNvPr>
                <p:cNvSpPr/>
                <p:nvPr/>
              </p:nvSpPr>
              <p:spPr>
                <a:xfrm>
                  <a:off x="2989" y="4060"/>
                  <a:ext cx="4734" cy="4910"/>
                </a:xfrm>
                <a:prstGeom prst="rect">
                  <a:avLst/>
                </a:prstGeom>
                <a:solidFill>
                  <a:srgbClr val="FFD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spcBef>
                      <a:spcPts val="0"/>
                    </a:spcBef>
                    <a:spcAft>
                      <a:spcPts val="0"/>
                    </a:spcAft>
                    <a:buClrTx/>
                    <a:buSzTx/>
                    <a:buFontTx/>
                    <a:buNone/>
                    <a:tabLst/>
                    <a:defRPr/>
                  </a:pPr>
                  <a:endParaRPr kumimoji="0" lang="zh-CN" altLang="en-US" sz="4000" b="1" i="0" u="none" strike="noStrike" kern="1200" cap="none" spc="0" normalizeH="0" baseline="0" noProof="0">
                    <a:ln>
                      <a:noFill/>
                    </a:ln>
                    <a:solidFill>
                      <a:srgbClr val="F2F2F2"/>
                    </a:solidFill>
                    <a:effectLst/>
                    <a:uLnTx/>
                    <a:uFillTx/>
                    <a:latin typeface="+mj-lt"/>
                    <a:ea typeface="宋体" panose="02010600030101010101" pitchFamily="2" charset="-122"/>
                    <a:cs typeface="+mn-cs"/>
                  </a:endParaRPr>
                </a:p>
              </p:txBody>
            </p:sp>
          </p:grpSp>
          <p:sp>
            <p:nvSpPr>
              <p:cNvPr id="12" name="TextBox 11">
                <a:extLst>
                  <a:ext uri="{FF2B5EF4-FFF2-40B4-BE49-F238E27FC236}">
                    <a16:creationId xmlns:a16="http://schemas.microsoft.com/office/drawing/2014/main" id="{6ACDEA0B-96AC-D123-97C2-B2E284EA7501}"/>
                  </a:ext>
                </a:extLst>
              </p:cNvPr>
              <p:cNvSpPr txBox="1"/>
              <p:nvPr/>
            </p:nvSpPr>
            <p:spPr>
              <a:xfrm>
                <a:off x="257428" y="1343798"/>
                <a:ext cx="2522141" cy="2185586"/>
              </a:xfrm>
              <a:prstGeom prst="rect">
                <a:avLst/>
              </a:prstGeom>
              <a:noFill/>
            </p:spPr>
            <p:txBody>
              <a:bodyPr wrap="square">
                <a:spAutoFit/>
              </a:bodyPr>
              <a:lstStyle/>
              <a:p>
                <a:pPr algn="just">
                  <a:spcAft>
                    <a:spcPts val="800"/>
                  </a:spcAft>
                </a:pPr>
                <a:r>
                  <a:rPr lang="vi-VN" sz="3200" b="1" dirty="0">
                    <a:solidFill>
                      <a:schemeClr val="bg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Những lưu ý khi viết một bài văn nghị luận về một vấn đề cần giải quyết:</a:t>
                </a:r>
                <a:endParaRPr lang="en-SG" sz="3200" b="1"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18">
                <a:extLst>
                  <a:ext uri="{FF2B5EF4-FFF2-40B4-BE49-F238E27FC236}">
                    <a16:creationId xmlns:a16="http://schemas.microsoft.com/office/drawing/2014/main" id="{AB9E87FF-4282-4FA7-9955-64BDDBB7666D}"/>
                  </a:ext>
                </a:extLst>
              </p:cNvPr>
              <p:cNvPicPr>
                <a:picLocks noChangeAspect="1"/>
              </p:cNvPicPr>
              <p:nvPr/>
            </p:nvPicPr>
            <p:blipFill>
              <a:blip r:embed="rId3"/>
              <a:stretch>
                <a:fillRect/>
              </a:stretch>
            </p:blipFill>
            <p:spPr>
              <a:xfrm>
                <a:off x="298533" y="3583065"/>
                <a:ext cx="2455486" cy="1339950"/>
              </a:xfrm>
              <a:prstGeom prst="rect">
                <a:avLst/>
              </a:prstGeom>
            </p:spPr>
          </p:pic>
        </p:grpSp>
      </p:grpSp>
      <p:sp>
        <p:nvSpPr>
          <p:cNvPr id="24" name="PA-椭圆 49">
            <a:extLst>
              <a:ext uri="{FF2B5EF4-FFF2-40B4-BE49-F238E27FC236}">
                <a16:creationId xmlns:a16="http://schemas.microsoft.com/office/drawing/2014/main" id="{E99C3075-B4C1-21BE-E8CB-B06D1FB3D6C6}"/>
              </a:ext>
            </a:extLst>
          </p:cNvPr>
          <p:cNvSpPr/>
          <p:nvPr/>
        </p:nvSpPr>
        <p:spPr>
          <a:xfrm>
            <a:off x="4113579" y="1441053"/>
            <a:ext cx="657520" cy="673464"/>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625479" rtl="0" eaLnBrk="1" fontAlgn="auto" latinLnBrk="0" hangingPunct="1">
              <a:lnSpc>
                <a:spcPct val="100000"/>
              </a:lnSpc>
              <a:spcBef>
                <a:spcPct val="0"/>
              </a:spcBef>
              <a:spcAft>
                <a:spcPct val="0"/>
              </a:spcAft>
              <a:buClrTx/>
              <a:buSzTx/>
              <a:buFont typeface="Arial"/>
              <a:buNone/>
              <a:tabLst/>
              <a:defRPr/>
            </a:pPr>
            <a:r>
              <a:rPr kumimoji="0" lang="en-US" altLang="zh-CN" sz="4267" b="1" i="0" u="none" strike="noStrike" kern="0" cap="none" spc="0" normalizeH="0" baseline="0" noProof="0" dirty="0">
                <a:ln>
                  <a:noFill/>
                </a:ln>
                <a:solidFill>
                  <a:prstClr val="black"/>
                </a:solidFill>
                <a:effectLst/>
                <a:uLnTx/>
                <a:uFillTx/>
                <a:latin typeface="Source Han Sans SC"/>
                <a:ea typeface="Source Han Sans SC"/>
                <a:cs typeface="Arial"/>
                <a:sym typeface="Arial"/>
              </a:rPr>
              <a:t>1</a:t>
            </a:r>
            <a:endParaRPr kumimoji="0" sz="4267" b="1"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Arial"/>
              <a:sym typeface="Arial"/>
            </a:endParaRPr>
          </a:p>
        </p:txBody>
      </p:sp>
      <p:sp>
        <p:nvSpPr>
          <p:cNvPr id="25" name="PA-矩形 28">
            <a:extLst>
              <a:ext uri="{FF2B5EF4-FFF2-40B4-BE49-F238E27FC236}">
                <a16:creationId xmlns:a16="http://schemas.microsoft.com/office/drawing/2014/main" id="{BDA76132-E32F-075C-D026-988F4048C727}"/>
              </a:ext>
            </a:extLst>
          </p:cNvPr>
          <p:cNvSpPr/>
          <p:nvPr/>
        </p:nvSpPr>
        <p:spPr>
          <a:xfrm flipH="1">
            <a:off x="5019485" y="1183979"/>
            <a:ext cx="6622411" cy="871795"/>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3600" dirty="0">
                <a:latin typeface="+mj-lt"/>
              </a:rPr>
              <a:t>Đảm bảo cấu trúc và bố cục bài viết.</a:t>
            </a:r>
            <a:endParaRPr lang="en-SG" sz="3600" dirty="0">
              <a:latin typeface="+mj-lt"/>
            </a:endParaRPr>
          </a:p>
        </p:txBody>
      </p:sp>
      <p:sp>
        <p:nvSpPr>
          <p:cNvPr id="26" name="PA-椭圆 49">
            <a:extLst>
              <a:ext uri="{FF2B5EF4-FFF2-40B4-BE49-F238E27FC236}">
                <a16:creationId xmlns:a16="http://schemas.microsoft.com/office/drawing/2014/main" id="{80EAF02A-C89D-5EE4-41AA-EBE1AA04019D}"/>
              </a:ext>
            </a:extLst>
          </p:cNvPr>
          <p:cNvSpPr/>
          <p:nvPr/>
        </p:nvSpPr>
        <p:spPr>
          <a:xfrm>
            <a:off x="4173660" y="2823363"/>
            <a:ext cx="657520" cy="673464"/>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625479" rtl="0" eaLnBrk="1" fontAlgn="auto" latinLnBrk="0" hangingPunct="1">
              <a:lnSpc>
                <a:spcPct val="100000"/>
              </a:lnSpc>
              <a:spcBef>
                <a:spcPct val="0"/>
              </a:spcBef>
              <a:spcAft>
                <a:spcPct val="0"/>
              </a:spcAft>
              <a:buClrTx/>
              <a:buSzTx/>
              <a:buFont typeface="Arial"/>
              <a:buNone/>
              <a:tabLst/>
              <a:defRPr/>
            </a:pPr>
            <a:r>
              <a:rPr kumimoji="0" lang="en-US" altLang="zh-CN" sz="4267" b="1" i="0" u="none" strike="noStrike" kern="0" cap="none" spc="0" normalizeH="0" baseline="0" noProof="0" dirty="0">
                <a:ln>
                  <a:noFill/>
                </a:ln>
                <a:solidFill>
                  <a:prstClr val="black"/>
                </a:solidFill>
                <a:effectLst/>
                <a:uLnTx/>
                <a:uFillTx/>
                <a:latin typeface="Source Han Sans SC"/>
                <a:ea typeface="Source Han Sans SC"/>
                <a:cs typeface="Arial"/>
                <a:sym typeface="Arial"/>
              </a:rPr>
              <a:t>2</a:t>
            </a:r>
            <a:endParaRPr kumimoji="0" sz="4267" b="1"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Arial"/>
              <a:sym typeface="Arial"/>
            </a:endParaRPr>
          </a:p>
        </p:txBody>
      </p:sp>
      <p:sp>
        <p:nvSpPr>
          <p:cNvPr id="27" name="PA-矩形 28">
            <a:extLst>
              <a:ext uri="{FF2B5EF4-FFF2-40B4-BE49-F238E27FC236}">
                <a16:creationId xmlns:a16="http://schemas.microsoft.com/office/drawing/2014/main" id="{A023FF73-26DA-B9E3-C1E2-C2E098A444CA}"/>
              </a:ext>
            </a:extLst>
          </p:cNvPr>
          <p:cNvSpPr/>
          <p:nvPr/>
        </p:nvSpPr>
        <p:spPr>
          <a:xfrm flipH="1">
            <a:off x="5035173" y="2624771"/>
            <a:ext cx="6810719" cy="871795"/>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3600" dirty="0">
                <a:latin typeface="+mj-lt"/>
              </a:rPr>
              <a:t>Chọn lựa các diễn đạt phù hợp với nội dung bài văn nghị luận về một vấn đề cần giải quyết.</a:t>
            </a:r>
            <a:endParaRPr lang="en-SG" sz="3600" dirty="0">
              <a:latin typeface="+mj-lt"/>
            </a:endParaRPr>
          </a:p>
        </p:txBody>
      </p:sp>
      <p:sp>
        <p:nvSpPr>
          <p:cNvPr id="28" name="PA-椭圆 49">
            <a:extLst>
              <a:ext uri="{FF2B5EF4-FFF2-40B4-BE49-F238E27FC236}">
                <a16:creationId xmlns:a16="http://schemas.microsoft.com/office/drawing/2014/main" id="{34E12488-353E-1650-909B-D2B98E7A2106}"/>
              </a:ext>
            </a:extLst>
          </p:cNvPr>
          <p:cNvSpPr/>
          <p:nvPr/>
        </p:nvSpPr>
        <p:spPr>
          <a:xfrm>
            <a:off x="4261747" y="4794958"/>
            <a:ext cx="657520" cy="673464"/>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625479" rtl="0" eaLnBrk="1" fontAlgn="auto" latinLnBrk="0" hangingPunct="1">
              <a:lnSpc>
                <a:spcPct val="100000"/>
              </a:lnSpc>
              <a:spcBef>
                <a:spcPct val="0"/>
              </a:spcBef>
              <a:spcAft>
                <a:spcPct val="0"/>
              </a:spcAft>
              <a:buClrTx/>
              <a:buSzTx/>
              <a:buFont typeface="Arial"/>
              <a:buNone/>
              <a:tabLst/>
              <a:defRPr/>
            </a:pPr>
            <a:r>
              <a:rPr kumimoji="0" lang="en-US" altLang="zh-CN" sz="4267" b="1" i="0" u="none" strike="noStrike" kern="0" cap="none" spc="0" normalizeH="0" baseline="0" noProof="0" dirty="0">
                <a:ln>
                  <a:noFill/>
                </a:ln>
                <a:solidFill>
                  <a:prstClr val="black"/>
                </a:solidFill>
                <a:effectLst/>
                <a:uLnTx/>
                <a:uFillTx/>
                <a:latin typeface="Source Han Sans SC"/>
                <a:ea typeface="Source Han Sans SC"/>
                <a:cs typeface="Arial"/>
                <a:sym typeface="Arial"/>
              </a:rPr>
              <a:t>3</a:t>
            </a:r>
            <a:endParaRPr kumimoji="0" sz="4267" b="1"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Arial"/>
              <a:sym typeface="Arial"/>
            </a:endParaRPr>
          </a:p>
        </p:txBody>
      </p:sp>
      <p:sp>
        <p:nvSpPr>
          <p:cNvPr id="29" name="PA-矩形 28">
            <a:extLst>
              <a:ext uri="{FF2B5EF4-FFF2-40B4-BE49-F238E27FC236}">
                <a16:creationId xmlns:a16="http://schemas.microsoft.com/office/drawing/2014/main" id="{75D972CA-7B8D-3A02-B1B2-43715B25B69D}"/>
              </a:ext>
            </a:extLst>
          </p:cNvPr>
          <p:cNvSpPr/>
          <p:nvPr/>
        </p:nvSpPr>
        <p:spPr>
          <a:xfrm flipH="1">
            <a:off x="5019485" y="4632820"/>
            <a:ext cx="6702011" cy="871795"/>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3600" dirty="0">
                <a:latin typeface="+mj-lt"/>
              </a:rPr>
              <a:t>Thể hiện thái độ dứt khoát, thẳng thắn, trung thực trong quá trình diễn đạt.</a:t>
            </a:r>
            <a:endParaRPr lang="en-SG" sz="7200" dirty="0">
              <a:latin typeface="+mj-lt"/>
            </a:endParaRPr>
          </a:p>
        </p:txBody>
      </p:sp>
    </p:spTree>
    <p:extLst>
      <p:ext uri="{BB962C8B-B14F-4D97-AF65-F5344CB8AC3E}">
        <p14:creationId xmlns:p14="http://schemas.microsoft.com/office/powerpoint/2010/main" val="248083634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arn(inVertical)">
                                      <p:cBhvr>
                                        <p:cTn id="30" dur="500"/>
                                        <p:tgtEl>
                                          <p:spTgt spid="2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barn(inVertical)">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6" grpId="0" animBg="1"/>
      <p:bldP spid="27" grpId="0"/>
      <p:bldP spid="28" grpId="0" animBg="1"/>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81EB90-FDC8-6B4B-E42A-AC5A6BC3B846}"/>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746C91D7-D371-3498-C0AC-D6367021BC4A}"/>
              </a:ext>
            </a:extLst>
          </p:cNvPr>
          <p:cNvPicPr>
            <a:picLocks noChangeAspect="1"/>
          </p:cNvPicPr>
          <p:nvPr/>
        </p:nvPicPr>
        <p:blipFill rotWithShape="1">
          <a:blip r:embed="rId3">
            <a:clrChange>
              <a:clrFrom>
                <a:srgbClr val="FFFFFF"/>
              </a:clrFrom>
              <a:clrTo>
                <a:srgbClr val="FFFFFF">
                  <a:alpha val="0"/>
                </a:srgbClr>
              </a:clrTo>
            </a:clrChange>
          </a:blip>
          <a:srcRect t="43829" r="15058"/>
          <a:stretch/>
        </p:blipFill>
        <p:spPr>
          <a:xfrm>
            <a:off x="594855" y="828966"/>
            <a:ext cx="9611591" cy="4380349"/>
          </a:xfrm>
          <a:prstGeom prst="rect">
            <a:avLst/>
          </a:prstGeom>
        </p:spPr>
      </p:pic>
    </p:spTree>
    <p:extLst>
      <p:ext uri="{BB962C8B-B14F-4D97-AF65-F5344CB8AC3E}">
        <p14:creationId xmlns:p14="http://schemas.microsoft.com/office/powerpoint/2010/main" val="6296207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5B703E-B5B3-C167-C34D-C2AFBB6377ED}"/>
              </a:ext>
            </a:extLst>
          </p:cNvPr>
          <p:cNvPicPr>
            <a:picLocks noChangeAspect="1"/>
          </p:cNvPicPr>
          <p:nvPr/>
        </p:nvPicPr>
        <p:blipFill>
          <a:blip r:embed="rId2"/>
          <a:stretch>
            <a:fillRect/>
          </a:stretch>
        </p:blipFill>
        <p:spPr>
          <a:xfrm>
            <a:off x="0" y="0"/>
            <a:ext cx="12192000" cy="6858000"/>
          </a:xfrm>
          <a:prstGeom prst="rect">
            <a:avLst/>
          </a:prstGeom>
        </p:spPr>
      </p:pic>
      <p:sp>
        <p:nvSpPr>
          <p:cNvPr id="4" name="Google Shape;1270;p51">
            <a:extLst>
              <a:ext uri="{FF2B5EF4-FFF2-40B4-BE49-F238E27FC236}">
                <a16:creationId xmlns:a16="http://schemas.microsoft.com/office/drawing/2014/main" id="{3D6C40C2-5D6B-4AB0-FECA-B8F9843A2186}"/>
              </a:ext>
            </a:extLst>
          </p:cNvPr>
          <p:cNvSpPr txBox="1">
            <a:spLocks/>
          </p:cNvSpPr>
          <p:nvPr/>
        </p:nvSpPr>
        <p:spPr>
          <a:xfrm>
            <a:off x="1972471" y="3467463"/>
            <a:ext cx="7877707" cy="2099200"/>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7000"/>
              <a:buFont typeface="Denk One"/>
              <a:buNone/>
              <a:defRPr sz="7333" b="0" i="0" u="none" strike="noStrike" cap="none">
                <a:solidFill>
                  <a:schemeClr val="lt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2pPr>
            <a:lvl3pPr marR="0" lvl="2"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3pPr>
            <a:lvl4pPr marR="0" lvl="3"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4pPr>
            <a:lvl5pPr marR="0" lvl="4"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5pPr>
            <a:lvl6pPr marR="0" lvl="5"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6pPr>
            <a:lvl7pPr marR="0" lvl="6"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7pPr>
            <a:lvl8pPr marR="0" lvl="7"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8pPr>
            <a:lvl9pPr marR="0" lvl="8"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9pPr>
          </a:lstStyle>
          <a:p>
            <a:pPr marL="0" marR="0" lvl="0" indent="0" algn="ctr" defTabSz="1219170" rtl="0" eaLnBrk="1" fontAlgn="auto" latinLnBrk="0" hangingPunct="1">
              <a:lnSpc>
                <a:spcPct val="115000"/>
              </a:lnSpc>
              <a:spcBef>
                <a:spcPts val="0"/>
              </a:spcBef>
              <a:spcAft>
                <a:spcPts val="0"/>
              </a:spcAft>
              <a:buClr>
                <a:srgbClr val="66241B"/>
              </a:buClr>
              <a:buSzPts val="7000"/>
              <a:buFont typeface="Denk One"/>
              <a:buNone/>
              <a:tabLst/>
              <a:defRPr/>
            </a:pPr>
            <a:r>
              <a:rPr kumimoji="0" lang="en-SG" sz="10666" b="1" i="0" u="none" strike="noStrike" kern="0" cap="none" spc="0" normalizeH="0" baseline="0" noProof="0" dirty="0" err="1">
                <a:ln>
                  <a:noFill/>
                </a:ln>
                <a:solidFill>
                  <a:srgbClr val="FFFCEC">
                    <a:lumMod val="10000"/>
                  </a:srgbClr>
                </a:solidFill>
                <a:effectLst/>
                <a:uLnTx/>
                <a:uFillTx/>
                <a:latin typeface="Times New Roman" panose="02020603050405020304" pitchFamily="18" charset="0"/>
                <a:cs typeface="Times New Roman" panose="02020603050405020304" pitchFamily="18" charset="0"/>
                <a:sym typeface="Denk One"/>
              </a:rPr>
              <a:t>Thực</a:t>
            </a:r>
            <a:r>
              <a:rPr kumimoji="0" lang="en-SG" sz="10666" b="1" i="0" u="none" strike="noStrike" kern="0" cap="none" spc="0" normalizeH="0" baseline="0" noProof="0" dirty="0">
                <a:ln>
                  <a:noFill/>
                </a:ln>
                <a:solidFill>
                  <a:srgbClr val="FFFCEC">
                    <a:lumMod val="10000"/>
                  </a:srgbClr>
                </a:solidFill>
                <a:effectLst/>
                <a:uLnTx/>
                <a:uFillTx/>
                <a:latin typeface="Times New Roman" panose="02020603050405020304" pitchFamily="18" charset="0"/>
                <a:cs typeface="Times New Roman" panose="02020603050405020304" pitchFamily="18" charset="0"/>
                <a:sym typeface="Denk One"/>
              </a:rPr>
              <a:t> </a:t>
            </a:r>
            <a:r>
              <a:rPr kumimoji="0" lang="en-SG" sz="10666" b="1" i="0" u="none" strike="noStrike" kern="0" cap="none" spc="0" normalizeH="0" baseline="0" noProof="0" dirty="0" err="1">
                <a:ln>
                  <a:noFill/>
                </a:ln>
                <a:solidFill>
                  <a:srgbClr val="FFFCEC">
                    <a:lumMod val="10000"/>
                  </a:srgbClr>
                </a:solidFill>
                <a:effectLst/>
                <a:uLnTx/>
                <a:uFillTx/>
                <a:latin typeface="Times New Roman" panose="02020603050405020304" pitchFamily="18" charset="0"/>
                <a:cs typeface="Times New Roman" panose="02020603050405020304" pitchFamily="18" charset="0"/>
                <a:sym typeface="Denk One"/>
              </a:rPr>
              <a:t>hành</a:t>
            </a:r>
            <a:r>
              <a:rPr kumimoji="0" lang="en-SG" sz="10666" b="1" i="0" u="none" strike="noStrike" kern="0" cap="none" spc="0" normalizeH="0" baseline="0" noProof="0" dirty="0">
                <a:ln>
                  <a:noFill/>
                </a:ln>
                <a:solidFill>
                  <a:srgbClr val="FFFCEC">
                    <a:lumMod val="10000"/>
                  </a:srgbClr>
                </a:solidFill>
                <a:effectLst/>
                <a:uLnTx/>
                <a:uFillTx/>
                <a:latin typeface="Times New Roman" panose="02020603050405020304" pitchFamily="18" charset="0"/>
                <a:cs typeface="Times New Roman" panose="02020603050405020304" pitchFamily="18" charset="0"/>
                <a:sym typeface="Denk One"/>
              </a:rPr>
              <a:t> </a:t>
            </a:r>
            <a:r>
              <a:rPr kumimoji="0" lang="en-SG" sz="10666" b="1" i="0" u="none" strike="noStrike" kern="0" cap="none" spc="0" normalizeH="0" baseline="0" noProof="0" dirty="0" err="1">
                <a:ln>
                  <a:noFill/>
                </a:ln>
                <a:solidFill>
                  <a:srgbClr val="FFFCEC">
                    <a:lumMod val="10000"/>
                  </a:srgbClr>
                </a:solidFill>
                <a:effectLst/>
                <a:uLnTx/>
                <a:uFillTx/>
                <a:latin typeface="Times New Roman" panose="02020603050405020304" pitchFamily="18" charset="0"/>
                <a:cs typeface="Times New Roman" panose="02020603050405020304" pitchFamily="18" charset="0"/>
                <a:sym typeface="Denk One"/>
              </a:rPr>
              <a:t>viết</a:t>
            </a:r>
            <a:endParaRPr kumimoji="0" lang="en-SG" sz="10666" b="1" i="0" u="none" strike="noStrike" kern="0" cap="none" spc="0" normalizeH="0" baseline="0" noProof="0" dirty="0">
              <a:ln>
                <a:noFill/>
              </a:ln>
              <a:solidFill>
                <a:srgbClr val="FFFCEC">
                  <a:lumMod val="10000"/>
                </a:srgbClr>
              </a:solidFill>
              <a:effectLst/>
              <a:uLnTx/>
              <a:uFillTx/>
              <a:latin typeface="Times New Roman" panose="02020603050405020304" pitchFamily="18" charset="0"/>
              <a:cs typeface="Times New Roman" panose="02020603050405020304" pitchFamily="18" charset="0"/>
              <a:sym typeface="Denk One"/>
            </a:endParaRPr>
          </a:p>
        </p:txBody>
      </p:sp>
      <p:sp>
        <p:nvSpPr>
          <p:cNvPr id="5" name="Google Shape;1272;p51">
            <a:extLst>
              <a:ext uri="{FF2B5EF4-FFF2-40B4-BE49-F238E27FC236}">
                <a16:creationId xmlns:a16="http://schemas.microsoft.com/office/drawing/2014/main" id="{400D137E-6171-1FD4-2A91-D57C7FDA71EB}"/>
              </a:ext>
            </a:extLst>
          </p:cNvPr>
          <p:cNvSpPr txBox="1">
            <a:spLocks/>
          </p:cNvSpPr>
          <p:nvPr/>
        </p:nvSpPr>
        <p:spPr>
          <a:xfrm>
            <a:off x="4961679" y="236614"/>
            <a:ext cx="1899291" cy="1743053"/>
          </a:xfrm>
          <a:prstGeom prst="rect">
            <a:avLst/>
          </a:prstGeom>
          <a:solidFill>
            <a:srgbClr val="F9DB0E">
              <a:lumMod val="20000"/>
              <a:lumOff val="80000"/>
            </a:srgbClr>
          </a:solid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5000"/>
              <a:buFont typeface="Denk One"/>
              <a:buNone/>
              <a:defRPr sz="13333" b="0" i="0" u="none" strike="noStrike" cap="none">
                <a:solidFill>
                  <a:schemeClr val="lt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2pPr>
            <a:lvl3pPr marR="0" lvl="2"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3pPr>
            <a:lvl4pPr marR="0" lvl="3"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4pPr>
            <a:lvl5pPr marR="0" lvl="4"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5pPr>
            <a:lvl6pPr marR="0" lvl="5"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6pPr>
            <a:lvl7pPr marR="0" lvl="6"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7pPr>
            <a:lvl8pPr marR="0" lvl="7"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8pPr>
            <a:lvl9pPr marR="0" lvl="8"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9pPr>
          </a:lstStyle>
          <a:p>
            <a:pPr marL="0" marR="0" lvl="0" indent="0" algn="ctr" defTabSz="1219170" rtl="0" eaLnBrk="1" fontAlgn="auto" latinLnBrk="0" hangingPunct="1">
              <a:lnSpc>
                <a:spcPct val="115000"/>
              </a:lnSpc>
              <a:spcBef>
                <a:spcPts val="0"/>
              </a:spcBef>
              <a:spcAft>
                <a:spcPts val="0"/>
              </a:spcAft>
              <a:buClr>
                <a:srgbClr val="2A1B4C"/>
              </a:buClr>
              <a:buSzPts val="5000"/>
              <a:buFont typeface="Denk One"/>
              <a:buNone/>
              <a:tabLst/>
              <a:defRPr/>
            </a:pPr>
            <a:r>
              <a:rPr kumimoji="0" lang="en" sz="10666" b="1" i="0" u="none" strike="noStrike" kern="0" cap="none" spc="0" normalizeH="0" baseline="0" noProof="0" dirty="0">
                <a:ln>
                  <a:noFill/>
                </a:ln>
                <a:solidFill>
                  <a:srgbClr val="2A1B4C"/>
                </a:solidFill>
                <a:effectLst/>
                <a:uLnTx/>
                <a:uFillTx/>
                <a:latin typeface="Denk One"/>
                <a:sym typeface="Denk One"/>
              </a:rPr>
              <a:t>II</a:t>
            </a:r>
          </a:p>
        </p:txBody>
      </p:sp>
      <p:sp>
        <p:nvSpPr>
          <p:cNvPr id="6" name="Google Shape;1290;p51">
            <a:extLst>
              <a:ext uri="{FF2B5EF4-FFF2-40B4-BE49-F238E27FC236}">
                <a16:creationId xmlns:a16="http://schemas.microsoft.com/office/drawing/2014/main" id="{4384F7BE-6F38-A8F6-1B1A-696689CD2AAF}"/>
              </a:ext>
            </a:extLst>
          </p:cNvPr>
          <p:cNvSpPr/>
          <p:nvPr/>
        </p:nvSpPr>
        <p:spPr>
          <a:xfrm>
            <a:off x="3751566" y="2575889"/>
            <a:ext cx="4441879" cy="98623"/>
          </a:xfrm>
          <a:custGeom>
            <a:avLst/>
            <a:gdLst/>
            <a:ahLst/>
            <a:cxnLst/>
            <a:rect l="l" t="t" r="r" b="b"/>
            <a:pathLst>
              <a:path w="14773" h="328" extrusionOk="0">
                <a:moveTo>
                  <a:pt x="8311" y="0"/>
                </a:moveTo>
                <a:cubicBezTo>
                  <a:pt x="8003" y="0"/>
                  <a:pt x="7695" y="2"/>
                  <a:pt x="7387" y="5"/>
                </a:cubicBezTo>
                <a:cubicBezTo>
                  <a:pt x="6155" y="5"/>
                  <a:pt x="4923" y="28"/>
                  <a:pt x="3691" y="58"/>
                </a:cubicBezTo>
                <a:cubicBezTo>
                  <a:pt x="2465" y="87"/>
                  <a:pt x="1233" y="134"/>
                  <a:pt x="1" y="175"/>
                </a:cubicBezTo>
                <a:lnTo>
                  <a:pt x="7" y="263"/>
                </a:lnTo>
                <a:cubicBezTo>
                  <a:pt x="1233" y="198"/>
                  <a:pt x="2465" y="169"/>
                  <a:pt x="3697" y="151"/>
                </a:cubicBezTo>
                <a:cubicBezTo>
                  <a:pt x="4253" y="144"/>
                  <a:pt x="4808" y="140"/>
                  <a:pt x="5362" y="140"/>
                </a:cubicBezTo>
                <a:cubicBezTo>
                  <a:pt x="6037" y="140"/>
                  <a:pt x="6711" y="145"/>
                  <a:pt x="7387" y="151"/>
                </a:cubicBezTo>
                <a:cubicBezTo>
                  <a:pt x="8003" y="163"/>
                  <a:pt x="8619" y="175"/>
                  <a:pt x="9235" y="193"/>
                </a:cubicBezTo>
                <a:lnTo>
                  <a:pt x="10156" y="210"/>
                </a:lnTo>
                <a:lnTo>
                  <a:pt x="11077" y="239"/>
                </a:lnTo>
                <a:cubicBezTo>
                  <a:pt x="12309" y="269"/>
                  <a:pt x="13535" y="316"/>
                  <a:pt x="14767" y="327"/>
                </a:cubicBezTo>
                <a:lnTo>
                  <a:pt x="14772" y="245"/>
                </a:lnTo>
                <a:cubicBezTo>
                  <a:pt x="13546" y="128"/>
                  <a:pt x="12314" y="75"/>
                  <a:pt x="11082" y="40"/>
                </a:cubicBezTo>
                <a:cubicBezTo>
                  <a:pt x="10467" y="28"/>
                  <a:pt x="9851" y="11"/>
                  <a:pt x="9235" y="5"/>
                </a:cubicBezTo>
                <a:cubicBezTo>
                  <a:pt x="8927" y="2"/>
                  <a:pt x="8619" y="0"/>
                  <a:pt x="8311" y="0"/>
                </a:cubicBezTo>
                <a:close/>
              </a:path>
            </a:pathLst>
          </a:custGeom>
          <a:solidFill>
            <a:schemeClr val="bg1">
              <a:lumMod val="10000"/>
            </a:schemeClr>
          </a:solidFill>
          <a:ln>
            <a:noFill/>
          </a:ln>
        </p:spPr>
        <p:txBody>
          <a:bodyPr spcFirstLastPara="1" wrap="square" lIns="162533" tIns="162533" rIns="162533" bIns="162533" anchor="ctr" anchorCtr="0">
            <a:noAutofit/>
          </a:bodyPr>
          <a:lstStyle/>
          <a:p>
            <a:pPr marL="0" marR="0" lvl="0" indent="0" algn="l" defTabSz="1625519" rtl="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Tree>
    <p:extLst>
      <p:ext uri="{BB962C8B-B14F-4D97-AF65-F5344CB8AC3E}">
        <p14:creationId xmlns:p14="http://schemas.microsoft.com/office/powerpoint/2010/main" val="2578848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029BEA-0335-B7BB-9323-5E7C4405F49F}"/>
              </a:ext>
            </a:extLst>
          </p:cNvPr>
          <p:cNvPicPr>
            <a:picLocks noChangeAspect="1"/>
          </p:cNvPicPr>
          <p:nvPr/>
        </p:nvPicPr>
        <p:blipFill>
          <a:blip r:embed="rId2"/>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9230CF1D-A4CC-7287-294C-71BC3CBB615A}"/>
              </a:ext>
            </a:extLst>
          </p:cNvPr>
          <p:cNvGrpSpPr/>
          <p:nvPr/>
        </p:nvGrpSpPr>
        <p:grpSpPr>
          <a:xfrm>
            <a:off x="4609737" y="1"/>
            <a:ext cx="2380343" cy="2358847"/>
            <a:chOff x="1214509" y="294991"/>
            <a:chExt cx="1852779" cy="1992865"/>
          </a:xfrm>
        </p:grpSpPr>
        <p:sp>
          <p:nvSpPr>
            <p:cNvPr id="5" name="椭圆 12">
              <a:extLst>
                <a:ext uri="{FF2B5EF4-FFF2-40B4-BE49-F238E27FC236}">
                  <a16:creationId xmlns:a16="http://schemas.microsoft.com/office/drawing/2014/main" id="{C4382906-99CF-B463-A28C-81A97D78FA6E}"/>
                </a:ext>
              </a:extLst>
            </p:cNvPr>
            <p:cNvSpPr/>
            <p:nvPr/>
          </p:nvSpPr>
          <p:spPr>
            <a:xfrm>
              <a:off x="1742557" y="963126"/>
              <a:ext cx="1324731" cy="1324730"/>
            </a:xfrm>
            <a:prstGeom prst="ellipse">
              <a:avLst/>
            </a:prstGeom>
            <a:solidFill>
              <a:sysClr val="window" lastClr="FFFFFF"/>
            </a:solidFill>
            <a:ln w="12700" cap="flat" cmpd="sng" algn="ctr">
              <a:noFill/>
              <a:prstDash val="solid"/>
              <a:miter lim="800000"/>
            </a:ln>
            <a:effectLst/>
          </p:spPr>
          <p:txBody>
            <a:bodyPr rtlCol="0" anchor="b"/>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5333"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rPr>
                <a:t>1</a:t>
              </a:r>
              <a:endParaRPr kumimoji="0" lang="zh-CN" altLang="en-US" sz="5333"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endParaRPr>
            </a:p>
          </p:txBody>
        </p:sp>
        <p:pic>
          <p:nvPicPr>
            <p:cNvPr id="6" name="图片 33">
              <a:extLst>
                <a:ext uri="{FF2B5EF4-FFF2-40B4-BE49-F238E27FC236}">
                  <a16:creationId xmlns:a16="http://schemas.microsoft.com/office/drawing/2014/main" id="{097DCF72-A2D9-9277-F9E9-63D2137DB81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034381">
              <a:off x="1214509" y="294991"/>
              <a:ext cx="1850385" cy="1850385"/>
            </a:xfrm>
            <a:prstGeom prst="rect">
              <a:avLst/>
            </a:prstGeom>
          </p:spPr>
        </p:pic>
      </p:grpSp>
      <p:sp>
        <p:nvSpPr>
          <p:cNvPr id="7" name="TextBox 6">
            <a:extLst>
              <a:ext uri="{FF2B5EF4-FFF2-40B4-BE49-F238E27FC236}">
                <a16:creationId xmlns:a16="http://schemas.microsoft.com/office/drawing/2014/main" id="{93761F04-2383-284F-EF49-F7F8AB9246E7}"/>
              </a:ext>
            </a:extLst>
          </p:cNvPr>
          <p:cNvSpPr txBox="1"/>
          <p:nvPr/>
        </p:nvSpPr>
        <p:spPr>
          <a:xfrm>
            <a:off x="1479979" y="2770040"/>
            <a:ext cx="9232043"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FFFCEC">
                    <a:lumMod val="10000"/>
                  </a:srgbClr>
                </a:solidFill>
                <a:effectLst/>
                <a:uLnTx/>
                <a:uFillTx/>
                <a:latin typeface="Times New Roman" panose="02020603050405020304" pitchFamily="18" charset="0"/>
                <a:ea typeface="+mn-ea"/>
                <a:cs typeface="+mn-cs"/>
              </a:rPr>
              <a:t>Hoạt động chuẩn bị trước khi viết</a:t>
            </a:r>
            <a:endParaRPr kumimoji="0" lang="en-SG" sz="6600" b="0" i="0" u="none" strike="noStrike" kern="1200" cap="none" spc="0" normalizeH="0" baseline="0" noProof="0" dirty="0">
              <a:ln>
                <a:noFill/>
              </a:ln>
              <a:solidFill>
                <a:srgbClr val="FFFCEC">
                  <a:lumMod val="10000"/>
                </a:srgbClr>
              </a:solidFill>
              <a:effectLst/>
              <a:uLnTx/>
              <a:uFillTx/>
              <a:latin typeface="Arial"/>
              <a:ea typeface="+mn-ea"/>
              <a:cs typeface="+mn-cs"/>
            </a:endParaRPr>
          </a:p>
        </p:txBody>
      </p:sp>
    </p:spTree>
    <p:extLst>
      <p:ext uri="{BB962C8B-B14F-4D97-AF65-F5344CB8AC3E}">
        <p14:creationId xmlns:p14="http://schemas.microsoft.com/office/powerpoint/2010/main" val="407425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4746A5F-937C-D799-3F7D-6A2A7305D9A8}"/>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7F3F9A9-6A33-0FE7-0E6C-6B1DE119E582}"/>
              </a:ext>
            </a:extLst>
          </p:cNvPr>
          <p:cNvSpPr txBox="1"/>
          <p:nvPr/>
        </p:nvSpPr>
        <p:spPr>
          <a:xfrm>
            <a:off x="2142035" y="331371"/>
            <a:ext cx="8085698" cy="477054"/>
          </a:xfrm>
          <a:prstGeom prst="rect">
            <a:avLst/>
          </a:prstGeom>
          <a:noFill/>
        </p:spPr>
        <p:txBody>
          <a:bodyPr wrap="square">
            <a:spAutoFit/>
          </a:bodyPr>
          <a:lstStyle/>
          <a:p>
            <a:pPr algn="ctr">
              <a:spcAft>
                <a:spcPts val="800"/>
              </a:spcAft>
            </a:pPr>
            <a:r>
              <a:rPr lang="en-US" sz="2500" b="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vi-VN" sz="2500" b="1" dirty="0">
                <a:effectLst/>
                <a:latin typeface="Times New Roman" panose="02020603050405020304" pitchFamily="18" charset="0"/>
                <a:ea typeface="Times New Roman" panose="02020603050405020304" pitchFamily="18" charset="0"/>
                <a:cs typeface="Times New Roman" panose="02020603050405020304" pitchFamily="18" charset="0"/>
              </a:rPr>
              <a:t>Hoạt động xác định mục đích, đối tượng và đề tài</a:t>
            </a:r>
            <a:endParaRPr lang="en-SG" sz="25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39">
            <a:extLst>
              <a:ext uri="{FF2B5EF4-FFF2-40B4-BE49-F238E27FC236}">
                <a16:creationId xmlns:a16="http://schemas.microsoft.com/office/drawing/2014/main" id="{71535958-8F49-9169-32EF-123E9C461B53}"/>
              </a:ext>
            </a:extLst>
          </p:cNvPr>
          <p:cNvGrpSpPr/>
          <p:nvPr/>
        </p:nvGrpSpPr>
        <p:grpSpPr>
          <a:xfrm>
            <a:off x="5355088" y="1228351"/>
            <a:ext cx="4872645" cy="1372360"/>
            <a:chOff x="73349" y="1614466"/>
            <a:chExt cx="5749785" cy="1960373"/>
          </a:xfrm>
        </p:grpSpPr>
        <p:grpSp>
          <p:nvGrpSpPr>
            <p:cNvPr id="4" name="组合 34">
              <a:extLst>
                <a:ext uri="{FF2B5EF4-FFF2-40B4-BE49-F238E27FC236}">
                  <a16:creationId xmlns:a16="http://schemas.microsoft.com/office/drawing/2014/main" id="{501F2DB1-E34D-5949-A0AF-418F6841EF88}"/>
                </a:ext>
              </a:extLst>
            </p:cNvPr>
            <p:cNvGrpSpPr/>
            <p:nvPr/>
          </p:nvGrpSpPr>
          <p:grpSpPr>
            <a:xfrm>
              <a:off x="73349" y="1614467"/>
              <a:ext cx="5749785" cy="1960372"/>
              <a:chOff x="569774" y="1614467"/>
              <a:chExt cx="4732684" cy="1960372"/>
            </a:xfrm>
          </p:grpSpPr>
          <p:sp>
            <p:nvSpPr>
              <p:cNvPr id="7" name="圆角矩形 30">
                <a:extLst>
                  <a:ext uri="{FF2B5EF4-FFF2-40B4-BE49-F238E27FC236}">
                    <a16:creationId xmlns:a16="http://schemas.microsoft.com/office/drawing/2014/main" id="{60167426-4352-B63F-DF2C-135841064DD8}"/>
                  </a:ext>
                </a:extLst>
              </p:cNvPr>
              <p:cNvSpPr/>
              <p:nvPr/>
            </p:nvSpPr>
            <p:spPr>
              <a:xfrm>
                <a:off x="569774" y="1614467"/>
                <a:ext cx="4732684" cy="1960372"/>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0" cap="none" spc="0" normalizeH="0" baseline="0" noProof="0">
                  <a:ln>
                    <a:noFill/>
                  </a:ln>
                  <a:solidFill>
                    <a:prstClr val="white"/>
                  </a:solidFill>
                  <a:effectLst/>
                  <a:uLnTx/>
                  <a:uFillTx/>
                  <a:latin typeface="Times New Roman" panose="02020603050405020304" pitchFamily="18" charset="0"/>
                  <a:ea typeface="思源宋体 CN" panose="02020400000000000000" pitchFamily="18" charset="-122"/>
                  <a:cs typeface="Times New Roman" panose="02020603050405020304" pitchFamily="18" charset="0"/>
                  <a:sym typeface="思源宋体 CN" panose="02020400000000000000" pitchFamily="18" charset="-122"/>
                </a:endParaRPr>
              </a:p>
            </p:txBody>
          </p:sp>
          <p:sp>
            <p:nvSpPr>
              <p:cNvPr id="8" name="圆角矩形 31">
                <a:extLst>
                  <a:ext uri="{FF2B5EF4-FFF2-40B4-BE49-F238E27FC236}">
                    <a16:creationId xmlns:a16="http://schemas.microsoft.com/office/drawing/2014/main" id="{21EB899F-F130-990D-7C6B-BF2ADAB7E9DA}"/>
                  </a:ext>
                </a:extLst>
              </p:cNvPr>
              <p:cNvSpPr/>
              <p:nvPr/>
            </p:nvSpPr>
            <p:spPr>
              <a:xfrm>
                <a:off x="694221" y="1820039"/>
                <a:ext cx="4561871" cy="1550312"/>
              </a:xfrm>
              <a:prstGeom prst="roundRect">
                <a:avLst>
                  <a:gd name="adj" fmla="val 10006"/>
                </a:avLst>
              </a:prstGeom>
              <a:solidFill>
                <a:srgbClr val="DC541E">
                  <a:lumMod val="20000"/>
                  <a:lumOff val="80000"/>
                </a:srgbClr>
              </a:solidFill>
              <a:ln w="25400" cap="rnd" cmpd="sng" algn="ctr">
                <a:noFill/>
                <a:prstDash val="lgDash"/>
                <a:round/>
              </a:ln>
              <a:effectLst/>
            </p:spPr>
            <p:txBody>
              <a:bodyPr rtlCol="0" anchor="ctr"/>
              <a:lstStyle/>
              <a:p>
                <a:pPr marL="0" marR="0" lvl="0" indent="0" algn="ctr" defTabSz="914354" rtl="0" eaLnBrk="1" fontAlgn="auto" latinLnBrk="0" hangingPunct="1">
                  <a:lnSpc>
                    <a:spcPct val="100000"/>
                  </a:lnSpc>
                  <a:spcBef>
                    <a:spcPts val="0"/>
                  </a:spcBef>
                  <a:spcAft>
                    <a:spcPts val="800"/>
                  </a:spcAft>
                  <a:buClrTx/>
                  <a:buSzTx/>
                  <a:buFontTx/>
                  <a:buNone/>
                  <a:tabLst/>
                  <a:defRPr/>
                </a:pPr>
                <a:r>
                  <a:rPr kumimoji="0" lang="en-US" sz="44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ĐỀ BÀI</a:t>
                </a:r>
                <a:endParaRPr kumimoji="0" lang="en-SG" sz="8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sp>
          <p:nvSpPr>
            <p:cNvPr id="6" name="矩形 33">
              <a:extLst>
                <a:ext uri="{FF2B5EF4-FFF2-40B4-BE49-F238E27FC236}">
                  <a16:creationId xmlns:a16="http://schemas.microsoft.com/office/drawing/2014/main" id="{EE9CEB67-3F4A-7912-A866-DACDE951B19A}"/>
                </a:ext>
              </a:extLst>
            </p:cNvPr>
            <p:cNvSpPr/>
            <p:nvPr/>
          </p:nvSpPr>
          <p:spPr>
            <a:xfrm>
              <a:off x="627264" y="1614466"/>
              <a:ext cx="4572002" cy="1525033"/>
            </a:xfrm>
            <a:prstGeom prst="rect">
              <a:avLst/>
            </a:prstGeom>
          </p:spPr>
          <p:txBody>
            <a:bodyPr>
              <a:spAutoFit/>
            </a:bodyPr>
            <a:lstStyle/>
            <a:p>
              <a:pPr marL="0" marR="0" lvl="0" indent="0" algn="ctr" defTabSz="685766" rtl="0" eaLnBrk="1" fontAlgn="auto" latinLnBrk="0" hangingPunct="1">
                <a:lnSpc>
                  <a:spcPct val="150000"/>
                </a:lnSpc>
                <a:spcBef>
                  <a:spcPts val="0"/>
                </a:spcBef>
                <a:spcAft>
                  <a:spcPts val="0"/>
                </a:spcAft>
                <a:buClrTx/>
                <a:buSzTx/>
                <a:buFontTx/>
                <a:buNone/>
                <a:tabLst/>
                <a:defRPr/>
              </a:pPr>
              <a:endParaRPr kumimoji="0" sz="4800" b="1" i="0" u="none" strike="noStrike" kern="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Arial"/>
              </a:endParaRPr>
            </a:p>
          </p:txBody>
        </p:sp>
      </p:grpSp>
      <p:grpSp>
        <p:nvGrpSpPr>
          <p:cNvPr id="9" name="组合 38">
            <a:extLst>
              <a:ext uri="{FF2B5EF4-FFF2-40B4-BE49-F238E27FC236}">
                <a16:creationId xmlns:a16="http://schemas.microsoft.com/office/drawing/2014/main" id="{FC9C8AD2-88B3-185E-C5B9-8DFFA19B1D4B}"/>
              </a:ext>
            </a:extLst>
          </p:cNvPr>
          <p:cNvGrpSpPr/>
          <p:nvPr/>
        </p:nvGrpSpPr>
        <p:grpSpPr>
          <a:xfrm>
            <a:off x="3900421" y="3146691"/>
            <a:ext cx="8085699" cy="3400284"/>
            <a:chOff x="440180" y="3419486"/>
            <a:chExt cx="4946168" cy="2127299"/>
          </a:xfrm>
        </p:grpSpPr>
        <p:grpSp>
          <p:nvGrpSpPr>
            <p:cNvPr id="10" name="组合 35">
              <a:extLst>
                <a:ext uri="{FF2B5EF4-FFF2-40B4-BE49-F238E27FC236}">
                  <a16:creationId xmlns:a16="http://schemas.microsoft.com/office/drawing/2014/main" id="{0C3F654C-DA0F-CECA-8C33-FEF2919B9CBC}"/>
                </a:ext>
              </a:extLst>
            </p:cNvPr>
            <p:cNvGrpSpPr/>
            <p:nvPr/>
          </p:nvGrpSpPr>
          <p:grpSpPr>
            <a:xfrm>
              <a:off x="440180" y="3419486"/>
              <a:ext cx="4946168" cy="2127299"/>
              <a:chOff x="871714" y="1500142"/>
              <a:chExt cx="4071222" cy="1553976"/>
            </a:xfrm>
          </p:grpSpPr>
          <p:sp>
            <p:nvSpPr>
              <p:cNvPr id="12" name="圆角矩形 36">
                <a:extLst>
                  <a:ext uri="{FF2B5EF4-FFF2-40B4-BE49-F238E27FC236}">
                    <a16:creationId xmlns:a16="http://schemas.microsoft.com/office/drawing/2014/main" id="{EE0592C6-2C53-B633-B7E4-04EB1ACEBD19}"/>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3" name="圆角矩形 37">
                <a:extLst>
                  <a:ext uri="{FF2B5EF4-FFF2-40B4-BE49-F238E27FC236}">
                    <a16:creationId xmlns:a16="http://schemas.microsoft.com/office/drawing/2014/main" id="{F207312F-CB8E-D3E4-B988-8F93777729DE}"/>
                  </a:ext>
                </a:extLst>
              </p:cNvPr>
              <p:cNvSpPr/>
              <p:nvPr/>
            </p:nvSpPr>
            <p:spPr>
              <a:xfrm>
                <a:off x="916564" y="1618129"/>
                <a:ext cx="3909351" cy="1355747"/>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marL="0" marR="0" lvl="0" indent="0" algn="ctr" defTabSz="685766" rtl="0" eaLnBrk="1" fontAlgn="auto" latinLnBrk="0" hangingPunct="1">
                  <a:lnSpc>
                    <a:spcPct val="150000"/>
                  </a:lnSpc>
                  <a:spcBef>
                    <a:spcPts val="0"/>
                  </a:spcBef>
                  <a:spcAft>
                    <a:spcPts val="0"/>
                  </a:spcAft>
                  <a:buClrTx/>
                  <a:buSzTx/>
                  <a:buFontTx/>
                  <a:buNone/>
                  <a:tabLst/>
                  <a:defRPr/>
                </a:pPr>
                <a:endParaRPr kumimoji="0" lang="zh-CN" altLang="en-US" sz="1351"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11" name="矩形 1">
              <a:extLst>
                <a:ext uri="{FF2B5EF4-FFF2-40B4-BE49-F238E27FC236}">
                  <a16:creationId xmlns:a16="http://schemas.microsoft.com/office/drawing/2014/main" id="{8480574B-9294-8CD1-6F7B-ABDE050F2C1A}"/>
                </a:ext>
              </a:extLst>
            </p:cNvPr>
            <p:cNvSpPr/>
            <p:nvPr/>
          </p:nvSpPr>
          <p:spPr>
            <a:xfrm>
              <a:off x="627264" y="3712591"/>
              <a:ext cx="4463927" cy="251845"/>
            </a:xfrm>
            <a:prstGeom prst="rect">
              <a:avLst/>
            </a:prstGeom>
          </p:spPr>
          <p:txBody>
            <a:bodyPr wrap="square">
              <a:spAutoFit/>
            </a:bodyPr>
            <a:lstStyle/>
            <a:p>
              <a:pPr marL="0" marR="0" lvl="0" indent="0" algn="ctr" defTabSz="685766" rtl="0" eaLnBrk="1" fontAlgn="auto" latinLnBrk="0" hangingPunct="1">
                <a:lnSpc>
                  <a:spcPct val="150000"/>
                </a:lnSpc>
                <a:spcBef>
                  <a:spcPts val="0"/>
                </a:spcBef>
                <a:spcAft>
                  <a:spcPts val="0"/>
                </a:spcAft>
                <a:buClrTx/>
                <a:buSzTx/>
                <a:buFontTx/>
                <a:buNone/>
                <a:tabLst/>
                <a:defRPr/>
              </a:pPr>
              <a:endParaRPr kumimoji="0" lang="zh-CN" altLang="en-US" sz="1351"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14" name="组合 11">
            <a:extLst>
              <a:ext uri="{FF2B5EF4-FFF2-40B4-BE49-F238E27FC236}">
                <a16:creationId xmlns:a16="http://schemas.microsoft.com/office/drawing/2014/main" id="{B02A24ED-F212-05B2-5B55-AF49AAB43FD2}"/>
              </a:ext>
            </a:extLst>
          </p:cNvPr>
          <p:cNvGrpSpPr/>
          <p:nvPr/>
        </p:nvGrpSpPr>
        <p:grpSpPr>
          <a:xfrm>
            <a:off x="6765154" y="2650220"/>
            <a:ext cx="2356231" cy="296980"/>
            <a:chOff x="1500706" y="3155738"/>
            <a:chExt cx="2697446" cy="362310"/>
          </a:xfrm>
        </p:grpSpPr>
        <p:sp>
          <p:nvSpPr>
            <p:cNvPr id="15" name="燕尾形 40">
              <a:extLst>
                <a:ext uri="{FF2B5EF4-FFF2-40B4-BE49-F238E27FC236}">
                  <a16:creationId xmlns:a16="http://schemas.microsoft.com/office/drawing/2014/main" id="{31245322-8288-84E7-2A68-317BEF80BFFC}"/>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6" name="燕尾形 41">
              <a:extLst>
                <a:ext uri="{FF2B5EF4-FFF2-40B4-BE49-F238E27FC236}">
                  <a16:creationId xmlns:a16="http://schemas.microsoft.com/office/drawing/2014/main" id="{24718165-80FC-DB0E-15AE-5A11DE578817}"/>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0" cap="none" spc="0" normalizeH="0" baseline="0" noProof="0" dirty="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7" name="燕尾形 42">
              <a:extLst>
                <a:ext uri="{FF2B5EF4-FFF2-40B4-BE49-F238E27FC236}">
                  <a16:creationId xmlns:a16="http://schemas.microsoft.com/office/drawing/2014/main" id="{A8CBC514-F252-2FE8-925A-313827B3CA97}"/>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18" name="TextBox 17">
            <a:extLst>
              <a:ext uri="{FF2B5EF4-FFF2-40B4-BE49-F238E27FC236}">
                <a16:creationId xmlns:a16="http://schemas.microsoft.com/office/drawing/2014/main" id="{7AF56B93-F86B-C181-3E3D-D7A77396F44F}"/>
              </a:ext>
            </a:extLst>
          </p:cNvPr>
          <p:cNvSpPr txBox="1"/>
          <p:nvPr/>
        </p:nvSpPr>
        <p:spPr>
          <a:xfrm>
            <a:off x="4111226" y="3529808"/>
            <a:ext cx="7440758" cy="2554545"/>
          </a:xfrm>
          <a:prstGeom prst="rect">
            <a:avLst/>
          </a:prstGeom>
          <a:noFill/>
        </p:spPr>
        <p:txBody>
          <a:bodyPr wrap="square">
            <a:spAutoFit/>
          </a:bodyPr>
          <a:lstStyle/>
          <a:p>
            <a:pPr algn="ctr"/>
            <a:r>
              <a:rPr lang="vi-VN" sz="4000" dirty="0">
                <a:latin typeface="+mj-lt"/>
              </a:rPr>
              <a:t>Viết một bài văn nghị luận trình bày một vấn đề cần giải quyết trong đời sống (ví dụ: trong học tập, sinh hoạt, giải trí,...).</a:t>
            </a:r>
            <a:endParaRPr lang="en-SG" sz="4000" dirty="0">
              <a:latin typeface="+mj-lt"/>
            </a:endParaRPr>
          </a:p>
        </p:txBody>
      </p:sp>
      <p:pic>
        <p:nvPicPr>
          <p:cNvPr id="19" name="Picture 18" descr="A person writing on a book&#10;&#10;Description automatically generated">
            <a:extLst>
              <a:ext uri="{FF2B5EF4-FFF2-40B4-BE49-F238E27FC236}">
                <a16:creationId xmlns:a16="http://schemas.microsoft.com/office/drawing/2014/main" id="{D9E41ADF-DBF9-45A9-5EF0-F469A5D47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0297" y="2650219"/>
            <a:ext cx="5406552" cy="4507107"/>
          </a:xfrm>
          <a:prstGeom prst="rect">
            <a:avLst/>
          </a:prstGeom>
        </p:spPr>
      </p:pic>
    </p:spTree>
    <p:extLst>
      <p:ext uri="{BB962C8B-B14F-4D97-AF65-F5344CB8AC3E}">
        <p14:creationId xmlns:p14="http://schemas.microsoft.com/office/powerpoint/2010/main" val="3761265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childTnLst>
                          </p:cTn>
                        </p:par>
                        <p:par>
                          <p:cTn id="19" fill="hold">
                            <p:stCondLst>
                              <p:cond delay="500"/>
                            </p:stCondLst>
                            <p:childTnLst>
                              <p:par>
                                <p:cTn id="20" presetID="14" presetClass="entr" presetSubtype="1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C173A-1DBD-F925-602B-11A1A9AF2ACB}"/>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3C6CABA7-AD0A-92B5-96AD-8E5F7BEE300A}"/>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F77ADCDA-78E3-B169-A406-8BBDB561550D}"/>
              </a:ext>
            </a:extLst>
          </p:cNvPr>
          <p:cNvSpPr txBox="1"/>
          <p:nvPr/>
        </p:nvSpPr>
        <p:spPr>
          <a:xfrm>
            <a:off x="2142035" y="331371"/>
            <a:ext cx="8085698" cy="477054"/>
          </a:xfrm>
          <a:prstGeom prst="rect">
            <a:avLst/>
          </a:prstGeom>
          <a:noFill/>
        </p:spPr>
        <p:txBody>
          <a:bodyPr wrap="square">
            <a:spAutoFit/>
          </a:bodyPr>
          <a:lstStyle/>
          <a:p>
            <a:pPr algn="ctr">
              <a:spcAft>
                <a:spcPts val="800"/>
              </a:spcAft>
            </a:pPr>
            <a:r>
              <a:rPr lang="en-US" sz="2500" b="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vi-VN" sz="2500" b="1" dirty="0">
                <a:effectLst/>
                <a:latin typeface="Times New Roman" panose="02020603050405020304" pitchFamily="18" charset="0"/>
                <a:ea typeface="Times New Roman" panose="02020603050405020304" pitchFamily="18" charset="0"/>
                <a:cs typeface="Times New Roman" panose="02020603050405020304" pitchFamily="18" charset="0"/>
              </a:rPr>
              <a:t>Hoạt động xác định mục đích, đối tượng và đề tài</a:t>
            </a:r>
            <a:endParaRPr lang="en-SG" sz="25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3" name="Google Shape;660;p56">
            <a:extLst>
              <a:ext uri="{FF2B5EF4-FFF2-40B4-BE49-F238E27FC236}">
                <a16:creationId xmlns:a16="http://schemas.microsoft.com/office/drawing/2014/main" id="{B0163CC3-31EA-212B-46CF-2B85A9C6815D}"/>
              </a:ext>
            </a:extLst>
          </p:cNvPr>
          <p:cNvCxnSpPr>
            <a:cxnSpLocks/>
          </p:cNvCxnSpPr>
          <p:nvPr/>
        </p:nvCxnSpPr>
        <p:spPr>
          <a:xfrm flipH="1">
            <a:off x="2307455" y="1725031"/>
            <a:ext cx="2243600" cy="805200"/>
          </a:xfrm>
          <a:prstGeom prst="bentConnector2">
            <a:avLst/>
          </a:prstGeom>
          <a:noFill/>
          <a:ln w="19050" cap="flat" cmpd="sng">
            <a:solidFill>
              <a:srgbClr val="373579"/>
            </a:solidFill>
            <a:prstDash val="solid"/>
            <a:round/>
            <a:headEnd type="none" w="med" len="med"/>
            <a:tailEnd type="none" w="med" len="med"/>
          </a:ln>
        </p:spPr>
      </p:cxnSp>
      <p:cxnSp>
        <p:nvCxnSpPr>
          <p:cNvPr id="20" name="Google Shape;660;p56">
            <a:extLst>
              <a:ext uri="{FF2B5EF4-FFF2-40B4-BE49-F238E27FC236}">
                <a16:creationId xmlns:a16="http://schemas.microsoft.com/office/drawing/2014/main" id="{3B878D2E-DBA2-8180-C1A2-38A6C2E6216D}"/>
              </a:ext>
            </a:extLst>
          </p:cNvPr>
          <p:cNvCxnSpPr>
            <a:cxnSpLocks/>
          </p:cNvCxnSpPr>
          <p:nvPr/>
        </p:nvCxnSpPr>
        <p:spPr>
          <a:xfrm>
            <a:off x="8263073" y="1725031"/>
            <a:ext cx="1954985" cy="896448"/>
          </a:xfrm>
          <a:prstGeom prst="bentConnector3">
            <a:avLst>
              <a:gd name="adj1" fmla="val 50000"/>
            </a:avLst>
          </a:prstGeom>
          <a:noFill/>
          <a:ln w="19050" cap="flat" cmpd="sng">
            <a:solidFill>
              <a:srgbClr val="373579"/>
            </a:solidFill>
            <a:prstDash val="solid"/>
            <a:round/>
            <a:headEnd type="none" w="med" len="med"/>
            <a:tailEnd type="none" w="med" len="med"/>
          </a:ln>
        </p:spPr>
      </p:cxnSp>
      <p:sp>
        <p:nvSpPr>
          <p:cNvPr id="22" name="Google Shape;676;p56">
            <a:extLst>
              <a:ext uri="{FF2B5EF4-FFF2-40B4-BE49-F238E27FC236}">
                <a16:creationId xmlns:a16="http://schemas.microsoft.com/office/drawing/2014/main" id="{F99D7D31-B13D-87DD-2286-2E1F8175FE93}"/>
              </a:ext>
            </a:extLst>
          </p:cNvPr>
          <p:cNvSpPr/>
          <p:nvPr/>
        </p:nvSpPr>
        <p:spPr>
          <a:xfrm>
            <a:off x="3309258" y="1317201"/>
            <a:ext cx="4953816" cy="993752"/>
          </a:xfrm>
          <a:custGeom>
            <a:avLst/>
            <a:gdLst/>
            <a:ahLst/>
            <a:cxnLst/>
            <a:rect l="l" t="t" r="r" b="b"/>
            <a:pathLst>
              <a:path w="101296" h="29187" extrusionOk="0">
                <a:moveTo>
                  <a:pt x="0" y="0"/>
                </a:moveTo>
                <a:lnTo>
                  <a:pt x="2003" y="29187"/>
                </a:lnTo>
                <a:lnTo>
                  <a:pt x="101296" y="29187"/>
                </a:lnTo>
                <a:lnTo>
                  <a:pt x="101296" y="0"/>
                </a:lnTo>
                <a:close/>
              </a:path>
            </a:pathLst>
          </a:custGeom>
          <a:solidFill>
            <a:srgbClr val="373579"/>
          </a:solidFill>
          <a:ln>
            <a:noFill/>
          </a:ln>
        </p:spPr>
        <p:txBody>
          <a:bodyPr/>
          <a:lstStyle/>
          <a:p>
            <a:pPr algn="ctr" defTabSz="1219140">
              <a:buClr>
                <a:srgbClr val="000000"/>
              </a:buClr>
              <a:defRPr/>
            </a:pPr>
            <a:endParaRPr lang="en-US" sz="4267" kern="0">
              <a:solidFill>
                <a:srgbClr val="000000"/>
              </a:solidFill>
              <a:latin typeface="Arial"/>
              <a:ea typeface="等线" panose="020F0502020204030204"/>
              <a:cs typeface="Arial"/>
              <a:sym typeface="Arial"/>
            </a:endParaRPr>
          </a:p>
        </p:txBody>
      </p:sp>
      <p:sp>
        <p:nvSpPr>
          <p:cNvPr id="23" name="Google Shape;661;p56">
            <a:extLst>
              <a:ext uri="{FF2B5EF4-FFF2-40B4-BE49-F238E27FC236}">
                <a16:creationId xmlns:a16="http://schemas.microsoft.com/office/drawing/2014/main" id="{C8DB2082-F1C7-7925-B735-92E9225B89E9}"/>
              </a:ext>
            </a:extLst>
          </p:cNvPr>
          <p:cNvSpPr txBox="1"/>
          <p:nvPr/>
        </p:nvSpPr>
        <p:spPr>
          <a:xfrm>
            <a:off x="3224255" y="1460539"/>
            <a:ext cx="4953817" cy="697600"/>
          </a:xfrm>
          <a:prstGeom prst="rect">
            <a:avLst/>
          </a:prstGeom>
          <a:noFill/>
          <a:ln>
            <a:noFill/>
          </a:ln>
        </p:spPr>
        <p:txBody>
          <a:bodyPr spcFirstLastPara="1" wrap="square" lIns="121900" tIns="121900" rIns="121900" bIns="121900" anchor="ctr" anchorCtr="0">
            <a:noAutofit/>
          </a:bodyPr>
          <a:lstStyle/>
          <a:p>
            <a:pPr algn="ctr" defTabSz="1219140">
              <a:buClr>
                <a:srgbClr val="000000"/>
              </a:buClr>
              <a:defRPr/>
            </a:pPr>
            <a:r>
              <a:rPr lang="en-US" sz="4000" b="1" dirty="0" err="1">
                <a:solidFill>
                  <a:schemeClr val="accent1"/>
                </a:solidFill>
                <a:latin typeface="Times New Roman" panose="02020603050405020304" pitchFamily="18" charset="0"/>
                <a:cs typeface="Times New Roman" panose="02020603050405020304" pitchFamily="18" charset="0"/>
                <a:sym typeface="Reggae One"/>
              </a:rPr>
              <a:t>Đề</a:t>
            </a:r>
            <a:r>
              <a:rPr lang="en-US" sz="4000" b="1" dirty="0">
                <a:solidFill>
                  <a:schemeClr val="accent1"/>
                </a:solidFill>
                <a:latin typeface="Times New Roman" panose="02020603050405020304" pitchFamily="18" charset="0"/>
                <a:cs typeface="Times New Roman" panose="02020603050405020304" pitchFamily="18" charset="0"/>
                <a:sym typeface="Reggae One"/>
              </a:rPr>
              <a:t> </a:t>
            </a:r>
            <a:r>
              <a:rPr lang="en-US" sz="4000" b="1" dirty="0" err="1">
                <a:solidFill>
                  <a:schemeClr val="accent1"/>
                </a:solidFill>
                <a:latin typeface="Times New Roman" panose="02020603050405020304" pitchFamily="18" charset="0"/>
                <a:cs typeface="Times New Roman" panose="02020603050405020304" pitchFamily="18" charset="0"/>
                <a:sym typeface="Reggae One"/>
              </a:rPr>
              <a:t>tài</a:t>
            </a:r>
            <a:endParaRPr sz="6600" b="1" kern="0" dirty="0">
              <a:solidFill>
                <a:schemeClr val="accent1"/>
              </a:solidFill>
              <a:latin typeface="Times New Roman" panose="02020603050405020304" pitchFamily="18" charset="0"/>
              <a:ea typeface="Reggae One"/>
              <a:cs typeface="Times New Roman" panose="02020603050405020304" pitchFamily="18" charset="0"/>
              <a:sym typeface="Reggae One"/>
            </a:endParaRPr>
          </a:p>
        </p:txBody>
      </p:sp>
      <p:sp>
        <p:nvSpPr>
          <p:cNvPr id="24" name="Google Shape;678;p56">
            <a:extLst>
              <a:ext uri="{FF2B5EF4-FFF2-40B4-BE49-F238E27FC236}">
                <a16:creationId xmlns:a16="http://schemas.microsoft.com/office/drawing/2014/main" id="{A655CA1A-88CF-F95E-2B3B-7D1BC145340E}"/>
              </a:ext>
            </a:extLst>
          </p:cNvPr>
          <p:cNvSpPr/>
          <p:nvPr/>
        </p:nvSpPr>
        <p:spPr>
          <a:xfrm>
            <a:off x="8027504" y="2588821"/>
            <a:ext cx="3163136" cy="661470"/>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defTabSz="1219140">
              <a:buClr>
                <a:srgbClr val="000000"/>
              </a:buClr>
              <a:defRPr/>
            </a:pPr>
            <a:endParaRPr lang="en-US" sz="1867" kern="0">
              <a:solidFill>
                <a:srgbClr val="000000"/>
              </a:solidFill>
              <a:latin typeface="Arial"/>
              <a:ea typeface="等线" panose="020F0502020204030204"/>
              <a:cs typeface="Arial"/>
              <a:sym typeface="Arial"/>
            </a:endParaRPr>
          </a:p>
        </p:txBody>
      </p:sp>
      <p:sp>
        <p:nvSpPr>
          <p:cNvPr id="25" name="Google Shape;670;p56">
            <a:extLst>
              <a:ext uri="{FF2B5EF4-FFF2-40B4-BE49-F238E27FC236}">
                <a16:creationId xmlns:a16="http://schemas.microsoft.com/office/drawing/2014/main" id="{5F3B17EC-D8E8-B607-4118-CCAF7C3950BA}"/>
              </a:ext>
            </a:extLst>
          </p:cNvPr>
          <p:cNvSpPr txBox="1"/>
          <p:nvPr/>
        </p:nvSpPr>
        <p:spPr>
          <a:xfrm>
            <a:off x="8263072" y="2718783"/>
            <a:ext cx="2692000" cy="425107"/>
          </a:xfrm>
          <a:prstGeom prst="rect">
            <a:avLst/>
          </a:prstGeom>
          <a:noFill/>
          <a:ln>
            <a:noFill/>
          </a:ln>
        </p:spPr>
        <p:txBody>
          <a:bodyPr spcFirstLastPara="1" wrap="square" lIns="121900" tIns="121900" rIns="121900" bIns="121900" anchor="ctr" anchorCtr="0">
            <a:noAutofit/>
          </a:bodyPr>
          <a:lstStyle/>
          <a:p>
            <a:pPr algn="ctr" defTabSz="1219140">
              <a:buClr>
                <a:srgbClr val="000000"/>
              </a:buClr>
              <a:defRPr/>
            </a:pPr>
            <a:r>
              <a:rPr lang="en-US" sz="3200" b="1" kern="0" dirty="0">
                <a:solidFill>
                  <a:srgbClr val="FFFCEC"/>
                </a:solidFill>
                <a:latin typeface="Times New Roman" panose="02020603050405020304" pitchFamily="18" charset="0"/>
                <a:cs typeface="Arial"/>
                <a:sym typeface="Arial"/>
              </a:rPr>
              <a:t>02</a:t>
            </a:r>
            <a:endParaRPr sz="5333" b="1" kern="0" dirty="0">
              <a:solidFill>
                <a:srgbClr val="FFFCEC"/>
              </a:solidFill>
              <a:latin typeface="Arial"/>
              <a:ea typeface="Reggae One"/>
              <a:cs typeface="Times New Roman" panose="02020603050405020304" pitchFamily="18" charset="0"/>
              <a:sym typeface="Reggae One"/>
            </a:endParaRPr>
          </a:p>
        </p:txBody>
      </p:sp>
      <p:sp>
        <p:nvSpPr>
          <p:cNvPr id="26" name="Google Shape;682;p56">
            <a:extLst>
              <a:ext uri="{FF2B5EF4-FFF2-40B4-BE49-F238E27FC236}">
                <a16:creationId xmlns:a16="http://schemas.microsoft.com/office/drawing/2014/main" id="{19C01E95-7142-5434-B3EA-41EF3F83915C}"/>
              </a:ext>
            </a:extLst>
          </p:cNvPr>
          <p:cNvSpPr/>
          <p:nvPr/>
        </p:nvSpPr>
        <p:spPr>
          <a:xfrm>
            <a:off x="848787" y="2588816"/>
            <a:ext cx="3163136" cy="661470"/>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defTabSz="1219140">
              <a:buClr>
                <a:srgbClr val="000000"/>
              </a:buClr>
              <a:defRPr/>
            </a:pPr>
            <a:endParaRPr lang="en-US" sz="1867" kern="0">
              <a:solidFill>
                <a:srgbClr val="000000"/>
              </a:solidFill>
              <a:latin typeface="Arial"/>
              <a:ea typeface="等线" panose="020F0502020204030204"/>
              <a:cs typeface="Arial"/>
              <a:sym typeface="Arial"/>
            </a:endParaRPr>
          </a:p>
        </p:txBody>
      </p:sp>
      <p:sp>
        <p:nvSpPr>
          <p:cNvPr id="27" name="Google Shape;664;p56">
            <a:extLst>
              <a:ext uri="{FF2B5EF4-FFF2-40B4-BE49-F238E27FC236}">
                <a16:creationId xmlns:a16="http://schemas.microsoft.com/office/drawing/2014/main" id="{554E5F6D-7D1A-7437-A5CD-C31838AE813B}"/>
              </a:ext>
            </a:extLst>
          </p:cNvPr>
          <p:cNvSpPr txBox="1"/>
          <p:nvPr/>
        </p:nvSpPr>
        <p:spPr>
          <a:xfrm>
            <a:off x="936492" y="2611185"/>
            <a:ext cx="2692000" cy="697600"/>
          </a:xfrm>
          <a:prstGeom prst="rect">
            <a:avLst/>
          </a:prstGeom>
          <a:noFill/>
          <a:ln>
            <a:noFill/>
          </a:ln>
        </p:spPr>
        <p:txBody>
          <a:bodyPr spcFirstLastPara="1" wrap="square" lIns="121900" tIns="121900" rIns="121900" bIns="121900" anchor="ctr" anchorCtr="0">
            <a:noAutofit/>
          </a:bodyPr>
          <a:lstStyle/>
          <a:p>
            <a:pPr algn="ctr" defTabSz="1219140">
              <a:buClr>
                <a:srgbClr val="000000"/>
              </a:buClr>
              <a:defRPr/>
            </a:pPr>
            <a:r>
              <a:rPr lang="en-US" sz="3200" b="1" kern="0" dirty="0">
                <a:solidFill>
                  <a:srgbClr val="FFFCEC"/>
                </a:solidFill>
                <a:latin typeface="Times New Roman" panose="02020603050405020304" pitchFamily="18" charset="0"/>
                <a:cs typeface="Arial"/>
                <a:sym typeface="Arial"/>
              </a:rPr>
              <a:t>01</a:t>
            </a:r>
            <a:endParaRPr sz="5333" b="1" kern="0" dirty="0">
              <a:solidFill>
                <a:srgbClr val="FFFCEC"/>
              </a:solidFill>
              <a:latin typeface="Arial"/>
              <a:ea typeface="Reggae One"/>
              <a:cs typeface="Times New Roman" panose="02020603050405020304" pitchFamily="18" charset="0"/>
              <a:sym typeface="Reggae One"/>
            </a:endParaRPr>
          </a:p>
        </p:txBody>
      </p:sp>
      <p:sp>
        <p:nvSpPr>
          <p:cNvPr id="28" name="TextBox 27">
            <a:extLst>
              <a:ext uri="{FF2B5EF4-FFF2-40B4-BE49-F238E27FC236}">
                <a16:creationId xmlns:a16="http://schemas.microsoft.com/office/drawing/2014/main" id="{DA69ED60-4D63-6F45-CFE0-7847B3F24D1D}"/>
              </a:ext>
            </a:extLst>
          </p:cNvPr>
          <p:cNvSpPr txBox="1"/>
          <p:nvPr/>
        </p:nvSpPr>
        <p:spPr>
          <a:xfrm>
            <a:off x="504547" y="3412244"/>
            <a:ext cx="2808514" cy="2862322"/>
          </a:xfrm>
          <a:prstGeom prst="rect">
            <a:avLst/>
          </a:prstGeom>
          <a:noFill/>
        </p:spPr>
        <p:txBody>
          <a:bodyPr wrap="square">
            <a:spAutoFit/>
          </a:bodyPr>
          <a:lstStyle/>
          <a:p>
            <a:pPr algn="ctr"/>
            <a:r>
              <a:rPr lang="vi-VN" sz="3600" dirty="0">
                <a:solidFill>
                  <a:schemeClr val="bg1">
                    <a:lumMod val="10000"/>
                  </a:schemeClr>
                </a:solidFill>
                <a:latin typeface="+mj-lt"/>
              </a:rPr>
              <a:t>Vấn đề cụ thể, thiết thực, cần giải quyết và có thể giải quyết.</a:t>
            </a:r>
            <a:endParaRPr lang="en-SG" sz="3600" dirty="0">
              <a:solidFill>
                <a:schemeClr val="bg1">
                  <a:lumMod val="10000"/>
                </a:schemeClr>
              </a:solidFill>
              <a:latin typeface="+mj-lt"/>
            </a:endParaRPr>
          </a:p>
        </p:txBody>
      </p:sp>
      <p:sp>
        <p:nvSpPr>
          <p:cNvPr id="29" name="TextBox 28">
            <a:extLst>
              <a:ext uri="{FF2B5EF4-FFF2-40B4-BE49-F238E27FC236}">
                <a16:creationId xmlns:a16="http://schemas.microsoft.com/office/drawing/2014/main" id="{39A4D3C9-3B1A-104A-3628-CD4B61B44831}"/>
              </a:ext>
            </a:extLst>
          </p:cNvPr>
          <p:cNvSpPr txBox="1"/>
          <p:nvPr/>
        </p:nvSpPr>
        <p:spPr>
          <a:xfrm>
            <a:off x="7554686" y="3319796"/>
            <a:ext cx="4132767" cy="3416320"/>
          </a:xfrm>
          <a:prstGeom prst="rect">
            <a:avLst/>
          </a:prstGeom>
          <a:noFill/>
        </p:spPr>
        <p:txBody>
          <a:bodyPr wrap="square">
            <a:spAutoFit/>
          </a:bodyPr>
          <a:lstStyle/>
          <a:p>
            <a:pPr algn="ctr"/>
            <a:r>
              <a:rPr lang="vi-VN" sz="3600" dirty="0">
                <a:solidFill>
                  <a:schemeClr val="bg1">
                    <a:lumMod val="10000"/>
                  </a:schemeClr>
                </a:solidFill>
                <a:latin typeface="+mj-lt"/>
              </a:rPr>
              <a:t>Vấn đề thuộc phạm vi hiểu biết của em, em có thể trình bày rõ các biểu hiện của vấn đề và đề xuất giải pháp.</a:t>
            </a:r>
            <a:endParaRPr lang="en-SG" sz="28700" dirty="0">
              <a:solidFill>
                <a:schemeClr val="bg1">
                  <a:lumMod val="10000"/>
                </a:schemeClr>
              </a:solidFill>
              <a:latin typeface="+mj-lt"/>
              <a:cs typeface="Times New Roman" panose="02020603050405020304" pitchFamily="18" charset="0"/>
            </a:endParaRPr>
          </a:p>
        </p:txBody>
      </p:sp>
      <p:sp>
        <p:nvSpPr>
          <p:cNvPr id="30" name="Freeform 10">
            <a:extLst>
              <a:ext uri="{FF2B5EF4-FFF2-40B4-BE49-F238E27FC236}">
                <a16:creationId xmlns:a16="http://schemas.microsoft.com/office/drawing/2014/main" id="{0254092D-F6AE-338E-680C-3B034ACBB7FD}"/>
              </a:ext>
            </a:extLst>
          </p:cNvPr>
          <p:cNvSpPr/>
          <p:nvPr/>
        </p:nvSpPr>
        <p:spPr>
          <a:xfrm>
            <a:off x="3503491" y="3535796"/>
            <a:ext cx="3860765" cy="3322204"/>
          </a:xfrm>
          <a:custGeom>
            <a:avLst/>
            <a:gdLst/>
            <a:ahLst/>
            <a:cxnLst/>
            <a:rect l="l" t="t" r="r" b="b"/>
            <a:pathLst>
              <a:path w="2706998" h="2401846">
                <a:moveTo>
                  <a:pt x="0" y="0"/>
                </a:moveTo>
                <a:lnTo>
                  <a:pt x="2706998" y="0"/>
                </a:lnTo>
                <a:lnTo>
                  <a:pt x="2706998" y="2401846"/>
                </a:lnTo>
                <a:lnTo>
                  <a:pt x="0" y="240184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SG" sz="24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847742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500"/>
                                        <p:tgtEl>
                                          <p:spTgt spid="2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par>
                                <p:cTn id="26" presetID="16" presetClass="entr" presetSubtype="21"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inVertical)">
                                      <p:cBhvr>
                                        <p:cTn id="28" dur="500"/>
                                        <p:tgtEl>
                                          <p:spTgt spid="2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barn(inVertical)">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arn(inVertical)">
                                      <p:cBhvr>
                                        <p:cTn id="39" dur="500"/>
                                        <p:tgtEl>
                                          <p:spTgt spid="25"/>
                                        </p:tgtEl>
                                      </p:cBhvr>
                                    </p:animEffect>
                                  </p:childTnLst>
                                </p:cTn>
                              </p:par>
                              <p:par>
                                <p:cTn id="40" presetID="16" presetClass="entr" presetSubtype="21"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arn(inVertical)">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barn(inVertical)">
                                      <p:cBhvr>
                                        <p:cTn id="4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7" grpId="0"/>
      <p:bldP spid="28" grpId="0"/>
      <p:bldP spid="29" grpId="0"/>
      <p:bldP spid="3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029BEA-0335-B7BB-9323-5E7C4405F49F}"/>
              </a:ext>
            </a:extLst>
          </p:cNvPr>
          <p:cNvPicPr>
            <a:picLocks noChangeAspect="1"/>
          </p:cNvPicPr>
          <p:nvPr/>
        </p:nvPicPr>
        <p:blipFill>
          <a:blip r:embed="rId2"/>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9230CF1D-A4CC-7287-294C-71BC3CBB615A}"/>
              </a:ext>
            </a:extLst>
          </p:cNvPr>
          <p:cNvGrpSpPr/>
          <p:nvPr/>
        </p:nvGrpSpPr>
        <p:grpSpPr>
          <a:xfrm>
            <a:off x="4609737" y="1"/>
            <a:ext cx="2380343" cy="2358847"/>
            <a:chOff x="1214509" y="294991"/>
            <a:chExt cx="1852779" cy="1992865"/>
          </a:xfrm>
        </p:grpSpPr>
        <p:sp>
          <p:nvSpPr>
            <p:cNvPr id="5" name="椭圆 12">
              <a:extLst>
                <a:ext uri="{FF2B5EF4-FFF2-40B4-BE49-F238E27FC236}">
                  <a16:creationId xmlns:a16="http://schemas.microsoft.com/office/drawing/2014/main" id="{C4382906-99CF-B463-A28C-81A97D78FA6E}"/>
                </a:ext>
              </a:extLst>
            </p:cNvPr>
            <p:cNvSpPr/>
            <p:nvPr/>
          </p:nvSpPr>
          <p:spPr>
            <a:xfrm>
              <a:off x="1742557" y="963126"/>
              <a:ext cx="1324731" cy="1324730"/>
            </a:xfrm>
            <a:prstGeom prst="ellipse">
              <a:avLst/>
            </a:prstGeom>
            <a:solidFill>
              <a:sysClr val="window" lastClr="FFFFFF"/>
            </a:solidFill>
            <a:ln w="12700" cap="flat" cmpd="sng" algn="ctr">
              <a:noFill/>
              <a:prstDash val="solid"/>
              <a:miter lim="800000"/>
            </a:ln>
            <a:effectLst/>
          </p:spPr>
          <p:txBody>
            <a:bodyPr rtlCol="0" anchor="b"/>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5333"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rPr>
                <a:t>2</a:t>
              </a:r>
              <a:endParaRPr kumimoji="0" lang="zh-CN" altLang="en-US" sz="5333"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endParaRPr>
            </a:p>
          </p:txBody>
        </p:sp>
        <p:pic>
          <p:nvPicPr>
            <p:cNvPr id="6" name="图片 33">
              <a:extLst>
                <a:ext uri="{FF2B5EF4-FFF2-40B4-BE49-F238E27FC236}">
                  <a16:creationId xmlns:a16="http://schemas.microsoft.com/office/drawing/2014/main" id="{097DCF72-A2D9-9277-F9E9-63D2137DB81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034381">
              <a:off x="1214509" y="294991"/>
              <a:ext cx="1850385" cy="1850385"/>
            </a:xfrm>
            <a:prstGeom prst="rect">
              <a:avLst/>
            </a:prstGeom>
          </p:spPr>
        </p:pic>
      </p:grpSp>
      <p:sp>
        <p:nvSpPr>
          <p:cNvPr id="7" name="TextBox 6">
            <a:extLst>
              <a:ext uri="{FF2B5EF4-FFF2-40B4-BE49-F238E27FC236}">
                <a16:creationId xmlns:a16="http://schemas.microsoft.com/office/drawing/2014/main" id="{93761F04-2383-284F-EF49-F7F8AB9246E7}"/>
              </a:ext>
            </a:extLst>
          </p:cNvPr>
          <p:cNvSpPr txBox="1"/>
          <p:nvPr/>
        </p:nvSpPr>
        <p:spPr>
          <a:xfrm>
            <a:off x="1479979" y="2770040"/>
            <a:ext cx="9232043"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66241B"/>
                </a:solidFill>
                <a:effectLst/>
                <a:uLnTx/>
                <a:uFillTx/>
                <a:latin typeface="Times New Roman" panose="02020603050405020304" pitchFamily="18" charset="0"/>
                <a:ea typeface="+mn-ea"/>
                <a:cs typeface="+mn-cs"/>
              </a:rPr>
              <a:t>Hoạt động tìm ý, lập dàn ý và viết bài văn (thực hiện tại nhà)</a:t>
            </a:r>
            <a:endParaRPr kumimoji="0" lang="en-SG" sz="5400" b="0" i="0" u="none" strike="noStrike" kern="1200" cap="none" spc="0" normalizeH="0" baseline="0" noProof="0" dirty="0">
              <a:ln>
                <a:noFill/>
              </a:ln>
              <a:solidFill>
                <a:srgbClr val="66241B"/>
              </a:solidFill>
              <a:effectLst/>
              <a:uLnTx/>
              <a:uFillTx/>
              <a:latin typeface="Arial"/>
              <a:ea typeface="+mn-ea"/>
              <a:cs typeface="+mn-cs"/>
            </a:endParaRPr>
          </a:p>
        </p:txBody>
      </p:sp>
    </p:spTree>
    <p:extLst>
      <p:ext uri="{BB962C8B-B14F-4D97-AF65-F5344CB8AC3E}">
        <p14:creationId xmlns:p14="http://schemas.microsoft.com/office/powerpoint/2010/main" val="273823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9F2DF-F544-2EE9-AE68-12DD927D50F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AC60D8F-3AB3-631B-BFE5-8F810D87D27F}"/>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50CBADB-74C6-2FDE-790C-36289AF4C1CD}"/>
              </a:ext>
            </a:extLst>
          </p:cNvPr>
          <p:cNvSpPr txBox="1"/>
          <p:nvPr/>
        </p:nvSpPr>
        <p:spPr>
          <a:xfrm>
            <a:off x="2740959" y="156324"/>
            <a:ext cx="6489396" cy="75206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Hoạt động xác định nhiệm vụ viết</a:t>
            </a:r>
            <a:endParaRPr kumimoji="0" lang="en-SG" sz="32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944580BA-79B2-03F9-B185-1F554924341F}"/>
              </a:ext>
            </a:extLst>
          </p:cNvPr>
          <p:cNvGrpSpPr/>
          <p:nvPr/>
        </p:nvGrpSpPr>
        <p:grpSpPr>
          <a:xfrm>
            <a:off x="2004686" y="691130"/>
            <a:ext cx="9207135" cy="5751781"/>
            <a:chOff x="2305772" y="1070101"/>
            <a:chExt cx="15017671" cy="8839884"/>
          </a:xfrm>
        </p:grpSpPr>
        <p:sp>
          <p:nvSpPr>
            <p:cNvPr id="3" name="Freeform 4">
              <a:extLst>
                <a:ext uri="{FF2B5EF4-FFF2-40B4-BE49-F238E27FC236}">
                  <a16:creationId xmlns:a16="http://schemas.microsoft.com/office/drawing/2014/main" id="{9EFD96A4-5655-2202-04C5-4113F1216B81}"/>
                </a:ext>
              </a:extLst>
            </p:cNvPr>
            <p:cNvSpPr/>
            <p:nvPr/>
          </p:nvSpPr>
          <p:spPr>
            <a:xfrm rot="817586">
              <a:off x="13417501" y="5602021"/>
              <a:ext cx="3674403" cy="3674403"/>
            </a:xfrm>
            <a:custGeom>
              <a:avLst/>
              <a:gdLst/>
              <a:ahLst/>
              <a:cxnLst/>
              <a:rect l="l" t="t" r="r" b="b"/>
              <a:pathLst>
                <a:path w="3674403" h="3674403">
                  <a:moveTo>
                    <a:pt x="0" y="0"/>
                  </a:moveTo>
                  <a:lnTo>
                    <a:pt x="3674403" y="0"/>
                  </a:lnTo>
                  <a:lnTo>
                    <a:pt x="3674403" y="3674403"/>
                  </a:lnTo>
                  <a:lnTo>
                    <a:pt x="0" y="36744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微软雅黑"/>
                <a:cs typeface="Arial"/>
                <a:sym typeface="Arial"/>
              </a:endParaRPr>
            </a:p>
          </p:txBody>
        </p:sp>
        <p:grpSp>
          <p:nvGrpSpPr>
            <p:cNvPr id="6" name="Group 5">
              <a:extLst>
                <a:ext uri="{FF2B5EF4-FFF2-40B4-BE49-F238E27FC236}">
                  <a16:creationId xmlns:a16="http://schemas.microsoft.com/office/drawing/2014/main" id="{7A76B071-3AF6-D133-8AC5-B65348D3F99E}"/>
                </a:ext>
              </a:extLst>
            </p:cNvPr>
            <p:cNvGrpSpPr/>
            <p:nvPr/>
          </p:nvGrpSpPr>
          <p:grpSpPr>
            <a:xfrm>
              <a:off x="2305772" y="2396800"/>
              <a:ext cx="13676457" cy="5725820"/>
              <a:chOff x="0" y="0"/>
              <a:chExt cx="5065354" cy="2120674"/>
            </a:xfrm>
          </p:grpSpPr>
          <p:sp>
            <p:nvSpPr>
              <p:cNvPr id="16" name="Freeform 6">
                <a:extLst>
                  <a:ext uri="{FF2B5EF4-FFF2-40B4-BE49-F238E27FC236}">
                    <a16:creationId xmlns:a16="http://schemas.microsoft.com/office/drawing/2014/main" id="{BCAED9EB-3401-6FEC-15DB-6128555FFE70}"/>
                  </a:ext>
                </a:extLst>
              </p:cNvPr>
              <p:cNvSpPr/>
              <p:nvPr/>
            </p:nvSpPr>
            <p:spPr>
              <a:xfrm>
                <a:off x="0" y="0"/>
                <a:ext cx="5065354" cy="2120674"/>
              </a:xfrm>
              <a:custGeom>
                <a:avLst/>
                <a:gdLst/>
                <a:ahLst/>
                <a:cxnLst/>
                <a:rect l="l" t="t" r="r" b="b"/>
                <a:pathLst>
                  <a:path w="5065354" h="1945570">
                    <a:moveTo>
                      <a:pt x="0" y="0"/>
                    </a:moveTo>
                    <a:lnTo>
                      <a:pt x="5065354" y="0"/>
                    </a:lnTo>
                    <a:lnTo>
                      <a:pt x="5065354" y="1945570"/>
                    </a:lnTo>
                    <a:lnTo>
                      <a:pt x="0" y="1945570"/>
                    </a:lnTo>
                    <a:close/>
                  </a:path>
                </a:pathLst>
              </a:custGeom>
              <a:solidFill>
                <a:srgbClr val="FFFFFF"/>
              </a:solidFill>
              <a:ln w="19050" cap="sq">
                <a:solidFill>
                  <a:srgbClr val="000000"/>
                </a:solidFill>
                <a:prstDash val="solid"/>
                <a:miter/>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微软雅黑"/>
                  <a:cs typeface="Arial"/>
                  <a:sym typeface="Arial"/>
                </a:endParaRPr>
              </a:p>
            </p:txBody>
          </p:sp>
          <p:sp>
            <p:nvSpPr>
              <p:cNvPr id="17" name="TextBox 7">
                <a:extLst>
                  <a:ext uri="{FF2B5EF4-FFF2-40B4-BE49-F238E27FC236}">
                    <a16:creationId xmlns:a16="http://schemas.microsoft.com/office/drawing/2014/main" id="{ED840753-A0F0-4B60-0E81-EAC97F03309D}"/>
                  </a:ext>
                </a:extLst>
              </p:cNvPr>
              <p:cNvSpPr txBox="1"/>
              <p:nvPr/>
            </p:nvSpPr>
            <p:spPr>
              <a:xfrm>
                <a:off x="0" y="9525"/>
                <a:ext cx="5065354" cy="1936045"/>
              </a:xfrm>
              <a:prstGeom prst="rect">
                <a:avLst/>
              </a:prstGeom>
            </p:spPr>
            <p:txBody>
              <a:bodyPr lIns="50800" tIns="50800" rIns="50800" bIns="50800" rtlCol="0" anchor="ctr"/>
              <a:lstStyle/>
              <a:p>
                <a:pPr marL="0" marR="0" lvl="0" indent="0" algn="ctr" defTabSz="914377" rtl="0" eaLnBrk="1" fontAlgn="auto" latinLnBrk="0" hangingPunct="1">
                  <a:lnSpc>
                    <a:spcPts val="154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微软雅黑"/>
                  <a:cs typeface="Arial"/>
                  <a:sym typeface="Arial"/>
                </a:endParaRPr>
              </a:p>
            </p:txBody>
          </p:sp>
        </p:grpSp>
        <p:sp>
          <p:nvSpPr>
            <p:cNvPr id="7" name="Freeform 8">
              <a:extLst>
                <a:ext uri="{FF2B5EF4-FFF2-40B4-BE49-F238E27FC236}">
                  <a16:creationId xmlns:a16="http://schemas.microsoft.com/office/drawing/2014/main" id="{D25B267D-C785-351A-222C-47DC3C4A2635}"/>
                </a:ext>
              </a:extLst>
            </p:cNvPr>
            <p:cNvSpPr/>
            <p:nvPr/>
          </p:nvSpPr>
          <p:spPr>
            <a:xfrm rot="1537641">
              <a:off x="14824264" y="6817871"/>
              <a:ext cx="2476026" cy="3092114"/>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微软雅黑"/>
                <a:cs typeface="Arial"/>
                <a:sym typeface="Arial"/>
              </a:endParaRPr>
            </a:p>
          </p:txBody>
        </p:sp>
        <p:sp>
          <p:nvSpPr>
            <p:cNvPr id="8" name="Freeform 10">
              <a:extLst>
                <a:ext uri="{FF2B5EF4-FFF2-40B4-BE49-F238E27FC236}">
                  <a16:creationId xmlns:a16="http://schemas.microsoft.com/office/drawing/2014/main" id="{B4F69D47-7794-69C5-1B9B-628941D3C961}"/>
                </a:ext>
              </a:extLst>
            </p:cNvPr>
            <p:cNvSpPr/>
            <p:nvPr/>
          </p:nvSpPr>
          <p:spPr>
            <a:xfrm>
              <a:off x="8036994" y="1935225"/>
              <a:ext cx="2308527" cy="650585"/>
            </a:xfrm>
            <a:custGeom>
              <a:avLst/>
              <a:gdLst/>
              <a:ahLst/>
              <a:cxnLst/>
              <a:rect l="l" t="t" r="r" b="b"/>
              <a:pathLst>
                <a:path w="2308526" h="650585">
                  <a:moveTo>
                    <a:pt x="0" y="0"/>
                  </a:moveTo>
                  <a:lnTo>
                    <a:pt x="2308526" y="0"/>
                  </a:lnTo>
                  <a:lnTo>
                    <a:pt x="2308526" y="650585"/>
                  </a:lnTo>
                  <a:lnTo>
                    <a:pt x="0" y="65058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微软雅黑"/>
                <a:cs typeface="Arial"/>
                <a:sym typeface="Arial"/>
              </a:endParaRPr>
            </a:p>
          </p:txBody>
        </p:sp>
        <p:sp>
          <p:nvSpPr>
            <p:cNvPr id="13" name="Freeform 12">
              <a:extLst>
                <a:ext uri="{FF2B5EF4-FFF2-40B4-BE49-F238E27FC236}">
                  <a16:creationId xmlns:a16="http://schemas.microsoft.com/office/drawing/2014/main" id="{4BD74E82-14DE-28CF-D365-3A270076367B}"/>
                </a:ext>
              </a:extLst>
            </p:cNvPr>
            <p:cNvSpPr/>
            <p:nvPr/>
          </p:nvSpPr>
          <p:spPr>
            <a:xfrm rot="4483766">
              <a:off x="3479054" y="7755039"/>
              <a:ext cx="1488229" cy="2470091"/>
            </a:xfrm>
            <a:custGeom>
              <a:avLst/>
              <a:gdLst/>
              <a:ahLst/>
              <a:cxnLst/>
              <a:rect l="l" t="t" r="r" b="b"/>
              <a:pathLst>
                <a:path w="1488229" h="2470090">
                  <a:moveTo>
                    <a:pt x="0" y="0"/>
                  </a:moveTo>
                  <a:lnTo>
                    <a:pt x="1488229" y="0"/>
                  </a:lnTo>
                  <a:lnTo>
                    <a:pt x="1488229" y="2470089"/>
                  </a:lnTo>
                  <a:lnTo>
                    <a:pt x="0" y="247008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微软雅黑"/>
                <a:cs typeface="Arial"/>
                <a:sym typeface="Arial"/>
              </a:endParaRPr>
            </a:p>
          </p:txBody>
        </p:sp>
        <p:sp>
          <p:nvSpPr>
            <p:cNvPr id="14" name="Freeform 13">
              <a:extLst>
                <a:ext uri="{FF2B5EF4-FFF2-40B4-BE49-F238E27FC236}">
                  <a16:creationId xmlns:a16="http://schemas.microsoft.com/office/drawing/2014/main" id="{42F232F4-3AC3-60F9-0F9E-100905A13ACC}"/>
                </a:ext>
              </a:extLst>
            </p:cNvPr>
            <p:cNvSpPr/>
            <p:nvPr/>
          </p:nvSpPr>
          <p:spPr>
            <a:xfrm rot="4928744">
              <a:off x="14255174" y="651625"/>
              <a:ext cx="669226" cy="2839765"/>
            </a:xfrm>
            <a:custGeom>
              <a:avLst/>
              <a:gdLst/>
              <a:ahLst/>
              <a:cxnLst/>
              <a:rect l="l" t="t" r="r" b="b"/>
              <a:pathLst>
                <a:path w="669226" h="2839765">
                  <a:moveTo>
                    <a:pt x="0" y="0"/>
                  </a:moveTo>
                  <a:lnTo>
                    <a:pt x="669227" y="0"/>
                  </a:lnTo>
                  <a:lnTo>
                    <a:pt x="669227" y="2839765"/>
                  </a:lnTo>
                  <a:lnTo>
                    <a:pt x="0" y="2839765"/>
                  </a:lnTo>
                  <a:lnTo>
                    <a:pt x="0" y="0"/>
                  </a:lnTo>
                  <a:close/>
                </a:path>
              </a:pathLst>
            </a:custGeom>
            <a:blipFill>
              <a:blip r:embed="rId11">
                <a:extLst>
                  <a:ext uri="{96DAC541-7B7A-43D3-8B79-37D633B846F1}">
                    <asvg:svgBlip xmlns:asvg="http://schemas.microsoft.com/office/drawing/2016/SVG/main" xmlns="" r:embed="rId12"/>
                  </a:ext>
                </a:extLst>
              </a:blip>
              <a:stretch>
                <a:fillRect t="-19117" r="-25904"/>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微软雅黑"/>
                <a:cs typeface="Arial"/>
                <a:sym typeface="Arial"/>
              </a:endParaRPr>
            </a:p>
          </p:txBody>
        </p:sp>
        <p:sp>
          <p:nvSpPr>
            <p:cNvPr id="15" name="Freeform 14">
              <a:extLst>
                <a:ext uri="{FF2B5EF4-FFF2-40B4-BE49-F238E27FC236}">
                  <a16:creationId xmlns:a16="http://schemas.microsoft.com/office/drawing/2014/main" id="{A20D1669-E58C-22BF-0E77-55054F6AC111}"/>
                </a:ext>
              </a:extLst>
            </p:cNvPr>
            <p:cNvSpPr/>
            <p:nvPr/>
          </p:nvSpPr>
          <p:spPr>
            <a:xfrm>
              <a:off x="15508919" y="1070101"/>
              <a:ext cx="1814524" cy="1814523"/>
            </a:xfrm>
            <a:custGeom>
              <a:avLst/>
              <a:gdLst/>
              <a:ahLst/>
              <a:cxnLst/>
              <a:rect l="l" t="t" r="r" b="b"/>
              <a:pathLst>
                <a:path w="1814524" h="1814524">
                  <a:moveTo>
                    <a:pt x="0" y="0"/>
                  </a:moveTo>
                  <a:lnTo>
                    <a:pt x="1814524" y="0"/>
                  </a:lnTo>
                  <a:lnTo>
                    <a:pt x="1814524" y="1814524"/>
                  </a:lnTo>
                  <a:lnTo>
                    <a:pt x="0" y="181452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微软雅黑"/>
                <a:cs typeface="Arial"/>
                <a:sym typeface="Arial"/>
              </a:endParaRPr>
            </a:p>
          </p:txBody>
        </p:sp>
      </p:grpSp>
      <p:grpSp>
        <p:nvGrpSpPr>
          <p:cNvPr id="18" name="Google Shape;49;p15">
            <a:extLst>
              <a:ext uri="{FF2B5EF4-FFF2-40B4-BE49-F238E27FC236}">
                <a16:creationId xmlns:a16="http://schemas.microsoft.com/office/drawing/2014/main" id="{170D8CD2-64A5-24B0-C7E7-F3E5ABC91B60}"/>
              </a:ext>
            </a:extLst>
          </p:cNvPr>
          <p:cNvGrpSpPr/>
          <p:nvPr/>
        </p:nvGrpSpPr>
        <p:grpSpPr>
          <a:xfrm>
            <a:off x="54318" y="3929743"/>
            <a:ext cx="2946156" cy="3064257"/>
            <a:chOff x="457200" y="1608525"/>
            <a:chExt cx="3653750" cy="3648425"/>
          </a:xfrm>
        </p:grpSpPr>
        <p:sp>
          <p:nvSpPr>
            <p:cNvPr id="19" name="Google Shape;50;p15">
              <a:extLst>
                <a:ext uri="{FF2B5EF4-FFF2-40B4-BE49-F238E27FC236}">
                  <a16:creationId xmlns:a16="http://schemas.microsoft.com/office/drawing/2014/main" id="{170DF03F-0FA5-B4D5-0DD8-547438758289}"/>
                </a:ext>
              </a:extLst>
            </p:cNvPr>
            <p:cNvSpPr/>
            <p:nvPr/>
          </p:nvSpPr>
          <p:spPr>
            <a:xfrm>
              <a:off x="3417025" y="2852325"/>
              <a:ext cx="693925" cy="761250"/>
            </a:xfrm>
            <a:custGeom>
              <a:avLst/>
              <a:gdLst/>
              <a:ahLst/>
              <a:cxnLst/>
              <a:rect l="l" t="t" r="r" b="b"/>
              <a:pathLst>
                <a:path w="27757" h="30450" extrusionOk="0">
                  <a:moveTo>
                    <a:pt x="18171" y="0"/>
                  </a:moveTo>
                  <a:lnTo>
                    <a:pt x="18079" y="21"/>
                  </a:lnTo>
                  <a:lnTo>
                    <a:pt x="17988" y="41"/>
                  </a:lnTo>
                  <a:lnTo>
                    <a:pt x="17887" y="92"/>
                  </a:lnTo>
                  <a:lnTo>
                    <a:pt x="17796" y="142"/>
                  </a:lnTo>
                  <a:lnTo>
                    <a:pt x="17695" y="213"/>
                  </a:lnTo>
                  <a:lnTo>
                    <a:pt x="17594" y="294"/>
                  </a:lnTo>
                  <a:lnTo>
                    <a:pt x="17482" y="385"/>
                  </a:lnTo>
                  <a:lnTo>
                    <a:pt x="17381" y="486"/>
                  </a:lnTo>
                  <a:lnTo>
                    <a:pt x="17158" y="719"/>
                  </a:lnTo>
                  <a:lnTo>
                    <a:pt x="16936" y="982"/>
                  </a:lnTo>
                  <a:lnTo>
                    <a:pt x="16703" y="1296"/>
                  </a:lnTo>
                  <a:lnTo>
                    <a:pt x="16470" y="1630"/>
                  </a:lnTo>
                  <a:lnTo>
                    <a:pt x="16227" y="1995"/>
                  </a:lnTo>
                  <a:lnTo>
                    <a:pt x="15994" y="2389"/>
                  </a:lnTo>
                  <a:lnTo>
                    <a:pt x="15751" y="2794"/>
                  </a:lnTo>
                  <a:lnTo>
                    <a:pt x="15508" y="3219"/>
                  </a:lnTo>
                  <a:lnTo>
                    <a:pt x="15022" y="4110"/>
                  </a:lnTo>
                  <a:lnTo>
                    <a:pt x="14547" y="5021"/>
                  </a:lnTo>
                  <a:lnTo>
                    <a:pt x="14091" y="5922"/>
                  </a:lnTo>
                  <a:lnTo>
                    <a:pt x="13251" y="7613"/>
                  </a:lnTo>
                  <a:lnTo>
                    <a:pt x="12887" y="8341"/>
                  </a:lnTo>
                  <a:lnTo>
                    <a:pt x="12573" y="8939"/>
                  </a:lnTo>
                  <a:lnTo>
                    <a:pt x="12431" y="9192"/>
                  </a:lnTo>
                  <a:lnTo>
                    <a:pt x="12310" y="9394"/>
                  </a:lnTo>
                  <a:lnTo>
                    <a:pt x="12198" y="9566"/>
                  </a:lnTo>
                  <a:lnTo>
                    <a:pt x="12107" y="9678"/>
                  </a:lnTo>
                  <a:lnTo>
                    <a:pt x="12026" y="9708"/>
                  </a:lnTo>
                  <a:lnTo>
                    <a:pt x="11955" y="9728"/>
                  </a:lnTo>
                  <a:lnTo>
                    <a:pt x="11884" y="9738"/>
                  </a:lnTo>
                  <a:lnTo>
                    <a:pt x="11814" y="9738"/>
                  </a:lnTo>
                  <a:lnTo>
                    <a:pt x="11753" y="9728"/>
                  </a:lnTo>
                  <a:lnTo>
                    <a:pt x="11692" y="9718"/>
                  </a:lnTo>
                  <a:lnTo>
                    <a:pt x="11631" y="9698"/>
                  </a:lnTo>
                  <a:lnTo>
                    <a:pt x="11581" y="9667"/>
                  </a:lnTo>
                  <a:lnTo>
                    <a:pt x="11530" y="9637"/>
                  </a:lnTo>
                  <a:lnTo>
                    <a:pt x="11480" y="9597"/>
                  </a:lnTo>
                  <a:lnTo>
                    <a:pt x="11439" y="9546"/>
                  </a:lnTo>
                  <a:lnTo>
                    <a:pt x="11399" y="9495"/>
                  </a:lnTo>
                  <a:lnTo>
                    <a:pt x="11318" y="9374"/>
                  </a:lnTo>
                  <a:lnTo>
                    <a:pt x="11257" y="9242"/>
                  </a:lnTo>
                  <a:lnTo>
                    <a:pt x="11196" y="9080"/>
                  </a:lnTo>
                  <a:lnTo>
                    <a:pt x="11146" y="8898"/>
                  </a:lnTo>
                  <a:lnTo>
                    <a:pt x="11105" y="8716"/>
                  </a:lnTo>
                  <a:lnTo>
                    <a:pt x="11065" y="8513"/>
                  </a:lnTo>
                  <a:lnTo>
                    <a:pt x="11004" y="8078"/>
                  </a:lnTo>
                  <a:lnTo>
                    <a:pt x="10953" y="7623"/>
                  </a:lnTo>
                  <a:lnTo>
                    <a:pt x="10903" y="7167"/>
                  </a:lnTo>
                  <a:lnTo>
                    <a:pt x="10852" y="6712"/>
                  </a:lnTo>
                  <a:lnTo>
                    <a:pt x="10791" y="6287"/>
                  </a:lnTo>
                  <a:lnTo>
                    <a:pt x="10751" y="6084"/>
                  </a:lnTo>
                  <a:lnTo>
                    <a:pt x="10700" y="5902"/>
                  </a:lnTo>
                  <a:lnTo>
                    <a:pt x="10650" y="5730"/>
                  </a:lnTo>
                  <a:lnTo>
                    <a:pt x="10579" y="5578"/>
                  </a:lnTo>
                  <a:lnTo>
                    <a:pt x="10508" y="5446"/>
                  </a:lnTo>
                  <a:lnTo>
                    <a:pt x="10427" y="5335"/>
                  </a:lnTo>
                  <a:lnTo>
                    <a:pt x="10386" y="5284"/>
                  </a:lnTo>
                  <a:lnTo>
                    <a:pt x="10336" y="5244"/>
                  </a:lnTo>
                  <a:lnTo>
                    <a:pt x="10285" y="5214"/>
                  </a:lnTo>
                  <a:lnTo>
                    <a:pt x="10224" y="5183"/>
                  </a:lnTo>
                  <a:lnTo>
                    <a:pt x="10174" y="5153"/>
                  </a:lnTo>
                  <a:lnTo>
                    <a:pt x="10113" y="5143"/>
                  </a:lnTo>
                  <a:lnTo>
                    <a:pt x="10042" y="5133"/>
                  </a:lnTo>
                  <a:lnTo>
                    <a:pt x="9971" y="5133"/>
                  </a:lnTo>
                  <a:lnTo>
                    <a:pt x="9921" y="5143"/>
                  </a:lnTo>
                  <a:lnTo>
                    <a:pt x="9860" y="5153"/>
                  </a:lnTo>
                  <a:lnTo>
                    <a:pt x="9809" y="5183"/>
                  </a:lnTo>
                  <a:lnTo>
                    <a:pt x="9749" y="5214"/>
                  </a:lnTo>
                  <a:lnTo>
                    <a:pt x="9698" y="5254"/>
                  </a:lnTo>
                  <a:lnTo>
                    <a:pt x="9647" y="5295"/>
                  </a:lnTo>
                  <a:lnTo>
                    <a:pt x="9546" y="5406"/>
                  </a:lnTo>
                  <a:lnTo>
                    <a:pt x="9455" y="5537"/>
                  </a:lnTo>
                  <a:lnTo>
                    <a:pt x="9364" y="5699"/>
                  </a:lnTo>
                  <a:lnTo>
                    <a:pt x="9273" y="5892"/>
                  </a:lnTo>
                  <a:lnTo>
                    <a:pt x="9192" y="6094"/>
                  </a:lnTo>
                  <a:lnTo>
                    <a:pt x="9111" y="6317"/>
                  </a:lnTo>
                  <a:lnTo>
                    <a:pt x="9040" y="6560"/>
                  </a:lnTo>
                  <a:lnTo>
                    <a:pt x="8959" y="6823"/>
                  </a:lnTo>
                  <a:lnTo>
                    <a:pt x="8898" y="7086"/>
                  </a:lnTo>
                  <a:lnTo>
                    <a:pt x="8838" y="7380"/>
                  </a:lnTo>
                  <a:lnTo>
                    <a:pt x="8777" y="7673"/>
                  </a:lnTo>
                  <a:lnTo>
                    <a:pt x="8665" y="8291"/>
                  </a:lnTo>
                  <a:lnTo>
                    <a:pt x="8574" y="8929"/>
                  </a:lnTo>
                  <a:lnTo>
                    <a:pt x="8493" y="9576"/>
                  </a:lnTo>
                  <a:lnTo>
                    <a:pt x="8423" y="10224"/>
                  </a:lnTo>
                  <a:lnTo>
                    <a:pt x="8372" y="10852"/>
                  </a:lnTo>
                  <a:lnTo>
                    <a:pt x="8331" y="11449"/>
                  </a:lnTo>
                  <a:lnTo>
                    <a:pt x="8311" y="12006"/>
                  </a:lnTo>
                  <a:lnTo>
                    <a:pt x="8291" y="12492"/>
                  </a:lnTo>
                  <a:lnTo>
                    <a:pt x="8291" y="12917"/>
                  </a:lnTo>
                  <a:lnTo>
                    <a:pt x="8291" y="13190"/>
                  </a:lnTo>
                  <a:lnTo>
                    <a:pt x="8271" y="13463"/>
                  </a:lnTo>
                  <a:lnTo>
                    <a:pt x="8240" y="13737"/>
                  </a:lnTo>
                  <a:lnTo>
                    <a:pt x="8200" y="14010"/>
                  </a:lnTo>
                  <a:lnTo>
                    <a:pt x="8149" y="14283"/>
                  </a:lnTo>
                  <a:lnTo>
                    <a:pt x="8078" y="14547"/>
                  </a:lnTo>
                  <a:lnTo>
                    <a:pt x="8008" y="14820"/>
                  </a:lnTo>
                  <a:lnTo>
                    <a:pt x="7927" y="15083"/>
                  </a:lnTo>
                  <a:lnTo>
                    <a:pt x="7835" y="15346"/>
                  </a:lnTo>
                  <a:lnTo>
                    <a:pt x="7724" y="15609"/>
                  </a:lnTo>
                  <a:lnTo>
                    <a:pt x="7613" y="15862"/>
                  </a:lnTo>
                  <a:lnTo>
                    <a:pt x="7491" y="16126"/>
                  </a:lnTo>
                  <a:lnTo>
                    <a:pt x="7370" y="16379"/>
                  </a:lnTo>
                  <a:lnTo>
                    <a:pt x="7228" y="16632"/>
                  </a:lnTo>
                  <a:lnTo>
                    <a:pt x="7086" y="16885"/>
                  </a:lnTo>
                  <a:lnTo>
                    <a:pt x="6935" y="17138"/>
                  </a:lnTo>
                  <a:lnTo>
                    <a:pt x="6783" y="17381"/>
                  </a:lnTo>
                  <a:lnTo>
                    <a:pt x="6621" y="17624"/>
                  </a:lnTo>
                  <a:lnTo>
                    <a:pt x="6277" y="18110"/>
                  </a:lnTo>
                  <a:lnTo>
                    <a:pt x="5922" y="18585"/>
                  </a:lnTo>
                  <a:lnTo>
                    <a:pt x="5548" y="19041"/>
                  </a:lnTo>
                  <a:lnTo>
                    <a:pt x="5163" y="19486"/>
                  </a:lnTo>
                  <a:lnTo>
                    <a:pt x="4768" y="19922"/>
                  </a:lnTo>
                  <a:lnTo>
                    <a:pt x="4374" y="20347"/>
                  </a:lnTo>
                  <a:lnTo>
                    <a:pt x="3969" y="20762"/>
                  </a:lnTo>
                  <a:lnTo>
                    <a:pt x="3564" y="21157"/>
                  </a:lnTo>
                  <a:lnTo>
                    <a:pt x="3169" y="21531"/>
                  </a:lnTo>
                  <a:lnTo>
                    <a:pt x="2410" y="22250"/>
                  </a:lnTo>
                  <a:lnTo>
                    <a:pt x="1711" y="22888"/>
                  </a:lnTo>
                  <a:lnTo>
                    <a:pt x="1094" y="23465"/>
                  </a:lnTo>
                  <a:lnTo>
                    <a:pt x="831" y="23718"/>
                  </a:lnTo>
                  <a:lnTo>
                    <a:pt x="588" y="23961"/>
                  </a:lnTo>
                  <a:lnTo>
                    <a:pt x="385" y="24173"/>
                  </a:lnTo>
                  <a:lnTo>
                    <a:pt x="223" y="24365"/>
                  </a:lnTo>
                  <a:lnTo>
                    <a:pt x="102" y="24548"/>
                  </a:lnTo>
                  <a:lnTo>
                    <a:pt x="61" y="24618"/>
                  </a:lnTo>
                  <a:lnTo>
                    <a:pt x="31" y="24699"/>
                  </a:lnTo>
                  <a:lnTo>
                    <a:pt x="11" y="24760"/>
                  </a:lnTo>
                  <a:lnTo>
                    <a:pt x="1" y="24821"/>
                  </a:lnTo>
                  <a:lnTo>
                    <a:pt x="11" y="24882"/>
                  </a:lnTo>
                  <a:lnTo>
                    <a:pt x="31" y="24922"/>
                  </a:lnTo>
                  <a:lnTo>
                    <a:pt x="244" y="25297"/>
                  </a:lnTo>
                  <a:lnTo>
                    <a:pt x="497" y="25722"/>
                  </a:lnTo>
                  <a:lnTo>
                    <a:pt x="790" y="26187"/>
                  </a:lnTo>
                  <a:lnTo>
                    <a:pt x="1114" y="26694"/>
                  </a:lnTo>
                  <a:lnTo>
                    <a:pt x="1468" y="27200"/>
                  </a:lnTo>
                  <a:lnTo>
                    <a:pt x="1853" y="27716"/>
                  </a:lnTo>
                  <a:lnTo>
                    <a:pt x="2055" y="27979"/>
                  </a:lnTo>
                  <a:lnTo>
                    <a:pt x="2258" y="28222"/>
                  </a:lnTo>
                  <a:lnTo>
                    <a:pt x="2460" y="28475"/>
                  </a:lnTo>
                  <a:lnTo>
                    <a:pt x="2673" y="28708"/>
                  </a:lnTo>
                  <a:lnTo>
                    <a:pt x="2886" y="28941"/>
                  </a:lnTo>
                  <a:lnTo>
                    <a:pt x="3108" y="29164"/>
                  </a:lnTo>
                  <a:lnTo>
                    <a:pt x="3321" y="29366"/>
                  </a:lnTo>
                  <a:lnTo>
                    <a:pt x="3543" y="29568"/>
                  </a:lnTo>
                  <a:lnTo>
                    <a:pt x="3766" y="29740"/>
                  </a:lnTo>
                  <a:lnTo>
                    <a:pt x="3989" y="29913"/>
                  </a:lnTo>
                  <a:lnTo>
                    <a:pt x="4212" y="30054"/>
                  </a:lnTo>
                  <a:lnTo>
                    <a:pt x="4424" y="30176"/>
                  </a:lnTo>
                  <a:lnTo>
                    <a:pt x="4647" y="30277"/>
                  </a:lnTo>
                  <a:lnTo>
                    <a:pt x="4859" y="30358"/>
                  </a:lnTo>
                  <a:lnTo>
                    <a:pt x="5072" y="30419"/>
                  </a:lnTo>
                  <a:lnTo>
                    <a:pt x="5183" y="30439"/>
                  </a:lnTo>
                  <a:lnTo>
                    <a:pt x="5285" y="30449"/>
                  </a:lnTo>
                  <a:lnTo>
                    <a:pt x="5487" y="30449"/>
                  </a:lnTo>
                  <a:lnTo>
                    <a:pt x="5598" y="30439"/>
                  </a:lnTo>
                  <a:lnTo>
                    <a:pt x="5689" y="30419"/>
                  </a:lnTo>
                  <a:lnTo>
                    <a:pt x="5791" y="30398"/>
                  </a:lnTo>
                  <a:lnTo>
                    <a:pt x="5892" y="30368"/>
                  </a:lnTo>
                  <a:lnTo>
                    <a:pt x="5993" y="30328"/>
                  </a:lnTo>
                  <a:lnTo>
                    <a:pt x="6084" y="30277"/>
                  </a:lnTo>
                  <a:lnTo>
                    <a:pt x="6165" y="30216"/>
                  </a:lnTo>
                  <a:lnTo>
                    <a:pt x="6287" y="30115"/>
                  </a:lnTo>
                  <a:lnTo>
                    <a:pt x="6641" y="29771"/>
                  </a:lnTo>
                  <a:lnTo>
                    <a:pt x="7117" y="29285"/>
                  </a:lnTo>
                  <a:lnTo>
                    <a:pt x="7704" y="28678"/>
                  </a:lnTo>
                  <a:lnTo>
                    <a:pt x="9101" y="27190"/>
                  </a:lnTo>
                  <a:lnTo>
                    <a:pt x="10639" y="25519"/>
                  </a:lnTo>
                  <a:lnTo>
                    <a:pt x="12158" y="23869"/>
                  </a:lnTo>
                  <a:lnTo>
                    <a:pt x="13453" y="22432"/>
                  </a:lnTo>
                  <a:lnTo>
                    <a:pt x="14709" y="21045"/>
                  </a:lnTo>
                  <a:lnTo>
                    <a:pt x="14972" y="20823"/>
                  </a:lnTo>
                  <a:lnTo>
                    <a:pt x="15276" y="20580"/>
                  </a:lnTo>
                  <a:lnTo>
                    <a:pt x="16004" y="20013"/>
                  </a:lnTo>
                  <a:lnTo>
                    <a:pt x="16875" y="19365"/>
                  </a:lnTo>
                  <a:lnTo>
                    <a:pt x="17857" y="18646"/>
                  </a:lnTo>
                  <a:lnTo>
                    <a:pt x="20023" y="17077"/>
                  </a:lnTo>
                  <a:lnTo>
                    <a:pt x="22290" y="15458"/>
                  </a:lnTo>
                  <a:lnTo>
                    <a:pt x="24416" y="13919"/>
                  </a:lnTo>
                  <a:lnTo>
                    <a:pt x="25358" y="13231"/>
                  </a:lnTo>
                  <a:lnTo>
                    <a:pt x="26188" y="12613"/>
                  </a:lnTo>
                  <a:lnTo>
                    <a:pt x="26866" y="12087"/>
                  </a:lnTo>
                  <a:lnTo>
                    <a:pt x="27149" y="11864"/>
                  </a:lnTo>
                  <a:lnTo>
                    <a:pt x="27372" y="11672"/>
                  </a:lnTo>
                  <a:lnTo>
                    <a:pt x="27554" y="11500"/>
                  </a:lnTo>
                  <a:lnTo>
                    <a:pt x="27676" y="11378"/>
                  </a:lnTo>
                  <a:lnTo>
                    <a:pt x="27716" y="11328"/>
                  </a:lnTo>
                  <a:lnTo>
                    <a:pt x="27747" y="11287"/>
                  </a:lnTo>
                  <a:lnTo>
                    <a:pt x="27757" y="11247"/>
                  </a:lnTo>
                  <a:lnTo>
                    <a:pt x="27747" y="11226"/>
                  </a:lnTo>
                  <a:lnTo>
                    <a:pt x="27706" y="11186"/>
                  </a:lnTo>
                  <a:lnTo>
                    <a:pt x="27655" y="11145"/>
                  </a:lnTo>
                  <a:lnTo>
                    <a:pt x="27605" y="11115"/>
                  </a:lnTo>
                  <a:lnTo>
                    <a:pt x="27544" y="11085"/>
                  </a:lnTo>
                  <a:lnTo>
                    <a:pt x="27473" y="11064"/>
                  </a:lnTo>
                  <a:lnTo>
                    <a:pt x="27402" y="11054"/>
                  </a:lnTo>
                  <a:lnTo>
                    <a:pt x="27230" y="11054"/>
                  </a:lnTo>
                  <a:lnTo>
                    <a:pt x="27048" y="11074"/>
                  </a:lnTo>
                  <a:lnTo>
                    <a:pt x="26846" y="11105"/>
                  </a:lnTo>
                  <a:lnTo>
                    <a:pt x="26623" y="11166"/>
                  </a:lnTo>
                  <a:lnTo>
                    <a:pt x="26390" y="11247"/>
                  </a:lnTo>
                  <a:lnTo>
                    <a:pt x="26137" y="11338"/>
                  </a:lnTo>
                  <a:lnTo>
                    <a:pt x="25874" y="11439"/>
                  </a:lnTo>
                  <a:lnTo>
                    <a:pt x="25601" y="11560"/>
                  </a:lnTo>
                  <a:lnTo>
                    <a:pt x="25317" y="11682"/>
                  </a:lnTo>
                  <a:lnTo>
                    <a:pt x="24730" y="11965"/>
                  </a:lnTo>
                  <a:lnTo>
                    <a:pt x="24133" y="12269"/>
                  </a:lnTo>
                  <a:lnTo>
                    <a:pt x="22948" y="12866"/>
                  </a:lnTo>
                  <a:lnTo>
                    <a:pt x="22382" y="13139"/>
                  </a:lnTo>
                  <a:lnTo>
                    <a:pt x="21865" y="13372"/>
                  </a:lnTo>
                  <a:lnTo>
                    <a:pt x="21622" y="13463"/>
                  </a:lnTo>
                  <a:lnTo>
                    <a:pt x="21400" y="13544"/>
                  </a:lnTo>
                  <a:lnTo>
                    <a:pt x="21187" y="13615"/>
                  </a:lnTo>
                  <a:lnTo>
                    <a:pt x="20995" y="13656"/>
                  </a:lnTo>
                  <a:lnTo>
                    <a:pt x="20833" y="13686"/>
                  </a:lnTo>
                  <a:lnTo>
                    <a:pt x="20681" y="13696"/>
                  </a:lnTo>
                  <a:lnTo>
                    <a:pt x="20620" y="13686"/>
                  </a:lnTo>
                  <a:lnTo>
                    <a:pt x="20560" y="13676"/>
                  </a:lnTo>
                  <a:lnTo>
                    <a:pt x="20509" y="13656"/>
                  </a:lnTo>
                  <a:lnTo>
                    <a:pt x="20458" y="13625"/>
                  </a:lnTo>
                  <a:lnTo>
                    <a:pt x="20570" y="13382"/>
                  </a:lnTo>
                  <a:lnTo>
                    <a:pt x="20711" y="13129"/>
                  </a:lnTo>
                  <a:lnTo>
                    <a:pt x="20873" y="12866"/>
                  </a:lnTo>
                  <a:lnTo>
                    <a:pt x="21056" y="12593"/>
                  </a:lnTo>
                  <a:lnTo>
                    <a:pt x="21248" y="12320"/>
                  </a:lnTo>
                  <a:lnTo>
                    <a:pt x="21471" y="12026"/>
                  </a:lnTo>
                  <a:lnTo>
                    <a:pt x="21703" y="11732"/>
                  </a:lnTo>
                  <a:lnTo>
                    <a:pt x="21946" y="11439"/>
                  </a:lnTo>
                  <a:lnTo>
                    <a:pt x="22463" y="10832"/>
                  </a:lnTo>
                  <a:lnTo>
                    <a:pt x="23009" y="10224"/>
                  </a:lnTo>
                  <a:lnTo>
                    <a:pt x="24102" y="9030"/>
                  </a:lnTo>
                  <a:lnTo>
                    <a:pt x="24629" y="8453"/>
                  </a:lnTo>
                  <a:lnTo>
                    <a:pt x="25115" y="7906"/>
                  </a:lnTo>
                  <a:lnTo>
                    <a:pt x="25540" y="7400"/>
                  </a:lnTo>
                  <a:lnTo>
                    <a:pt x="25722" y="7167"/>
                  </a:lnTo>
                  <a:lnTo>
                    <a:pt x="25894" y="6944"/>
                  </a:lnTo>
                  <a:lnTo>
                    <a:pt x="26036" y="6732"/>
                  </a:lnTo>
                  <a:lnTo>
                    <a:pt x="26157" y="6540"/>
                  </a:lnTo>
                  <a:lnTo>
                    <a:pt x="26248" y="6357"/>
                  </a:lnTo>
                  <a:lnTo>
                    <a:pt x="26319" y="6195"/>
                  </a:lnTo>
                  <a:lnTo>
                    <a:pt x="26339" y="6125"/>
                  </a:lnTo>
                  <a:lnTo>
                    <a:pt x="26350" y="6054"/>
                  </a:lnTo>
                  <a:lnTo>
                    <a:pt x="26350" y="5993"/>
                  </a:lnTo>
                  <a:lnTo>
                    <a:pt x="26350" y="5932"/>
                  </a:lnTo>
                  <a:lnTo>
                    <a:pt x="26339" y="5882"/>
                  </a:lnTo>
                  <a:lnTo>
                    <a:pt x="26319" y="5831"/>
                  </a:lnTo>
                  <a:lnTo>
                    <a:pt x="26289" y="5780"/>
                  </a:lnTo>
                  <a:lnTo>
                    <a:pt x="26248" y="5750"/>
                  </a:lnTo>
                  <a:lnTo>
                    <a:pt x="26198" y="5720"/>
                  </a:lnTo>
                  <a:lnTo>
                    <a:pt x="26147" y="5699"/>
                  </a:lnTo>
                  <a:lnTo>
                    <a:pt x="26086" y="5689"/>
                  </a:lnTo>
                  <a:lnTo>
                    <a:pt x="26026" y="5689"/>
                  </a:lnTo>
                  <a:lnTo>
                    <a:pt x="25955" y="5699"/>
                  </a:lnTo>
                  <a:lnTo>
                    <a:pt x="25874" y="5710"/>
                  </a:lnTo>
                  <a:lnTo>
                    <a:pt x="25712" y="5770"/>
                  </a:lnTo>
                  <a:lnTo>
                    <a:pt x="25520" y="5861"/>
                  </a:lnTo>
                  <a:lnTo>
                    <a:pt x="25307" y="5983"/>
                  </a:lnTo>
                  <a:lnTo>
                    <a:pt x="25084" y="6125"/>
                  </a:lnTo>
                  <a:lnTo>
                    <a:pt x="24851" y="6297"/>
                  </a:lnTo>
                  <a:lnTo>
                    <a:pt x="24598" y="6479"/>
                  </a:lnTo>
                  <a:lnTo>
                    <a:pt x="24325" y="6691"/>
                  </a:lnTo>
                  <a:lnTo>
                    <a:pt x="23768" y="7147"/>
                  </a:lnTo>
                  <a:lnTo>
                    <a:pt x="23181" y="7643"/>
                  </a:lnTo>
                  <a:lnTo>
                    <a:pt x="22584" y="8169"/>
                  </a:lnTo>
                  <a:lnTo>
                    <a:pt x="21977" y="8686"/>
                  </a:lnTo>
                  <a:lnTo>
                    <a:pt x="21390" y="9182"/>
                  </a:lnTo>
                  <a:lnTo>
                    <a:pt x="20823" y="9637"/>
                  </a:lnTo>
                  <a:lnTo>
                    <a:pt x="20560" y="9840"/>
                  </a:lnTo>
                  <a:lnTo>
                    <a:pt x="20296" y="10022"/>
                  </a:lnTo>
                  <a:lnTo>
                    <a:pt x="20053" y="10184"/>
                  </a:lnTo>
                  <a:lnTo>
                    <a:pt x="19821" y="10325"/>
                  </a:lnTo>
                  <a:lnTo>
                    <a:pt x="19608" y="10447"/>
                  </a:lnTo>
                  <a:lnTo>
                    <a:pt x="19406" y="10528"/>
                  </a:lnTo>
                  <a:lnTo>
                    <a:pt x="19314" y="10558"/>
                  </a:lnTo>
                  <a:lnTo>
                    <a:pt x="19233" y="10589"/>
                  </a:lnTo>
                  <a:lnTo>
                    <a:pt x="19152" y="10599"/>
                  </a:lnTo>
                  <a:lnTo>
                    <a:pt x="19071" y="10609"/>
                  </a:lnTo>
                  <a:lnTo>
                    <a:pt x="19001" y="10599"/>
                  </a:lnTo>
                  <a:lnTo>
                    <a:pt x="18940" y="10589"/>
                  </a:lnTo>
                  <a:lnTo>
                    <a:pt x="18879" y="10568"/>
                  </a:lnTo>
                  <a:lnTo>
                    <a:pt x="18829" y="10538"/>
                  </a:lnTo>
                  <a:lnTo>
                    <a:pt x="18798" y="10508"/>
                  </a:lnTo>
                  <a:lnTo>
                    <a:pt x="18788" y="10467"/>
                  </a:lnTo>
                  <a:lnTo>
                    <a:pt x="18778" y="10417"/>
                  </a:lnTo>
                  <a:lnTo>
                    <a:pt x="18778" y="10366"/>
                  </a:lnTo>
                  <a:lnTo>
                    <a:pt x="18788" y="10295"/>
                  </a:lnTo>
                  <a:lnTo>
                    <a:pt x="18808" y="10224"/>
                  </a:lnTo>
                  <a:lnTo>
                    <a:pt x="18879" y="10052"/>
                  </a:lnTo>
                  <a:lnTo>
                    <a:pt x="18980" y="9860"/>
                  </a:lnTo>
                  <a:lnTo>
                    <a:pt x="19112" y="9637"/>
                  </a:lnTo>
                  <a:lnTo>
                    <a:pt x="19264" y="9384"/>
                  </a:lnTo>
                  <a:lnTo>
                    <a:pt x="19446" y="9121"/>
                  </a:lnTo>
                  <a:lnTo>
                    <a:pt x="19861" y="8524"/>
                  </a:lnTo>
                  <a:lnTo>
                    <a:pt x="20337" y="7866"/>
                  </a:lnTo>
                  <a:lnTo>
                    <a:pt x="21379" y="6448"/>
                  </a:lnTo>
                  <a:lnTo>
                    <a:pt x="21896" y="5720"/>
                  </a:lnTo>
                  <a:lnTo>
                    <a:pt x="22392" y="5001"/>
                  </a:lnTo>
                  <a:lnTo>
                    <a:pt x="22614" y="4647"/>
                  </a:lnTo>
                  <a:lnTo>
                    <a:pt x="22827" y="4313"/>
                  </a:lnTo>
                  <a:lnTo>
                    <a:pt x="23019" y="3979"/>
                  </a:lnTo>
                  <a:lnTo>
                    <a:pt x="23191" y="3665"/>
                  </a:lnTo>
                  <a:lnTo>
                    <a:pt x="23343" y="3371"/>
                  </a:lnTo>
                  <a:lnTo>
                    <a:pt x="23465" y="3088"/>
                  </a:lnTo>
                  <a:lnTo>
                    <a:pt x="23556" y="2835"/>
                  </a:lnTo>
                  <a:lnTo>
                    <a:pt x="23586" y="2713"/>
                  </a:lnTo>
                  <a:lnTo>
                    <a:pt x="23617" y="2592"/>
                  </a:lnTo>
                  <a:lnTo>
                    <a:pt x="23637" y="2491"/>
                  </a:lnTo>
                  <a:lnTo>
                    <a:pt x="23637" y="2389"/>
                  </a:lnTo>
                  <a:lnTo>
                    <a:pt x="23637" y="2288"/>
                  </a:lnTo>
                  <a:lnTo>
                    <a:pt x="23627" y="2207"/>
                  </a:lnTo>
                  <a:lnTo>
                    <a:pt x="23606" y="2126"/>
                  </a:lnTo>
                  <a:lnTo>
                    <a:pt x="23566" y="2055"/>
                  </a:lnTo>
                  <a:lnTo>
                    <a:pt x="23525" y="1984"/>
                  </a:lnTo>
                  <a:lnTo>
                    <a:pt x="23465" y="1934"/>
                  </a:lnTo>
                  <a:lnTo>
                    <a:pt x="23434" y="1903"/>
                  </a:lnTo>
                  <a:lnTo>
                    <a:pt x="23384" y="1883"/>
                  </a:lnTo>
                  <a:lnTo>
                    <a:pt x="23333" y="1873"/>
                  </a:lnTo>
                  <a:lnTo>
                    <a:pt x="23282" y="1863"/>
                  </a:lnTo>
                  <a:lnTo>
                    <a:pt x="23232" y="1863"/>
                  </a:lnTo>
                  <a:lnTo>
                    <a:pt x="23171" y="1873"/>
                  </a:lnTo>
                  <a:lnTo>
                    <a:pt x="23040" y="1924"/>
                  </a:lnTo>
                  <a:lnTo>
                    <a:pt x="22898" y="1984"/>
                  </a:lnTo>
                  <a:lnTo>
                    <a:pt x="22736" y="2086"/>
                  </a:lnTo>
                  <a:lnTo>
                    <a:pt x="22564" y="2197"/>
                  </a:lnTo>
                  <a:lnTo>
                    <a:pt x="22382" y="2339"/>
                  </a:lnTo>
                  <a:lnTo>
                    <a:pt x="22189" y="2501"/>
                  </a:lnTo>
                  <a:lnTo>
                    <a:pt x="21987" y="2683"/>
                  </a:lnTo>
                  <a:lnTo>
                    <a:pt x="21541" y="3088"/>
                  </a:lnTo>
                  <a:lnTo>
                    <a:pt x="21066" y="3564"/>
                  </a:lnTo>
                  <a:lnTo>
                    <a:pt x="20560" y="4080"/>
                  </a:lnTo>
                  <a:lnTo>
                    <a:pt x="19476" y="5224"/>
                  </a:lnTo>
                  <a:lnTo>
                    <a:pt x="18910" y="5821"/>
                  </a:lnTo>
                  <a:lnTo>
                    <a:pt x="18333" y="6418"/>
                  </a:lnTo>
                  <a:lnTo>
                    <a:pt x="17766" y="6995"/>
                  </a:lnTo>
                  <a:lnTo>
                    <a:pt x="17189" y="7562"/>
                  </a:lnTo>
                  <a:lnTo>
                    <a:pt x="16622" y="8088"/>
                  </a:lnTo>
                  <a:lnTo>
                    <a:pt x="16338" y="8331"/>
                  </a:lnTo>
                  <a:lnTo>
                    <a:pt x="16065" y="8574"/>
                  </a:lnTo>
                  <a:lnTo>
                    <a:pt x="16075" y="8392"/>
                  </a:lnTo>
                  <a:lnTo>
                    <a:pt x="16106" y="8190"/>
                  </a:lnTo>
                  <a:lnTo>
                    <a:pt x="16156" y="7957"/>
                  </a:lnTo>
                  <a:lnTo>
                    <a:pt x="16217" y="7714"/>
                  </a:lnTo>
                  <a:lnTo>
                    <a:pt x="16298" y="7451"/>
                  </a:lnTo>
                  <a:lnTo>
                    <a:pt x="16389" y="7177"/>
                  </a:lnTo>
                  <a:lnTo>
                    <a:pt x="16602" y="6580"/>
                  </a:lnTo>
                  <a:lnTo>
                    <a:pt x="16845" y="5942"/>
                  </a:lnTo>
                  <a:lnTo>
                    <a:pt x="17118" y="5274"/>
                  </a:lnTo>
                  <a:lnTo>
                    <a:pt x="17685" y="3908"/>
                  </a:lnTo>
                  <a:lnTo>
                    <a:pt x="17958" y="3240"/>
                  </a:lnTo>
                  <a:lnTo>
                    <a:pt x="18201" y="2592"/>
                  </a:lnTo>
                  <a:lnTo>
                    <a:pt x="18312" y="2288"/>
                  </a:lnTo>
                  <a:lnTo>
                    <a:pt x="18414" y="1995"/>
                  </a:lnTo>
                  <a:lnTo>
                    <a:pt x="18495" y="1711"/>
                  </a:lnTo>
                  <a:lnTo>
                    <a:pt x="18575" y="1448"/>
                  </a:lnTo>
                  <a:lnTo>
                    <a:pt x="18626" y="1195"/>
                  </a:lnTo>
                  <a:lnTo>
                    <a:pt x="18677" y="972"/>
                  </a:lnTo>
                  <a:lnTo>
                    <a:pt x="18697" y="760"/>
                  </a:lnTo>
                  <a:lnTo>
                    <a:pt x="18707" y="567"/>
                  </a:lnTo>
                  <a:lnTo>
                    <a:pt x="18687" y="405"/>
                  </a:lnTo>
                  <a:lnTo>
                    <a:pt x="18677" y="334"/>
                  </a:lnTo>
                  <a:lnTo>
                    <a:pt x="18656" y="274"/>
                  </a:lnTo>
                  <a:lnTo>
                    <a:pt x="18626" y="213"/>
                  </a:lnTo>
                  <a:lnTo>
                    <a:pt x="18596" y="162"/>
                  </a:lnTo>
                  <a:lnTo>
                    <a:pt x="18555" y="122"/>
                  </a:lnTo>
                  <a:lnTo>
                    <a:pt x="18505" y="81"/>
                  </a:lnTo>
                  <a:lnTo>
                    <a:pt x="18424" y="41"/>
                  </a:lnTo>
                  <a:lnTo>
                    <a:pt x="18343" y="11"/>
                  </a:lnTo>
                  <a:lnTo>
                    <a:pt x="18262"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0" name="Google Shape;51;p15">
              <a:extLst>
                <a:ext uri="{FF2B5EF4-FFF2-40B4-BE49-F238E27FC236}">
                  <a16:creationId xmlns:a16="http://schemas.microsoft.com/office/drawing/2014/main" id="{F6F3739D-1FD6-448D-A29C-22202C5451FC}"/>
                </a:ext>
              </a:extLst>
            </p:cNvPr>
            <p:cNvSpPr/>
            <p:nvPr/>
          </p:nvSpPr>
          <p:spPr>
            <a:xfrm>
              <a:off x="2263550" y="3182075"/>
              <a:ext cx="1560425" cy="1083625"/>
            </a:xfrm>
            <a:custGeom>
              <a:avLst/>
              <a:gdLst/>
              <a:ahLst/>
              <a:cxnLst/>
              <a:rect l="l" t="t" r="r" b="b"/>
              <a:pathLst>
                <a:path w="62417" h="43345" extrusionOk="0">
                  <a:moveTo>
                    <a:pt x="7937" y="0"/>
                  </a:moveTo>
                  <a:lnTo>
                    <a:pt x="7562" y="466"/>
                  </a:lnTo>
                  <a:lnTo>
                    <a:pt x="7127" y="1022"/>
                  </a:lnTo>
                  <a:lnTo>
                    <a:pt x="6570" y="1761"/>
                  </a:lnTo>
                  <a:lnTo>
                    <a:pt x="5923" y="2652"/>
                  </a:lnTo>
                  <a:lnTo>
                    <a:pt x="5568" y="3158"/>
                  </a:lnTo>
                  <a:lnTo>
                    <a:pt x="5194" y="3685"/>
                  </a:lnTo>
                  <a:lnTo>
                    <a:pt x="4819" y="4252"/>
                  </a:lnTo>
                  <a:lnTo>
                    <a:pt x="4435" y="4839"/>
                  </a:lnTo>
                  <a:lnTo>
                    <a:pt x="4040" y="5446"/>
                  </a:lnTo>
                  <a:lnTo>
                    <a:pt x="3645" y="6074"/>
                  </a:lnTo>
                  <a:lnTo>
                    <a:pt x="3260" y="6721"/>
                  </a:lnTo>
                  <a:lnTo>
                    <a:pt x="2876" y="7390"/>
                  </a:lnTo>
                  <a:lnTo>
                    <a:pt x="2501" y="8058"/>
                  </a:lnTo>
                  <a:lnTo>
                    <a:pt x="2137" y="8746"/>
                  </a:lnTo>
                  <a:lnTo>
                    <a:pt x="1803" y="9434"/>
                  </a:lnTo>
                  <a:lnTo>
                    <a:pt x="1479" y="10133"/>
                  </a:lnTo>
                  <a:lnTo>
                    <a:pt x="1175" y="10821"/>
                  </a:lnTo>
                  <a:lnTo>
                    <a:pt x="1033" y="11165"/>
                  </a:lnTo>
                  <a:lnTo>
                    <a:pt x="902" y="11520"/>
                  </a:lnTo>
                  <a:lnTo>
                    <a:pt x="770" y="11864"/>
                  </a:lnTo>
                  <a:lnTo>
                    <a:pt x="659" y="12198"/>
                  </a:lnTo>
                  <a:lnTo>
                    <a:pt x="548" y="12542"/>
                  </a:lnTo>
                  <a:lnTo>
                    <a:pt x="446" y="12876"/>
                  </a:lnTo>
                  <a:lnTo>
                    <a:pt x="355" y="13220"/>
                  </a:lnTo>
                  <a:lnTo>
                    <a:pt x="274" y="13544"/>
                  </a:lnTo>
                  <a:lnTo>
                    <a:pt x="193" y="13878"/>
                  </a:lnTo>
                  <a:lnTo>
                    <a:pt x="132" y="14202"/>
                  </a:lnTo>
                  <a:lnTo>
                    <a:pt x="82" y="14526"/>
                  </a:lnTo>
                  <a:lnTo>
                    <a:pt x="41" y="14840"/>
                  </a:lnTo>
                  <a:lnTo>
                    <a:pt x="21" y="15154"/>
                  </a:lnTo>
                  <a:lnTo>
                    <a:pt x="1" y="15457"/>
                  </a:lnTo>
                  <a:lnTo>
                    <a:pt x="1" y="15761"/>
                  </a:lnTo>
                  <a:lnTo>
                    <a:pt x="11" y="16054"/>
                  </a:lnTo>
                  <a:lnTo>
                    <a:pt x="31" y="16348"/>
                  </a:lnTo>
                  <a:lnTo>
                    <a:pt x="72" y="16631"/>
                  </a:lnTo>
                  <a:lnTo>
                    <a:pt x="143" y="16996"/>
                  </a:lnTo>
                  <a:lnTo>
                    <a:pt x="234" y="17381"/>
                  </a:lnTo>
                  <a:lnTo>
                    <a:pt x="355" y="17796"/>
                  </a:lnTo>
                  <a:lnTo>
                    <a:pt x="497" y="18221"/>
                  </a:lnTo>
                  <a:lnTo>
                    <a:pt x="659" y="18666"/>
                  </a:lnTo>
                  <a:lnTo>
                    <a:pt x="851" y="19132"/>
                  </a:lnTo>
                  <a:lnTo>
                    <a:pt x="1064" y="19618"/>
                  </a:lnTo>
                  <a:lnTo>
                    <a:pt x="1297" y="20114"/>
                  </a:lnTo>
                  <a:lnTo>
                    <a:pt x="1550" y="20630"/>
                  </a:lnTo>
                  <a:lnTo>
                    <a:pt x="1823" y="21156"/>
                  </a:lnTo>
                  <a:lnTo>
                    <a:pt x="2106" y="21693"/>
                  </a:lnTo>
                  <a:lnTo>
                    <a:pt x="2420" y="22249"/>
                  </a:lnTo>
                  <a:lnTo>
                    <a:pt x="2744" y="22806"/>
                  </a:lnTo>
                  <a:lnTo>
                    <a:pt x="3088" y="23383"/>
                  </a:lnTo>
                  <a:lnTo>
                    <a:pt x="3453" y="23960"/>
                  </a:lnTo>
                  <a:lnTo>
                    <a:pt x="3827" y="24547"/>
                  </a:lnTo>
                  <a:lnTo>
                    <a:pt x="4222" y="25145"/>
                  </a:lnTo>
                  <a:lnTo>
                    <a:pt x="4627" y="25752"/>
                  </a:lnTo>
                  <a:lnTo>
                    <a:pt x="5042" y="26359"/>
                  </a:lnTo>
                  <a:lnTo>
                    <a:pt x="5477" y="26967"/>
                  </a:lnTo>
                  <a:lnTo>
                    <a:pt x="5923" y="27584"/>
                  </a:lnTo>
                  <a:lnTo>
                    <a:pt x="6378" y="28202"/>
                  </a:lnTo>
                  <a:lnTo>
                    <a:pt x="6844" y="28819"/>
                  </a:lnTo>
                  <a:lnTo>
                    <a:pt x="7320" y="29437"/>
                  </a:lnTo>
                  <a:lnTo>
                    <a:pt x="7805" y="30044"/>
                  </a:lnTo>
                  <a:lnTo>
                    <a:pt x="8291" y="30661"/>
                  </a:lnTo>
                  <a:lnTo>
                    <a:pt x="8797" y="31269"/>
                  </a:lnTo>
                  <a:lnTo>
                    <a:pt x="9304" y="31876"/>
                  </a:lnTo>
                  <a:lnTo>
                    <a:pt x="9820" y="32483"/>
                  </a:lnTo>
                  <a:lnTo>
                    <a:pt x="10346" y="33081"/>
                  </a:lnTo>
                  <a:lnTo>
                    <a:pt x="10873" y="33668"/>
                  </a:lnTo>
                  <a:lnTo>
                    <a:pt x="11409" y="34245"/>
                  </a:lnTo>
                  <a:lnTo>
                    <a:pt x="11946" y="34822"/>
                  </a:lnTo>
                  <a:lnTo>
                    <a:pt x="12482" y="35378"/>
                  </a:lnTo>
                  <a:lnTo>
                    <a:pt x="13019" y="35935"/>
                  </a:lnTo>
                  <a:lnTo>
                    <a:pt x="13565" y="36472"/>
                  </a:lnTo>
                  <a:lnTo>
                    <a:pt x="14112" y="36998"/>
                  </a:lnTo>
                  <a:lnTo>
                    <a:pt x="14658" y="37514"/>
                  </a:lnTo>
                  <a:lnTo>
                    <a:pt x="15205" y="38010"/>
                  </a:lnTo>
                  <a:lnTo>
                    <a:pt x="15741" y="38496"/>
                  </a:lnTo>
                  <a:lnTo>
                    <a:pt x="16288" y="38962"/>
                  </a:lnTo>
                  <a:lnTo>
                    <a:pt x="16825" y="39407"/>
                  </a:lnTo>
                  <a:lnTo>
                    <a:pt x="17361" y="39832"/>
                  </a:lnTo>
                  <a:lnTo>
                    <a:pt x="17898" y="40247"/>
                  </a:lnTo>
                  <a:lnTo>
                    <a:pt x="18424" y="40632"/>
                  </a:lnTo>
                  <a:lnTo>
                    <a:pt x="18950" y="40996"/>
                  </a:lnTo>
                  <a:lnTo>
                    <a:pt x="19467" y="41341"/>
                  </a:lnTo>
                  <a:lnTo>
                    <a:pt x="19983" y="41665"/>
                  </a:lnTo>
                  <a:lnTo>
                    <a:pt x="20479" y="41958"/>
                  </a:lnTo>
                  <a:lnTo>
                    <a:pt x="20975" y="42231"/>
                  </a:lnTo>
                  <a:lnTo>
                    <a:pt x="21471" y="42474"/>
                  </a:lnTo>
                  <a:lnTo>
                    <a:pt x="21947" y="42687"/>
                  </a:lnTo>
                  <a:lnTo>
                    <a:pt x="22412" y="42869"/>
                  </a:lnTo>
                  <a:lnTo>
                    <a:pt x="22645" y="42950"/>
                  </a:lnTo>
                  <a:lnTo>
                    <a:pt x="22868" y="43031"/>
                  </a:lnTo>
                  <a:lnTo>
                    <a:pt x="23101" y="43092"/>
                  </a:lnTo>
                  <a:lnTo>
                    <a:pt x="23313" y="43153"/>
                  </a:lnTo>
                  <a:lnTo>
                    <a:pt x="23536" y="43203"/>
                  </a:lnTo>
                  <a:lnTo>
                    <a:pt x="23748" y="43254"/>
                  </a:lnTo>
                  <a:lnTo>
                    <a:pt x="23961" y="43284"/>
                  </a:lnTo>
                  <a:lnTo>
                    <a:pt x="24174" y="43315"/>
                  </a:lnTo>
                  <a:lnTo>
                    <a:pt x="24376" y="43335"/>
                  </a:lnTo>
                  <a:lnTo>
                    <a:pt x="24578" y="43335"/>
                  </a:lnTo>
                  <a:lnTo>
                    <a:pt x="24781" y="43345"/>
                  </a:lnTo>
                  <a:lnTo>
                    <a:pt x="24973" y="43335"/>
                  </a:lnTo>
                  <a:lnTo>
                    <a:pt x="25166" y="43315"/>
                  </a:lnTo>
                  <a:lnTo>
                    <a:pt x="25358" y="43294"/>
                  </a:lnTo>
                  <a:lnTo>
                    <a:pt x="25540" y="43254"/>
                  </a:lnTo>
                  <a:lnTo>
                    <a:pt x="25722" y="43213"/>
                  </a:lnTo>
                  <a:lnTo>
                    <a:pt x="25894" y="43163"/>
                  </a:lnTo>
                  <a:lnTo>
                    <a:pt x="26067" y="43092"/>
                  </a:lnTo>
                  <a:lnTo>
                    <a:pt x="26239" y="43021"/>
                  </a:lnTo>
                  <a:lnTo>
                    <a:pt x="26401" y="42940"/>
                  </a:lnTo>
                  <a:lnTo>
                    <a:pt x="26563" y="42849"/>
                  </a:lnTo>
                  <a:lnTo>
                    <a:pt x="26714" y="42748"/>
                  </a:lnTo>
                  <a:lnTo>
                    <a:pt x="27504" y="42191"/>
                  </a:lnTo>
                  <a:lnTo>
                    <a:pt x="28293" y="41614"/>
                  </a:lnTo>
                  <a:lnTo>
                    <a:pt x="29893" y="40450"/>
                  </a:lnTo>
                  <a:lnTo>
                    <a:pt x="31492" y="39245"/>
                  </a:lnTo>
                  <a:lnTo>
                    <a:pt x="33112" y="38010"/>
                  </a:lnTo>
                  <a:lnTo>
                    <a:pt x="34721" y="36745"/>
                  </a:lnTo>
                  <a:lnTo>
                    <a:pt x="36321" y="35459"/>
                  </a:lnTo>
                  <a:lnTo>
                    <a:pt x="37920" y="34164"/>
                  </a:lnTo>
                  <a:lnTo>
                    <a:pt x="39509" y="32848"/>
                  </a:lnTo>
                  <a:lnTo>
                    <a:pt x="41078" y="31532"/>
                  </a:lnTo>
                  <a:lnTo>
                    <a:pt x="42627" y="30206"/>
                  </a:lnTo>
                  <a:lnTo>
                    <a:pt x="44145" y="28880"/>
                  </a:lnTo>
                  <a:lnTo>
                    <a:pt x="45633" y="27554"/>
                  </a:lnTo>
                  <a:lnTo>
                    <a:pt x="47091" y="26248"/>
                  </a:lnTo>
                  <a:lnTo>
                    <a:pt x="48518" y="24952"/>
                  </a:lnTo>
                  <a:lnTo>
                    <a:pt x="49885" y="23667"/>
                  </a:lnTo>
                  <a:lnTo>
                    <a:pt x="51211" y="22411"/>
                  </a:lnTo>
                  <a:lnTo>
                    <a:pt x="52486" y="21187"/>
                  </a:lnTo>
                  <a:lnTo>
                    <a:pt x="53711" y="19992"/>
                  </a:lnTo>
                  <a:lnTo>
                    <a:pt x="54865" y="18828"/>
                  </a:lnTo>
                  <a:lnTo>
                    <a:pt x="55958" y="17715"/>
                  </a:lnTo>
                  <a:lnTo>
                    <a:pt x="56981" y="16631"/>
                  </a:lnTo>
                  <a:lnTo>
                    <a:pt x="57932" y="15609"/>
                  </a:lnTo>
                  <a:lnTo>
                    <a:pt x="58803" y="14637"/>
                  </a:lnTo>
                  <a:lnTo>
                    <a:pt x="59208" y="14182"/>
                  </a:lnTo>
                  <a:lnTo>
                    <a:pt x="59592" y="13726"/>
                  </a:lnTo>
                  <a:lnTo>
                    <a:pt x="59947" y="13301"/>
                  </a:lnTo>
                  <a:lnTo>
                    <a:pt x="60291" y="12886"/>
                  </a:lnTo>
                  <a:lnTo>
                    <a:pt x="60605" y="12481"/>
                  </a:lnTo>
                  <a:lnTo>
                    <a:pt x="60898" y="12107"/>
                  </a:lnTo>
                  <a:lnTo>
                    <a:pt x="61172" y="11742"/>
                  </a:lnTo>
                  <a:lnTo>
                    <a:pt x="61415" y="11398"/>
                  </a:lnTo>
                  <a:lnTo>
                    <a:pt x="61627" y="11064"/>
                  </a:lnTo>
                  <a:lnTo>
                    <a:pt x="61830" y="10760"/>
                  </a:lnTo>
                  <a:lnTo>
                    <a:pt x="61992" y="10477"/>
                  </a:lnTo>
                  <a:lnTo>
                    <a:pt x="62133" y="10214"/>
                  </a:lnTo>
                  <a:lnTo>
                    <a:pt x="62245" y="9971"/>
                  </a:lnTo>
                  <a:lnTo>
                    <a:pt x="62336" y="9748"/>
                  </a:lnTo>
                  <a:lnTo>
                    <a:pt x="62386" y="9546"/>
                  </a:lnTo>
                  <a:lnTo>
                    <a:pt x="62407" y="9455"/>
                  </a:lnTo>
                  <a:lnTo>
                    <a:pt x="62417" y="9374"/>
                  </a:lnTo>
                  <a:lnTo>
                    <a:pt x="62417" y="9293"/>
                  </a:lnTo>
                  <a:lnTo>
                    <a:pt x="62417" y="9222"/>
                  </a:lnTo>
                  <a:lnTo>
                    <a:pt x="62407" y="9151"/>
                  </a:lnTo>
                  <a:lnTo>
                    <a:pt x="62386" y="9090"/>
                  </a:lnTo>
                  <a:lnTo>
                    <a:pt x="62245" y="8756"/>
                  </a:lnTo>
                  <a:lnTo>
                    <a:pt x="62103" y="8432"/>
                  </a:lnTo>
                  <a:lnTo>
                    <a:pt x="61951" y="8108"/>
                  </a:lnTo>
                  <a:lnTo>
                    <a:pt x="61799" y="7805"/>
                  </a:lnTo>
                  <a:lnTo>
                    <a:pt x="61647" y="7501"/>
                  </a:lnTo>
                  <a:lnTo>
                    <a:pt x="61475" y="7217"/>
                  </a:lnTo>
                  <a:lnTo>
                    <a:pt x="61313" y="6934"/>
                  </a:lnTo>
                  <a:lnTo>
                    <a:pt x="61141" y="6661"/>
                  </a:lnTo>
                  <a:lnTo>
                    <a:pt x="60969" y="6398"/>
                  </a:lnTo>
                  <a:lnTo>
                    <a:pt x="60787" y="6134"/>
                  </a:lnTo>
                  <a:lnTo>
                    <a:pt x="60605" y="5891"/>
                  </a:lnTo>
                  <a:lnTo>
                    <a:pt x="60423" y="5648"/>
                  </a:lnTo>
                  <a:lnTo>
                    <a:pt x="60230" y="5416"/>
                  </a:lnTo>
                  <a:lnTo>
                    <a:pt x="60048" y="5183"/>
                  </a:lnTo>
                  <a:lnTo>
                    <a:pt x="59856" y="4970"/>
                  </a:lnTo>
                  <a:lnTo>
                    <a:pt x="59663" y="4758"/>
                  </a:lnTo>
                  <a:lnTo>
                    <a:pt x="59461" y="4555"/>
                  </a:lnTo>
                  <a:lnTo>
                    <a:pt x="59269" y="4363"/>
                  </a:lnTo>
                  <a:lnTo>
                    <a:pt x="58864" y="3988"/>
                  </a:lnTo>
                  <a:lnTo>
                    <a:pt x="58469" y="3644"/>
                  </a:lnTo>
                  <a:lnTo>
                    <a:pt x="58064" y="3320"/>
                  </a:lnTo>
                  <a:lnTo>
                    <a:pt x="57659" y="3027"/>
                  </a:lnTo>
                  <a:lnTo>
                    <a:pt x="57264" y="2764"/>
                  </a:lnTo>
                  <a:lnTo>
                    <a:pt x="56869" y="2511"/>
                  </a:lnTo>
                  <a:lnTo>
                    <a:pt x="56475" y="2288"/>
                  </a:lnTo>
                  <a:lnTo>
                    <a:pt x="56100" y="2085"/>
                  </a:lnTo>
                  <a:lnTo>
                    <a:pt x="55726" y="1903"/>
                  </a:lnTo>
                  <a:lnTo>
                    <a:pt x="55371" y="1741"/>
                  </a:lnTo>
                  <a:lnTo>
                    <a:pt x="55027" y="1589"/>
                  </a:lnTo>
                  <a:lnTo>
                    <a:pt x="54703" y="1468"/>
                  </a:lnTo>
                  <a:lnTo>
                    <a:pt x="54389" y="1357"/>
                  </a:lnTo>
                  <a:lnTo>
                    <a:pt x="54106" y="1255"/>
                  </a:lnTo>
                  <a:lnTo>
                    <a:pt x="53843" y="1174"/>
                  </a:lnTo>
                  <a:lnTo>
                    <a:pt x="53377" y="1053"/>
                  </a:lnTo>
                  <a:lnTo>
                    <a:pt x="53033" y="972"/>
                  </a:lnTo>
                  <a:lnTo>
                    <a:pt x="52810" y="931"/>
                  </a:lnTo>
                  <a:lnTo>
                    <a:pt x="52739" y="911"/>
                  </a:lnTo>
                  <a:lnTo>
                    <a:pt x="52132" y="1488"/>
                  </a:lnTo>
                  <a:lnTo>
                    <a:pt x="51403" y="2156"/>
                  </a:lnTo>
                  <a:lnTo>
                    <a:pt x="50421" y="3047"/>
                  </a:lnTo>
                  <a:lnTo>
                    <a:pt x="49217" y="4130"/>
                  </a:lnTo>
                  <a:lnTo>
                    <a:pt x="47820" y="5385"/>
                  </a:lnTo>
                  <a:lnTo>
                    <a:pt x="46231" y="6782"/>
                  </a:lnTo>
                  <a:lnTo>
                    <a:pt x="44490" y="8290"/>
                  </a:lnTo>
                  <a:lnTo>
                    <a:pt x="43568" y="9080"/>
                  </a:lnTo>
                  <a:lnTo>
                    <a:pt x="42617" y="9880"/>
                  </a:lnTo>
                  <a:lnTo>
                    <a:pt x="41635" y="10700"/>
                  </a:lnTo>
                  <a:lnTo>
                    <a:pt x="40633" y="11530"/>
                  </a:lnTo>
                  <a:lnTo>
                    <a:pt x="39600" y="12370"/>
                  </a:lnTo>
                  <a:lnTo>
                    <a:pt x="38558" y="13210"/>
                  </a:lnTo>
                  <a:lnTo>
                    <a:pt x="37495" y="14060"/>
                  </a:lnTo>
                  <a:lnTo>
                    <a:pt x="36422" y="14901"/>
                  </a:lnTo>
                  <a:lnTo>
                    <a:pt x="35339" y="15731"/>
                  </a:lnTo>
                  <a:lnTo>
                    <a:pt x="34256" y="16561"/>
                  </a:lnTo>
                  <a:lnTo>
                    <a:pt x="33162" y="17370"/>
                  </a:lnTo>
                  <a:lnTo>
                    <a:pt x="32069" y="18170"/>
                  </a:lnTo>
                  <a:lnTo>
                    <a:pt x="30976" y="18950"/>
                  </a:lnTo>
                  <a:lnTo>
                    <a:pt x="29883" y="19709"/>
                  </a:lnTo>
                  <a:lnTo>
                    <a:pt x="28810" y="20438"/>
                  </a:lnTo>
                  <a:lnTo>
                    <a:pt x="27737" y="21136"/>
                  </a:lnTo>
                  <a:lnTo>
                    <a:pt x="27625" y="21207"/>
                  </a:lnTo>
                  <a:lnTo>
                    <a:pt x="27514" y="21268"/>
                  </a:lnTo>
                  <a:lnTo>
                    <a:pt x="27403" y="21318"/>
                  </a:lnTo>
                  <a:lnTo>
                    <a:pt x="27291" y="21369"/>
                  </a:lnTo>
                  <a:lnTo>
                    <a:pt x="27180" y="21409"/>
                  </a:lnTo>
                  <a:lnTo>
                    <a:pt x="27069" y="21440"/>
                  </a:lnTo>
                  <a:lnTo>
                    <a:pt x="26957" y="21470"/>
                  </a:lnTo>
                  <a:lnTo>
                    <a:pt x="26846" y="21490"/>
                  </a:lnTo>
                  <a:lnTo>
                    <a:pt x="26724" y="21511"/>
                  </a:lnTo>
                  <a:lnTo>
                    <a:pt x="26613" y="21521"/>
                  </a:lnTo>
                  <a:lnTo>
                    <a:pt x="26380" y="21521"/>
                  </a:lnTo>
                  <a:lnTo>
                    <a:pt x="26137" y="21500"/>
                  </a:lnTo>
                  <a:lnTo>
                    <a:pt x="25905" y="21450"/>
                  </a:lnTo>
                  <a:lnTo>
                    <a:pt x="25662" y="21389"/>
                  </a:lnTo>
                  <a:lnTo>
                    <a:pt x="25419" y="21298"/>
                  </a:lnTo>
                  <a:lnTo>
                    <a:pt x="25176" y="21187"/>
                  </a:lnTo>
                  <a:lnTo>
                    <a:pt x="24923" y="21055"/>
                  </a:lnTo>
                  <a:lnTo>
                    <a:pt x="24670" y="20903"/>
                  </a:lnTo>
                  <a:lnTo>
                    <a:pt x="24417" y="20731"/>
                  </a:lnTo>
                  <a:lnTo>
                    <a:pt x="24163" y="20549"/>
                  </a:lnTo>
                  <a:lnTo>
                    <a:pt x="23900" y="20336"/>
                  </a:lnTo>
                  <a:lnTo>
                    <a:pt x="23637" y="20114"/>
                  </a:lnTo>
                  <a:lnTo>
                    <a:pt x="23374" y="19871"/>
                  </a:lnTo>
                  <a:lnTo>
                    <a:pt x="23101" y="19608"/>
                  </a:lnTo>
                  <a:lnTo>
                    <a:pt x="22827" y="19334"/>
                  </a:lnTo>
                  <a:lnTo>
                    <a:pt x="22554" y="19041"/>
                  </a:lnTo>
                  <a:lnTo>
                    <a:pt x="22281" y="18737"/>
                  </a:lnTo>
                  <a:lnTo>
                    <a:pt x="21997" y="18423"/>
                  </a:lnTo>
                  <a:lnTo>
                    <a:pt x="21724" y="18089"/>
                  </a:lnTo>
                  <a:lnTo>
                    <a:pt x="21147" y="17381"/>
                  </a:lnTo>
                  <a:lnTo>
                    <a:pt x="20560" y="16621"/>
                  </a:lnTo>
                  <a:lnTo>
                    <a:pt x="19963" y="15822"/>
                  </a:lnTo>
                  <a:lnTo>
                    <a:pt x="19355" y="14981"/>
                  </a:lnTo>
                  <a:lnTo>
                    <a:pt x="18738" y="14111"/>
                  </a:lnTo>
                  <a:lnTo>
                    <a:pt x="18100" y="13210"/>
                  </a:lnTo>
                  <a:lnTo>
                    <a:pt x="16804" y="11337"/>
                  </a:lnTo>
                  <a:lnTo>
                    <a:pt x="15448" y="9394"/>
                  </a:lnTo>
                  <a:lnTo>
                    <a:pt x="14760" y="8412"/>
                  </a:lnTo>
                  <a:lnTo>
                    <a:pt x="14051" y="7420"/>
                  </a:lnTo>
                  <a:lnTo>
                    <a:pt x="13332" y="6438"/>
                  </a:lnTo>
                  <a:lnTo>
                    <a:pt x="12603" y="5466"/>
                  </a:lnTo>
                  <a:lnTo>
                    <a:pt x="11854" y="4495"/>
                  </a:lnTo>
                  <a:lnTo>
                    <a:pt x="11095" y="3553"/>
                  </a:lnTo>
                  <a:lnTo>
                    <a:pt x="10711" y="3077"/>
                  </a:lnTo>
                  <a:lnTo>
                    <a:pt x="10326" y="2622"/>
                  </a:lnTo>
                  <a:lnTo>
                    <a:pt x="9941" y="2166"/>
                  </a:lnTo>
                  <a:lnTo>
                    <a:pt x="9546" y="1711"/>
                  </a:lnTo>
                  <a:lnTo>
                    <a:pt x="9152" y="1276"/>
                  </a:lnTo>
                  <a:lnTo>
                    <a:pt x="8747" y="840"/>
                  </a:lnTo>
                  <a:lnTo>
                    <a:pt x="8342" y="415"/>
                  </a:lnTo>
                  <a:lnTo>
                    <a:pt x="79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1" name="Google Shape;52;p15">
              <a:extLst>
                <a:ext uri="{FF2B5EF4-FFF2-40B4-BE49-F238E27FC236}">
                  <a16:creationId xmlns:a16="http://schemas.microsoft.com/office/drawing/2014/main" id="{5AFF390B-CDBB-A0A3-B3C8-61560304D1D5}"/>
                </a:ext>
              </a:extLst>
            </p:cNvPr>
            <p:cNvSpPr/>
            <p:nvPr/>
          </p:nvSpPr>
          <p:spPr>
            <a:xfrm>
              <a:off x="985075" y="2540550"/>
              <a:ext cx="1477175" cy="1246875"/>
            </a:xfrm>
            <a:custGeom>
              <a:avLst/>
              <a:gdLst/>
              <a:ahLst/>
              <a:cxnLst/>
              <a:rect l="l" t="t" r="r" b="b"/>
              <a:pathLst>
                <a:path w="59087" h="49875" extrusionOk="0">
                  <a:moveTo>
                    <a:pt x="21511" y="0"/>
                  </a:moveTo>
                  <a:lnTo>
                    <a:pt x="21471" y="2339"/>
                  </a:lnTo>
                  <a:lnTo>
                    <a:pt x="21440" y="3553"/>
                  </a:lnTo>
                  <a:lnTo>
                    <a:pt x="21400" y="4788"/>
                  </a:lnTo>
                  <a:lnTo>
                    <a:pt x="21339" y="6044"/>
                  </a:lnTo>
                  <a:lnTo>
                    <a:pt x="21268" y="7289"/>
                  </a:lnTo>
                  <a:lnTo>
                    <a:pt x="21218" y="7916"/>
                  </a:lnTo>
                  <a:lnTo>
                    <a:pt x="21167" y="8534"/>
                  </a:lnTo>
                  <a:lnTo>
                    <a:pt x="21106" y="9141"/>
                  </a:lnTo>
                  <a:lnTo>
                    <a:pt x="21035" y="9748"/>
                  </a:lnTo>
                  <a:lnTo>
                    <a:pt x="20954" y="10346"/>
                  </a:lnTo>
                  <a:lnTo>
                    <a:pt x="20873" y="10943"/>
                  </a:lnTo>
                  <a:lnTo>
                    <a:pt x="20782" y="11520"/>
                  </a:lnTo>
                  <a:lnTo>
                    <a:pt x="20681" y="12087"/>
                  </a:lnTo>
                  <a:lnTo>
                    <a:pt x="20560" y="12643"/>
                  </a:lnTo>
                  <a:lnTo>
                    <a:pt x="20438" y="13180"/>
                  </a:lnTo>
                  <a:lnTo>
                    <a:pt x="20307" y="13706"/>
                  </a:lnTo>
                  <a:lnTo>
                    <a:pt x="20165" y="14223"/>
                  </a:lnTo>
                  <a:lnTo>
                    <a:pt x="20003" y="14708"/>
                  </a:lnTo>
                  <a:lnTo>
                    <a:pt x="19831" y="15184"/>
                  </a:lnTo>
                  <a:lnTo>
                    <a:pt x="19649" y="15630"/>
                  </a:lnTo>
                  <a:lnTo>
                    <a:pt x="19456" y="16065"/>
                  </a:lnTo>
                  <a:lnTo>
                    <a:pt x="19244" y="16470"/>
                  </a:lnTo>
                  <a:lnTo>
                    <a:pt x="19132" y="16662"/>
                  </a:lnTo>
                  <a:lnTo>
                    <a:pt x="19021" y="16854"/>
                  </a:lnTo>
                  <a:lnTo>
                    <a:pt x="18900" y="17037"/>
                  </a:lnTo>
                  <a:lnTo>
                    <a:pt x="18778" y="17209"/>
                  </a:lnTo>
                  <a:lnTo>
                    <a:pt x="18646" y="17381"/>
                  </a:lnTo>
                  <a:lnTo>
                    <a:pt x="18525" y="17543"/>
                  </a:lnTo>
                  <a:lnTo>
                    <a:pt x="18373" y="17705"/>
                  </a:lnTo>
                  <a:lnTo>
                    <a:pt x="18201" y="17877"/>
                  </a:lnTo>
                  <a:lnTo>
                    <a:pt x="18019" y="18049"/>
                  </a:lnTo>
                  <a:lnTo>
                    <a:pt x="17816" y="18221"/>
                  </a:lnTo>
                  <a:lnTo>
                    <a:pt x="17594" y="18383"/>
                  </a:lnTo>
                  <a:lnTo>
                    <a:pt x="17361" y="18555"/>
                  </a:lnTo>
                  <a:lnTo>
                    <a:pt x="17108" y="18727"/>
                  </a:lnTo>
                  <a:lnTo>
                    <a:pt x="16845" y="18899"/>
                  </a:lnTo>
                  <a:lnTo>
                    <a:pt x="16561" y="19071"/>
                  </a:lnTo>
                  <a:lnTo>
                    <a:pt x="16278" y="19243"/>
                  </a:lnTo>
                  <a:lnTo>
                    <a:pt x="15660" y="19577"/>
                  </a:lnTo>
                  <a:lnTo>
                    <a:pt x="14992" y="19922"/>
                  </a:lnTo>
                  <a:lnTo>
                    <a:pt x="14294" y="20256"/>
                  </a:lnTo>
                  <a:lnTo>
                    <a:pt x="13555" y="20590"/>
                  </a:lnTo>
                  <a:lnTo>
                    <a:pt x="12796" y="20914"/>
                  </a:lnTo>
                  <a:lnTo>
                    <a:pt x="12006" y="21238"/>
                  </a:lnTo>
                  <a:lnTo>
                    <a:pt x="11206" y="21551"/>
                  </a:lnTo>
                  <a:lnTo>
                    <a:pt x="10397" y="21865"/>
                  </a:lnTo>
                  <a:lnTo>
                    <a:pt x="9577" y="22169"/>
                  </a:lnTo>
                  <a:lnTo>
                    <a:pt x="8757" y="22472"/>
                  </a:lnTo>
                  <a:lnTo>
                    <a:pt x="7947" y="22756"/>
                  </a:lnTo>
                  <a:lnTo>
                    <a:pt x="6358" y="23303"/>
                  </a:lnTo>
                  <a:lnTo>
                    <a:pt x="4849" y="23819"/>
                  </a:lnTo>
                  <a:lnTo>
                    <a:pt x="3463" y="24274"/>
                  </a:lnTo>
                  <a:lnTo>
                    <a:pt x="2258" y="24679"/>
                  </a:lnTo>
                  <a:lnTo>
                    <a:pt x="1266" y="25034"/>
                  </a:lnTo>
                  <a:lnTo>
                    <a:pt x="871" y="25175"/>
                  </a:lnTo>
                  <a:lnTo>
                    <a:pt x="537" y="25317"/>
                  </a:lnTo>
                  <a:lnTo>
                    <a:pt x="274" y="25428"/>
                  </a:lnTo>
                  <a:lnTo>
                    <a:pt x="102" y="25519"/>
                  </a:lnTo>
                  <a:lnTo>
                    <a:pt x="51" y="25570"/>
                  </a:lnTo>
                  <a:lnTo>
                    <a:pt x="11" y="25600"/>
                  </a:lnTo>
                  <a:lnTo>
                    <a:pt x="1" y="25631"/>
                  </a:lnTo>
                  <a:lnTo>
                    <a:pt x="21" y="25661"/>
                  </a:lnTo>
                  <a:lnTo>
                    <a:pt x="203" y="25843"/>
                  </a:lnTo>
                  <a:lnTo>
                    <a:pt x="406" y="26046"/>
                  </a:lnTo>
                  <a:lnTo>
                    <a:pt x="618" y="26268"/>
                  </a:lnTo>
                  <a:lnTo>
                    <a:pt x="851" y="26522"/>
                  </a:lnTo>
                  <a:lnTo>
                    <a:pt x="1337" y="27088"/>
                  </a:lnTo>
                  <a:lnTo>
                    <a:pt x="1873" y="27736"/>
                  </a:lnTo>
                  <a:lnTo>
                    <a:pt x="2450" y="28445"/>
                  </a:lnTo>
                  <a:lnTo>
                    <a:pt x="3068" y="29224"/>
                  </a:lnTo>
                  <a:lnTo>
                    <a:pt x="4434" y="30955"/>
                  </a:lnTo>
                  <a:lnTo>
                    <a:pt x="5173" y="31886"/>
                  </a:lnTo>
                  <a:lnTo>
                    <a:pt x="5953" y="32858"/>
                  </a:lnTo>
                  <a:lnTo>
                    <a:pt x="6763" y="33871"/>
                  </a:lnTo>
                  <a:lnTo>
                    <a:pt x="7613" y="34893"/>
                  </a:lnTo>
                  <a:lnTo>
                    <a:pt x="8494" y="35936"/>
                  </a:lnTo>
                  <a:lnTo>
                    <a:pt x="9394" y="36988"/>
                  </a:lnTo>
                  <a:lnTo>
                    <a:pt x="10336" y="38051"/>
                  </a:lnTo>
                  <a:lnTo>
                    <a:pt x="10812" y="38577"/>
                  </a:lnTo>
                  <a:lnTo>
                    <a:pt x="11297" y="39104"/>
                  </a:lnTo>
                  <a:lnTo>
                    <a:pt x="11793" y="39620"/>
                  </a:lnTo>
                  <a:lnTo>
                    <a:pt x="12289" y="40146"/>
                  </a:lnTo>
                  <a:lnTo>
                    <a:pt x="12785" y="40663"/>
                  </a:lnTo>
                  <a:lnTo>
                    <a:pt x="13302" y="41169"/>
                  </a:lnTo>
                  <a:lnTo>
                    <a:pt x="13818" y="41675"/>
                  </a:lnTo>
                  <a:lnTo>
                    <a:pt x="14334" y="42171"/>
                  </a:lnTo>
                  <a:lnTo>
                    <a:pt x="14861" y="42667"/>
                  </a:lnTo>
                  <a:lnTo>
                    <a:pt x="15387" y="43143"/>
                  </a:lnTo>
                  <a:lnTo>
                    <a:pt x="15923" y="43619"/>
                  </a:lnTo>
                  <a:lnTo>
                    <a:pt x="16470" y="44074"/>
                  </a:lnTo>
                  <a:lnTo>
                    <a:pt x="17017" y="44530"/>
                  </a:lnTo>
                  <a:lnTo>
                    <a:pt x="17563" y="44965"/>
                  </a:lnTo>
                  <a:lnTo>
                    <a:pt x="18110" y="45390"/>
                  </a:lnTo>
                  <a:lnTo>
                    <a:pt x="18667" y="45805"/>
                  </a:lnTo>
                  <a:lnTo>
                    <a:pt x="19234" y="46200"/>
                  </a:lnTo>
                  <a:lnTo>
                    <a:pt x="19800" y="46574"/>
                  </a:lnTo>
                  <a:lnTo>
                    <a:pt x="20367" y="46939"/>
                  </a:lnTo>
                  <a:lnTo>
                    <a:pt x="20934" y="47293"/>
                  </a:lnTo>
                  <a:lnTo>
                    <a:pt x="21511" y="47617"/>
                  </a:lnTo>
                  <a:lnTo>
                    <a:pt x="22078" y="47931"/>
                  </a:lnTo>
                  <a:lnTo>
                    <a:pt x="22665" y="48224"/>
                  </a:lnTo>
                  <a:lnTo>
                    <a:pt x="23242" y="48487"/>
                  </a:lnTo>
                  <a:lnTo>
                    <a:pt x="23829" y="48741"/>
                  </a:lnTo>
                  <a:lnTo>
                    <a:pt x="24406" y="48963"/>
                  </a:lnTo>
                  <a:lnTo>
                    <a:pt x="24993" y="49176"/>
                  </a:lnTo>
                  <a:lnTo>
                    <a:pt x="25580" y="49348"/>
                  </a:lnTo>
                  <a:lnTo>
                    <a:pt x="25874" y="49429"/>
                  </a:lnTo>
                  <a:lnTo>
                    <a:pt x="26168" y="49500"/>
                  </a:lnTo>
                  <a:lnTo>
                    <a:pt x="26471" y="49571"/>
                  </a:lnTo>
                  <a:lnTo>
                    <a:pt x="26765" y="49631"/>
                  </a:lnTo>
                  <a:lnTo>
                    <a:pt x="27058" y="49692"/>
                  </a:lnTo>
                  <a:lnTo>
                    <a:pt x="27352" y="49733"/>
                  </a:lnTo>
                  <a:lnTo>
                    <a:pt x="27645" y="49773"/>
                  </a:lnTo>
                  <a:lnTo>
                    <a:pt x="27949" y="49814"/>
                  </a:lnTo>
                  <a:lnTo>
                    <a:pt x="28243" y="49834"/>
                  </a:lnTo>
                  <a:lnTo>
                    <a:pt x="28536" y="49854"/>
                  </a:lnTo>
                  <a:lnTo>
                    <a:pt x="28830" y="49864"/>
                  </a:lnTo>
                  <a:lnTo>
                    <a:pt x="29133" y="49874"/>
                  </a:lnTo>
                  <a:lnTo>
                    <a:pt x="29437" y="49864"/>
                  </a:lnTo>
                  <a:lnTo>
                    <a:pt x="29741" y="49854"/>
                  </a:lnTo>
                  <a:lnTo>
                    <a:pt x="30044" y="49844"/>
                  </a:lnTo>
                  <a:lnTo>
                    <a:pt x="30338" y="49814"/>
                  </a:lnTo>
                  <a:lnTo>
                    <a:pt x="30642" y="49783"/>
                  </a:lnTo>
                  <a:lnTo>
                    <a:pt x="30945" y="49743"/>
                  </a:lnTo>
                  <a:lnTo>
                    <a:pt x="31249" y="49702"/>
                  </a:lnTo>
                  <a:lnTo>
                    <a:pt x="31553" y="49652"/>
                  </a:lnTo>
                  <a:lnTo>
                    <a:pt x="31856" y="49591"/>
                  </a:lnTo>
                  <a:lnTo>
                    <a:pt x="32160" y="49520"/>
                  </a:lnTo>
                  <a:lnTo>
                    <a:pt x="32464" y="49449"/>
                  </a:lnTo>
                  <a:lnTo>
                    <a:pt x="32757" y="49368"/>
                  </a:lnTo>
                  <a:lnTo>
                    <a:pt x="33365" y="49196"/>
                  </a:lnTo>
                  <a:lnTo>
                    <a:pt x="33962" y="48994"/>
                  </a:lnTo>
                  <a:lnTo>
                    <a:pt x="34569" y="48771"/>
                  </a:lnTo>
                  <a:lnTo>
                    <a:pt x="35166" y="48528"/>
                  </a:lnTo>
                  <a:lnTo>
                    <a:pt x="35754" y="48255"/>
                  </a:lnTo>
                  <a:lnTo>
                    <a:pt x="36351" y="47971"/>
                  </a:lnTo>
                  <a:lnTo>
                    <a:pt x="36938" y="47657"/>
                  </a:lnTo>
                  <a:lnTo>
                    <a:pt x="37535" y="47334"/>
                  </a:lnTo>
                  <a:lnTo>
                    <a:pt x="38122" y="46989"/>
                  </a:lnTo>
                  <a:lnTo>
                    <a:pt x="38699" y="46625"/>
                  </a:lnTo>
                  <a:lnTo>
                    <a:pt x="39276" y="46240"/>
                  </a:lnTo>
                  <a:lnTo>
                    <a:pt x="39853" y="45845"/>
                  </a:lnTo>
                  <a:lnTo>
                    <a:pt x="40430" y="45441"/>
                  </a:lnTo>
                  <a:lnTo>
                    <a:pt x="40997" y="45015"/>
                  </a:lnTo>
                  <a:lnTo>
                    <a:pt x="41564" y="44580"/>
                  </a:lnTo>
                  <a:lnTo>
                    <a:pt x="42121" y="44125"/>
                  </a:lnTo>
                  <a:lnTo>
                    <a:pt x="42677" y="43669"/>
                  </a:lnTo>
                  <a:lnTo>
                    <a:pt x="43234" y="43204"/>
                  </a:lnTo>
                  <a:lnTo>
                    <a:pt x="43781" y="42718"/>
                  </a:lnTo>
                  <a:lnTo>
                    <a:pt x="44317" y="42232"/>
                  </a:lnTo>
                  <a:lnTo>
                    <a:pt x="44854" y="41736"/>
                  </a:lnTo>
                  <a:lnTo>
                    <a:pt x="45390" y="41230"/>
                  </a:lnTo>
                  <a:lnTo>
                    <a:pt x="45917" y="40723"/>
                  </a:lnTo>
                  <a:lnTo>
                    <a:pt x="46433" y="40207"/>
                  </a:lnTo>
                  <a:lnTo>
                    <a:pt x="46949" y="39681"/>
                  </a:lnTo>
                  <a:lnTo>
                    <a:pt x="47455" y="39165"/>
                  </a:lnTo>
                  <a:lnTo>
                    <a:pt x="47951" y="38638"/>
                  </a:lnTo>
                  <a:lnTo>
                    <a:pt x="48447" y="38102"/>
                  </a:lnTo>
                  <a:lnTo>
                    <a:pt x="49409" y="37049"/>
                  </a:lnTo>
                  <a:lnTo>
                    <a:pt x="50350" y="35996"/>
                  </a:lnTo>
                  <a:lnTo>
                    <a:pt x="51251" y="34943"/>
                  </a:lnTo>
                  <a:lnTo>
                    <a:pt x="52122" y="33921"/>
                  </a:lnTo>
                  <a:lnTo>
                    <a:pt x="52962" y="32909"/>
                  </a:lnTo>
                  <a:lnTo>
                    <a:pt x="53762" y="31937"/>
                  </a:lnTo>
                  <a:lnTo>
                    <a:pt x="54531" y="30996"/>
                  </a:lnTo>
                  <a:lnTo>
                    <a:pt x="55938" y="29265"/>
                  </a:lnTo>
                  <a:lnTo>
                    <a:pt x="56576" y="28475"/>
                  </a:lnTo>
                  <a:lnTo>
                    <a:pt x="57173" y="27756"/>
                  </a:lnTo>
                  <a:lnTo>
                    <a:pt x="57720" y="27109"/>
                  </a:lnTo>
                  <a:lnTo>
                    <a:pt x="58226" y="26542"/>
                  </a:lnTo>
                  <a:lnTo>
                    <a:pt x="58671" y="26056"/>
                  </a:lnTo>
                  <a:lnTo>
                    <a:pt x="58884" y="25843"/>
                  </a:lnTo>
                  <a:lnTo>
                    <a:pt x="59076" y="25661"/>
                  </a:lnTo>
                  <a:lnTo>
                    <a:pt x="59086" y="25631"/>
                  </a:lnTo>
                  <a:lnTo>
                    <a:pt x="59076" y="25600"/>
                  </a:lnTo>
                  <a:lnTo>
                    <a:pt x="59046" y="25570"/>
                  </a:lnTo>
                  <a:lnTo>
                    <a:pt x="58985" y="25519"/>
                  </a:lnTo>
                  <a:lnTo>
                    <a:pt x="58813" y="25428"/>
                  </a:lnTo>
                  <a:lnTo>
                    <a:pt x="58560" y="25317"/>
                  </a:lnTo>
                  <a:lnTo>
                    <a:pt x="58226" y="25175"/>
                  </a:lnTo>
                  <a:lnTo>
                    <a:pt x="57821" y="25034"/>
                  </a:lnTo>
                  <a:lnTo>
                    <a:pt x="56829" y="24679"/>
                  </a:lnTo>
                  <a:lnTo>
                    <a:pt x="55624" y="24274"/>
                  </a:lnTo>
                  <a:lnTo>
                    <a:pt x="54248" y="23819"/>
                  </a:lnTo>
                  <a:lnTo>
                    <a:pt x="52739" y="23303"/>
                  </a:lnTo>
                  <a:lnTo>
                    <a:pt x="51150" y="22756"/>
                  </a:lnTo>
                  <a:lnTo>
                    <a:pt x="50330" y="22472"/>
                  </a:lnTo>
                  <a:lnTo>
                    <a:pt x="49510" y="22169"/>
                  </a:lnTo>
                  <a:lnTo>
                    <a:pt x="48690" y="21865"/>
                  </a:lnTo>
                  <a:lnTo>
                    <a:pt x="47880" y="21551"/>
                  </a:lnTo>
                  <a:lnTo>
                    <a:pt x="47081" y="21238"/>
                  </a:lnTo>
                  <a:lnTo>
                    <a:pt x="46301" y="20914"/>
                  </a:lnTo>
                  <a:lnTo>
                    <a:pt x="45532" y="20590"/>
                  </a:lnTo>
                  <a:lnTo>
                    <a:pt x="44803" y="20256"/>
                  </a:lnTo>
                  <a:lnTo>
                    <a:pt x="44095" y="19922"/>
                  </a:lnTo>
                  <a:lnTo>
                    <a:pt x="43437" y="19577"/>
                  </a:lnTo>
                  <a:lnTo>
                    <a:pt x="42819" y="19243"/>
                  </a:lnTo>
                  <a:lnTo>
                    <a:pt x="42526" y="19071"/>
                  </a:lnTo>
                  <a:lnTo>
                    <a:pt x="42242" y="18899"/>
                  </a:lnTo>
                  <a:lnTo>
                    <a:pt x="41979" y="18727"/>
                  </a:lnTo>
                  <a:lnTo>
                    <a:pt x="41736" y="18555"/>
                  </a:lnTo>
                  <a:lnTo>
                    <a:pt x="41493" y="18383"/>
                  </a:lnTo>
                  <a:lnTo>
                    <a:pt x="41281" y="18221"/>
                  </a:lnTo>
                  <a:lnTo>
                    <a:pt x="41078" y="18049"/>
                  </a:lnTo>
                  <a:lnTo>
                    <a:pt x="40886" y="17877"/>
                  </a:lnTo>
                  <a:lnTo>
                    <a:pt x="40724" y="17705"/>
                  </a:lnTo>
                  <a:lnTo>
                    <a:pt x="40572" y="17543"/>
                  </a:lnTo>
                  <a:lnTo>
                    <a:pt x="40440" y="17381"/>
                  </a:lnTo>
                  <a:lnTo>
                    <a:pt x="40319" y="17209"/>
                  </a:lnTo>
                  <a:lnTo>
                    <a:pt x="40187" y="17037"/>
                  </a:lnTo>
                  <a:lnTo>
                    <a:pt x="40076" y="16854"/>
                  </a:lnTo>
                  <a:lnTo>
                    <a:pt x="39965" y="16662"/>
                  </a:lnTo>
                  <a:lnTo>
                    <a:pt x="39853" y="16470"/>
                  </a:lnTo>
                  <a:lnTo>
                    <a:pt x="39641" y="16065"/>
                  </a:lnTo>
                  <a:lnTo>
                    <a:pt x="39438" y="15630"/>
                  </a:lnTo>
                  <a:lnTo>
                    <a:pt x="39256" y="15184"/>
                  </a:lnTo>
                  <a:lnTo>
                    <a:pt x="39084" y="14708"/>
                  </a:lnTo>
                  <a:lnTo>
                    <a:pt x="38932" y="14223"/>
                  </a:lnTo>
                  <a:lnTo>
                    <a:pt x="38780" y="13706"/>
                  </a:lnTo>
                  <a:lnTo>
                    <a:pt x="38649" y="13180"/>
                  </a:lnTo>
                  <a:lnTo>
                    <a:pt x="38527" y="12643"/>
                  </a:lnTo>
                  <a:lnTo>
                    <a:pt x="38416" y="12087"/>
                  </a:lnTo>
                  <a:lnTo>
                    <a:pt x="38315" y="11520"/>
                  </a:lnTo>
                  <a:lnTo>
                    <a:pt x="38213" y="10943"/>
                  </a:lnTo>
                  <a:lnTo>
                    <a:pt x="38132" y="10346"/>
                  </a:lnTo>
                  <a:lnTo>
                    <a:pt x="38062" y="9748"/>
                  </a:lnTo>
                  <a:lnTo>
                    <a:pt x="37991" y="9141"/>
                  </a:lnTo>
                  <a:lnTo>
                    <a:pt x="37930" y="8534"/>
                  </a:lnTo>
                  <a:lnTo>
                    <a:pt x="37879" y="7916"/>
                  </a:lnTo>
                  <a:lnTo>
                    <a:pt x="37829" y="7289"/>
                  </a:lnTo>
                  <a:lnTo>
                    <a:pt x="37748" y="6044"/>
                  </a:lnTo>
                  <a:lnTo>
                    <a:pt x="37697" y="4788"/>
                  </a:lnTo>
                  <a:lnTo>
                    <a:pt x="37647" y="3553"/>
                  </a:lnTo>
                  <a:lnTo>
                    <a:pt x="37626" y="2339"/>
                  </a:lnTo>
                  <a:lnTo>
                    <a:pt x="37586" y="0"/>
                  </a:lnTo>
                  <a:lnTo>
                    <a:pt x="34104" y="11"/>
                  </a:lnTo>
                  <a:lnTo>
                    <a:pt x="29548" y="21"/>
                  </a:lnTo>
                  <a:lnTo>
                    <a:pt x="24983" y="11"/>
                  </a:lnTo>
                  <a:lnTo>
                    <a:pt x="21511"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Google Shape;53;p15">
              <a:extLst>
                <a:ext uri="{FF2B5EF4-FFF2-40B4-BE49-F238E27FC236}">
                  <a16:creationId xmlns:a16="http://schemas.microsoft.com/office/drawing/2014/main" id="{90622B5D-4419-77EC-4289-185F7E6AD85A}"/>
                </a:ext>
              </a:extLst>
            </p:cNvPr>
            <p:cNvSpPr/>
            <p:nvPr/>
          </p:nvSpPr>
          <p:spPr>
            <a:xfrm>
              <a:off x="904850" y="2785775"/>
              <a:ext cx="1625975" cy="2471175"/>
            </a:xfrm>
            <a:custGeom>
              <a:avLst/>
              <a:gdLst/>
              <a:ahLst/>
              <a:cxnLst/>
              <a:rect l="l" t="t" r="r" b="b"/>
              <a:pathLst>
                <a:path w="65039" h="98847" extrusionOk="0">
                  <a:moveTo>
                    <a:pt x="32342" y="0"/>
                  </a:moveTo>
                  <a:lnTo>
                    <a:pt x="31472" y="10"/>
                  </a:lnTo>
                  <a:lnTo>
                    <a:pt x="30601" y="20"/>
                  </a:lnTo>
                  <a:lnTo>
                    <a:pt x="29751" y="31"/>
                  </a:lnTo>
                  <a:lnTo>
                    <a:pt x="28921" y="51"/>
                  </a:lnTo>
                  <a:lnTo>
                    <a:pt x="28111" y="81"/>
                  </a:lnTo>
                  <a:lnTo>
                    <a:pt x="27342" y="112"/>
                  </a:lnTo>
                  <a:lnTo>
                    <a:pt x="26613" y="152"/>
                  </a:lnTo>
                  <a:lnTo>
                    <a:pt x="25935" y="203"/>
                  </a:lnTo>
                  <a:lnTo>
                    <a:pt x="25307" y="253"/>
                  </a:lnTo>
                  <a:lnTo>
                    <a:pt x="24740" y="314"/>
                  </a:lnTo>
                  <a:lnTo>
                    <a:pt x="24244" y="375"/>
                  </a:lnTo>
                  <a:lnTo>
                    <a:pt x="23829" y="446"/>
                  </a:lnTo>
                  <a:lnTo>
                    <a:pt x="23647" y="486"/>
                  </a:lnTo>
                  <a:lnTo>
                    <a:pt x="23485" y="527"/>
                  </a:lnTo>
                  <a:lnTo>
                    <a:pt x="23343" y="567"/>
                  </a:lnTo>
                  <a:lnTo>
                    <a:pt x="23232" y="608"/>
                  </a:lnTo>
                  <a:lnTo>
                    <a:pt x="23141" y="648"/>
                  </a:lnTo>
                  <a:lnTo>
                    <a:pt x="23080" y="699"/>
                  </a:lnTo>
                  <a:lnTo>
                    <a:pt x="23040" y="739"/>
                  </a:lnTo>
                  <a:lnTo>
                    <a:pt x="23030" y="769"/>
                  </a:lnTo>
                  <a:lnTo>
                    <a:pt x="23030" y="790"/>
                  </a:lnTo>
                  <a:lnTo>
                    <a:pt x="22979" y="800"/>
                  </a:lnTo>
                  <a:lnTo>
                    <a:pt x="22918" y="820"/>
                  </a:lnTo>
                  <a:lnTo>
                    <a:pt x="22847" y="850"/>
                  </a:lnTo>
                  <a:lnTo>
                    <a:pt x="22756" y="891"/>
                  </a:lnTo>
                  <a:lnTo>
                    <a:pt x="22665" y="952"/>
                  </a:lnTo>
                  <a:lnTo>
                    <a:pt x="22564" y="1043"/>
                  </a:lnTo>
                  <a:lnTo>
                    <a:pt x="22463" y="1144"/>
                  </a:lnTo>
                  <a:lnTo>
                    <a:pt x="22351" y="1276"/>
                  </a:lnTo>
                  <a:lnTo>
                    <a:pt x="22260" y="1438"/>
                  </a:lnTo>
                  <a:lnTo>
                    <a:pt x="22169" y="1640"/>
                  </a:lnTo>
                  <a:lnTo>
                    <a:pt x="22129" y="1741"/>
                  </a:lnTo>
                  <a:lnTo>
                    <a:pt x="22088" y="1863"/>
                  </a:lnTo>
                  <a:lnTo>
                    <a:pt x="22058" y="1994"/>
                  </a:lnTo>
                  <a:lnTo>
                    <a:pt x="22028" y="2136"/>
                  </a:lnTo>
                  <a:lnTo>
                    <a:pt x="22007" y="2278"/>
                  </a:lnTo>
                  <a:lnTo>
                    <a:pt x="21987" y="2440"/>
                  </a:lnTo>
                  <a:lnTo>
                    <a:pt x="21977" y="2612"/>
                  </a:lnTo>
                  <a:lnTo>
                    <a:pt x="21967" y="2794"/>
                  </a:lnTo>
                  <a:lnTo>
                    <a:pt x="21967" y="2986"/>
                  </a:lnTo>
                  <a:lnTo>
                    <a:pt x="21977" y="3189"/>
                  </a:lnTo>
                  <a:lnTo>
                    <a:pt x="21977" y="3320"/>
                  </a:lnTo>
                  <a:lnTo>
                    <a:pt x="21977" y="3452"/>
                  </a:lnTo>
                  <a:lnTo>
                    <a:pt x="21957" y="3584"/>
                  </a:lnTo>
                  <a:lnTo>
                    <a:pt x="21947" y="3705"/>
                  </a:lnTo>
                  <a:lnTo>
                    <a:pt x="21916" y="3837"/>
                  </a:lnTo>
                  <a:lnTo>
                    <a:pt x="21886" y="3968"/>
                  </a:lnTo>
                  <a:lnTo>
                    <a:pt x="21805" y="4231"/>
                  </a:lnTo>
                  <a:lnTo>
                    <a:pt x="21693" y="4505"/>
                  </a:lnTo>
                  <a:lnTo>
                    <a:pt x="21562" y="4768"/>
                  </a:lnTo>
                  <a:lnTo>
                    <a:pt x="21400" y="5031"/>
                  </a:lnTo>
                  <a:lnTo>
                    <a:pt x="21218" y="5304"/>
                  </a:lnTo>
                  <a:lnTo>
                    <a:pt x="21015" y="5578"/>
                  </a:lnTo>
                  <a:lnTo>
                    <a:pt x="20793" y="5841"/>
                  </a:lnTo>
                  <a:lnTo>
                    <a:pt x="20550" y="6114"/>
                  </a:lnTo>
                  <a:lnTo>
                    <a:pt x="20286" y="6388"/>
                  </a:lnTo>
                  <a:lnTo>
                    <a:pt x="20013" y="6661"/>
                  </a:lnTo>
                  <a:lnTo>
                    <a:pt x="19709" y="6934"/>
                  </a:lnTo>
                  <a:lnTo>
                    <a:pt x="19396" y="7207"/>
                  </a:lnTo>
                  <a:lnTo>
                    <a:pt x="19072" y="7471"/>
                  </a:lnTo>
                  <a:lnTo>
                    <a:pt x="18728" y="7744"/>
                  </a:lnTo>
                  <a:lnTo>
                    <a:pt x="18363" y="8017"/>
                  </a:lnTo>
                  <a:lnTo>
                    <a:pt x="17999" y="8280"/>
                  </a:lnTo>
                  <a:lnTo>
                    <a:pt x="17614" y="8544"/>
                  </a:lnTo>
                  <a:lnTo>
                    <a:pt x="17219" y="8817"/>
                  </a:lnTo>
                  <a:lnTo>
                    <a:pt x="16814" y="9080"/>
                  </a:lnTo>
                  <a:lnTo>
                    <a:pt x="16399" y="9333"/>
                  </a:lnTo>
                  <a:lnTo>
                    <a:pt x="15984" y="9596"/>
                  </a:lnTo>
                  <a:lnTo>
                    <a:pt x="15114" y="10113"/>
                  </a:lnTo>
                  <a:lnTo>
                    <a:pt x="14233" y="10609"/>
                  </a:lnTo>
                  <a:lnTo>
                    <a:pt x="13332" y="11094"/>
                  </a:lnTo>
                  <a:lnTo>
                    <a:pt x="12421" y="11570"/>
                  </a:lnTo>
                  <a:lnTo>
                    <a:pt x="11510" y="12026"/>
                  </a:lnTo>
                  <a:lnTo>
                    <a:pt x="10609" y="12461"/>
                  </a:lnTo>
                  <a:lnTo>
                    <a:pt x="9718" y="12886"/>
                  </a:lnTo>
                  <a:lnTo>
                    <a:pt x="8848" y="13281"/>
                  </a:lnTo>
                  <a:lnTo>
                    <a:pt x="8008" y="13656"/>
                  </a:lnTo>
                  <a:lnTo>
                    <a:pt x="7198" y="14010"/>
                  </a:lnTo>
                  <a:lnTo>
                    <a:pt x="6429" y="14344"/>
                  </a:lnTo>
                  <a:lnTo>
                    <a:pt x="5720" y="14637"/>
                  </a:lnTo>
                  <a:lnTo>
                    <a:pt x="4465" y="15144"/>
                  </a:lnTo>
                  <a:lnTo>
                    <a:pt x="3503" y="15528"/>
                  </a:lnTo>
                  <a:lnTo>
                    <a:pt x="2663" y="15852"/>
                  </a:lnTo>
                  <a:lnTo>
                    <a:pt x="2673" y="17978"/>
                  </a:lnTo>
                  <a:lnTo>
                    <a:pt x="2693" y="20276"/>
                  </a:lnTo>
                  <a:lnTo>
                    <a:pt x="2734" y="23080"/>
                  </a:lnTo>
                  <a:lnTo>
                    <a:pt x="2754" y="24588"/>
                  </a:lnTo>
                  <a:lnTo>
                    <a:pt x="2795" y="26137"/>
                  </a:lnTo>
                  <a:lnTo>
                    <a:pt x="2835" y="27685"/>
                  </a:lnTo>
                  <a:lnTo>
                    <a:pt x="2886" y="29204"/>
                  </a:lnTo>
                  <a:lnTo>
                    <a:pt x="2936" y="30672"/>
                  </a:lnTo>
                  <a:lnTo>
                    <a:pt x="3007" y="32048"/>
                  </a:lnTo>
                  <a:lnTo>
                    <a:pt x="3078" y="33303"/>
                  </a:lnTo>
                  <a:lnTo>
                    <a:pt x="3159" y="34407"/>
                  </a:lnTo>
                  <a:lnTo>
                    <a:pt x="3210" y="34943"/>
                  </a:lnTo>
                  <a:lnTo>
                    <a:pt x="3240" y="35500"/>
                  </a:lnTo>
                  <a:lnTo>
                    <a:pt x="3270" y="36097"/>
                  </a:lnTo>
                  <a:lnTo>
                    <a:pt x="3301" y="36725"/>
                  </a:lnTo>
                  <a:lnTo>
                    <a:pt x="3311" y="37383"/>
                  </a:lnTo>
                  <a:lnTo>
                    <a:pt x="3331" y="38071"/>
                  </a:lnTo>
                  <a:lnTo>
                    <a:pt x="3341" y="39539"/>
                  </a:lnTo>
                  <a:lnTo>
                    <a:pt x="3331" y="41108"/>
                  </a:lnTo>
                  <a:lnTo>
                    <a:pt x="3311" y="42788"/>
                  </a:lnTo>
                  <a:lnTo>
                    <a:pt x="3260" y="44560"/>
                  </a:lnTo>
                  <a:lnTo>
                    <a:pt x="3200" y="46422"/>
                  </a:lnTo>
                  <a:lnTo>
                    <a:pt x="3129" y="48356"/>
                  </a:lnTo>
                  <a:lnTo>
                    <a:pt x="3038" y="50370"/>
                  </a:lnTo>
                  <a:lnTo>
                    <a:pt x="2936" y="52435"/>
                  </a:lnTo>
                  <a:lnTo>
                    <a:pt x="2825" y="54571"/>
                  </a:lnTo>
                  <a:lnTo>
                    <a:pt x="2704" y="56747"/>
                  </a:lnTo>
                  <a:lnTo>
                    <a:pt x="2572" y="58964"/>
                  </a:lnTo>
                  <a:lnTo>
                    <a:pt x="2289" y="63499"/>
                  </a:lnTo>
                  <a:lnTo>
                    <a:pt x="1975" y="68095"/>
                  </a:lnTo>
                  <a:lnTo>
                    <a:pt x="1651" y="72700"/>
                  </a:lnTo>
                  <a:lnTo>
                    <a:pt x="1013" y="81710"/>
                  </a:lnTo>
                  <a:lnTo>
                    <a:pt x="709" y="85981"/>
                  </a:lnTo>
                  <a:lnTo>
                    <a:pt x="436" y="90020"/>
                  </a:lnTo>
                  <a:lnTo>
                    <a:pt x="193" y="93755"/>
                  </a:lnTo>
                  <a:lnTo>
                    <a:pt x="92" y="95496"/>
                  </a:lnTo>
                  <a:lnTo>
                    <a:pt x="1" y="97136"/>
                  </a:lnTo>
                  <a:lnTo>
                    <a:pt x="568" y="97248"/>
                  </a:lnTo>
                  <a:lnTo>
                    <a:pt x="1175" y="97349"/>
                  </a:lnTo>
                  <a:lnTo>
                    <a:pt x="1823" y="97450"/>
                  </a:lnTo>
                  <a:lnTo>
                    <a:pt x="2521" y="97541"/>
                  </a:lnTo>
                  <a:lnTo>
                    <a:pt x="3250" y="97632"/>
                  </a:lnTo>
                  <a:lnTo>
                    <a:pt x="4009" y="97723"/>
                  </a:lnTo>
                  <a:lnTo>
                    <a:pt x="4819" y="97804"/>
                  </a:lnTo>
                  <a:lnTo>
                    <a:pt x="5649" y="97885"/>
                  </a:lnTo>
                  <a:lnTo>
                    <a:pt x="6520" y="97966"/>
                  </a:lnTo>
                  <a:lnTo>
                    <a:pt x="7431" y="98037"/>
                  </a:lnTo>
                  <a:lnTo>
                    <a:pt x="9324" y="98179"/>
                  </a:lnTo>
                  <a:lnTo>
                    <a:pt x="11328" y="98311"/>
                  </a:lnTo>
                  <a:lnTo>
                    <a:pt x="13433" y="98422"/>
                  </a:lnTo>
                  <a:lnTo>
                    <a:pt x="15620" y="98523"/>
                  </a:lnTo>
                  <a:lnTo>
                    <a:pt x="17898" y="98604"/>
                  </a:lnTo>
                  <a:lnTo>
                    <a:pt x="20226" y="98675"/>
                  </a:lnTo>
                  <a:lnTo>
                    <a:pt x="22625" y="98736"/>
                  </a:lnTo>
                  <a:lnTo>
                    <a:pt x="25054" y="98786"/>
                  </a:lnTo>
                  <a:lnTo>
                    <a:pt x="27524" y="98817"/>
                  </a:lnTo>
                  <a:lnTo>
                    <a:pt x="30014" y="98837"/>
                  </a:lnTo>
                  <a:lnTo>
                    <a:pt x="32525" y="98847"/>
                  </a:lnTo>
                  <a:lnTo>
                    <a:pt x="35025" y="98837"/>
                  </a:lnTo>
                  <a:lnTo>
                    <a:pt x="37515" y="98817"/>
                  </a:lnTo>
                  <a:lnTo>
                    <a:pt x="39985" y="98786"/>
                  </a:lnTo>
                  <a:lnTo>
                    <a:pt x="42414" y="98736"/>
                  </a:lnTo>
                  <a:lnTo>
                    <a:pt x="44813" y="98675"/>
                  </a:lnTo>
                  <a:lnTo>
                    <a:pt x="47152" y="98604"/>
                  </a:lnTo>
                  <a:lnTo>
                    <a:pt x="49419" y="98523"/>
                  </a:lnTo>
                  <a:lnTo>
                    <a:pt x="51606" y="98422"/>
                  </a:lnTo>
                  <a:lnTo>
                    <a:pt x="53711" y="98311"/>
                  </a:lnTo>
                  <a:lnTo>
                    <a:pt x="55715" y="98179"/>
                  </a:lnTo>
                  <a:lnTo>
                    <a:pt x="57618" y="98037"/>
                  </a:lnTo>
                  <a:lnTo>
                    <a:pt x="58519" y="97966"/>
                  </a:lnTo>
                  <a:lnTo>
                    <a:pt x="59390" y="97885"/>
                  </a:lnTo>
                  <a:lnTo>
                    <a:pt x="60220" y="97804"/>
                  </a:lnTo>
                  <a:lnTo>
                    <a:pt x="61030" y="97723"/>
                  </a:lnTo>
                  <a:lnTo>
                    <a:pt x="61799" y="97632"/>
                  </a:lnTo>
                  <a:lnTo>
                    <a:pt x="62528" y="97541"/>
                  </a:lnTo>
                  <a:lnTo>
                    <a:pt x="63216" y="97450"/>
                  </a:lnTo>
                  <a:lnTo>
                    <a:pt x="63864" y="97349"/>
                  </a:lnTo>
                  <a:lnTo>
                    <a:pt x="64471" y="97248"/>
                  </a:lnTo>
                  <a:lnTo>
                    <a:pt x="65038" y="97136"/>
                  </a:lnTo>
                  <a:lnTo>
                    <a:pt x="64947" y="95496"/>
                  </a:lnTo>
                  <a:lnTo>
                    <a:pt x="64846" y="93755"/>
                  </a:lnTo>
                  <a:lnTo>
                    <a:pt x="64603" y="90020"/>
                  </a:lnTo>
                  <a:lnTo>
                    <a:pt x="64330" y="85981"/>
                  </a:lnTo>
                  <a:lnTo>
                    <a:pt x="64026" y="81710"/>
                  </a:lnTo>
                  <a:lnTo>
                    <a:pt x="63388" y="72700"/>
                  </a:lnTo>
                  <a:lnTo>
                    <a:pt x="63064" y="68095"/>
                  </a:lnTo>
                  <a:lnTo>
                    <a:pt x="62761" y="63499"/>
                  </a:lnTo>
                  <a:lnTo>
                    <a:pt x="62467" y="58964"/>
                  </a:lnTo>
                  <a:lnTo>
                    <a:pt x="62336" y="56747"/>
                  </a:lnTo>
                  <a:lnTo>
                    <a:pt x="62214" y="54571"/>
                  </a:lnTo>
                  <a:lnTo>
                    <a:pt x="62103" y="52435"/>
                  </a:lnTo>
                  <a:lnTo>
                    <a:pt x="62002" y="50370"/>
                  </a:lnTo>
                  <a:lnTo>
                    <a:pt x="61910" y="48356"/>
                  </a:lnTo>
                  <a:lnTo>
                    <a:pt x="61840" y="46422"/>
                  </a:lnTo>
                  <a:lnTo>
                    <a:pt x="61779" y="44560"/>
                  </a:lnTo>
                  <a:lnTo>
                    <a:pt x="61728" y="42788"/>
                  </a:lnTo>
                  <a:lnTo>
                    <a:pt x="61708" y="41108"/>
                  </a:lnTo>
                  <a:lnTo>
                    <a:pt x="61698" y="39539"/>
                  </a:lnTo>
                  <a:lnTo>
                    <a:pt x="61708" y="38071"/>
                  </a:lnTo>
                  <a:lnTo>
                    <a:pt x="61728" y="37383"/>
                  </a:lnTo>
                  <a:lnTo>
                    <a:pt x="61748" y="36725"/>
                  </a:lnTo>
                  <a:lnTo>
                    <a:pt x="61769" y="36097"/>
                  </a:lnTo>
                  <a:lnTo>
                    <a:pt x="61799" y="35500"/>
                  </a:lnTo>
                  <a:lnTo>
                    <a:pt x="61840" y="34943"/>
                  </a:lnTo>
                  <a:lnTo>
                    <a:pt x="61880" y="34407"/>
                  </a:lnTo>
                  <a:lnTo>
                    <a:pt x="61961" y="33303"/>
                  </a:lnTo>
                  <a:lnTo>
                    <a:pt x="62042" y="32048"/>
                  </a:lnTo>
                  <a:lnTo>
                    <a:pt x="62103" y="30672"/>
                  </a:lnTo>
                  <a:lnTo>
                    <a:pt x="62164" y="29204"/>
                  </a:lnTo>
                  <a:lnTo>
                    <a:pt x="62204" y="27685"/>
                  </a:lnTo>
                  <a:lnTo>
                    <a:pt x="62245" y="26137"/>
                  </a:lnTo>
                  <a:lnTo>
                    <a:pt x="62285" y="24588"/>
                  </a:lnTo>
                  <a:lnTo>
                    <a:pt x="62305" y="23080"/>
                  </a:lnTo>
                  <a:lnTo>
                    <a:pt x="62346" y="20276"/>
                  </a:lnTo>
                  <a:lnTo>
                    <a:pt x="62366" y="17978"/>
                  </a:lnTo>
                  <a:lnTo>
                    <a:pt x="62376" y="15852"/>
                  </a:lnTo>
                  <a:lnTo>
                    <a:pt x="62164" y="15791"/>
                  </a:lnTo>
                  <a:lnTo>
                    <a:pt x="61576" y="15609"/>
                  </a:lnTo>
                  <a:lnTo>
                    <a:pt x="60645" y="15326"/>
                  </a:lnTo>
                  <a:lnTo>
                    <a:pt x="60078" y="15144"/>
                  </a:lnTo>
                  <a:lnTo>
                    <a:pt x="59441" y="14931"/>
                  </a:lnTo>
                  <a:lnTo>
                    <a:pt x="58752" y="14688"/>
                  </a:lnTo>
                  <a:lnTo>
                    <a:pt x="58013" y="14425"/>
                  </a:lnTo>
                  <a:lnTo>
                    <a:pt x="57234" y="14141"/>
                  </a:lnTo>
                  <a:lnTo>
                    <a:pt x="56414" y="13828"/>
                  </a:lnTo>
                  <a:lnTo>
                    <a:pt x="55574" y="13483"/>
                  </a:lnTo>
                  <a:lnTo>
                    <a:pt x="54703" y="13129"/>
                  </a:lnTo>
                  <a:lnTo>
                    <a:pt x="53812" y="12744"/>
                  </a:lnTo>
                  <a:lnTo>
                    <a:pt x="52922" y="12340"/>
                  </a:lnTo>
                  <a:lnTo>
                    <a:pt x="52021" y="11904"/>
                  </a:lnTo>
                  <a:lnTo>
                    <a:pt x="51120" y="11459"/>
                  </a:lnTo>
                  <a:lnTo>
                    <a:pt x="50685" y="11226"/>
                  </a:lnTo>
                  <a:lnTo>
                    <a:pt x="50239" y="10993"/>
                  </a:lnTo>
                  <a:lnTo>
                    <a:pt x="49804" y="10750"/>
                  </a:lnTo>
                  <a:lnTo>
                    <a:pt x="49369" y="10497"/>
                  </a:lnTo>
                  <a:lnTo>
                    <a:pt x="48943" y="10244"/>
                  </a:lnTo>
                  <a:lnTo>
                    <a:pt x="48528" y="9991"/>
                  </a:lnTo>
                  <a:lnTo>
                    <a:pt x="48113" y="9728"/>
                  </a:lnTo>
                  <a:lnTo>
                    <a:pt x="47719" y="9455"/>
                  </a:lnTo>
                  <a:lnTo>
                    <a:pt x="47324" y="9181"/>
                  </a:lnTo>
                  <a:lnTo>
                    <a:pt x="46939" y="8908"/>
                  </a:lnTo>
                  <a:lnTo>
                    <a:pt x="46565" y="8625"/>
                  </a:lnTo>
                  <a:lnTo>
                    <a:pt x="46200" y="8341"/>
                  </a:lnTo>
                  <a:lnTo>
                    <a:pt x="45856" y="8048"/>
                  </a:lnTo>
                  <a:lnTo>
                    <a:pt x="45522" y="7754"/>
                  </a:lnTo>
                  <a:lnTo>
                    <a:pt x="45198" y="7450"/>
                  </a:lnTo>
                  <a:lnTo>
                    <a:pt x="44894" y="7147"/>
                  </a:lnTo>
                  <a:lnTo>
                    <a:pt x="44601" y="6843"/>
                  </a:lnTo>
                  <a:lnTo>
                    <a:pt x="44338" y="6529"/>
                  </a:lnTo>
                  <a:lnTo>
                    <a:pt x="44074" y="6215"/>
                  </a:lnTo>
                  <a:lnTo>
                    <a:pt x="43842" y="5892"/>
                  </a:lnTo>
                  <a:lnTo>
                    <a:pt x="43619" y="5568"/>
                  </a:lnTo>
                  <a:lnTo>
                    <a:pt x="43427" y="5244"/>
                  </a:lnTo>
                  <a:lnTo>
                    <a:pt x="43244" y="4910"/>
                  </a:lnTo>
                  <a:lnTo>
                    <a:pt x="43093" y="4576"/>
                  </a:lnTo>
                  <a:lnTo>
                    <a:pt x="42961" y="4231"/>
                  </a:lnTo>
                  <a:lnTo>
                    <a:pt x="42850" y="3887"/>
                  </a:lnTo>
                  <a:lnTo>
                    <a:pt x="42809" y="3715"/>
                  </a:lnTo>
                  <a:lnTo>
                    <a:pt x="42769" y="3543"/>
                  </a:lnTo>
                  <a:lnTo>
                    <a:pt x="42728" y="3371"/>
                  </a:lnTo>
                  <a:lnTo>
                    <a:pt x="42708" y="3189"/>
                  </a:lnTo>
                  <a:lnTo>
                    <a:pt x="42647" y="2794"/>
                  </a:lnTo>
                  <a:lnTo>
                    <a:pt x="42576" y="2450"/>
                  </a:lnTo>
                  <a:lnTo>
                    <a:pt x="42495" y="2136"/>
                  </a:lnTo>
                  <a:lnTo>
                    <a:pt x="42414" y="1873"/>
                  </a:lnTo>
                  <a:lnTo>
                    <a:pt x="42333" y="1640"/>
                  </a:lnTo>
                  <a:lnTo>
                    <a:pt x="42242" y="1448"/>
                  </a:lnTo>
                  <a:lnTo>
                    <a:pt x="42151" y="1286"/>
                  </a:lnTo>
                  <a:lnTo>
                    <a:pt x="42070" y="1154"/>
                  </a:lnTo>
                  <a:lnTo>
                    <a:pt x="41989" y="1043"/>
                  </a:lnTo>
                  <a:lnTo>
                    <a:pt x="41908" y="962"/>
                  </a:lnTo>
                  <a:lnTo>
                    <a:pt x="41837" y="891"/>
                  </a:lnTo>
                  <a:lnTo>
                    <a:pt x="41777" y="850"/>
                  </a:lnTo>
                  <a:lnTo>
                    <a:pt x="41686" y="800"/>
                  </a:lnTo>
                  <a:lnTo>
                    <a:pt x="41655" y="790"/>
                  </a:lnTo>
                  <a:lnTo>
                    <a:pt x="41655" y="769"/>
                  </a:lnTo>
                  <a:lnTo>
                    <a:pt x="41645" y="739"/>
                  </a:lnTo>
                  <a:lnTo>
                    <a:pt x="41605" y="699"/>
                  </a:lnTo>
                  <a:lnTo>
                    <a:pt x="41534" y="648"/>
                  </a:lnTo>
                  <a:lnTo>
                    <a:pt x="41443" y="608"/>
                  </a:lnTo>
                  <a:lnTo>
                    <a:pt x="41331" y="567"/>
                  </a:lnTo>
                  <a:lnTo>
                    <a:pt x="41200" y="527"/>
                  </a:lnTo>
                  <a:lnTo>
                    <a:pt x="41038" y="486"/>
                  </a:lnTo>
                  <a:lnTo>
                    <a:pt x="40856" y="446"/>
                  </a:lnTo>
                  <a:lnTo>
                    <a:pt x="40430" y="375"/>
                  </a:lnTo>
                  <a:lnTo>
                    <a:pt x="39934" y="314"/>
                  </a:lnTo>
                  <a:lnTo>
                    <a:pt x="39367" y="253"/>
                  </a:lnTo>
                  <a:lnTo>
                    <a:pt x="38740" y="203"/>
                  </a:lnTo>
                  <a:lnTo>
                    <a:pt x="38062" y="152"/>
                  </a:lnTo>
                  <a:lnTo>
                    <a:pt x="37333" y="112"/>
                  </a:lnTo>
                  <a:lnTo>
                    <a:pt x="36564" y="81"/>
                  </a:lnTo>
                  <a:lnTo>
                    <a:pt x="35764" y="51"/>
                  </a:lnTo>
                  <a:lnTo>
                    <a:pt x="34934" y="31"/>
                  </a:lnTo>
                  <a:lnTo>
                    <a:pt x="34073" y="20"/>
                  </a:lnTo>
                  <a:lnTo>
                    <a:pt x="33213" y="10"/>
                  </a:lnTo>
                  <a:lnTo>
                    <a:pt x="32342"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54;p15">
              <a:extLst>
                <a:ext uri="{FF2B5EF4-FFF2-40B4-BE49-F238E27FC236}">
                  <a16:creationId xmlns:a16="http://schemas.microsoft.com/office/drawing/2014/main" id="{A98FD4F1-B2C9-68DF-B400-A07D5F69B550}"/>
                </a:ext>
              </a:extLst>
            </p:cNvPr>
            <p:cNvSpPr/>
            <p:nvPr/>
          </p:nvSpPr>
          <p:spPr>
            <a:xfrm>
              <a:off x="457200" y="3141075"/>
              <a:ext cx="643550" cy="1470075"/>
            </a:xfrm>
            <a:custGeom>
              <a:avLst/>
              <a:gdLst/>
              <a:ahLst/>
              <a:cxnLst/>
              <a:rect l="l" t="t" r="r" b="b"/>
              <a:pathLst>
                <a:path w="25742" h="58803" extrusionOk="0">
                  <a:moveTo>
                    <a:pt x="25337" y="0"/>
                  </a:move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55;p15">
              <a:extLst>
                <a:ext uri="{FF2B5EF4-FFF2-40B4-BE49-F238E27FC236}">
                  <a16:creationId xmlns:a16="http://schemas.microsoft.com/office/drawing/2014/main" id="{0EC5B8AF-A1DE-EA64-C01F-203E40B0857A}"/>
                </a:ext>
              </a:extLst>
            </p:cNvPr>
            <p:cNvSpPr/>
            <p:nvPr/>
          </p:nvSpPr>
          <p:spPr>
            <a:xfrm>
              <a:off x="457200" y="3141075"/>
              <a:ext cx="643550" cy="1470075"/>
            </a:xfrm>
            <a:custGeom>
              <a:avLst/>
              <a:gdLst/>
              <a:ahLst/>
              <a:cxnLst/>
              <a:rect l="l" t="t" r="r" b="b"/>
              <a:pathLst>
                <a:path w="25742" h="58803" fill="none" extrusionOk="0">
                  <a:moveTo>
                    <a:pt x="13929" y="46665"/>
                  </a:move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lnTo>
                    <a:pt x="25337" y="0"/>
                  </a:ln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56;p15">
              <a:extLst>
                <a:ext uri="{FF2B5EF4-FFF2-40B4-BE49-F238E27FC236}">
                  <a16:creationId xmlns:a16="http://schemas.microsoft.com/office/drawing/2014/main" id="{C391C609-C6C8-2E93-7AB4-00C9C9B3061C}"/>
                </a:ext>
              </a:extLst>
            </p:cNvPr>
            <p:cNvSpPr/>
            <p:nvPr/>
          </p:nvSpPr>
          <p:spPr>
            <a:xfrm>
              <a:off x="1292300" y="3096275"/>
              <a:ext cx="473250" cy="240175"/>
            </a:xfrm>
            <a:custGeom>
              <a:avLst/>
              <a:gdLst/>
              <a:ahLst/>
              <a:cxnLst/>
              <a:rect l="l" t="t" r="r" b="b"/>
              <a:pathLst>
                <a:path w="18930" h="9607" extrusionOk="0">
                  <a:moveTo>
                    <a:pt x="3908" y="1"/>
                  </a:moveTo>
                  <a:lnTo>
                    <a:pt x="3138" y="11"/>
                  </a:lnTo>
                  <a:lnTo>
                    <a:pt x="2481" y="31"/>
                  </a:lnTo>
                  <a:lnTo>
                    <a:pt x="1914" y="51"/>
                  </a:lnTo>
                  <a:lnTo>
                    <a:pt x="1448" y="92"/>
                  </a:lnTo>
                  <a:lnTo>
                    <a:pt x="1053" y="132"/>
                  </a:lnTo>
                  <a:lnTo>
                    <a:pt x="750" y="183"/>
                  </a:lnTo>
                  <a:lnTo>
                    <a:pt x="496" y="223"/>
                  </a:lnTo>
                  <a:lnTo>
                    <a:pt x="314" y="274"/>
                  </a:lnTo>
                  <a:lnTo>
                    <a:pt x="183" y="314"/>
                  </a:lnTo>
                  <a:lnTo>
                    <a:pt x="92" y="355"/>
                  </a:lnTo>
                  <a:lnTo>
                    <a:pt x="41" y="385"/>
                  </a:lnTo>
                  <a:lnTo>
                    <a:pt x="0" y="405"/>
                  </a:lnTo>
                  <a:lnTo>
                    <a:pt x="18839" y="9607"/>
                  </a:lnTo>
                  <a:lnTo>
                    <a:pt x="18859" y="9587"/>
                  </a:lnTo>
                  <a:lnTo>
                    <a:pt x="18889" y="9526"/>
                  </a:lnTo>
                  <a:lnTo>
                    <a:pt x="18909" y="9475"/>
                  </a:lnTo>
                  <a:lnTo>
                    <a:pt x="18920" y="9415"/>
                  </a:lnTo>
                  <a:lnTo>
                    <a:pt x="18930" y="9334"/>
                  </a:lnTo>
                  <a:lnTo>
                    <a:pt x="18920" y="9242"/>
                  </a:lnTo>
                  <a:lnTo>
                    <a:pt x="18899" y="9141"/>
                  </a:lnTo>
                  <a:lnTo>
                    <a:pt x="18859" y="9010"/>
                  </a:lnTo>
                  <a:lnTo>
                    <a:pt x="18798" y="8868"/>
                  </a:lnTo>
                  <a:lnTo>
                    <a:pt x="18707" y="8706"/>
                  </a:lnTo>
                  <a:lnTo>
                    <a:pt x="18596" y="8524"/>
                  </a:lnTo>
                  <a:lnTo>
                    <a:pt x="18454" y="8321"/>
                  </a:lnTo>
                  <a:lnTo>
                    <a:pt x="18282" y="8099"/>
                  </a:lnTo>
                  <a:lnTo>
                    <a:pt x="18059" y="7846"/>
                  </a:lnTo>
                  <a:lnTo>
                    <a:pt x="17806" y="7582"/>
                  </a:lnTo>
                  <a:lnTo>
                    <a:pt x="17513" y="7289"/>
                  </a:lnTo>
                  <a:lnTo>
                    <a:pt x="17168" y="6965"/>
                  </a:lnTo>
                  <a:lnTo>
                    <a:pt x="16763" y="6621"/>
                  </a:lnTo>
                  <a:lnTo>
                    <a:pt x="16318" y="6246"/>
                  </a:lnTo>
                  <a:lnTo>
                    <a:pt x="15812" y="5841"/>
                  </a:lnTo>
                  <a:lnTo>
                    <a:pt x="15245" y="5406"/>
                  </a:lnTo>
                  <a:lnTo>
                    <a:pt x="14617" y="4950"/>
                  </a:lnTo>
                  <a:lnTo>
                    <a:pt x="13929" y="4454"/>
                  </a:lnTo>
                  <a:lnTo>
                    <a:pt x="13160" y="3938"/>
                  </a:lnTo>
                  <a:lnTo>
                    <a:pt x="12320" y="3381"/>
                  </a:lnTo>
                  <a:lnTo>
                    <a:pt x="11409" y="2784"/>
                  </a:lnTo>
                  <a:lnTo>
                    <a:pt x="10417" y="2167"/>
                  </a:lnTo>
                  <a:lnTo>
                    <a:pt x="9344" y="1499"/>
                  </a:lnTo>
                  <a:lnTo>
                    <a:pt x="8190" y="810"/>
                  </a:lnTo>
                  <a:lnTo>
                    <a:pt x="6934" y="71"/>
                  </a:lnTo>
                  <a:lnTo>
                    <a:pt x="5801" y="31"/>
                  </a:lnTo>
                  <a:lnTo>
                    <a:pt x="4788" y="11"/>
                  </a:lnTo>
                  <a:lnTo>
                    <a:pt x="3908"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57;p15">
              <a:extLst>
                <a:ext uri="{FF2B5EF4-FFF2-40B4-BE49-F238E27FC236}">
                  <a16:creationId xmlns:a16="http://schemas.microsoft.com/office/drawing/2014/main" id="{6A88FD2F-9291-BD43-CD51-F2DABCC9511D}"/>
                </a:ext>
              </a:extLst>
            </p:cNvPr>
            <p:cNvSpPr/>
            <p:nvPr/>
          </p:nvSpPr>
          <p:spPr>
            <a:xfrm>
              <a:off x="1797425" y="3278725"/>
              <a:ext cx="470725" cy="99225"/>
            </a:xfrm>
            <a:custGeom>
              <a:avLst/>
              <a:gdLst/>
              <a:ahLst/>
              <a:cxnLst/>
              <a:rect l="l" t="t" r="r" b="b"/>
              <a:pathLst>
                <a:path w="18829" h="3969" extrusionOk="0">
                  <a:moveTo>
                    <a:pt x="7835" y="1"/>
                  </a:moveTo>
                  <a:lnTo>
                    <a:pt x="7450" y="11"/>
                  </a:lnTo>
                  <a:lnTo>
                    <a:pt x="7066" y="21"/>
                  </a:lnTo>
                  <a:lnTo>
                    <a:pt x="6701" y="41"/>
                  </a:lnTo>
                  <a:lnTo>
                    <a:pt x="6347" y="62"/>
                  </a:lnTo>
                  <a:lnTo>
                    <a:pt x="6013" y="92"/>
                  </a:lnTo>
                  <a:lnTo>
                    <a:pt x="5679" y="133"/>
                  </a:lnTo>
                  <a:lnTo>
                    <a:pt x="5365" y="173"/>
                  </a:lnTo>
                  <a:lnTo>
                    <a:pt x="4758" y="264"/>
                  </a:lnTo>
                  <a:lnTo>
                    <a:pt x="4201" y="375"/>
                  </a:lnTo>
                  <a:lnTo>
                    <a:pt x="3695" y="497"/>
                  </a:lnTo>
                  <a:lnTo>
                    <a:pt x="3219" y="629"/>
                  </a:lnTo>
                  <a:lnTo>
                    <a:pt x="2784" y="780"/>
                  </a:lnTo>
                  <a:lnTo>
                    <a:pt x="2389" y="932"/>
                  </a:lnTo>
                  <a:lnTo>
                    <a:pt x="2035" y="1084"/>
                  </a:lnTo>
                  <a:lnTo>
                    <a:pt x="1711" y="1246"/>
                  </a:lnTo>
                  <a:lnTo>
                    <a:pt x="1417" y="1408"/>
                  </a:lnTo>
                  <a:lnTo>
                    <a:pt x="1164" y="1570"/>
                  </a:lnTo>
                  <a:lnTo>
                    <a:pt x="931" y="1732"/>
                  </a:lnTo>
                  <a:lnTo>
                    <a:pt x="739" y="1884"/>
                  </a:lnTo>
                  <a:lnTo>
                    <a:pt x="567" y="2036"/>
                  </a:lnTo>
                  <a:lnTo>
                    <a:pt x="425" y="2167"/>
                  </a:lnTo>
                  <a:lnTo>
                    <a:pt x="304" y="2299"/>
                  </a:lnTo>
                  <a:lnTo>
                    <a:pt x="203" y="2410"/>
                  </a:lnTo>
                  <a:lnTo>
                    <a:pt x="132" y="2501"/>
                  </a:lnTo>
                  <a:lnTo>
                    <a:pt x="30" y="2643"/>
                  </a:lnTo>
                  <a:lnTo>
                    <a:pt x="0" y="2694"/>
                  </a:lnTo>
                  <a:lnTo>
                    <a:pt x="769" y="3969"/>
                  </a:lnTo>
                  <a:lnTo>
                    <a:pt x="18828" y="3584"/>
                  </a:lnTo>
                  <a:lnTo>
                    <a:pt x="15336" y="811"/>
                  </a:lnTo>
                  <a:lnTo>
                    <a:pt x="14739" y="689"/>
                  </a:lnTo>
                  <a:lnTo>
                    <a:pt x="14151" y="588"/>
                  </a:lnTo>
                  <a:lnTo>
                    <a:pt x="13574" y="487"/>
                  </a:lnTo>
                  <a:lnTo>
                    <a:pt x="13018" y="406"/>
                  </a:lnTo>
                  <a:lnTo>
                    <a:pt x="12481" y="325"/>
                  </a:lnTo>
                  <a:lnTo>
                    <a:pt x="11955" y="254"/>
                  </a:lnTo>
                  <a:lnTo>
                    <a:pt x="11439" y="193"/>
                  </a:lnTo>
                  <a:lnTo>
                    <a:pt x="10943" y="143"/>
                  </a:lnTo>
                  <a:lnTo>
                    <a:pt x="10457" y="102"/>
                  </a:lnTo>
                  <a:lnTo>
                    <a:pt x="9981" y="62"/>
                  </a:lnTo>
                  <a:lnTo>
                    <a:pt x="9525" y="41"/>
                  </a:lnTo>
                  <a:lnTo>
                    <a:pt x="9090" y="21"/>
                  </a:lnTo>
                  <a:lnTo>
                    <a:pt x="8655"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58;p15">
              <a:extLst>
                <a:ext uri="{FF2B5EF4-FFF2-40B4-BE49-F238E27FC236}">
                  <a16:creationId xmlns:a16="http://schemas.microsoft.com/office/drawing/2014/main" id="{7E301FE7-E645-4FD3-F24A-D7296AA951C4}"/>
                </a:ext>
              </a:extLst>
            </p:cNvPr>
            <p:cNvSpPr/>
            <p:nvPr/>
          </p:nvSpPr>
          <p:spPr>
            <a:xfrm>
              <a:off x="1008625" y="3084900"/>
              <a:ext cx="738950" cy="943425"/>
            </a:xfrm>
            <a:custGeom>
              <a:avLst/>
              <a:gdLst/>
              <a:ahLst/>
              <a:cxnLst/>
              <a:rect l="l" t="t" r="r" b="b"/>
              <a:pathLst>
                <a:path w="29558" h="37737" extrusionOk="0">
                  <a:moveTo>
                    <a:pt x="10963" y="0"/>
                  </a:moveTo>
                  <a:lnTo>
                    <a:pt x="0" y="28920"/>
                  </a:lnTo>
                  <a:lnTo>
                    <a:pt x="18595" y="37737"/>
                  </a:lnTo>
                  <a:lnTo>
                    <a:pt x="29558" y="8827"/>
                  </a:lnTo>
                  <a:lnTo>
                    <a:pt x="10963"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8" name="Google Shape;59;p15">
              <a:extLst>
                <a:ext uri="{FF2B5EF4-FFF2-40B4-BE49-F238E27FC236}">
                  <a16:creationId xmlns:a16="http://schemas.microsoft.com/office/drawing/2014/main" id="{106EC654-3BFB-A549-BC47-462CB8416756}"/>
                </a:ext>
              </a:extLst>
            </p:cNvPr>
            <p:cNvSpPr/>
            <p:nvPr/>
          </p:nvSpPr>
          <p:spPr>
            <a:xfrm>
              <a:off x="1567625" y="3345050"/>
              <a:ext cx="730125" cy="753125"/>
            </a:xfrm>
            <a:custGeom>
              <a:avLst/>
              <a:gdLst/>
              <a:ahLst/>
              <a:cxnLst/>
              <a:rect l="l" t="t" r="r" b="b"/>
              <a:pathLst>
                <a:path w="29205" h="30125" extrusionOk="0">
                  <a:moveTo>
                    <a:pt x="10791" y="0"/>
                  </a:moveTo>
                  <a:lnTo>
                    <a:pt x="1" y="28738"/>
                  </a:lnTo>
                  <a:lnTo>
                    <a:pt x="18383" y="30125"/>
                  </a:lnTo>
                  <a:lnTo>
                    <a:pt x="29204" y="1002"/>
                  </a:lnTo>
                  <a:lnTo>
                    <a:pt x="10791"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60;p15">
              <a:extLst>
                <a:ext uri="{FF2B5EF4-FFF2-40B4-BE49-F238E27FC236}">
                  <a16:creationId xmlns:a16="http://schemas.microsoft.com/office/drawing/2014/main" id="{5728B898-BCF2-C57F-0E90-605DBAD75500}"/>
                </a:ext>
              </a:extLst>
            </p:cNvPr>
            <p:cNvSpPr/>
            <p:nvPr/>
          </p:nvSpPr>
          <p:spPr>
            <a:xfrm>
              <a:off x="1476025" y="3305550"/>
              <a:ext cx="361400" cy="757950"/>
            </a:xfrm>
            <a:custGeom>
              <a:avLst/>
              <a:gdLst/>
              <a:ahLst/>
              <a:cxnLst/>
              <a:rect l="l" t="t" r="r" b="b"/>
              <a:pathLst>
                <a:path w="14456" h="30318" extrusionOk="0">
                  <a:moveTo>
                    <a:pt x="10862" y="1"/>
                  </a:moveTo>
                  <a:lnTo>
                    <a:pt x="0" y="28719"/>
                  </a:lnTo>
                  <a:lnTo>
                    <a:pt x="3665" y="30318"/>
                  </a:lnTo>
                  <a:lnTo>
                    <a:pt x="14455" y="1580"/>
                  </a:lnTo>
                  <a:lnTo>
                    <a:pt x="10862" y="1"/>
                  </a:lnTo>
                  <a:close/>
                </a:path>
              </a:pathLst>
            </a:custGeom>
            <a:solidFill>
              <a:srgbClr val="DDA3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61;p15">
              <a:extLst>
                <a:ext uri="{FF2B5EF4-FFF2-40B4-BE49-F238E27FC236}">
                  <a16:creationId xmlns:a16="http://schemas.microsoft.com/office/drawing/2014/main" id="{B93A69FF-EB2A-F417-7CB0-4B9BB169DE34}"/>
                </a:ext>
              </a:extLst>
            </p:cNvPr>
            <p:cNvSpPr/>
            <p:nvPr/>
          </p:nvSpPr>
          <p:spPr>
            <a:xfrm>
              <a:off x="985075" y="3698075"/>
              <a:ext cx="768575" cy="646851"/>
            </a:xfrm>
            <a:custGeom>
              <a:avLst/>
              <a:gdLst/>
              <a:ahLst/>
              <a:cxnLst/>
              <a:rect l="l" t="t" r="r" b="b"/>
              <a:pathLst>
                <a:path w="30743" h="25874" extrusionOk="0">
                  <a:moveTo>
                    <a:pt x="24518" y="0"/>
                  </a:moveTo>
                  <a:lnTo>
                    <a:pt x="24386" y="20"/>
                  </a:lnTo>
                  <a:lnTo>
                    <a:pt x="24234" y="71"/>
                  </a:lnTo>
                  <a:lnTo>
                    <a:pt x="24062" y="132"/>
                  </a:lnTo>
                  <a:lnTo>
                    <a:pt x="23870" y="223"/>
                  </a:lnTo>
                  <a:lnTo>
                    <a:pt x="23667" y="334"/>
                  </a:lnTo>
                  <a:lnTo>
                    <a:pt x="23434" y="456"/>
                  </a:lnTo>
                  <a:lnTo>
                    <a:pt x="23191" y="607"/>
                  </a:lnTo>
                  <a:lnTo>
                    <a:pt x="22938" y="769"/>
                  </a:lnTo>
                  <a:lnTo>
                    <a:pt x="22655" y="952"/>
                  </a:lnTo>
                  <a:lnTo>
                    <a:pt x="22058" y="1367"/>
                  </a:lnTo>
                  <a:lnTo>
                    <a:pt x="21400" y="1842"/>
                  </a:lnTo>
                  <a:lnTo>
                    <a:pt x="20691" y="2379"/>
                  </a:lnTo>
                  <a:lnTo>
                    <a:pt x="19932" y="2966"/>
                  </a:lnTo>
                  <a:lnTo>
                    <a:pt x="19132" y="3604"/>
                  </a:lnTo>
                  <a:lnTo>
                    <a:pt x="18292" y="4272"/>
                  </a:lnTo>
                  <a:lnTo>
                    <a:pt x="17422" y="4980"/>
                  </a:lnTo>
                  <a:lnTo>
                    <a:pt x="16531" y="5729"/>
                  </a:lnTo>
                  <a:lnTo>
                    <a:pt x="14678" y="7278"/>
                  </a:lnTo>
                  <a:lnTo>
                    <a:pt x="12148" y="9424"/>
                  </a:lnTo>
                  <a:lnTo>
                    <a:pt x="9637" y="11580"/>
                  </a:lnTo>
                  <a:lnTo>
                    <a:pt x="7218" y="13625"/>
                  </a:lnTo>
                  <a:lnTo>
                    <a:pt x="6084" y="14587"/>
                  </a:lnTo>
                  <a:lnTo>
                    <a:pt x="5001" y="15488"/>
                  </a:lnTo>
                  <a:lnTo>
                    <a:pt x="3999" y="16307"/>
                  </a:lnTo>
                  <a:lnTo>
                    <a:pt x="3078" y="17046"/>
                  </a:lnTo>
                  <a:lnTo>
                    <a:pt x="2258" y="17694"/>
                  </a:lnTo>
                  <a:lnTo>
                    <a:pt x="1883" y="17968"/>
                  </a:lnTo>
                  <a:lnTo>
                    <a:pt x="1539" y="18221"/>
                  </a:lnTo>
                  <a:lnTo>
                    <a:pt x="1226" y="18443"/>
                  </a:lnTo>
                  <a:lnTo>
                    <a:pt x="952" y="18626"/>
                  </a:lnTo>
                  <a:lnTo>
                    <a:pt x="699" y="18777"/>
                  </a:lnTo>
                  <a:lnTo>
                    <a:pt x="487" y="18899"/>
                  </a:lnTo>
                  <a:lnTo>
                    <a:pt x="304" y="18980"/>
                  </a:lnTo>
                  <a:lnTo>
                    <a:pt x="233" y="19000"/>
                  </a:lnTo>
                  <a:lnTo>
                    <a:pt x="163" y="19020"/>
                  </a:lnTo>
                  <a:lnTo>
                    <a:pt x="61" y="19020"/>
                  </a:lnTo>
                  <a:lnTo>
                    <a:pt x="31" y="19000"/>
                  </a:lnTo>
                  <a:lnTo>
                    <a:pt x="1" y="18980"/>
                  </a:lnTo>
                  <a:lnTo>
                    <a:pt x="102" y="19395"/>
                  </a:lnTo>
                  <a:lnTo>
                    <a:pt x="233" y="19881"/>
                  </a:lnTo>
                  <a:lnTo>
                    <a:pt x="385" y="20407"/>
                  </a:lnTo>
                  <a:lnTo>
                    <a:pt x="568" y="20984"/>
                  </a:lnTo>
                  <a:lnTo>
                    <a:pt x="770" y="21581"/>
                  </a:lnTo>
                  <a:lnTo>
                    <a:pt x="993" y="22189"/>
                  </a:lnTo>
                  <a:lnTo>
                    <a:pt x="1114" y="22482"/>
                  </a:lnTo>
                  <a:lnTo>
                    <a:pt x="1246" y="22786"/>
                  </a:lnTo>
                  <a:lnTo>
                    <a:pt x="1377" y="23079"/>
                  </a:lnTo>
                  <a:lnTo>
                    <a:pt x="1519" y="23373"/>
                  </a:lnTo>
                  <a:lnTo>
                    <a:pt x="1661" y="23656"/>
                  </a:lnTo>
                  <a:lnTo>
                    <a:pt x="1802" y="23930"/>
                  </a:lnTo>
                  <a:lnTo>
                    <a:pt x="1964" y="24193"/>
                  </a:lnTo>
                  <a:lnTo>
                    <a:pt x="2116" y="24436"/>
                  </a:lnTo>
                  <a:lnTo>
                    <a:pt x="2278" y="24679"/>
                  </a:lnTo>
                  <a:lnTo>
                    <a:pt x="2450" y="24891"/>
                  </a:lnTo>
                  <a:lnTo>
                    <a:pt x="2622" y="25094"/>
                  </a:lnTo>
                  <a:lnTo>
                    <a:pt x="2805" y="25276"/>
                  </a:lnTo>
                  <a:lnTo>
                    <a:pt x="2987" y="25438"/>
                  </a:lnTo>
                  <a:lnTo>
                    <a:pt x="3169" y="25580"/>
                  </a:lnTo>
                  <a:lnTo>
                    <a:pt x="3361" y="25691"/>
                  </a:lnTo>
                  <a:lnTo>
                    <a:pt x="3452" y="25732"/>
                  </a:lnTo>
                  <a:lnTo>
                    <a:pt x="3554" y="25772"/>
                  </a:lnTo>
                  <a:lnTo>
                    <a:pt x="3655" y="25813"/>
                  </a:lnTo>
                  <a:lnTo>
                    <a:pt x="3756" y="25833"/>
                  </a:lnTo>
                  <a:lnTo>
                    <a:pt x="3857" y="25853"/>
                  </a:lnTo>
                  <a:lnTo>
                    <a:pt x="3959" y="25863"/>
                  </a:lnTo>
                  <a:lnTo>
                    <a:pt x="4060" y="25873"/>
                  </a:lnTo>
                  <a:lnTo>
                    <a:pt x="4171" y="25863"/>
                  </a:lnTo>
                  <a:lnTo>
                    <a:pt x="4272" y="25853"/>
                  </a:lnTo>
                  <a:lnTo>
                    <a:pt x="4374" y="25833"/>
                  </a:lnTo>
                  <a:lnTo>
                    <a:pt x="4475" y="25792"/>
                  </a:lnTo>
                  <a:lnTo>
                    <a:pt x="4617" y="25732"/>
                  </a:lnTo>
                  <a:lnTo>
                    <a:pt x="5052" y="25499"/>
                  </a:lnTo>
                  <a:lnTo>
                    <a:pt x="5659" y="25165"/>
                  </a:lnTo>
                  <a:lnTo>
                    <a:pt x="6388" y="24740"/>
                  </a:lnTo>
                  <a:lnTo>
                    <a:pt x="7228" y="24233"/>
                  </a:lnTo>
                  <a:lnTo>
                    <a:pt x="8149" y="23687"/>
                  </a:lnTo>
                  <a:lnTo>
                    <a:pt x="10103" y="22492"/>
                  </a:lnTo>
                  <a:lnTo>
                    <a:pt x="12026" y="21318"/>
                  </a:lnTo>
                  <a:lnTo>
                    <a:pt x="13686" y="20286"/>
                  </a:lnTo>
                  <a:lnTo>
                    <a:pt x="15286" y="19294"/>
                  </a:lnTo>
                  <a:lnTo>
                    <a:pt x="15600" y="19152"/>
                  </a:lnTo>
                  <a:lnTo>
                    <a:pt x="15964" y="19000"/>
                  </a:lnTo>
                  <a:lnTo>
                    <a:pt x="16824" y="18656"/>
                  </a:lnTo>
                  <a:lnTo>
                    <a:pt x="17847" y="18271"/>
                  </a:lnTo>
                  <a:lnTo>
                    <a:pt x="18991" y="17846"/>
                  </a:lnTo>
                  <a:lnTo>
                    <a:pt x="21521" y="16935"/>
                  </a:lnTo>
                  <a:lnTo>
                    <a:pt x="24163" y="15994"/>
                  </a:lnTo>
                  <a:lnTo>
                    <a:pt x="26653" y="15103"/>
                  </a:lnTo>
                  <a:lnTo>
                    <a:pt x="27757" y="14698"/>
                  </a:lnTo>
                  <a:lnTo>
                    <a:pt x="28729" y="14323"/>
                  </a:lnTo>
                  <a:lnTo>
                    <a:pt x="29528" y="14000"/>
                  </a:lnTo>
                  <a:lnTo>
                    <a:pt x="29862" y="13868"/>
                  </a:lnTo>
                  <a:lnTo>
                    <a:pt x="30136" y="13736"/>
                  </a:lnTo>
                  <a:lnTo>
                    <a:pt x="30358" y="13635"/>
                  </a:lnTo>
                  <a:lnTo>
                    <a:pt x="30510" y="13544"/>
                  </a:lnTo>
                  <a:lnTo>
                    <a:pt x="30561" y="13504"/>
                  </a:lnTo>
                  <a:lnTo>
                    <a:pt x="30601" y="13473"/>
                  </a:lnTo>
                  <a:lnTo>
                    <a:pt x="30621" y="13443"/>
                  </a:lnTo>
                  <a:lnTo>
                    <a:pt x="30621" y="13423"/>
                  </a:lnTo>
                  <a:lnTo>
                    <a:pt x="30591" y="13362"/>
                  </a:lnTo>
                  <a:lnTo>
                    <a:pt x="30551" y="13311"/>
                  </a:lnTo>
                  <a:lnTo>
                    <a:pt x="30510" y="13261"/>
                  </a:lnTo>
                  <a:lnTo>
                    <a:pt x="30459" y="13220"/>
                  </a:lnTo>
                  <a:lnTo>
                    <a:pt x="30399" y="13190"/>
                  </a:lnTo>
                  <a:lnTo>
                    <a:pt x="30328" y="13159"/>
                  </a:lnTo>
                  <a:lnTo>
                    <a:pt x="30247" y="13129"/>
                  </a:lnTo>
                  <a:lnTo>
                    <a:pt x="30166" y="13109"/>
                  </a:lnTo>
                  <a:lnTo>
                    <a:pt x="29984" y="13068"/>
                  </a:lnTo>
                  <a:lnTo>
                    <a:pt x="29781" y="13048"/>
                  </a:lnTo>
                  <a:lnTo>
                    <a:pt x="29548" y="13048"/>
                  </a:lnTo>
                  <a:lnTo>
                    <a:pt x="29295" y="13058"/>
                  </a:lnTo>
                  <a:lnTo>
                    <a:pt x="29032" y="13078"/>
                  </a:lnTo>
                  <a:lnTo>
                    <a:pt x="28749" y="13099"/>
                  </a:lnTo>
                  <a:lnTo>
                    <a:pt x="28445" y="13139"/>
                  </a:lnTo>
                  <a:lnTo>
                    <a:pt x="28141" y="13190"/>
                  </a:lnTo>
                  <a:lnTo>
                    <a:pt x="27494" y="13291"/>
                  </a:lnTo>
                  <a:lnTo>
                    <a:pt x="26836" y="13423"/>
                  </a:lnTo>
                  <a:lnTo>
                    <a:pt x="25520" y="13665"/>
                  </a:lnTo>
                  <a:lnTo>
                    <a:pt x="24902" y="13777"/>
                  </a:lnTo>
                  <a:lnTo>
                    <a:pt x="24335" y="13858"/>
                  </a:lnTo>
                  <a:lnTo>
                    <a:pt x="24072" y="13888"/>
                  </a:lnTo>
                  <a:lnTo>
                    <a:pt x="23829" y="13898"/>
                  </a:lnTo>
                  <a:lnTo>
                    <a:pt x="23617" y="13908"/>
                  </a:lnTo>
                  <a:lnTo>
                    <a:pt x="23414" y="13898"/>
                  </a:lnTo>
                  <a:lnTo>
                    <a:pt x="23242" y="13878"/>
                  </a:lnTo>
                  <a:lnTo>
                    <a:pt x="23100" y="13838"/>
                  </a:lnTo>
                  <a:lnTo>
                    <a:pt x="23040" y="13817"/>
                  </a:lnTo>
                  <a:lnTo>
                    <a:pt x="22989" y="13787"/>
                  </a:lnTo>
                  <a:lnTo>
                    <a:pt x="22938" y="13757"/>
                  </a:lnTo>
                  <a:lnTo>
                    <a:pt x="22908" y="13716"/>
                  </a:lnTo>
                  <a:lnTo>
                    <a:pt x="23080" y="13514"/>
                  </a:lnTo>
                  <a:lnTo>
                    <a:pt x="23283" y="13301"/>
                  </a:lnTo>
                  <a:lnTo>
                    <a:pt x="23515" y="13099"/>
                  </a:lnTo>
                  <a:lnTo>
                    <a:pt x="23758" y="12886"/>
                  </a:lnTo>
                  <a:lnTo>
                    <a:pt x="24032" y="12663"/>
                  </a:lnTo>
                  <a:lnTo>
                    <a:pt x="24325" y="12451"/>
                  </a:lnTo>
                  <a:lnTo>
                    <a:pt x="24629" y="12228"/>
                  </a:lnTo>
                  <a:lnTo>
                    <a:pt x="24943" y="12015"/>
                  </a:lnTo>
                  <a:lnTo>
                    <a:pt x="25611" y="11570"/>
                  </a:lnTo>
                  <a:lnTo>
                    <a:pt x="26309" y="11135"/>
                  </a:lnTo>
                  <a:lnTo>
                    <a:pt x="27706" y="10274"/>
                  </a:lnTo>
                  <a:lnTo>
                    <a:pt x="28374" y="9870"/>
                  </a:lnTo>
                  <a:lnTo>
                    <a:pt x="28992" y="9475"/>
                  </a:lnTo>
                  <a:lnTo>
                    <a:pt x="29538" y="9110"/>
                  </a:lnTo>
                  <a:lnTo>
                    <a:pt x="29791" y="8928"/>
                  </a:lnTo>
                  <a:lnTo>
                    <a:pt x="30014" y="8756"/>
                  </a:lnTo>
                  <a:lnTo>
                    <a:pt x="30206" y="8594"/>
                  </a:lnTo>
                  <a:lnTo>
                    <a:pt x="30379" y="8442"/>
                  </a:lnTo>
                  <a:lnTo>
                    <a:pt x="30520" y="8290"/>
                  </a:lnTo>
                  <a:lnTo>
                    <a:pt x="30632" y="8159"/>
                  </a:lnTo>
                  <a:lnTo>
                    <a:pt x="30672" y="8088"/>
                  </a:lnTo>
                  <a:lnTo>
                    <a:pt x="30702" y="8027"/>
                  </a:lnTo>
                  <a:lnTo>
                    <a:pt x="30723" y="7966"/>
                  </a:lnTo>
                  <a:lnTo>
                    <a:pt x="30733" y="7906"/>
                  </a:lnTo>
                  <a:lnTo>
                    <a:pt x="30743" y="7855"/>
                  </a:lnTo>
                  <a:lnTo>
                    <a:pt x="30733" y="7794"/>
                  </a:lnTo>
                  <a:lnTo>
                    <a:pt x="30713" y="7744"/>
                  </a:lnTo>
                  <a:lnTo>
                    <a:pt x="30692" y="7703"/>
                  </a:lnTo>
                  <a:lnTo>
                    <a:pt x="30652" y="7653"/>
                  </a:lnTo>
                  <a:lnTo>
                    <a:pt x="30601" y="7622"/>
                  </a:lnTo>
                  <a:lnTo>
                    <a:pt x="30551" y="7602"/>
                  </a:lnTo>
                  <a:lnTo>
                    <a:pt x="30490" y="7582"/>
                  </a:lnTo>
                  <a:lnTo>
                    <a:pt x="30419" y="7572"/>
                  </a:lnTo>
                  <a:lnTo>
                    <a:pt x="30338" y="7562"/>
                  </a:lnTo>
                  <a:lnTo>
                    <a:pt x="30156" y="7572"/>
                  </a:lnTo>
                  <a:lnTo>
                    <a:pt x="29953" y="7612"/>
                  </a:lnTo>
                  <a:lnTo>
                    <a:pt x="29721" y="7663"/>
                  </a:lnTo>
                  <a:lnTo>
                    <a:pt x="29457" y="7744"/>
                  </a:lnTo>
                  <a:lnTo>
                    <a:pt x="29184" y="7845"/>
                  </a:lnTo>
                  <a:lnTo>
                    <a:pt x="28880" y="7956"/>
                  </a:lnTo>
                  <a:lnTo>
                    <a:pt x="28567" y="8078"/>
                  </a:lnTo>
                  <a:lnTo>
                    <a:pt x="27898" y="8371"/>
                  </a:lnTo>
                  <a:lnTo>
                    <a:pt x="27200" y="8685"/>
                  </a:lnTo>
                  <a:lnTo>
                    <a:pt x="26471" y="9019"/>
                  </a:lnTo>
                  <a:lnTo>
                    <a:pt x="25742" y="9353"/>
                  </a:lnTo>
                  <a:lnTo>
                    <a:pt x="25034" y="9667"/>
                  </a:lnTo>
                  <a:lnTo>
                    <a:pt x="24366" y="9950"/>
                  </a:lnTo>
                  <a:lnTo>
                    <a:pt x="24052" y="10072"/>
                  </a:lnTo>
                  <a:lnTo>
                    <a:pt x="23748" y="10183"/>
                  </a:lnTo>
                  <a:lnTo>
                    <a:pt x="23465" y="10274"/>
                  </a:lnTo>
                  <a:lnTo>
                    <a:pt x="23202" y="10345"/>
                  </a:lnTo>
                  <a:lnTo>
                    <a:pt x="22959" y="10406"/>
                  </a:lnTo>
                  <a:lnTo>
                    <a:pt x="22746" y="10426"/>
                  </a:lnTo>
                  <a:lnTo>
                    <a:pt x="22645" y="10436"/>
                  </a:lnTo>
                  <a:lnTo>
                    <a:pt x="22554" y="10436"/>
                  </a:lnTo>
                  <a:lnTo>
                    <a:pt x="22473" y="10426"/>
                  </a:lnTo>
                  <a:lnTo>
                    <a:pt x="22402" y="10406"/>
                  </a:lnTo>
                  <a:lnTo>
                    <a:pt x="22331" y="10386"/>
                  </a:lnTo>
                  <a:lnTo>
                    <a:pt x="22270" y="10355"/>
                  </a:lnTo>
                  <a:lnTo>
                    <a:pt x="22220" y="10325"/>
                  </a:lnTo>
                  <a:lnTo>
                    <a:pt x="22179" y="10274"/>
                  </a:lnTo>
                  <a:lnTo>
                    <a:pt x="22159" y="10234"/>
                  </a:lnTo>
                  <a:lnTo>
                    <a:pt x="22159" y="10193"/>
                  </a:lnTo>
                  <a:lnTo>
                    <a:pt x="22169" y="10143"/>
                  </a:lnTo>
                  <a:lnTo>
                    <a:pt x="22179" y="10092"/>
                  </a:lnTo>
                  <a:lnTo>
                    <a:pt x="22210" y="10031"/>
                  </a:lnTo>
                  <a:lnTo>
                    <a:pt x="22250" y="9971"/>
                  </a:lnTo>
                  <a:lnTo>
                    <a:pt x="22361" y="9829"/>
                  </a:lnTo>
                  <a:lnTo>
                    <a:pt x="22513" y="9657"/>
                  </a:lnTo>
                  <a:lnTo>
                    <a:pt x="22706" y="9485"/>
                  </a:lnTo>
                  <a:lnTo>
                    <a:pt x="22918" y="9282"/>
                  </a:lnTo>
                  <a:lnTo>
                    <a:pt x="23171" y="9070"/>
                  </a:lnTo>
                  <a:lnTo>
                    <a:pt x="23738" y="8614"/>
                  </a:lnTo>
                  <a:lnTo>
                    <a:pt x="24376" y="8108"/>
                  </a:lnTo>
                  <a:lnTo>
                    <a:pt x="25783" y="7025"/>
                  </a:lnTo>
                  <a:lnTo>
                    <a:pt x="26491" y="6468"/>
                  </a:lnTo>
                  <a:lnTo>
                    <a:pt x="27160" y="5901"/>
                  </a:lnTo>
                  <a:lnTo>
                    <a:pt x="27483" y="5628"/>
                  </a:lnTo>
                  <a:lnTo>
                    <a:pt x="27777" y="5365"/>
                  </a:lnTo>
                  <a:lnTo>
                    <a:pt x="28060" y="5102"/>
                  </a:lnTo>
                  <a:lnTo>
                    <a:pt x="28314" y="4839"/>
                  </a:lnTo>
                  <a:lnTo>
                    <a:pt x="28536" y="4596"/>
                  </a:lnTo>
                  <a:lnTo>
                    <a:pt x="28739" y="4363"/>
                  </a:lnTo>
                  <a:lnTo>
                    <a:pt x="28890" y="4130"/>
                  </a:lnTo>
                  <a:lnTo>
                    <a:pt x="28961" y="4029"/>
                  </a:lnTo>
                  <a:lnTo>
                    <a:pt x="29012" y="3928"/>
                  </a:lnTo>
                  <a:lnTo>
                    <a:pt x="29063" y="3826"/>
                  </a:lnTo>
                  <a:lnTo>
                    <a:pt x="29093" y="3725"/>
                  </a:lnTo>
                  <a:lnTo>
                    <a:pt x="29123" y="3634"/>
                  </a:lnTo>
                  <a:lnTo>
                    <a:pt x="29133" y="3543"/>
                  </a:lnTo>
                  <a:lnTo>
                    <a:pt x="29133" y="3462"/>
                  </a:lnTo>
                  <a:lnTo>
                    <a:pt x="29123" y="3381"/>
                  </a:lnTo>
                  <a:lnTo>
                    <a:pt x="29103" y="3310"/>
                  </a:lnTo>
                  <a:lnTo>
                    <a:pt x="29063" y="3239"/>
                  </a:lnTo>
                  <a:lnTo>
                    <a:pt x="29032" y="3199"/>
                  </a:lnTo>
                  <a:lnTo>
                    <a:pt x="28992" y="3168"/>
                  </a:lnTo>
                  <a:lnTo>
                    <a:pt x="28951" y="3138"/>
                  </a:lnTo>
                  <a:lnTo>
                    <a:pt x="28901" y="3128"/>
                  </a:lnTo>
                  <a:lnTo>
                    <a:pt x="28850" y="3108"/>
                  </a:lnTo>
                  <a:lnTo>
                    <a:pt x="28648" y="3108"/>
                  </a:lnTo>
                  <a:lnTo>
                    <a:pt x="28486" y="3138"/>
                  </a:lnTo>
                  <a:lnTo>
                    <a:pt x="28314" y="3178"/>
                  </a:lnTo>
                  <a:lnTo>
                    <a:pt x="28111" y="3249"/>
                  </a:lnTo>
                  <a:lnTo>
                    <a:pt x="27898" y="3330"/>
                  </a:lnTo>
                  <a:lnTo>
                    <a:pt x="27666" y="3432"/>
                  </a:lnTo>
                  <a:lnTo>
                    <a:pt x="27413" y="3553"/>
                  </a:lnTo>
                  <a:lnTo>
                    <a:pt x="26876" y="3826"/>
                  </a:lnTo>
                  <a:lnTo>
                    <a:pt x="26279" y="4150"/>
                  </a:lnTo>
                  <a:lnTo>
                    <a:pt x="25641" y="4515"/>
                  </a:lnTo>
                  <a:lnTo>
                    <a:pt x="24285" y="5314"/>
                  </a:lnTo>
                  <a:lnTo>
                    <a:pt x="23576" y="5729"/>
                  </a:lnTo>
                  <a:lnTo>
                    <a:pt x="22847" y="6155"/>
                  </a:lnTo>
                  <a:lnTo>
                    <a:pt x="22129" y="6559"/>
                  </a:lnTo>
                  <a:lnTo>
                    <a:pt x="21420" y="6944"/>
                  </a:lnTo>
                  <a:lnTo>
                    <a:pt x="20722" y="7298"/>
                  </a:lnTo>
                  <a:lnTo>
                    <a:pt x="20388" y="7460"/>
                  </a:lnTo>
                  <a:lnTo>
                    <a:pt x="20053" y="7602"/>
                  </a:lnTo>
                  <a:lnTo>
                    <a:pt x="20114" y="7430"/>
                  </a:lnTo>
                  <a:lnTo>
                    <a:pt x="20205" y="7248"/>
                  </a:lnTo>
                  <a:lnTo>
                    <a:pt x="20307" y="7045"/>
                  </a:lnTo>
                  <a:lnTo>
                    <a:pt x="20438" y="6823"/>
                  </a:lnTo>
                  <a:lnTo>
                    <a:pt x="20590" y="6590"/>
                  </a:lnTo>
                  <a:lnTo>
                    <a:pt x="20752" y="6347"/>
                  </a:lnTo>
                  <a:lnTo>
                    <a:pt x="21126" y="5831"/>
                  </a:lnTo>
                  <a:lnTo>
                    <a:pt x="21542" y="5284"/>
                  </a:lnTo>
                  <a:lnTo>
                    <a:pt x="21987" y="4707"/>
                  </a:lnTo>
                  <a:lnTo>
                    <a:pt x="22918" y="3543"/>
                  </a:lnTo>
                  <a:lnTo>
                    <a:pt x="23364" y="2976"/>
                  </a:lnTo>
                  <a:lnTo>
                    <a:pt x="23779" y="2419"/>
                  </a:lnTo>
                  <a:lnTo>
                    <a:pt x="23971" y="2156"/>
                  </a:lnTo>
                  <a:lnTo>
                    <a:pt x="24143" y="1893"/>
                  </a:lnTo>
                  <a:lnTo>
                    <a:pt x="24315" y="1650"/>
                  </a:lnTo>
                  <a:lnTo>
                    <a:pt x="24457" y="1407"/>
                  </a:lnTo>
                  <a:lnTo>
                    <a:pt x="24578" y="1184"/>
                  </a:lnTo>
                  <a:lnTo>
                    <a:pt x="24690" y="972"/>
                  </a:lnTo>
                  <a:lnTo>
                    <a:pt x="24771" y="779"/>
                  </a:lnTo>
                  <a:lnTo>
                    <a:pt x="24831" y="597"/>
                  </a:lnTo>
                  <a:lnTo>
                    <a:pt x="24862" y="435"/>
                  </a:lnTo>
                  <a:lnTo>
                    <a:pt x="24862" y="364"/>
                  </a:lnTo>
                  <a:lnTo>
                    <a:pt x="24862" y="294"/>
                  </a:lnTo>
                  <a:lnTo>
                    <a:pt x="24852" y="233"/>
                  </a:lnTo>
                  <a:lnTo>
                    <a:pt x="24831" y="172"/>
                  </a:lnTo>
                  <a:lnTo>
                    <a:pt x="24811" y="121"/>
                  </a:lnTo>
                  <a:lnTo>
                    <a:pt x="24771" y="71"/>
                  </a:lnTo>
                  <a:lnTo>
                    <a:pt x="24740" y="51"/>
                  </a:lnTo>
                  <a:lnTo>
                    <a:pt x="24710" y="20"/>
                  </a:lnTo>
                  <a:lnTo>
                    <a:pt x="24669" y="10"/>
                  </a:lnTo>
                  <a:lnTo>
                    <a:pt x="24619"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62;p15">
              <a:extLst>
                <a:ext uri="{FF2B5EF4-FFF2-40B4-BE49-F238E27FC236}">
                  <a16:creationId xmlns:a16="http://schemas.microsoft.com/office/drawing/2014/main" id="{D3864FAE-425E-CEEF-D8F4-8A99E71A90FA}"/>
                </a:ext>
              </a:extLst>
            </p:cNvPr>
            <p:cNvSpPr/>
            <p:nvPr/>
          </p:nvSpPr>
          <p:spPr>
            <a:xfrm>
              <a:off x="487300" y="3929100"/>
              <a:ext cx="805025" cy="742525"/>
            </a:xfrm>
            <a:custGeom>
              <a:avLst/>
              <a:gdLst/>
              <a:ahLst/>
              <a:cxnLst/>
              <a:rect l="l" t="t" r="r" b="b"/>
              <a:pathLst>
                <a:path w="32201" h="29701" extrusionOk="0">
                  <a:moveTo>
                    <a:pt x="30034" y="1"/>
                  </a:moveTo>
                  <a:lnTo>
                    <a:pt x="29407" y="375"/>
                  </a:lnTo>
                  <a:lnTo>
                    <a:pt x="28678" y="790"/>
                  </a:lnTo>
                  <a:lnTo>
                    <a:pt x="27878" y="1236"/>
                  </a:lnTo>
                  <a:lnTo>
                    <a:pt x="26997" y="1712"/>
                  </a:lnTo>
                  <a:lnTo>
                    <a:pt x="25034" y="2754"/>
                  </a:lnTo>
                  <a:lnTo>
                    <a:pt x="22857" y="3918"/>
                  </a:lnTo>
                  <a:lnTo>
                    <a:pt x="21703" y="4536"/>
                  </a:lnTo>
                  <a:lnTo>
                    <a:pt x="20519" y="5184"/>
                  </a:lnTo>
                  <a:lnTo>
                    <a:pt x="19304" y="5852"/>
                  </a:lnTo>
                  <a:lnTo>
                    <a:pt x="18069" y="6540"/>
                  </a:lnTo>
                  <a:lnTo>
                    <a:pt x="16824" y="7259"/>
                  </a:lnTo>
                  <a:lnTo>
                    <a:pt x="15569" y="7988"/>
                  </a:lnTo>
                  <a:lnTo>
                    <a:pt x="14324" y="8747"/>
                  </a:lnTo>
                  <a:lnTo>
                    <a:pt x="13079" y="9516"/>
                  </a:lnTo>
                  <a:lnTo>
                    <a:pt x="12461" y="9911"/>
                  </a:lnTo>
                  <a:lnTo>
                    <a:pt x="11854" y="10306"/>
                  </a:lnTo>
                  <a:lnTo>
                    <a:pt x="11247" y="10711"/>
                  </a:lnTo>
                  <a:lnTo>
                    <a:pt x="10650" y="11115"/>
                  </a:lnTo>
                  <a:lnTo>
                    <a:pt x="10052" y="11520"/>
                  </a:lnTo>
                  <a:lnTo>
                    <a:pt x="9475" y="11935"/>
                  </a:lnTo>
                  <a:lnTo>
                    <a:pt x="8898" y="12350"/>
                  </a:lnTo>
                  <a:lnTo>
                    <a:pt x="8331" y="12765"/>
                  </a:lnTo>
                  <a:lnTo>
                    <a:pt x="7775" y="13191"/>
                  </a:lnTo>
                  <a:lnTo>
                    <a:pt x="7238" y="13616"/>
                  </a:lnTo>
                  <a:lnTo>
                    <a:pt x="6702" y="14041"/>
                  </a:lnTo>
                  <a:lnTo>
                    <a:pt x="6185" y="14476"/>
                  </a:lnTo>
                  <a:lnTo>
                    <a:pt x="5689" y="14901"/>
                  </a:lnTo>
                  <a:lnTo>
                    <a:pt x="5204" y="15337"/>
                  </a:lnTo>
                  <a:lnTo>
                    <a:pt x="4728" y="15782"/>
                  </a:lnTo>
                  <a:lnTo>
                    <a:pt x="4272" y="16217"/>
                  </a:lnTo>
                  <a:lnTo>
                    <a:pt x="3837" y="16663"/>
                  </a:lnTo>
                  <a:lnTo>
                    <a:pt x="3422" y="17098"/>
                  </a:lnTo>
                  <a:lnTo>
                    <a:pt x="3027" y="17543"/>
                  </a:lnTo>
                  <a:lnTo>
                    <a:pt x="2643" y="17999"/>
                  </a:lnTo>
                  <a:lnTo>
                    <a:pt x="2288" y="18444"/>
                  </a:lnTo>
                  <a:lnTo>
                    <a:pt x="1954" y="18890"/>
                  </a:lnTo>
                  <a:lnTo>
                    <a:pt x="1640" y="19345"/>
                  </a:lnTo>
                  <a:lnTo>
                    <a:pt x="1357" y="19791"/>
                  </a:lnTo>
                  <a:lnTo>
                    <a:pt x="1094" y="20246"/>
                  </a:lnTo>
                  <a:lnTo>
                    <a:pt x="861" y="20702"/>
                  </a:lnTo>
                  <a:lnTo>
                    <a:pt x="750" y="20924"/>
                  </a:lnTo>
                  <a:lnTo>
                    <a:pt x="648" y="21157"/>
                  </a:lnTo>
                  <a:lnTo>
                    <a:pt x="547" y="21380"/>
                  </a:lnTo>
                  <a:lnTo>
                    <a:pt x="466" y="21613"/>
                  </a:lnTo>
                  <a:lnTo>
                    <a:pt x="385" y="21835"/>
                  </a:lnTo>
                  <a:lnTo>
                    <a:pt x="304" y="22068"/>
                  </a:lnTo>
                  <a:lnTo>
                    <a:pt x="244" y="22291"/>
                  </a:lnTo>
                  <a:lnTo>
                    <a:pt x="183" y="22513"/>
                  </a:lnTo>
                  <a:lnTo>
                    <a:pt x="132" y="22746"/>
                  </a:lnTo>
                  <a:lnTo>
                    <a:pt x="92" y="22969"/>
                  </a:lnTo>
                  <a:lnTo>
                    <a:pt x="51" y="23202"/>
                  </a:lnTo>
                  <a:lnTo>
                    <a:pt x="21" y="23425"/>
                  </a:lnTo>
                  <a:lnTo>
                    <a:pt x="1" y="23718"/>
                  </a:lnTo>
                  <a:lnTo>
                    <a:pt x="1" y="24012"/>
                  </a:lnTo>
                  <a:lnTo>
                    <a:pt x="21" y="24305"/>
                  </a:lnTo>
                  <a:lnTo>
                    <a:pt x="61" y="24609"/>
                  </a:lnTo>
                  <a:lnTo>
                    <a:pt x="112" y="24902"/>
                  </a:lnTo>
                  <a:lnTo>
                    <a:pt x="183" y="25206"/>
                  </a:lnTo>
                  <a:lnTo>
                    <a:pt x="274" y="25500"/>
                  </a:lnTo>
                  <a:lnTo>
                    <a:pt x="385" y="25793"/>
                  </a:lnTo>
                  <a:lnTo>
                    <a:pt x="507" y="26087"/>
                  </a:lnTo>
                  <a:lnTo>
                    <a:pt x="648" y="26380"/>
                  </a:lnTo>
                  <a:lnTo>
                    <a:pt x="800" y="26664"/>
                  </a:lnTo>
                  <a:lnTo>
                    <a:pt x="972" y="26937"/>
                  </a:lnTo>
                  <a:lnTo>
                    <a:pt x="1155" y="27210"/>
                  </a:lnTo>
                  <a:lnTo>
                    <a:pt x="1347" y="27463"/>
                  </a:lnTo>
                  <a:lnTo>
                    <a:pt x="1549" y="27716"/>
                  </a:lnTo>
                  <a:lnTo>
                    <a:pt x="1772" y="27959"/>
                  </a:lnTo>
                  <a:lnTo>
                    <a:pt x="1995" y="28192"/>
                  </a:lnTo>
                  <a:lnTo>
                    <a:pt x="2238" y="28415"/>
                  </a:lnTo>
                  <a:lnTo>
                    <a:pt x="2491" y="28617"/>
                  </a:lnTo>
                  <a:lnTo>
                    <a:pt x="2744" y="28810"/>
                  </a:lnTo>
                  <a:lnTo>
                    <a:pt x="3017" y="28982"/>
                  </a:lnTo>
                  <a:lnTo>
                    <a:pt x="3290" y="29144"/>
                  </a:lnTo>
                  <a:lnTo>
                    <a:pt x="3574" y="29285"/>
                  </a:lnTo>
                  <a:lnTo>
                    <a:pt x="3867" y="29407"/>
                  </a:lnTo>
                  <a:lnTo>
                    <a:pt x="4161" y="29508"/>
                  </a:lnTo>
                  <a:lnTo>
                    <a:pt x="4465" y="29589"/>
                  </a:lnTo>
                  <a:lnTo>
                    <a:pt x="4778" y="29650"/>
                  </a:lnTo>
                  <a:lnTo>
                    <a:pt x="5092" y="29690"/>
                  </a:lnTo>
                  <a:lnTo>
                    <a:pt x="5244" y="29701"/>
                  </a:lnTo>
                  <a:lnTo>
                    <a:pt x="5568" y="29701"/>
                  </a:lnTo>
                  <a:lnTo>
                    <a:pt x="5730" y="29690"/>
                  </a:lnTo>
                  <a:lnTo>
                    <a:pt x="5892" y="29680"/>
                  </a:lnTo>
                  <a:lnTo>
                    <a:pt x="6054" y="29660"/>
                  </a:lnTo>
                  <a:lnTo>
                    <a:pt x="6216" y="29630"/>
                  </a:lnTo>
                  <a:lnTo>
                    <a:pt x="6378" y="29599"/>
                  </a:lnTo>
                  <a:lnTo>
                    <a:pt x="6671" y="29528"/>
                  </a:lnTo>
                  <a:lnTo>
                    <a:pt x="6985" y="29447"/>
                  </a:lnTo>
                  <a:lnTo>
                    <a:pt x="7309" y="29346"/>
                  </a:lnTo>
                  <a:lnTo>
                    <a:pt x="7643" y="29245"/>
                  </a:lnTo>
                  <a:lnTo>
                    <a:pt x="8342" y="29012"/>
                  </a:lnTo>
                  <a:lnTo>
                    <a:pt x="9081" y="28739"/>
                  </a:lnTo>
                  <a:lnTo>
                    <a:pt x="9850" y="28435"/>
                  </a:lnTo>
                  <a:lnTo>
                    <a:pt x="10650" y="28101"/>
                  </a:lnTo>
                  <a:lnTo>
                    <a:pt x="11490" y="27727"/>
                  </a:lnTo>
                  <a:lnTo>
                    <a:pt x="12340" y="27332"/>
                  </a:lnTo>
                  <a:lnTo>
                    <a:pt x="13231" y="26907"/>
                  </a:lnTo>
                  <a:lnTo>
                    <a:pt x="14122" y="26451"/>
                  </a:lnTo>
                  <a:lnTo>
                    <a:pt x="15043" y="25975"/>
                  </a:lnTo>
                  <a:lnTo>
                    <a:pt x="15974" y="25479"/>
                  </a:lnTo>
                  <a:lnTo>
                    <a:pt x="16905" y="24953"/>
                  </a:lnTo>
                  <a:lnTo>
                    <a:pt x="17847" y="24417"/>
                  </a:lnTo>
                  <a:lnTo>
                    <a:pt x="18798" y="23850"/>
                  </a:lnTo>
                  <a:lnTo>
                    <a:pt x="19740" y="23283"/>
                  </a:lnTo>
                  <a:lnTo>
                    <a:pt x="20681" y="22686"/>
                  </a:lnTo>
                  <a:lnTo>
                    <a:pt x="21622" y="22088"/>
                  </a:lnTo>
                  <a:lnTo>
                    <a:pt x="22544" y="21471"/>
                  </a:lnTo>
                  <a:lnTo>
                    <a:pt x="23455" y="20853"/>
                  </a:lnTo>
                  <a:lnTo>
                    <a:pt x="24345" y="20226"/>
                  </a:lnTo>
                  <a:lnTo>
                    <a:pt x="25216" y="19588"/>
                  </a:lnTo>
                  <a:lnTo>
                    <a:pt x="26066" y="18940"/>
                  </a:lnTo>
                  <a:lnTo>
                    <a:pt x="26886" y="18303"/>
                  </a:lnTo>
                  <a:lnTo>
                    <a:pt x="27676" y="17655"/>
                  </a:lnTo>
                  <a:lnTo>
                    <a:pt x="28435" y="17017"/>
                  </a:lnTo>
                  <a:lnTo>
                    <a:pt x="29164" y="16369"/>
                  </a:lnTo>
                  <a:lnTo>
                    <a:pt x="29508" y="16055"/>
                  </a:lnTo>
                  <a:lnTo>
                    <a:pt x="29842" y="15731"/>
                  </a:lnTo>
                  <a:lnTo>
                    <a:pt x="30166" y="15418"/>
                  </a:lnTo>
                  <a:lnTo>
                    <a:pt x="30480" y="15104"/>
                  </a:lnTo>
                  <a:lnTo>
                    <a:pt x="30783" y="14790"/>
                  </a:lnTo>
                  <a:lnTo>
                    <a:pt x="31067" y="14486"/>
                  </a:lnTo>
                  <a:lnTo>
                    <a:pt x="31350" y="14173"/>
                  </a:lnTo>
                  <a:lnTo>
                    <a:pt x="31613" y="13869"/>
                  </a:lnTo>
                  <a:lnTo>
                    <a:pt x="31856" y="13565"/>
                  </a:lnTo>
                  <a:lnTo>
                    <a:pt x="32099" y="13261"/>
                  </a:lnTo>
                  <a:lnTo>
                    <a:pt x="32130" y="13089"/>
                  </a:lnTo>
                  <a:lnTo>
                    <a:pt x="32160" y="12877"/>
                  </a:lnTo>
                  <a:lnTo>
                    <a:pt x="32180" y="12634"/>
                  </a:lnTo>
                  <a:lnTo>
                    <a:pt x="32190" y="12371"/>
                  </a:lnTo>
                  <a:lnTo>
                    <a:pt x="32200" y="12067"/>
                  </a:lnTo>
                  <a:lnTo>
                    <a:pt x="32200" y="11743"/>
                  </a:lnTo>
                  <a:lnTo>
                    <a:pt x="32180" y="11024"/>
                  </a:lnTo>
                  <a:lnTo>
                    <a:pt x="32130" y="10225"/>
                  </a:lnTo>
                  <a:lnTo>
                    <a:pt x="32059" y="9364"/>
                  </a:lnTo>
                  <a:lnTo>
                    <a:pt x="31968" y="8443"/>
                  </a:lnTo>
                  <a:lnTo>
                    <a:pt x="31846" y="7481"/>
                  </a:lnTo>
                  <a:lnTo>
                    <a:pt x="31694" y="6489"/>
                  </a:lnTo>
                  <a:lnTo>
                    <a:pt x="31532" y="5487"/>
                  </a:lnTo>
                  <a:lnTo>
                    <a:pt x="31431" y="4991"/>
                  </a:lnTo>
                  <a:lnTo>
                    <a:pt x="31340" y="4485"/>
                  </a:lnTo>
                  <a:lnTo>
                    <a:pt x="31229" y="3999"/>
                  </a:lnTo>
                  <a:lnTo>
                    <a:pt x="31117" y="3503"/>
                  </a:lnTo>
                  <a:lnTo>
                    <a:pt x="31006" y="3028"/>
                  </a:lnTo>
                  <a:lnTo>
                    <a:pt x="30885" y="2552"/>
                  </a:lnTo>
                  <a:lnTo>
                    <a:pt x="30753" y="2086"/>
                  </a:lnTo>
                  <a:lnTo>
                    <a:pt x="30621" y="1641"/>
                  </a:lnTo>
                  <a:lnTo>
                    <a:pt x="30480" y="1206"/>
                  </a:lnTo>
                  <a:lnTo>
                    <a:pt x="30338" y="780"/>
                  </a:lnTo>
                  <a:lnTo>
                    <a:pt x="30196" y="375"/>
                  </a:lnTo>
                  <a:lnTo>
                    <a:pt x="30034" y="1"/>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63;p15">
              <a:extLst>
                <a:ext uri="{FF2B5EF4-FFF2-40B4-BE49-F238E27FC236}">
                  <a16:creationId xmlns:a16="http://schemas.microsoft.com/office/drawing/2014/main" id="{85118505-BAAF-7C85-1D4B-0723389C46EE}"/>
                </a:ext>
              </a:extLst>
            </p:cNvPr>
            <p:cNvSpPr/>
            <p:nvPr/>
          </p:nvSpPr>
          <p:spPr>
            <a:xfrm>
              <a:off x="599400" y="4140425"/>
              <a:ext cx="255625" cy="126550"/>
            </a:xfrm>
            <a:custGeom>
              <a:avLst/>
              <a:gdLst/>
              <a:ahLst/>
              <a:cxnLst/>
              <a:rect l="l" t="t" r="r" b="b"/>
              <a:pathLst>
                <a:path w="10225" h="5062" extrusionOk="0">
                  <a:moveTo>
                    <a:pt x="9779" y="0"/>
                  </a:moveTo>
                  <a:lnTo>
                    <a:pt x="9638" y="21"/>
                  </a:lnTo>
                  <a:lnTo>
                    <a:pt x="9496" y="41"/>
                  </a:lnTo>
                  <a:lnTo>
                    <a:pt x="9192" y="122"/>
                  </a:lnTo>
                  <a:lnTo>
                    <a:pt x="8899" y="193"/>
                  </a:lnTo>
                  <a:lnTo>
                    <a:pt x="8342" y="355"/>
                  </a:lnTo>
                  <a:lnTo>
                    <a:pt x="7775" y="517"/>
                  </a:lnTo>
                  <a:lnTo>
                    <a:pt x="7249" y="678"/>
                  </a:lnTo>
                  <a:lnTo>
                    <a:pt x="6712" y="851"/>
                  </a:lnTo>
                  <a:lnTo>
                    <a:pt x="6196" y="1033"/>
                  </a:lnTo>
                  <a:lnTo>
                    <a:pt x="5670" y="1225"/>
                  </a:lnTo>
                  <a:lnTo>
                    <a:pt x="5184" y="1428"/>
                  </a:lnTo>
                  <a:lnTo>
                    <a:pt x="4698" y="1640"/>
                  </a:lnTo>
                  <a:lnTo>
                    <a:pt x="4222" y="1873"/>
                  </a:lnTo>
                  <a:lnTo>
                    <a:pt x="3756" y="2116"/>
                  </a:lnTo>
                  <a:lnTo>
                    <a:pt x="3291" y="2369"/>
                  </a:lnTo>
                  <a:lnTo>
                    <a:pt x="2845" y="2652"/>
                  </a:lnTo>
                  <a:lnTo>
                    <a:pt x="2400" y="2946"/>
                  </a:lnTo>
                  <a:lnTo>
                    <a:pt x="1975" y="3250"/>
                  </a:lnTo>
                  <a:lnTo>
                    <a:pt x="1732" y="3442"/>
                  </a:lnTo>
                  <a:lnTo>
                    <a:pt x="1489" y="3634"/>
                  </a:lnTo>
                  <a:lnTo>
                    <a:pt x="1256" y="3837"/>
                  </a:lnTo>
                  <a:lnTo>
                    <a:pt x="1023" y="4039"/>
                  </a:lnTo>
                  <a:lnTo>
                    <a:pt x="790" y="4252"/>
                  </a:lnTo>
                  <a:lnTo>
                    <a:pt x="568" y="4474"/>
                  </a:lnTo>
                  <a:lnTo>
                    <a:pt x="436" y="4616"/>
                  </a:lnTo>
                  <a:lnTo>
                    <a:pt x="347" y="4712"/>
                  </a:lnTo>
                  <a:lnTo>
                    <a:pt x="347" y="4712"/>
                  </a:lnTo>
                  <a:lnTo>
                    <a:pt x="497" y="4586"/>
                  </a:lnTo>
                  <a:lnTo>
                    <a:pt x="922" y="4201"/>
                  </a:lnTo>
                  <a:lnTo>
                    <a:pt x="1367" y="3837"/>
                  </a:lnTo>
                  <a:lnTo>
                    <a:pt x="1600" y="3665"/>
                  </a:lnTo>
                  <a:lnTo>
                    <a:pt x="1833" y="3493"/>
                  </a:lnTo>
                  <a:lnTo>
                    <a:pt x="2268" y="3189"/>
                  </a:lnTo>
                  <a:lnTo>
                    <a:pt x="2714" y="2916"/>
                  </a:lnTo>
                  <a:lnTo>
                    <a:pt x="3179" y="2642"/>
                  </a:lnTo>
                  <a:lnTo>
                    <a:pt x="3645" y="2399"/>
                  </a:lnTo>
                  <a:lnTo>
                    <a:pt x="4121" y="2166"/>
                  </a:lnTo>
                  <a:lnTo>
                    <a:pt x="4607" y="1954"/>
                  </a:lnTo>
                  <a:lnTo>
                    <a:pt x="5103" y="1751"/>
                  </a:lnTo>
                  <a:lnTo>
                    <a:pt x="5609" y="1569"/>
                  </a:lnTo>
                  <a:lnTo>
                    <a:pt x="6105" y="1397"/>
                  </a:lnTo>
                  <a:lnTo>
                    <a:pt x="6621" y="1245"/>
                  </a:lnTo>
                  <a:lnTo>
                    <a:pt x="7127" y="1093"/>
                  </a:lnTo>
                  <a:lnTo>
                    <a:pt x="7643" y="962"/>
                  </a:lnTo>
                  <a:lnTo>
                    <a:pt x="8251" y="810"/>
                  </a:lnTo>
                  <a:lnTo>
                    <a:pt x="8858" y="668"/>
                  </a:lnTo>
                  <a:lnTo>
                    <a:pt x="9526" y="527"/>
                  </a:lnTo>
                  <a:lnTo>
                    <a:pt x="9688" y="476"/>
                  </a:lnTo>
                  <a:lnTo>
                    <a:pt x="9840" y="415"/>
                  </a:lnTo>
                  <a:lnTo>
                    <a:pt x="10154" y="284"/>
                  </a:lnTo>
                  <a:lnTo>
                    <a:pt x="10194" y="253"/>
                  </a:lnTo>
                  <a:lnTo>
                    <a:pt x="10215" y="213"/>
                  </a:lnTo>
                  <a:lnTo>
                    <a:pt x="10225" y="162"/>
                  </a:lnTo>
                  <a:lnTo>
                    <a:pt x="10215" y="112"/>
                  </a:lnTo>
                  <a:lnTo>
                    <a:pt x="10194" y="71"/>
                  </a:lnTo>
                  <a:lnTo>
                    <a:pt x="10164" y="31"/>
                  </a:lnTo>
                  <a:lnTo>
                    <a:pt x="10123" y="0"/>
                  </a:lnTo>
                  <a:close/>
                  <a:moveTo>
                    <a:pt x="347" y="4712"/>
                  </a:moveTo>
                  <a:lnTo>
                    <a:pt x="244" y="4798"/>
                  </a:lnTo>
                  <a:lnTo>
                    <a:pt x="122" y="4920"/>
                  </a:lnTo>
                  <a:lnTo>
                    <a:pt x="78" y="4973"/>
                  </a:lnTo>
                  <a:lnTo>
                    <a:pt x="78" y="4973"/>
                  </a:lnTo>
                  <a:lnTo>
                    <a:pt x="82" y="4970"/>
                  </a:lnTo>
                  <a:lnTo>
                    <a:pt x="163" y="4910"/>
                  </a:lnTo>
                  <a:lnTo>
                    <a:pt x="294" y="4768"/>
                  </a:lnTo>
                  <a:lnTo>
                    <a:pt x="347" y="4712"/>
                  </a:lnTo>
                  <a:close/>
                  <a:moveTo>
                    <a:pt x="78" y="4973"/>
                  </a:moveTo>
                  <a:lnTo>
                    <a:pt x="11" y="5021"/>
                  </a:lnTo>
                  <a:lnTo>
                    <a:pt x="1" y="5041"/>
                  </a:lnTo>
                  <a:lnTo>
                    <a:pt x="11" y="5051"/>
                  </a:lnTo>
                  <a:lnTo>
                    <a:pt x="21" y="5062"/>
                  </a:lnTo>
                  <a:lnTo>
                    <a:pt x="31" y="5051"/>
                  </a:lnTo>
                  <a:lnTo>
                    <a:pt x="72" y="4981"/>
                  </a:lnTo>
                  <a:lnTo>
                    <a:pt x="78" y="4973"/>
                  </a:lnTo>
                  <a:close/>
                </a:path>
              </a:pathLst>
            </a:custGeom>
            <a:solidFill>
              <a:srgbClr val="26263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64;p15">
              <a:extLst>
                <a:ext uri="{FF2B5EF4-FFF2-40B4-BE49-F238E27FC236}">
                  <a16:creationId xmlns:a16="http://schemas.microsoft.com/office/drawing/2014/main" id="{ED51080D-AD6F-71DA-B710-F6BB5048E96B}"/>
                </a:ext>
              </a:extLst>
            </p:cNvPr>
            <p:cNvSpPr/>
            <p:nvPr/>
          </p:nvSpPr>
          <p:spPr>
            <a:xfrm>
              <a:off x="2065925" y="2213075"/>
              <a:ext cx="188050" cy="289800"/>
            </a:xfrm>
            <a:custGeom>
              <a:avLst/>
              <a:gdLst/>
              <a:ahLst/>
              <a:cxnLst/>
              <a:rect l="l" t="t" r="r" b="b"/>
              <a:pathLst>
                <a:path w="7522" h="11592" extrusionOk="0">
                  <a:moveTo>
                    <a:pt x="3422" y="1"/>
                  </a:moveTo>
                  <a:lnTo>
                    <a:pt x="3280" y="11"/>
                  </a:lnTo>
                  <a:lnTo>
                    <a:pt x="3138" y="21"/>
                  </a:lnTo>
                  <a:lnTo>
                    <a:pt x="2996" y="51"/>
                  </a:lnTo>
                  <a:lnTo>
                    <a:pt x="2855" y="82"/>
                  </a:lnTo>
                  <a:lnTo>
                    <a:pt x="2713" y="112"/>
                  </a:lnTo>
                  <a:lnTo>
                    <a:pt x="2581" y="163"/>
                  </a:lnTo>
                  <a:lnTo>
                    <a:pt x="2440" y="213"/>
                  </a:lnTo>
                  <a:lnTo>
                    <a:pt x="2308" y="274"/>
                  </a:lnTo>
                  <a:lnTo>
                    <a:pt x="2177" y="335"/>
                  </a:lnTo>
                  <a:lnTo>
                    <a:pt x="2045" y="406"/>
                  </a:lnTo>
                  <a:lnTo>
                    <a:pt x="1913" y="487"/>
                  </a:lnTo>
                  <a:lnTo>
                    <a:pt x="1792" y="568"/>
                  </a:lnTo>
                  <a:lnTo>
                    <a:pt x="1549" y="740"/>
                  </a:lnTo>
                  <a:lnTo>
                    <a:pt x="1316" y="942"/>
                  </a:lnTo>
                  <a:lnTo>
                    <a:pt x="1104" y="1155"/>
                  </a:lnTo>
                  <a:lnTo>
                    <a:pt x="911" y="1388"/>
                  </a:lnTo>
                  <a:lnTo>
                    <a:pt x="729" y="1641"/>
                  </a:lnTo>
                  <a:lnTo>
                    <a:pt x="658" y="1762"/>
                  </a:lnTo>
                  <a:lnTo>
                    <a:pt x="577" y="1894"/>
                  </a:lnTo>
                  <a:lnTo>
                    <a:pt x="506" y="2025"/>
                  </a:lnTo>
                  <a:lnTo>
                    <a:pt x="446" y="2167"/>
                  </a:lnTo>
                  <a:lnTo>
                    <a:pt x="334" y="2440"/>
                  </a:lnTo>
                  <a:lnTo>
                    <a:pt x="243" y="2714"/>
                  </a:lnTo>
                  <a:lnTo>
                    <a:pt x="162" y="2997"/>
                  </a:lnTo>
                  <a:lnTo>
                    <a:pt x="101" y="3291"/>
                  </a:lnTo>
                  <a:lnTo>
                    <a:pt x="61" y="3584"/>
                  </a:lnTo>
                  <a:lnTo>
                    <a:pt x="31" y="3878"/>
                  </a:lnTo>
                  <a:lnTo>
                    <a:pt x="10" y="4171"/>
                  </a:lnTo>
                  <a:lnTo>
                    <a:pt x="0" y="4465"/>
                  </a:lnTo>
                  <a:lnTo>
                    <a:pt x="10" y="4769"/>
                  </a:lnTo>
                  <a:lnTo>
                    <a:pt x="20" y="5072"/>
                  </a:lnTo>
                  <a:lnTo>
                    <a:pt x="41" y="5366"/>
                  </a:lnTo>
                  <a:lnTo>
                    <a:pt x="71" y="5669"/>
                  </a:lnTo>
                  <a:lnTo>
                    <a:pt x="112" y="5963"/>
                  </a:lnTo>
                  <a:lnTo>
                    <a:pt x="162" y="6267"/>
                  </a:lnTo>
                  <a:lnTo>
                    <a:pt x="263" y="6854"/>
                  </a:lnTo>
                  <a:lnTo>
                    <a:pt x="496" y="8028"/>
                  </a:lnTo>
                  <a:lnTo>
                    <a:pt x="618" y="8615"/>
                  </a:lnTo>
                  <a:lnTo>
                    <a:pt x="719" y="9212"/>
                  </a:lnTo>
                  <a:lnTo>
                    <a:pt x="759" y="9506"/>
                  </a:lnTo>
                  <a:lnTo>
                    <a:pt x="800" y="9799"/>
                  </a:lnTo>
                  <a:lnTo>
                    <a:pt x="830" y="10093"/>
                  </a:lnTo>
                  <a:lnTo>
                    <a:pt x="850" y="10387"/>
                  </a:lnTo>
                  <a:lnTo>
                    <a:pt x="861" y="10680"/>
                  </a:lnTo>
                  <a:lnTo>
                    <a:pt x="861" y="10984"/>
                  </a:lnTo>
                  <a:lnTo>
                    <a:pt x="850" y="11277"/>
                  </a:lnTo>
                  <a:lnTo>
                    <a:pt x="830" y="11571"/>
                  </a:lnTo>
                  <a:lnTo>
                    <a:pt x="1083" y="11591"/>
                  </a:lnTo>
                  <a:lnTo>
                    <a:pt x="1336" y="11591"/>
                  </a:lnTo>
                  <a:lnTo>
                    <a:pt x="1589" y="11581"/>
                  </a:lnTo>
                  <a:lnTo>
                    <a:pt x="1832" y="11561"/>
                  </a:lnTo>
                  <a:lnTo>
                    <a:pt x="2085" y="11541"/>
                  </a:lnTo>
                  <a:lnTo>
                    <a:pt x="2328" y="11500"/>
                  </a:lnTo>
                  <a:lnTo>
                    <a:pt x="2581" y="11449"/>
                  </a:lnTo>
                  <a:lnTo>
                    <a:pt x="2824" y="11389"/>
                  </a:lnTo>
                  <a:lnTo>
                    <a:pt x="3057" y="11318"/>
                  </a:lnTo>
                  <a:lnTo>
                    <a:pt x="3300" y="11237"/>
                  </a:lnTo>
                  <a:lnTo>
                    <a:pt x="3533" y="11156"/>
                  </a:lnTo>
                  <a:lnTo>
                    <a:pt x="3766" y="11055"/>
                  </a:lnTo>
                  <a:lnTo>
                    <a:pt x="3999" y="10943"/>
                  </a:lnTo>
                  <a:lnTo>
                    <a:pt x="4221" y="10832"/>
                  </a:lnTo>
                  <a:lnTo>
                    <a:pt x="4434" y="10710"/>
                  </a:lnTo>
                  <a:lnTo>
                    <a:pt x="4657" y="10579"/>
                  </a:lnTo>
                  <a:lnTo>
                    <a:pt x="4859" y="10437"/>
                  </a:lnTo>
                  <a:lnTo>
                    <a:pt x="5061" y="10295"/>
                  </a:lnTo>
                  <a:lnTo>
                    <a:pt x="5264" y="10133"/>
                  </a:lnTo>
                  <a:lnTo>
                    <a:pt x="5456" y="9972"/>
                  </a:lnTo>
                  <a:lnTo>
                    <a:pt x="5638" y="9810"/>
                  </a:lnTo>
                  <a:lnTo>
                    <a:pt x="5821" y="9627"/>
                  </a:lnTo>
                  <a:lnTo>
                    <a:pt x="5993" y="9445"/>
                  </a:lnTo>
                  <a:lnTo>
                    <a:pt x="6155" y="9253"/>
                  </a:lnTo>
                  <a:lnTo>
                    <a:pt x="6317" y="9061"/>
                  </a:lnTo>
                  <a:lnTo>
                    <a:pt x="6458" y="8858"/>
                  </a:lnTo>
                  <a:lnTo>
                    <a:pt x="6600" y="8656"/>
                  </a:lnTo>
                  <a:lnTo>
                    <a:pt x="6732" y="8443"/>
                  </a:lnTo>
                  <a:lnTo>
                    <a:pt x="6853" y="8220"/>
                  </a:lnTo>
                  <a:lnTo>
                    <a:pt x="6965" y="7998"/>
                  </a:lnTo>
                  <a:lnTo>
                    <a:pt x="7076" y="7765"/>
                  </a:lnTo>
                  <a:lnTo>
                    <a:pt x="7167" y="7532"/>
                  </a:lnTo>
                  <a:lnTo>
                    <a:pt x="7248" y="7289"/>
                  </a:lnTo>
                  <a:lnTo>
                    <a:pt x="7319" y="7056"/>
                  </a:lnTo>
                  <a:lnTo>
                    <a:pt x="7380" y="6813"/>
                  </a:lnTo>
                  <a:lnTo>
                    <a:pt x="7430" y="6560"/>
                  </a:lnTo>
                  <a:lnTo>
                    <a:pt x="7471" y="6317"/>
                  </a:lnTo>
                  <a:lnTo>
                    <a:pt x="7501" y="6064"/>
                  </a:lnTo>
                  <a:lnTo>
                    <a:pt x="7511" y="5821"/>
                  </a:lnTo>
                  <a:lnTo>
                    <a:pt x="7521" y="5568"/>
                  </a:lnTo>
                  <a:lnTo>
                    <a:pt x="7521" y="5315"/>
                  </a:lnTo>
                  <a:lnTo>
                    <a:pt x="7511" y="5062"/>
                  </a:lnTo>
                  <a:lnTo>
                    <a:pt x="7491" y="4819"/>
                  </a:lnTo>
                  <a:lnTo>
                    <a:pt x="7461" y="4566"/>
                  </a:lnTo>
                  <a:lnTo>
                    <a:pt x="7420" y="4313"/>
                  </a:lnTo>
                  <a:lnTo>
                    <a:pt x="7369" y="4070"/>
                  </a:lnTo>
                  <a:lnTo>
                    <a:pt x="7309" y="3827"/>
                  </a:lnTo>
                  <a:lnTo>
                    <a:pt x="7248" y="3584"/>
                  </a:lnTo>
                  <a:lnTo>
                    <a:pt x="7167" y="3341"/>
                  </a:lnTo>
                  <a:lnTo>
                    <a:pt x="7076" y="3108"/>
                  </a:lnTo>
                  <a:lnTo>
                    <a:pt x="6985" y="2876"/>
                  </a:lnTo>
                  <a:lnTo>
                    <a:pt x="6884" y="2643"/>
                  </a:lnTo>
                  <a:lnTo>
                    <a:pt x="6772" y="2420"/>
                  </a:lnTo>
                  <a:lnTo>
                    <a:pt x="6651" y="2197"/>
                  </a:lnTo>
                  <a:lnTo>
                    <a:pt x="6519" y="1985"/>
                  </a:lnTo>
                  <a:lnTo>
                    <a:pt x="6377" y="1772"/>
                  </a:lnTo>
                  <a:lnTo>
                    <a:pt x="6236" y="1570"/>
                  </a:lnTo>
                  <a:lnTo>
                    <a:pt x="6084" y="1377"/>
                  </a:lnTo>
                  <a:lnTo>
                    <a:pt x="5922" y="1185"/>
                  </a:lnTo>
                  <a:lnTo>
                    <a:pt x="5750" y="1003"/>
                  </a:lnTo>
                  <a:lnTo>
                    <a:pt x="5568" y="821"/>
                  </a:lnTo>
                  <a:lnTo>
                    <a:pt x="5385" y="649"/>
                  </a:lnTo>
                  <a:lnTo>
                    <a:pt x="5193" y="497"/>
                  </a:lnTo>
                  <a:lnTo>
                    <a:pt x="4991" y="335"/>
                  </a:lnTo>
                  <a:lnTo>
                    <a:pt x="4282" y="132"/>
                  </a:lnTo>
                  <a:lnTo>
                    <a:pt x="4140" y="92"/>
                  </a:lnTo>
                  <a:lnTo>
                    <a:pt x="3999" y="51"/>
                  </a:lnTo>
                  <a:lnTo>
                    <a:pt x="3857" y="31"/>
                  </a:lnTo>
                  <a:lnTo>
                    <a:pt x="3715" y="11"/>
                  </a:lnTo>
                  <a:lnTo>
                    <a:pt x="357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65;p15">
              <a:extLst>
                <a:ext uri="{FF2B5EF4-FFF2-40B4-BE49-F238E27FC236}">
                  <a16:creationId xmlns:a16="http://schemas.microsoft.com/office/drawing/2014/main" id="{9F1F11E3-EAF6-E9EB-901A-AC96DF3CD775}"/>
                </a:ext>
              </a:extLst>
            </p:cNvPr>
            <p:cNvSpPr/>
            <p:nvPr/>
          </p:nvSpPr>
          <p:spPr>
            <a:xfrm>
              <a:off x="2065925" y="2213075"/>
              <a:ext cx="188050" cy="289800"/>
            </a:xfrm>
            <a:custGeom>
              <a:avLst/>
              <a:gdLst/>
              <a:ahLst/>
              <a:cxnLst/>
              <a:rect l="l" t="t" r="r" b="b"/>
              <a:pathLst>
                <a:path w="7522" h="11592" fill="none" extrusionOk="0">
                  <a:moveTo>
                    <a:pt x="4991" y="335"/>
                  </a:moveTo>
                  <a:lnTo>
                    <a:pt x="4991" y="335"/>
                  </a:lnTo>
                  <a:lnTo>
                    <a:pt x="5193" y="497"/>
                  </a:lnTo>
                  <a:lnTo>
                    <a:pt x="5385" y="649"/>
                  </a:lnTo>
                  <a:lnTo>
                    <a:pt x="5568" y="821"/>
                  </a:lnTo>
                  <a:lnTo>
                    <a:pt x="5750" y="1003"/>
                  </a:lnTo>
                  <a:lnTo>
                    <a:pt x="5922" y="1185"/>
                  </a:lnTo>
                  <a:lnTo>
                    <a:pt x="6084" y="1377"/>
                  </a:lnTo>
                  <a:lnTo>
                    <a:pt x="6236" y="1570"/>
                  </a:lnTo>
                  <a:lnTo>
                    <a:pt x="6377" y="1772"/>
                  </a:lnTo>
                  <a:lnTo>
                    <a:pt x="6519" y="1985"/>
                  </a:lnTo>
                  <a:lnTo>
                    <a:pt x="6651" y="2197"/>
                  </a:lnTo>
                  <a:lnTo>
                    <a:pt x="6772" y="2420"/>
                  </a:lnTo>
                  <a:lnTo>
                    <a:pt x="6884" y="2643"/>
                  </a:lnTo>
                  <a:lnTo>
                    <a:pt x="6985" y="2876"/>
                  </a:lnTo>
                  <a:lnTo>
                    <a:pt x="7076" y="3108"/>
                  </a:lnTo>
                  <a:lnTo>
                    <a:pt x="7167" y="3341"/>
                  </a:lnTo>
                  <a:lnTo>
                    <a:pt x="7248" y="3584"/>
                  </a:lnTo>
                  <a:lnTo>
                    <a:pt x="7309" y="3827"/>
                  </a:lnTo>
                  <a:lnTo>
                    <a:pt x="7369" y="4070"/>
                  </a:lnTo>
                  <a:lnTo>
                    <a:pt x="7420" y="4313"/>
                  </a:lnTo>
                  <a:lnTo>
                    <a:pt x="7461" y="4566"/>
                  </a:lnTo>
                  <a:lnTo>
                    <a:pt x="7491" y="4819"/>
                  </a:lnTo>
                  <a:lnTo>
                    <a:pt x="7511" y="5062"/>
                  </a:lnTo>
                  <a:lnTo>
                    <a:pt x="7521" y="5315"/>
                  </a:lnTo>
                  <a:lnTo>
                    <a:pt x="7521" y="5568"/>
                  </a:lnTo>
                  <a:lnTo>
                    <a:pt x="7511" y="5821"/>
                  </a:lnTo>
                  <a:lnTo>
                    <a:pt x="7501" y="6064"/>
                  </a:lnTo>
                  <a:lnTo>
                    <a:pt x="7471" y="6317"/>
                  </a:lnTo>
                  <a:lnTo>
                    <a:pt x="7430" y="6560"/>
                  </a:lnTo>
                  <a:lnTo>
                    <a:pt x="7380" y="6813"/>
                  </a:lnTo>
                  <a:lnTo>
                    <a:pt x="7319" y="7056"/>
                  </a:lnTo>
                  <a:lnTo>
                    <a:pt x="7248" y="7289"/>
                  </a:lnTo>
                  <a:lnTo>
                    <a:pt x="7167" y="7532"/>
                  </a:lnTo>
                  <a:lnTo>
                    <a:pt x="7167" y="7532"/>
                  </a:lnTo>
                  <a:lnTo>
                    <a:pt x="7076" y="7765"/>
                  </a:lnTo>
                  <a:lnTo>
                    <a:pt x="6965" y="7998"/>
                  </a:lnTo>
                  <a:lnTo>
                    <a:pt x="6853" y="8220"/>
                  </a:lnTo>
                  <a:lnTo>
                    <a:pt x="6732" y="8443"/>
                  </a:lnTo>
                  <a:lnTo>
                    <a:pt x="6600" y="8656"/>
                  </a:lnTo>
                  <a:lnTo>
                    <a:pt x="6458" y="8858"/>
                  </a:lnTo>
                  <a:lnTo>
                    <a:pt x="6317" y="9061"/>
                  </a:lnTo>
                  <a:lnTo>
                    <a:pt x="6155" y="9253"/>
                  </a:lnTo>
                  <a:lnTo>
                    <a:pt x="5993" y="9445"/>
                  </a:lnTo>
                  <a:lnTo>
                    <a:pt x="5821" y="9627"/>
                  </a:lnTo>
                  <a:lnTo>
                    <a:pt x="5638" y="9810"/>
                  </a:lnTo>
                  <a:lnTo>
                    <a:pt x="5456" y="9972"/>
                  </a:lnTo>
                  <a:lnTo>
                    <a:pt x="5264" y="10133"/>
                  </a:lnTo>
                  <a:lnTo>
                    <a:pt x="5061" y="10295"/>
                  </a:lnTo>
                  <a:lnTo>
                    <a:pt x="4859" y="10437"/>
                  </a:lnTo>
                  <a:lnTo>
                    <a:pt x="4657" y="10579"/>
                  </a:lnTo>
                  <a:lnTo>
                    <a:pt x="4434" y="10710"/>
                  </a:lnTo>
                  <a:lnTo>
                    <a:pt x="4221" y="10832"/>
                  </a:lnTo>
                  <a:lnTo>
                    <a:pt x="3999" y="10943"/>
                  </a:lnTo>
                  <a:lnTo>
                    <a:pt x="3766" y="11055"/>
                  </a:lnTo>
                  <a:lnTo>
                    <a:pt x="3533" y="11156"/>
                  </a:lnTo>
                  <a:lnTo>
                    <a:pt x="3300" y="11237"/>
                  </a:lnTo>
                  <a:lnTo>
                    <a:pt x="3057" y="11318"/>
                  </a:lnTo>
                  <a:lnTo>
                    <a:pt x="2824" y="11389"/>
                  </a:lnTo>
                  <a:lnTo>
                    <a:pt x="2581" y="11449"/>
                  </a:lnTo>
                  <a:lnTo>
                    <a:pt x="2328" y="11500"/>
                  </a:lnTo>
                  <a:lnTo>
                    <a:pt x="2085" y="11541"/>
                  </a:lnTo>
                  <a:lnTo>
                    <a:pt x="1832" y="11561"/>
                  </a:lnTo>
                  <a:lnTo>
                    <a:pt x="1589" y="11581"/>
                  </a:lnTo>
                  <a:lnTo>
                    <a:pt x="1336" y="11591"/>
                  </a:lnTo>
                  <a:lnTo>
                    <a:pt x="1083" y="11591"/>
                  </a:lnTo>
                  <a:lnTo>
                    <a:pt x="830" y="11571"/>
                  </a:lnTo>
                  <a:lnTo>
                    <a:pt x="830" y="11571"/>
                  </a:lnTo>
                  <a:lnTo>
                    <a:pt x="850" y="11277"/>
                  </a:lnTo>
                  <a:lnTo>
                    <a:pt x="861" y="10984"/>
                  </a:lnTo>
                  <a:lnTo>
                    <a:pt x="861" y="10680"/>
                  </a:lnTo>
                  <a:lnTo>
                    <a:pt x="850" y="10387"/>
                  </a:lnTo>
                  <a:lnTo>
                    <a:pt x="830" y="10093"/>
                  </a:lnTo>
                  <a:lnTo>
                    <a:pt x="800" y="9799"/>
                  </a:lnTo>
                  <a:lnTo>
                    <a:pt x="759" y="9506"/>
                  </a:lnTo>
                  <a:lnTo>
                    <a:pt x="719" y="9212"/>
                  </a:lnTo>
                  <a:lnTo>
                    <a:pt x="618" y="8615"/>
                  </a:lnTo>
                  <a:lnTo>
                    <a:pt x="496" y="8028"/>
                  </a:lnTo>
                  <a:lnTo>
                    <a:pt x="263" y="6854"/>
                  </a:lnTo>
                  <a:lnTo>
                    <a:pt x="263" y="6854"/>
                  </a:lnTo>
                  <a:lnTo>
                    <a:pt x="162" y="6267"/>
                  </a:lnTo>
                  <a:lnTo>
                    <a:pt x="112" y="5963"/>
                  </a:lnTo>
                  <a:lnTo>
                    <a:pt x="71" y="5669"/>
                  </a:lnTo>
                  <a:lnTo>
                    <a:pt x="41" y="5366"/>
                  </a:lnTo>
                  <a:lnTo>
                    <a:pt x="20" y="5072"/>
                  </a:lnTo>
                  <a:lnTo>
                    <a:pt x="10" y="4769"/>
                  </a:lnTo>
                  <a:lnTo>
                    <a:pt x="0" y="4465"/>
                  </a:lnTo>
                  <a:lnTo>
                    <a:pt x="10" y="4171"/>
                  </a:lnTo>
                  <a:lnTo>
                    <a:pt x="31" y="3878"/>
                  </a:lnTo>
                  <a:lnTo>
                    <a:pt x="61" y="3584"/>
                  </a:lnTo>
                  <a:lnTo>
                    <a:pt x="101" y="3291"/>
                  </a:lnTo>
                  <a:lnTo>
                    <a:pt x="162" y="2997"/>
                  </a:lnTo>
                  <a:lnTo>
                    <a:pt x="243" y="2714"/>
                  </a:lnTo>
                  <a:lnTo>
                    <a:pt x="334" y="2440"/>
                  </a:lnTo>
                  <a:lnTo>
                    <a:pt x="446" y="2167"/>
                  </a:lnTo>
                  <a:lnTo>
                    <a:pt x="446" y="2167"/>
                  </a:lnTo>
                  <a:lnTo>
                    <a:pt x="506" y="2025"/>
                  </a:lnTo>
                  <a:lnTo>
                    <a:pt x="577" y="1894"/>
                  </a:lnTo>
                  <a:lnTo>
                    <a:pt x="658" y="1762"/>
                  </a:lnTo>
                  <a:lnTo>
                    <a:pt x="729" y="1641"/>
                  </a:lnTo>
                  <a:lnTo>
                    <a:pt x="911" y="1388"/>
                  </a:lnTo>
                  <a:lnTo>
                    <a:pt x="1104" y="1155"/>
                  </a:lnTo>
                  <a:lnTo>
                    <a:pt x="1316" y="942"/>
                  </a:lnTo>
                  <a:lnTo>
                    <a:pt x="1549" y="740"/>
                  </a:lnTo>
                  <a:lnTo>
                    <a:pt x="1792" y="568"/>
                  </a:lnTo>
                  <a:lnTo>
                    <a:pt x="1913" y="487"/>
                  </a:lnTo>
                  <a:lnTo>
                    <a:pt x="2045" y="406"/>
                  </a:lnTo>
                  <a:lnTo>
                    <a:pt x="2177" y="335"/>
                  </a:lnTo>
                  <a:lnTo>
                    <a:pt x="2308" y="274"/>
                  </a:lnTo>
                  <a:lnTo>
                    <a:pt x="2440" y="213"/>
                  </a:lnTo>
                  <a:lnTo>
                    <a:pt x="2581" y="163"/>
                  </a:lnTo>
                  <a:lnTo>
                    <a:pt x="2713" y="112"/>
                  </a:lnTo>
                  <a:lnTo>
                    <a:pt x="2855" y="82"/>
                  </a:lnTo>
                  <a:lnTo>
                    <a:pt x="2996" y="51"/>
                  </a:lnTo>
                  <a:lnTo>
                    <a:pt x="3138" y="21"/>
                  </a:lnTo>
                  <a:lnTo>
                    <a:pt x="3280" y="11"/>
                  </a:lnTo>
                  <a:lnTo>
                    <a:pt x="3422" y="1"/>
                  </a:lnTo>
                  <a:lnTo>
                    <a:pt x="3573" y="1"/>
                  </a:lnTo>
                  <a:lnTo>
                    <a:pt x="3715" y="11"/>
                  </a:lnTo>
                  <a:lnTo>
                    <a:pt x="3857" y="31"/>
                  </a:lnTo>
                  <a:lnTo>
                    <a:pt x="3999" y="51"/>
                  </a:lnTo>
                  <a:lnTo>
                    <a:pt x="4140" y="92"/>
                  </a:lnTo>
                  <a:lnTo>
                    <a:pt x="4282"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66;p15">
              <a:extLst>
                <a:ext uri="{FF2B5EF4-FFF2-40B4-BE49-F238E27FC236}">
                  <a16:creationId xmlns:a16="http://schemas.microsoft.com/office/drawing/2014/main" id="{3F1DEDDC-9988-4C89-7C1E-5B7BBFED10F7}"/>
                </a:ext>
              </a:extLst>
            </p:cNvPr>
            <p:cNvSpPr/>
            <p:nvPr/>
          </p:nvSpPr>
          <p:spPr>
            <a:xfrm>
              <a:off x="1204475" y="2213075"/>
              <a:ext cx="188075" cy="289800"/>
            </a:xfrm>
            <a:custGeom>
              <a:avLst/>
              <a:gdLst/>
              <a:ahLst/>
              <a:cxnLst/>
              <a:rect l="l" t="t" r="r" b="b"/>
              <a:pathLst>
                <a:path w="7523" h="11592" extrusionOk="0">
                  <a:moveTo>
                    <a:pt x="3949" y="1"/>
                  </a:moveTo>
                  <a:lnTo>
                    <a:pt x="3807" y="11"/>
                  </a:lnTo>
                  <a:lnTo>
                    <a:pt x="3665" y="31"/>
                  </a:lnTo>
                  <a:lnTo>
                    <a:pt x="3524" y="51"/>
                  </a:lnTo>
                  <a:lnTo>
                    <a:pt x="3382" y="92"/>
                  </a:lnTo>
                  <a:lnTo>
                    <a:pt x="3240" y="132"/>
                  </a:ln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67;p15">
              <a:extLst>
                <a:ext uri="{FF2B5EF4-FFF2-40B4-BE49-F238E27FC236}">
                  <a16:creationId xmlns:a16="http://schemas.microsoft.com/office/drawing/2014/main" id="{7874B114-229B-5222-8710-338A360AAB0C}"/>
                </a:ext>
              </a:extLst>
            </p:cNvPr>
            <p:cNvSpPr/>
            <p:nvPr/>
          </p:nvSpPr>
          <p:spPr>
            <a:xfrm>
              <a:off x="1204475" y="2213075"/>
              <a:ext cx="188075" cy="289800"/>
            </a:xfrm>
            <a:custGeom>
              <a:avLst/>
              <a:gdLst/>
              <a:ahLst/>
              <a:cxnLst/>
              <a:rect l="l" t="t" r="r" b="b"/>
              <a:pathLst>
                <a:path w="7523" h="11592" fill="none" extrusionOk="0">
                  <a:moveTo>
                    <a:pt x="2532" y="335"/>
                  </a:move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lnTo>
                    <a:pt x="3949" y="1"/>
                  </a:lnTo>
                  <a:lnTo>
                    <a:pt x="3807" y="11"/>
                  </a:lnTo>
                  <a:lnTo>
                    <a:pt x="3665" y="31"/>
                  </a:lnTo>
                  <a:lnTo>
                    <a:pt x="3524" y="51"/>
                  </a:lnTo>
                  <a:lnTo>
                    <a:pt x="3382" y="92"/>
                  </a:lnTo>
                  <a:lnTo>
                    <a:pt x="3240"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68;p15">
              <a:extLst>
                <a:ext uri="{FF2B5EF4-FFF2-40B4-BE49-F238E27FC236}">
                  <a16:creationId xmlns:a16="http://schemas.microsoft.com/office/drawing/2014/main" id="{B5E2FD30-ED08-6DF0-A53B-B1B94A58F9C3}"/>
                </a:ext>
              </a:extLst>
            </p:cNvPr>
            <p:cNvSpPr/>
            <p:nvPr/>
          </p:nvSpPr>
          <p:spPr>
            <a:xfrm>
              <a:off x="1271550" y="1755300"/>
              <a:ext cx="904225" cy="912300"/>
            </a:xfrm>
            <a:custGeom>
              <a:avLst/>
              <a:gdLst/>
              <a:ahLst/>
              <a:cxnLst/>
              <a:rect l="l" t="t" r="r" b="b"/>
              <a:pathLst>
                <a:path w="36169" h="36492" extrusionOk="0">
                  <a:moveTo>
                    <a:pt x="17239" y="0"/>
                  </a:moveTo>
                  <a:lnTo>
                    <a:pt x="16814" y="10"/>
                  </a:lnTo>
                  <a:lnTo>
                    <a:pt x="16389" y="20"/>
                  </a:lnTo>
                  <a:lnTo>
                    <a:pt x="15974" y="41"/>
                  </a:lnTo>
                  <a:lnTo>
                    <a:pt x="15549" y="81"/>
                  </a:lnTo>
                  <a:lnTo>
                    <a:pt x="15134" y="122"/>
                  </a:lnTo>
                  <a:lnTo>
                    <a:pt x="14709" y="172"/>
                  </a:lnTo>
                  <a:lnTo>
                    <a:pt x="14293" y="233"/>
                  </a:lnTo>
                  <a:lnTo>
                    <a:pt x="13878" y="304"/>
                  </a:lnTo>
                  <a:lnTo>
                    <a:pt x="13474" y="385"/>
                  </a:lnTo>
                  <a:lnTo>
                    <a:pt x="13059" y="466"/>
                  </a:lnTo>
                  <a:lnTo>
                    <a:pt x="12654" y="567"/>
                  </a:lnTo>
                  <a:lnTo>
                    <a:pt x="12249" y="678"/>
                  </a:lnTo>
                  <a:lnTo>
                    <a:pt x="11844" y="790"/>
                  </a:lnTo>
                  <a:lnTo>
                    <a:pt x="11449" y="921"/>
                  </a:lnTo>
                  <a:lnTo>
                    <a:pt x="11054" y="1053"/>
                  </a:lnTo>
                  <a:lnTo>
                    <a:pt x="10659" y="1195"/>
                  </a:lnTo>
                  <a:lnTo>
                    <a:pt x="10275" y="1357"/>
                  </a:lnTo>
                  <a:lnTo>
                    <a:pt x="9890" y="1518"/>
                  </a:lnTo>
                  <a:lnTo>
                    <a:pt x="9506" y="1691"/>
                  </a:lnTo>
                  <a:lnTo>
                    <a:pt x="9131" y="1873"/>
                  </a:lnTo>
                  <a:lnTo>
                    <a:pt x="8756" y="2065"/>
                  </a:lnTo>
                  <a:lnTo>
                    <a:pt x="8392" y="2278"/>
                  </a:lnTo>
                  <a:lnTo>
                    <a:pt x="8028" y="2490"/>
                  </a:lnTo>
                  <a:lnTo>
                    <a:pt x="7673" y="2713"/>
                  </a:lnTo>
                  <a:lnTo>
                    <a:pt x="7319" y="2936"/>
                  </a:lnTo>
                  <a:lnTo>
                    <a:pt x="6975" y="3179"/>
                  </a:lnTo>
                  <a:lnTo>
                    <a:pt x="6641" y="3432"/>
                  </a:lnTo>
                  <a:lnTo>
                    <a:pt x="6307" y="3695"/>
                  </a:lnTo>
                  <a:lnTo>
                    <a:pt x="5973" y="3968"/>
                  </a:lnTo>
                  <a:lnTo>
                    <a:pt x="5659" y="4252"/>
                  </a:lnTo>
                  <a:lnTo>
                    <a:pt x="5345" y="4545"/>
                  </a:lnTo>
                  <a:lnTo>
                    <a:pt x="5031" y="4839"/>
                  </a:lnTo>
                  <a:lnTo>
                    <a:pt x="4728" y="5152"/>
                  </a:lnTo>
                  <a:lnTo>
                    <a:pt x="4434" y="5476"/>
                  </a:lnTo>
                  <a:lnTo>
                    <a:pt x="4151" y="5810"/>
                  </a:lnTo>
                  <a:lnTo>
                    <a:pt x="3877" y="6144"/>
                  </a:lnTo>
                  <a:lnTo>
                    <a:pt x="3604" y="6499"/>
                  </a:lnTo>
                  <a:lnTo>
                    <a:pt x="3341" y="6863"/>
                  </a:lnTo>
                  <a:lnTo>
                    <a:pt x="3088" y="7228"/>
                  </a:lnTo>
                  <a:lnTo>
                    <a:pt x="2845" y="7612"/>
                  </a:lnTo>
                  <a:lnTo>
                    <a:pt x="2602" y="8007"/>
                  </a:lnTo>
                  <a:lnTo>
                    <a:pt x="2379" y="8412"/>
                  </a:lnTo>
                  <a:lnTo>
                    <a:pt x="2157" y="8817"/>
                  </a:lnTo>
                  <a:lnTo>
                    <a:pt x="1944" y="9242"/>
                  </a:lnTo>
                  <a:lnTo>
                    <a:pt x="1752" y="9677"/>
                  </a:lnTo>
                  <a:lnTo>
                    <a:pt x="1559" y="10123"/>
                  </a:lnTo>
                  <a:lnTo>
                    <a:pt x="1377" y="10568"/>
                  </a:lnTo>
                  <a:lnTo>
                    <a:pt x="1205" y="11034"/>
                  </a:lnTo>
                  <a:lnTo>
                    <a:pt x="1043" y="11509"/>
                  </a:lnTo>
                  <a:lnTo>
                    <a:pt x="901" y="11995"/>
                  </a:lnTo>
                  <a:lnTo>
                    <a:pt x="760" y="12491"/>
                  </a:lnTo>
                  <a:lnTo>
                    <a:pt x="628" y="12997"/>
                  </a:lnTo>
                  <a:lnTo>
                    <a:pt x="517" y="13514"/>
                  </a:lnTo>
                  <a:lnTo>
                    <a:pt x="405" y="14040"/>
                  </a:lnTo>
                  <a:lnTo>
                    <a:pt x="314" y="14577"/>
                  </a:lnTo>
                  <a:lnTo>
                    <a:pt x="233" y="15123"/>
                  </a:lnTo>
                  <a:lnTo>
                    <a:pt x="162" y="15680"/>
                  </a:lnTo>
                  <a:lnTo>
                    <a:pt x="112" y="16247"/>
                  </a:lnTo>
                  <a:lnTo>
                    <a:pt x="61" y="16824"/>
                  </a:lnTo>
                  <a:lnTo>
                    <a:pt x="31" y="17421"/>
                  </a:lnTo>
                  <a:lnTo>
                    <a:pt x="11" y="18018"/>
                  </a:lnTo>
                  <a:lnTo>
                    <a:pt x="0" y="18626"/>
                  </a:lnTo>
                  <a:lnTo>
                    <a:pt x="11" y="19668"/>
                  </a:lnTo>
                  <a:lnTo>
                    <a:pt x="41" y="20680"/>
                  </a:lnTo>
                  <a:lnTo>
                    <a:pt x="92" y="21672"/>
                  </a:lnTo>
                  <a:lnTo>
                    <a:pt x="122" y="22148"/>
                  </a:lnTo>
                  <a:lnTo>
                    <a:pt x="162" y="22624"/>
                  </a:lnTo>
                  <a:lnTo>
                    <a:pt x="203" y="23100"/>
                  </a:lnTo>
                  <a:lnTo>
                    <a:pt x="253" y="23555"/>
                  </a:lnTo>
                  <a:lnTo>
                    <a:pt x="304" y="24011"/>
                  </a:lnTo>
                  <a:lnTo>
                    <a:pt x="375" y="24456"/>
                  </a:lnTo>
                  <a:lnTo>
                    <a:pt x="446" y="24891"/>
                  </a:lnTo>
                  <a:lnTo>
                    <a:pt x="517" y="25327"/>
                  </a:lnTo>
                  <a:lnTo>
                    <a:pt x="598" y="25752"/>
                  </a:lnTo>
                  <a:lnTo>
                    <a:pt x="689" y="26167"/>
                  </a:lnTo>
                  <a:lnTo>
                    <a:pt x="790" y="26582"/>
                  </a:lnTo>
                  <a:lnTo>
                    <a:pt x="901" y="26977"/>
                  </a:lnTo>
                  <a:lnTo>
                    <a:pt x="1013" y="27372"/>
                  </a:lnTo>
                  <a:lnTo>
                    <a:pt x="1134" y="27756"/>
                  </a:lnTo>
                  <a:lnTo>
                    <a:pt x="1276" y="28141"/>
                  </a:lnTo>
                  <a:lnTo>
                    <a:pt x="1407" y="28505"/>
                  </a:lnTo>
                  <a:lnTo>
                    <a:pt x="1559" y="28870"/>
                  </a:lnTo>
                  <a:lnTo>
                    <a:pt x="1721" y="29224"/>
                  </a:lnTo>
                  <a:lnTo>
                    <a:pt x="1893" y="29578"/>
                  </a:lnTo>
                  <a:lnTo>
                    <a:pt x="2065" y="29912"/>
                  </a:lnTo>
                  <a:lnTo>
                    <a:pt x="2258" y="30246"/>
                  </a:lnTo>
                  <a:lnTo>
                    <a:pt x="2450" y="30570"/>
                  </a:lnTo>
                  <a:lnTo>
                    <a:pt x="2663" y="30884"/>
                  </a:lnTo>
                  <a:lnTo>
                    <a:pt x="2875" y="31188"/>
                  </a:lnTo>
                  <a:lnTo>
                    <a:pt x="3108" y="31491"/>
                  </a:lnTo>
                  <a:lnTo>
                    <a:pt x="3351" y="31785"/>
                  </a:lnTo>
                  <a:lnTo>
                    <a:pt x="3604" y="32068"/>
                  </a:lnTo>
                  <a:lnTo>
                    <a:pt x="3867" y="32342"/>
                  </a:lnTo>
                  <a:lnTo>
                    <a:pt x="4141" y="32605"/>
                  </a:lnTo>
                  <a:lnTo>
                    <a:pt x="4424" y="32858"/>
                  </a:lnTo>
                  <a:lnTo>
                    <a:pt x="4718" y="33111"/>
                  </a:lnTo>
                  <a:lnTo>
                    <a:pt x="5031" y="33354"/>
                  </a:lnTo>
                  <a:lnTo>
                    <a:pt x="5355" y="33587"/>
                  </a:lnTo>
                  <a:lnTo>
                    <a:pt x="5689" y="33809"/>
                  </a:lnTo>
                  <a:lnTo>
                    <a:pt x="6044" y="34022"/>
                  </a:lnTo>
                  <a:lnTo>
                    <a:pt x="6398" y="34224"/>
                  </a:lnTo>
                  <a:lnTo>
                    <a:pt x="6772" y="34427"/>
                  </a:lnTo>
                  <a:lnTo>
                    <a:pt x="7167" y="34619"/>
                  </a:lnTo>
                  <a:lnTo>
                    <a:pt x="7562" y="34791"/>
                  </a:lnTo>
                  <a:lnTo>
                    <a:pt x="7977" y="34963"/>
                  </a:lnTo>
                  <a:lnTo>
                    <a:pt x="8412" y="35125"/>
                  </a:lnTo>
                  <a:lnTo>
                    <a:pt x="8858" y="35287"/>
                  </a:lnTo>
                  <a:lnTo>
                    <a:pt x="9313" y="35429"/>
                  </a:lnTo>
                  <a:lnTo>
                    <a:pt x="9789" y="35561"/>
                  </a:lnTo>
                  <a:lnTo>
                    <a:pt x="10275" y="35692"/>
                  </a:lnTo>
                  <a:lnTo>
                    <a:pt x="10781" y="35804"/>
                  </a:lnTo>
                  <a:lnTo>
                    <a:pt x="11297" y="35915"/>
                  </a:lnTo>
                  <a:lnTo>
                    <a:pt x="11834" y="36016"/>
                  </a:lnTo>
                  <a:lnTo>
                    <a:pt x="12380" y="36107"/>
                  </a:lnTo>
                  <a:lnTo>
                    <a:pt x="12947" y="36188"/>
                  </a:lnTo>
                  <a:lnTo>
                    <a:pt x="13534" y="36259"/>
                  </a:lnTo>
                  <a:lnTo>
                    <a:pt x="14132" y="36320"/>
                  </a:lnTo>
                  <a:lnTo>
                    <a:pt x="14749" y="36370"/>
                  </a:lnTo>
                  <a:lnTo>
                    <a:pt x="15377" y="36411"/>
                  </a:lnTo>
                  <a:lnTo>
                    <a:pt x="16035" y="36451"/>
                  </a:lnTo>
                  <a:lnTo>
                    <a:pt x="16703" y="36472"/>
                  </a:lnTo>
                  <a:lnTo>
                    <a:pt x="17381" y="36482"/>
                  </a:lnTo>
                  <a:lnTo>
                    <a:pt x="18089" y="36492"/>
                  </a:lnTo>
                  <a:lnTo>
                    <a:pt x="18788" y="36482"/>
                  </a:lnTo>
                  <a:lnTo>
                    <a:pt x="19476" y="36472"/>
                  </a:lnTo>
                  <a:lnTo>
                    <a:pt x="20144" y="36451"/>
                  </a:lnTo>
                  <a:lnTo>
                    <a:pt x="20792" y="36411"/>
                  </a:lnTo>
                  <a:lnTo>
                    <a:pt x="21430" y="36370"/>
                  </a:lnTo>
                  <a:lnTo>
                    <a:pt x="22037" y="36320"/>
                  </a:lnTo>
                  <a:lnTo>
                    <a:pt x="22645" y="36259"/>
                  </a:lnTo>
                  <a:lnTo>
                    <a:pt x="23222" y="36188"/>
                  </a:lnTo>
                  <a:lnTo>
                    <a:pt x="23788" y="36107"/>
                  </a:lnTo>
                  <a:lnTo>
                    <a:pt x="24345" y="36016"/>
                  </a:lnTo>
                  <a:lnTo>
                    <a:pt x="24872" y="35915"/>
                  </a:lnTo>
                  <a:lnTo>
                    <a:pt x="25398" y="35804"/>
                  </a:lnTo>
                  <a:lnTo>
                    <a:pt x="25894" y="35692"/>
                  </a:lnTo>
                  <a:lnTo>
                    <a:pt x="26390" y="35561"/>
                  </a:lnTo>
                  <a:lnTo>
                    <a:pt x="26856" y="35429"/>
                  </a:lnTo>
                  <a:lnTo>
                    <a:pt x="27321" y="35287"/>
                  </a:lnTo>
                  <a:lnTo>
                    <a:pt x="27767" y="35125"/>
                  </a:lnTo>
                  <a:lnTo>
                    <a:pt x="28192" y="34963"/>
                  </a:lnTo>
                  <a:lnTo>
                    <a:pt x="28607" y="34791"/>
                  </a:lnTo>
                  <a:lnTo>
                    <a:pt x="29012" y="34619"/>
                  </a:lnTo>
                  <a:lnTo>
                    <a:pt x="29396" y="34427"/>
                  </a:lnTo>
                  <a:lnTo>
                    <a:pt x="29771" y="34224"/>
                  </a:lnTo>
                  <a:lnTo>
                    <a:pt x="30135" y="34022"/>
                  </a:lnTo>
                  <a:lnTo>
                    <a:pt x="30479" y="33809"/>
                  </a:lnTo>
                  <a:lnTo>
                    <a:pt x="30814" y="33587"/>
                  </a:lnTo>
                  <a:lnTo>
                    <a:pt x="31137" y="33354"/>
                  </a:lnTo>
                  <a:lnTo>
                    <a:pt x="31451" y="33111"/>
                  </a:lnTo>
                  <a:lnTo>
                    <a:pt x="31745" y="32858"/>
                  </a:lnTo>
                  <a:lnTo>
                    <a:pt x="32038" y="32605"/>
                  </a:lnTo>
                  <a:lnTo>
                    <a:pt x="32312" y="32342"/>
                  </a:lnTo>
                  <a:lnTo>
                    <a:pt x="32575" y="32068"/>
                  </a:lnTo>
                  <a:lnTo>
                    <a:pt x="32828" y="31785"/>
                  </a:lnTo>
                  <a:lnTo>
                    <a:pt x="33061" y="31491"/>
                  </a:lnTo>
                  <a:lnTo>
                    <a:pt x="33294" y="31188"/>
                  </a:lnTo>
                  <a:lnTo>
                    <a:pt x="33516" y="30884"/>
                  </a:lnTo>
                  <a:lnTo>
                    <a:pt x="33719" y="30570"/>
                  </a:lnTo>
                  <a:lnTo>
                    <a:pt x="33921" y="30246"/>
                  </a:lnTo>
                  <a:lnTo>
                    <a:pt x="34103" y="29912"/>
                  </a:lnTo>
                  <a:lnTo>
                    <a:pt x="34286" y="29578"/>
                  </a:lnTo>
                  <a:lnTo>
                    <a:pt x="34448" y="29224"/>
                  </a:lnTo>
                  <a:lnTo>
                    <a:pt x="34609" y="28870"/>
                  </a:lnTo>
                  <a:lnTo>
                    <a:pt x="34761" y="28505"/>
                  </a:lnTo>
                  <a:lnTo>
                    <a:pt x="34903" y="28141"/>
                  </a:lnTo>
                  <a:lnTo>
                    <a:pt x="35035" y="27756"/>
                  </a:lnTo>
                  <a:lnTo>
                    <a:pt x="35156" y="27372"/>
                  </a:lnTo>
                  <a:lnTo>
                    <a:pt x="35278" y="26977"/>
                  </a:lnTo>
                  <a:lnTo>
                    <a:pt x="35379" y="26582"/>
                  </a:lnTo>
                  <a:lnTo>
                    <a:pt x="35480" y="26167"/>
                  </a:lnTo>
                  <a:lnTo>
                    <a:pt x="35571" y="25752"/>
                  </a:lnTo>
                  <a:lnTo>
                    <a:pt x="35652" y="25327"/>
                  </a:lnTo>
                  <a:lnTo>
                    <a:pt x="35733" y="24891"/>
                  </a:lnTo>
                  <a:lnTo>
                    <a:pt x="35804" y="24456"/>
                  </a:lnTo>
                  <a:lnTo>
                    <a:pt x="35865" y="24011"/>
                  </a:lnTo>
                  <a:lnTo>
                    <a:pt x="35925" y="23555"/>
                  </a:lnTo>
                  <a:lnTo>
                    <a:pt x="35966" y="23100"/>
                  </a:lnTo>
                  <a:lnTo>
                    <a:pt x="36017" y="22624"/>
                  </a:lnTo>
                  <a:lnTo>
                    <a:pt x="36057" y="22148"/>
                  </a:lnTo>
                  <a:lnTo>
                    <a:pt x="36087" y="21672"/>
                  </a:lnTo>
                  <a:lnTo>
                    <a:pt x="36128" y="20680"/>
                  </a:lnTo>
                  <a:lnTo>
                    <a:pt x="36158" y="19668"/>
                  </a:lnTo>
                  <a:lnTo>
                    <a:pt x="36168" y="18626"/>
                  </a:lnTo>
                  <a:lnTo>
                    <a:pt x="36158" y="18089"/>
                  </a:lnTo>
                  <a:lnTo>
                    <a:pt x="36138" y="17553"/>
                  </a:lnTo>
                  <a:lnTo>
                    <a:pt x="36108" y="17026"/>
                  </a:lnTo>
                  <a:lnTo>
                    <a:pt x="36067" y="16500"/>
                  </a:lnTo>
                  <a:lnTo>
                    <a:pt x="36006" y="15994"/>
                  </a:lnTo>
                  <a:lnTo>
                    <a:pt x="35936" y="15488"/>
                  </a:lnTo>
                  <a:lnTo>
                    <a:pt x="35855" y="14992"/>
                  </a:lnTo>
                  <a:lnTo>
                    <a:pt x="35763" y="14496"/>
                  </a:lnTo>
                  <a:lnTo>
                    <a:pt x="35662" y="14020"/>
                  </a:lnTo>
                  <a:lnTo>
                    <a:pt x="35541" y="13544"/>
                  </a:lnTo>
                  <a:lnTo>
                    <a:pt x="35409" y="13078"/>
                  </a:lnTo>
                  <a:lnTo>
                    <a:pt x="35278" y="12613"/>
                  </a:lnTo>
                  <a:lnTo>
                    <a:pt x="35126" y="12167"/>
                  </a:lnTo>
                  <a:lnTo>
                    <a:pt x="34964" y="11722"/>
                  </a:lnTo>
                  <a:lnTo>
                    <a:pt x="34792" y="11287"/>
                  </a:lnTo>
                  <a:lnTo>
                    <a:pt x="34620" y="10851"/>
                  </a:lnTo>
                  <a:lnTo>
                    <a:pt x="34427" y="10436"/>
                  </a:lnTo>
                  <a:lnTo>
                    <a:pt x="34225" y="10021"/>
                  </a:lnTo>
                  <a:lnTo>
                    <a:pt x="34012" y="9617"/>
                  </a:lnTo>
                  <a:lnTo>
                    <a:pt x="33800" y="9222"/>
                  </a:lnTo>
                  <a:lnTo>
                    <a:pt x="33567" y="8837"/>
                  </a:lnTo>
                  <a:lnTo>
                    <a:pt x="33334" y="8452"/>
                  </a:lnTo>
                  <a:lnTo>
                    <a:pt x="33081" y="8078"/>
                  </a:lnTo>
                  <a:lnTo>
                    <a:pt x="32828" y="7713"/>
                  </a:lnTo>
                  <a:lnTo>
                    <a:pt x="32565" y="7359"/>
                  </a:lnTo>
                  <a:lnTo>
                    <a:pt x="32302" y="7015"/>
                  </a:lnTo>
                  <a:lnTo>
                    <a:pt x="32018" y="6671"/>
                  </a:lnTo>
                  <a:lnTo>
                    <a:pt x="31735" y="6337"/>
                  </a:lnTo>
                  <a:lnTo>
                    <a:pt x="31441" y="6013"/>
                  </a:lnTo>
                  <a:lnTo>
                    <a:pt x="31137" y="5699"/>
                  </a:lnTo>
                  <a:lnTo>
                    <a:pt x="30834" y="5395"/>
                  </a:lnTo>
                  <a:lnTo>
                    <a:pt x="30520" y="5092"/>
                  </a:lnTo>
                  <a:lnTo>
                    <a:pt x="30196" y="4798"/>
                  </a:lnTo>
                  <a:lnTo>
                    <a:pt x="29872" y="4515"/>
                  </a:lnTo>
                  <a:lnTo>
                    <a:pt x="29538" y="4241"/>
                  </a:lnTo>
                  <a:lnTo>
                    <a:pt x="29194" y="3978"/>
                  </a:lnTo>
                  <a:lnTo>
                    <a:pt x="28850" y="3715"/>
                  </a:lnTo>
                  <a:lnTo>
                    <a:pt x="28495" y="3472"/>
                  </a:lnTo>
                  <a:lnTo>
                    <a:pt x="28141" y="3229"/>
                  </a:lnTo>
                  <a:lnTo>
                    <a:pt x="27777" y="2996"/>
                  </a:lnTo>
                  <a:lnTo>
                    <a:pt x="27412" y="2774"/>
                  </a:lnTo>
                  <a:lnTo>
                    <a:pt x="27048" y="2561"/>
                  </a:lnTo>
                  <a:lnTo>
                    <a:pt x="26663" y="2349"/>
                  </a:lnTo>
                  <a:lnTo>
                    <a:pt x="26289" y="2156"/>
                  </a:lnTo>
                  <a:lnTo>
                    <a:pt x="25904" y="1964"/>
                  </a:lnTo>
                  <a:lnTo>
                    <a:pt x="25509" y="1782"/>
                  </a:lnTo>
                  <a:lnTo>
                    <a:pt x="25125" y="1610"/>
                  </a:lnTo>
                  <a:lnTo>
                    <a:pt x="24730" y="1448"/>
                  </a:lnTo>
                  <a:lnTo>
                    <a:pt x="24325" y="1286"/>
                  </a:lnTo>
                  <a:lnTo>
                    <a:pt x="23920" y="1144"/>
                  </a:lnTo>
                  <a:lnTo>
                    <a:pt x="23515" y="1002"/>
                  </a:lnTo>
                  <a:lnTo>
                    <a:pt x="23110" y="871"/>
                  </a:lnTo>
                  <a:lnTo>
                    <a:pt x="22705" y="759"/>
                  </a:lnTo>
                  <a:lnTo>
                    <a:pt x="22290" y="648"/>
                  </a:lnTo>
                  <a:lnTo>
                    <a:pt x="21875" y="537"/>
                  </a:lnTo>
                  <a:lnTo>
                    <a:pt x="21460" y="445"/>
                  </a:lnTo>
                  <a:lnTo>
                    <a:pt x="21045" y="365"/>
                  </a:lnTo>
                  <a:lnTo>
                    <a:pt x="20620" y="284"/>
                  </a:lnTo>
                  <a:lnTo>
                    <a:pt x="20205" y="223"/>
                  </a:lnTo>
                  <a:lnTo>
                    <a:pt x="19780" y="162"/>
                  </a:lnTo>
                  <a:lnTo>
                    <a:pt x="19355" y="111"/>
                  </a:lnTo>
                  <a:lnTo>
                    <a:pt x="18930" y="71"/>
                  </a:lnTo>
                  <a:lnTo>
                    <a:pt x="18515" y="41"/>
                  </a:lnTo>
                  <a:lnTo>
                    <a:pt x="18089" y="20"/>
                  </a:lnTo>
                  <a:lnTo>
                    <a:pt x="17664"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8" name="Google Shape;69;p15">
              <a:extLst>
                <a:ext uri="{FF2B5EF4-FFF2-40B4-BE49-F238E27FC236}">
                  <a16:creationId xmlns:a16="http://schemas.microsoft.com/office/drawing/2014/main" id="{C0C071D8-7643-7FEF-FE83-E42184479695}"/>
                </a:ext>
              </a:extLst>
            </p:cNvPr>
            <p:cNvSpPr/>
            <p:nvPr/>
          </p:nvSpPr>
          <p:spPr>
            <a:xfrm>
              <a:off x="1495500" y="2639250"/>
              <a:ext cx="439100" cy="50375"/>
            </a:xfrm>
            <a:custGeom>
              <a:avLst/>
              <a:gdLst/>
              <a:ahLst/>
              <a:cxnLst/>
              <a:rect l="l" t="t" r="r" b="b"/>
              <a:pathLst>
                <a:path w="17564" h="2015" extrusionOk="0">
                  <a:moveTo>
                    <a:pt x="52" y="0"/>
                  </a:moveTo>
                  <a:lnTo>
                    <a:pt x="21" y="10"/>
                  </a:lnTo>
                  <a:lnTo>
                    <a:pt x="11" y="20"/>
                  </a:lnTo>
                  <a:lnTo>
                    <a:pt x="1" y="51"/>
                  </a:lnTo>
                  <a:lnTo>
                    <a:pt x="21" y="61"/>
                  </a:lnTo>
                  <a:lnTo>
                    <a:pt x="527" y="294"/>
                  </a:lnTo>
                  <a:lnTo>
                    <a:pt x="1044" y="506"/>
                  </a:lnTo>
                  <a:lnTo>
                    <a:pt x="1560" y="709"/>
                  </a:lnTo>
                  <a:lnTo>
                    <a:pt x="2086" y="891"/>
                  </a:lnTo>
                  <a:lnTo>
                    <a:pt x="2613" y="1063"/>
                  </a:lnTo>
                  <a:lnTo>
                    <a:pt x="3139" y="1215"/>
                  </a:lnTo>
                  <a:lnTo>
                    <a:pt x="3675" y="1357"/>
                  </a:lnTo>
                  <a:lnTo>
                    <a:pt x="4212" y="1488"/>
                  </a:lnTo>
                  <a:lnTo>
                    <a:pt x="4748" y="1600"/>
                  </a:lnTo>
                  <a:lnTo>
                    <a:pt x="5285" y="1701"/>
                  </a:lnTo>
                  <a:lnTo>
                    <a:pt x="5832" y="1782"/>
                  </a:lnTo>
                  <a:lnTo>
                    <a:pt x="6378" y="1853"/>
                  </a:lnTo>
                  <a:lnTo>
                    <a:pt x="6925" y="1913"/>
                  </a:lnTo>
                  <a:lnTo>
                    <a:pt x="7481" y="1954"/>
                  </a:lnTo>
                  <a:lnTo>
                    <a:pt x="8028" y="1984"/>
                  </a:lnTo>
                  <a:lnTo>
                    <a:pt x="8585" y="2004"/>
                  </a:lnTo>
                  <a:lnTo>
                    <a:pt x="9131" y="2015"/>
                  </a:lnTo>
                  <a:lnTo>
                    <a:pt x="9688" y="2015"/>
                  </a:lnTo>
                  <a:lnTo>
                    <a:pt x="10245" y="1994"/>
                  </a:lnTo>
                  <a:lnTo>
                    <a:pt x="10792" y="1964"/>
                  </a:lnTo>
                  <a:lnTo>
                    <a:pt x="11348" y="1934"/>
                  </a:lnTo>
                  <a:lnTo>
                    <a:pt x="11895" y="1883"/>
                  </a:lnTo>
                  <a:lnTo>
                    <a:pt x="12452" y="1822"/>
                  </a:lnTo>
                  <a:lnTo>
                    <a:pt x="12998" y="1741"/>
                  </a:lnTo>
                  <a:lnTo>
                    <a:pt x="13545" y="1660"/>
                  </a:lnTo>
                  <a:lnTo>
                    <a:pt x="14092" y="1569"/>
                  </a:lnTo>
                  <a:lnTo>
                    <a:pt x="14638" y="1468"/>
                  </a:lnTo>
                  <a:lnTo>
                    <a:pt x="15185" y="1357"/>
                  </a:lnTo>
                  <a:lnTo>
                    <a:pt x="15721" y="1235"/>
                  </a:lnTo>
                  <a:lnTo>
                    <a:pt x="16258" y="1104"/>
                  </a:lnTo>
                  <a:lnTo>
                    <a:pt x="16794" y="962"/>
                  </a:lnTo>
                  <a:lnTo>
                    <a:pt x="17321" y="810"/>
                  </a:lnTo>
                  <a:lnTo>
                    <a:pt x="17391" y="780"/>
                  </a:lnTo>
                  <a:lnTo>
                    <a:pt x="17452" y="739"/>
                  </a:lnTo>
                  <a:lnTo>
                    <a:pt x="17493" y="689"/>
                  </a:lnTo>
                  <a:lnTo>
                    <a:pt x="17533" y="638"/>
                  </a:lnTo>
                  <a:lnTo>
                    <a:pt x="17553" y="577"/>
                  </a:lnTo>
                  <a:lnTo>
                    <a:pt x="17564" y="506"/>
                  </a:lnTo>
                  <a:lnTo>
                    <a:pt x="17553" y="446"/>
                  </a:lnTo>
                  <a:lnTo>
                    <a:pt x="17543" y="385"/>
                  </a:lnTo>
                  <a:lnTo>
                    <a:pt x="17523" y="324"/>
                  </a:lnTo>
                  <a:lnTo>
                    <a:pt x="17493" y="263"/>
                  </a:lnTo>
                  <a:lnTo>
                    <a:pt x="17452" y="223"/>
                  </a:lnTo>
                  <a:lnTo>
                    <a:pt x="17402" y="182"/>
                  </a:lnTo>
                  <a:lnTo>
                    <a:pt x="17351" y="152"/>
                  </a:lnTo>
                  <a:lnTo>
                    <a:pt x="17280" y="132"/>
                  </a:lnTo>
                  <a:lnTo>
                    <a:pt x="17219" y="132"/>
                  </a:lnTo>
                  <a:lnTo>
                    <a:pt x="17138" y="152"/>
                  </a:lnTo>
                  <a:lnTo>
                    <a:pt x="16592" y="314"/>
                  </a:lnTo>
                  <a:lnTo>
                    <a:pt x="16045" y="456"/>
                  </a:lnTo>
                  <a:lnTo>
                    <a:pt x="15509" y="597"/>
                  </a:lnTo>
                  <a:lnTo>
                    <a:pt x="14962" y="719"/>
                  </a:lnTo>
                  <a:lnTo>
                    <a:pt x="14426" y="830"/>
                  </a:lnTo>
                  <a:lnTo>
                    <a:pt x="13889" y="931"/>
                  </a:lnTo>
                  <a:lnTo>
                    <a:pt x="13363" y="1012"/>
                  </a:lnTo>
                  <a:lnTo>
                    <a:pt x="12826" y="1093"/>
                  </a:lnTo>
                  <a:lnTo>
                    <a:pt x="12290" y="1154"/>
                  </a:lnTo>
                  <a:lnTo>
                    <a:pt x="11763" y="1205"/>
                  </a:lnTo>
                  <a:lnTo>
                    <a:pt x="11237" y="1245"/>
                  </a:lnTo>
                  <a:lnTo>
                    <a:pt x="10700" y="1276"/>
                  </a:lnTo>
                  <a:lnTo>
                    <a:pt x="10174" y="1296"/>
                  </a:lnTo>
                  <a:lnTo>
                    <a:pt x="9648" y="1306"/>
                  </a:lnTo>
                  <a:lnTo>
                    <a:pt x="9121" y="1306"/>
                  </a:lnTo>
                  <a:lnTo>
                    <a:pt x="8595" y="1296"/>
                  </a:lnTo>
                  <a:lnTo>
                    <a:pt x="8069" y="1276"/>
                  </a:lnTo>
                  <a:lnTo>
                    <a:pt x="7542" y="1245"/>
                  </a:lnTo>
                  <a:lnTo>
                    <a:pt x="7006" y="1215"/>
                  </a:lnTo>
                  <a:lnTo>
                    <a:pt x="6479" y="1164"/>
                  </a:lnTo>
                  <a:lnTo>
                    <a:pt x="5953" y="1114"/>
                  </a:lnTo>
                  <a:lnTo>
                    <a:pt x="5427" y="1043"/>
                  </a:lnTo>
                  <a:lnTo>
                    <a:pt x="4890" y="972"/>
                  </a:lnTo>
                  <a:lnTo>
                    <a:pt x="4364" y="891"/>
                  </a:lnTo>
                  <a:lnTo>
                    <a:pt x="3827" y="810"/>
                  </a:lnTo>
                  <a:lnTo>
                    <a:pt x="3291" y="709"/>
                  </a:lnTo>
                  <a:lnTo>
                    <a:pt x="2754" y="608"/>
                  </a:lnTo>
                  <a:lnTo>
                    <a:pt x="2218" y="506"/>
                  </a:lnTo>
                  <a:lnTo>
                    <a:pt x="1135" y="263"/>
                  </a:lnTo>
                  <a:lnTo>
                    <a:pt x="52" y="0"/>
                  </a:lnTo>
                  <a:close/>
                </a:path>
              </a:pathLst>
            </a:custGeom>
            <a:solidFill>
              <a:srgbClr val="863E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70;p15">
              <a:extLst>
                <a:ext uri="{FF2B5EF4-FFF2-40B4-BE49-F238E27FC236}">
                  <a16:creationId xmlns:a16="http://schemas.microsoft.com/office/drawing/2014/main" id="{5DE02C7C-F8C3-063A-1473-D2952061D504}"/>
                </a:ext>
              </a:extLst>
            </p:cNvPr>
            <p:cNvSpPr/>
            <p:nvPr/>
          </p:nvSpPr>
          <p:spPr>
            <a:xfrm>
              <a:off x="1115400" y="1608525"/>
              <a:ext cx="1060625" cy="614700"/>
            </a:xfrm>
            <a:custGeom>
              <a:avLst/>
              <a:gdLst/>
              <a:ahLst/>
              <a:cxnLst/>
              <a:rect l="l" t="t" r="r" b="b"/>
              <a:pathLst>
                <a:path w="42425" h="24588" extrusionOk="0">
                  <a:moveTo>
                    <a:pt x="27443" y="0"/>
                  </a:moveTo>
                  <a:lnTo>
                    <a:pt x="27220" y="10"/>
                  </a:lnTo>
                  <a:lnTo>
                    <a:pt x="26998" y="20"/>
                  </a:lnTo>
                  <a:lnTo>
                    <a:pt x="26765" y="40"/>
                  </a:lnTo>
                  <a:lnTo>
                    <a:pt x="26542" y="71"/>
                  </a:lnTo>
                  <a:lnTo>
                    <a:pt x="26309" y="101"/>
                  </a:lnTo>
                  <a:lnTo>
                    <a:pt x="26087" y="142"/>
                  </a:lnTo>
                  <a:lnTo>
                    <a:pt x="25854" y="192"/>
                  </a:lnTo>
                  <a:lnTo>
                    <a:pt x="25631" y="243"/>
                  </a:lnTo>
                  <a:lnTo>
                    <a:pt x="25408" y="304"/>
                  </a:lnTo>
                  <a:lnTo>
                    <a:pt x="25186" y="375"/>
                  </a:lnTo>
                  <a:lnTo>
                    <a:pt x="24963" y="445"/>
                  </a:lnTo>
                  <a:lnTo>
                    <a:pt x="24750" y="526"/>
                  </a:lnTo>
                  <a:lnTo>
                    <a:pt x="24538" y="617"/>
                  </a:lnTo>
                  <a:lnTo>
                    <a:pt x="24325" y="709"/>
                  </a:lnTo>
                  <a:lnTo>
                    <a:pt x="24113" y="810"/>
                  </a:lnTo>
                  <a:lnTo>
                    <a:pt x="23910" y="911"/>
                  </a:lnTo>
                  <a:lnTo>
                    <a:pt x="23708" y="1022"/>
                  </a:lnTo>
                  <a:lnTo>
                    <a:pt x="23505" y="1144"/>
                  </a:lnTo>
                  <a:lnTo>
                    <a:pt x="23313" y="1275"/>
                  </a:lnTo>
                  <a:lnTo>
                    <a:pt x="23121" y="1407"/>
                  </a:lnTo>
                  <a:lnTo>
                    <a:pt x="22939" y="1539"/>
                  </a:lnTo>
                  <a:lnTo>
                    <a:pt x="22756" y="1690"/>
                  </a:lnTo>
                  <a:lnTo>
                    <a:pt x="22584" y="1842"/>
                  </a:lnTo>
                  <a:lnTo>
                    <a:pt x="22412" y="1994"/>
                  </a:lnTo>
                  <a:lnTo>
                    <a:pt x="22250" y="2156"/>
                  </a:lnTo>
                  <a:lnTo>
                    <a:pt x="22098" y="2328"/>
                  </a:lnTo>
                  <a:lnTo>
                    <a:pt x="21947" y="2500"/>
                  </a:lnTo>
                  <a:lnTo>
                    <a:pt x="21805" y="2682"/>
                  </a:lnTo>
                  <a:lnTo>
                    <a:pt x="21542" y="2450"/>
                  </a:lnTo>
                  <a:lnTo>
                    <a:pt x="21268" y="2237"/>
                  </a:lnTo>
                  <a:lnTo>
                    <a:pt x="20995" y="2035"/>
                  </a:lnTo>
                  <a:lnTo>
                    <a:pt x="20722" y="1842"/>
                  </a:lnTo>
                  <a:lnTo>
                    <a:pt x="20438" y="1670"/>
                  </a:lnTo>
                  <a:lnTo>
                    <a:pt x="20155" y="1508"/>
                  </a:lnTo>
                  <a:lnTo>
                    <a:pt x="19871" y="1356"/>
                  </a:lnTo>
                  <a:lnTo>
                    <a:pt x="19578" y="1225"/>
                  </a:lnTo>
                  <a:lnTo>
                    <a:pt x="19284" y="1103"/>
                  </a:lnTo>
                  <a:lnTo>
                    <a:pt x="18991" y="992"/>
                  </a:lnTo>
                  <a:lnTo>
                    <a:pt x="18697" y="901"/>
                  </a:lnTo>
                  <a:lnTo>
                    <a:pt x="18394" y="820"/>
                  </a:lnTo>
                  <a:lnTo>
                    <a:pt x="18090" y="749"/>
                  </a:lnTo>
                  <a:lnTo>
                    <a:pt x="17796" y="698"/>
                  </a:lnTo>
                  <a:lnTo>
                    <a:pt x="17482" y="648"/>
                  </a:lnTo>
                  <a:lnTo>
                    <a:pt x="17179" y="617"/>
                  </a:lnTo>
                  <a:lnTo>
                    <a:pt x="16875" y="597"/>
                  </a:lnTo>
                  <a:lnTo>
                    <a:pt x="16571" y="587"/>
                  </a:lnTo>
                  <a:lnTo>
                    <a:pt x="16268" y="597"/>
                  </a:lnTo>
                  <a:lnTo>
                    <a:pt x="15964" y="607"/>
                  </a:lnTo>
                  <a:lnTo>
                    <a:pt x="15660" y="638"/>
                  </a:lnTo>
                  <a:lnTo>
                    <a:pt x="15357" y="668"/>
                  </a:lnTo>
                  <a:lnTo>
                    <a:pt x="15053" y="719"/>
                  </a:lnTo>
                  <a:lnTo>
                    <a:pt x="14749" y="779"/>
                  </a:lnTo>
                  <a:lnTo>
                    <a:pt x="14446" y="850"/>
                  </a:lnTo>
                  <a:lnTo>
                    <a:pt x="14152" y="931"/>
                  </a:lnTo>
                  <a:lnTo>
                    <a:pt x="13859" y="1012"/>
                  </a:lnTo>
                  <a:lnTo>
                    <a:pt x="13565" y="1113"/>
                  </a:lnTo>
                  <a:lnTo>
                    <a:pt x="13271" y="1225"/>
                  </a:lnTo>
                  <a:lnTo>
                    <a:pt x="12988" y="1346"/>
                  </a:lnTo>
                  <a:lnTo>
                    <a:pt x="12695" y="1468"/>
                  </a:lnTo>
                  <a:lnTo>
                    <a:pt x="12421" y="1609"/>
                  </a:lnTo>
                  <a:lnTo>
                    <a:pt x="12138" y="1751"/>
                  </a:lnTo>
                  <a:lnTo>
                    <a:pt x="11864" y="1913"/>
                  </a:lnTo>
                  <a:lnTo>
                    <a:pt x="11601" y="2075"/>
                  </a:lnTo>
                  <a:lnTo>
                    <a:pt x="11338" y="2247"/>
                  </a:lnTo>
                  <a:lnTo>
                    <a:pt x="11075" y="2419"/>
                  </a:lnTo>
                  <a:lnTo>
                    <a:pt x="10822" y="2612"/>
                  </a:lnTo>
                  <a:lnTo>
                    <a:pt x="10569" y="2804"/>
                  </a:lnTo>
                  <a:lnTo>
                    <a:pt x="10326" y="3006"/>
                  </a:lnTo>
                  <a:lnTo>
                    <a:pt x="10093" y="3219"/>
                  </a:lnTo>
                  <a:lnTo>
                    <a:pt x="9860" y="3442"/>
                  </a:lnTo>
                  <a:lnTo>
                    <a:pt x="9637" y="3664"/>
                  </a:lnTo>
                  <a:lnTo>
                    <a:pt x="9425" y="3897"/>
                  </a:lnTo>
                  <a:lnTo>
                    <a:pt x="9212" y="4130"/>
                  </a:lnTo>
                  <a:lnTo>
                    <a:pt x="9010" y="4383"/>
                  </a:lnTo>
                  <a:lnTo>
                    <a:pt x="8818" y="4636"/>
                  </a:lnTo>
                  <a:lnTo>
                    <a:pt x="8625" y="4889"/>
                  </a:lnTo>
                  <a:lnTo>
                    <a:pt x="8443" y="5152"/>
                  </a:lnTo>
                  <a:lnTo>
                    <a:pt x="8271" y="5426"/>
                  </a:lnTo>
                  <a:lnTo>
                    <a:pt x="8109" y="5699"/>
                  </a:lnTo>
                  <a:lnTo>
                    <a:pt x="7957" y="5982"/>
                  </a:lnTo>
                  <a:lnTo>
                    <a:pt x="7815" y="6266"/>
                  </a:lnTo>
                  <a:lnTo>
                    <a:pt x="7684" y="6559"/>
                  </a:lnTo>
                  <a:lnTo>
                    <a:pt x="7562" y="6853"/>
                  </a:lnTo>
                  <a:lnTo>
                    <a:pt x="7441" y="7147"/>
                  </a:lnTo>
                  <a:lnTo>
                    <a:pt x="7340" y="7460"/>
                  </a:lnTo>
                  <a:lnTo>
                    <a:pt x="7249" y="7764"/>
                  </a:lnTo>
                  <a:lnTo>
                    <a:pt x="7168" y="8078"/>
                  </a:lnTo>
                  <a:lnTo>
                    <a:pt x="7097" y="8392"/>
                  </a:lnTo>
                  <a:lnTo>
                    <a:pt x="7036" y="8716"/>
                  </a:lnTo>
                  <a:lnTo>
                    <a:pt x="6985" y="9039"/>
                  </a:lnTo>
                  <a:lnTo>
                    <a:pt x="6945" y="9363"/>
                  </a:lnTo>
                  <a:lnTo>
                    <a:pt x="6925" y="9697"/>
                  </a:lnTo>
                  <a:lnTo>
                    <a:pt x="6641" y="9697"/>
                  </a:lnTo>
                  <a:lnTo>
                    <a:pt x="6368" y="9708"/>
                  </a:lnTo>
                  <a:lnTo>
                    <a:pt x="6095" y="9718"/>
                  </a:lnTo>
                  <a:lnTo>
                    <a:pt x="5831" y="9748"/>
                  </a:lnTo>
                  <a:lnTo>
                    <a:pt x="5568" y="9789"/>
                  </a:lnTo>
                  <a:lnTo>
                    <a:pt x="5315" y="9839"/>
                  </a:lnTo>
                  <a:lnTo>
                    <a:pt x="5062" y="9900"/>
                  </a:lnTo>
                  <a:lnTo>
                    <a:pt x="4819" y="9961"/>
                  </a:lnTo>
                  <a:lnTo>
                    <a:pt x="4576" y="10042"/>
                  </a:lnTo>
                  <a:lnTo>
                    <a:pt x="4343" y="10133"/>
                  </a:lnTo>
                  <a:lnTo>
                    <a:pt x="4121" y="10224"/>
                  </a:lnTo>
                  <a:lnTo>
                    <a:pt x="3898" y="10325"/>
                  </a:lnTo>
                  <a:lnTo>
                    <a:pt x="3675" y="10436"/>
                  </a:lnTo>
                  <a:lnTo>
                    <a:pt x="3463" y="10558"/>
                  </a:lnTo>
                  <a:lnTo>
                    <a:pt x="3260" y="10689"/>
                  </a:lnTo>
                  <a:lnTo>
                    <a:pt x="3058" y="10831"/>
                  </a:lnTo>
                  <a:lnTo>
                    <a:pt x="2865" y="10973"/>
                  </a:lnTo>
                  <a:lnTo>
                    <a:pt x="2673" y="11125"/>
                  </a:lnTo>
                  <a:lnTo>
                    <a:pt x="2491" y="11277"/>
                  </a:lnTo>
                  <a:lnTo>
                    <a:pt x="2319" y="11449"/>
                  </a:lnTo>
                  <a:lnTo>
                    <a:pt x="2147" y="11621"/>
                  </a:lnTo>
                  <a:lnTo>
                    <a:pt x="1985" y="11793"/>
                  </a:lnTo>
                  <a:lnTo>
                    <a:pt x="1823" y="11985"/>
                  </a:lnTo>
                  <a:lnTo>
                    <a:pt x="1671" y="12167"/>
                  </a:lnTo>
                  <a:lnTo>
                    <a:pt x="1529" y="12370"/>
                  </a:lnTo>
                  <a:lnTo>
                    <a:pt x="1388" y="12572"/>
                  </a:lnTo>
                  <a:lnTo>
                    <a:pt x="1256" y="12775"/>
                  </a:lnTo>
                  <a:lnTo>
                    <a:pt x="1124" y="12987"/>
                  </a:lnTo>
                  <a:lnTo>
                    <a:pt x="1003" y="13210"/>
                  </a:lnTo>
                  <a:lnTo>
                    <a:pt x="892" y="13433"/>
                  </a:lnTo>
                  <a:lnTo>
                    <a:pt x="790" y="13655"/>
                  </a:lnTo>
                  <a:lnTo>
                    <a:pt x="689" y="13888"/>
                  </a:lnTo>
                  <a:lnTo>
                    <a:pt x="588" y="14121"/>
                  </a:lnTo>
                  <a:lnTo>
                    <a:pt x="507" y="14354"/>
                  </a:lnTo>
                  <a:lnTo>
                    <a:pt x="426" y="14597"/>
                  </a:lnTo>
                  <a:lnTo>
                    <a:pt x="345" y="14850"/>
                  </a:lnTo>
                  <a:lnTo>
                    <a:pt x="284" y="15093"/>
                  </a:lnTo>
                  <a:lnTo>
                    <a:pt x="224" y="15346"/>
                  </a:lnTo>
                  <a:lnTo>
                    <a:pt x="173" y="15599"/>
                  </a:lnTo>
                  <a:lnTo>
                    <a:pt x="122" y="15852"/>
                  </a:lnTo>
                  <a:lnTo>
                    <a:pt x="82" y="16115"/>
                  </a:lnTo>
                  <a:lnTo>
                    <a:pt x="51" y="16378"/>
                  </a:lnTo>
                  <a:lnTo>
                    <a:pt x="31" y="16641"/>
                  </a:lnTo>
                  <a:lnTo>
                    <a:pt x="11" y="16905"/>
                  </a:lnTo>
                  <a:lnTo>
                    <a:pt x="1" y="17168"/>
                  </a:lnTo>
                  <a:lnTo>
                    <a:pt x="1" y="17431"/>
                  </a:lnTo>
                  <a:lnTo>
                    <a:pt x="11" y="17704"/>
                  </a:lnTo>
                  <a:lnTo>
                    <a:pt x="21" y="17968"/>
                  </a:lnTo>
                  <a:lnTo>
                    <a:pt x="41" y="18241"/>
                  </a:lnTo>
                  <a:lnTo>
                    <a:pt x="72" y="18514"/>
                  </a:lnTo>
                  <a:lnTo>
                    <a:pt x="102" y="18777"/>
                  </a:lnTo>
                  <a:lnTo>
                    <a:pt x="143" y="19051"/>
                  </a:lnTo>
                  <a:lnTo>
                    <a:pt x="193" y="19314"/>
                  </a:lnTo>
                  <a:lnTo>
                    <a:pt x="254" y="19587"/>
                  </a:lnTo>
                  <a:lnTo>
                    <a:pt x="325" y="19850"/>
                  </a:lnTo>
                  <a:lnTo>
                    <a:pt x="396" y="20124"/>
                  </a:lnTo>
                  <a:lnTo>
                    <a:pt x="477" y="20387"/>
                  </a:lnTo>
                  <a:lnTo>
                    <a:pt x="568" y="20650"/>
                  </a:lnTo>
                  <a:lnTo>
                    <a:pt x="669" y="20913"/>
                  </a:lnTo>
                  <a:lnTo>
                    <a:pt x="780" y="21166"/>
                  </a:lnTo>
                  <a:lnTo>
                    <a:pt x="892" y="21429"/>
                  </a:lnTo>
                  <a:lnTo>
                    <a:pt x="1013" y="21683"/>
                  </a:lnTo>
                  <a:lnTo>
                    <a:pt x="1145" y="21936"/>
                  </a:lnTo>
                  <a:lnTo>
                    <a:pt x="1286" y="22189"/>
                  </a:lnTo>
                  <a:lnTo>
                    <a:pt x="1489" y="22442"/>
                  </a:lnTo>
                  <a:lnTo>
                    <a:pt x="1691" y="22675"/>
                  </a:lnTo>
                  <a:lnTo>
                    <a:pt x="1904" y="22907"/>
                  </a:lnTo>
                  <a:lnTo>
                    <a:pt x="2106" y="23110"/>
                  </a:lnTo>
                  <a:lnTo>
                    <a:pt x="2329" y="23302"/>
                  </a:lnTo>
                  <a:lnTo>
                    <a:pt x="2542" y="23484"/>
                  </a:lnTo>
                  <a:lnTo>
                    <a:pt x="2764" y="23646"/>
                  </a:lnTo>
                  <a:lnTo>
                    <a:pt x="2987" y="23798"/>
                  </a:lnTo>
                  <a:lnTo>
                    <a:pt x="3210" y="23940"/>
                  </a:lnTo>
                  <a:lnTo>
                    <a:pt x="3442" y="24061"/>
                  </a:lnTo>
                  <a:lnTo>
                    <a:pt x="3665" y="24173"/>
                  </a:lnTo>
                  <a:lnTo>
                    <a:pt x="3898" y="24264"/>
                  </a:lnTo>
                  <a:lnTo>
                    <a:pt x="4131" y="24345"/>
                  </a:lnTo>
                  <a:lnTo>
                    <a:pt x="4364" y="24416"/>
                  </a:lnTo>
                  <a:lnTo>
                    <a:pt x="4596" y="24476"/>
                  </a:lnTo>
                  <a:lnTo>
                    <a:pt x="4829" y="24517"/>
                  </a:lnTo>
                  <a:lnTo>
                    <a:pt x="5072" y="24557"/>
                  </a:lnTo>
                  <a:lnTo>
                    <a:pt x="5305" y="24578"/>
                  </a:lnTo>
                  <a:lnTo>
                    <a:pt x="5538" y="24588"/>
                  </a:lnTo>
                  <a:lnTo>
                    <a:pt x="5771" y="24578"/>
                  </a:lnTo>
                  <a:lnTo>
                    <a:pt x="6014" y="24567"/>
                  </a:lnTo>
                  <a:lnTo>
                    <a:pt x="6246" y="24547"/>
                  </a:lnTo>
                  <a:lnTo>
                    <a:pt x="6479" y="24507"/>
                  </a:lnTo>
                  <a:lnTo>
                    <a:pt x="6702" y="24466"/>
                  </a:lnTo>
                  <a:lnTo>
                    <a:pt x="6935" y="24406"/>
                  </a:lnTo>
                  <a:lnTo>
                    <a:pt x="7168" y="24335"/>
                  </a:lnTo>
                  <a:lnTo>
                    <a:pt x="7390" y="24264"/>
                  </a:lnTo>
                  <a:lnTo>
                    <a:pt x="7613" y="24173"/>
                  </a:lnTo>
                  <a:lnTo>
                    <a:pt x="7836" y="24082"/>
                  </a:lnTo>
                  <a:lnTo>
                    <a:pt x="8058" y="23980"/>
                  </a:lnTo>
                  <a:lnTo>
                    <a:pt x="8271" y="23859"/>
                  </a:lnTo>
                  <a:lnTo>
                    <a:pt x="8484" y="23737"/>
                  </a:lnTo>
                  <a:lnTo>
                    <a:pt x="8696" y="23606"/>
                  </a:lnTo>
                  <a:lnTo>
                    <a:pt x="8909" y="23474"/>
                  </a:lnTo>
                  <a:lnTo>
                    <a:pt x="9111" y="23322"/>
                  </a:lnTo>
                  <a:lnTo>
                    <a:pt x="9303" y="23171"/>
                  </a:lnTo>
                  <a:lnTo>
                    <a:pt x="9496" y="23009"/>
                  </a:lnTo>
                  <a:lnTo>
                    <a:pt x="9688" y="22837"/>
                  </a:lnTo>
                  <a:lnTo>
                    <a:pt x="9870" y="22654"/>
                  </a:lnTo>
                  <a:lnTo>
                    <a:pt x="10053" y="22472"/>
                  </a:lnTo>
                  <a:lnTo>
                    <a:pt x="10235" y="22280"/>
                  </a:lnTo>
                  <a:lnTo>
                    <a:pt x="10397" y="22077"/>
                  </a:lnTo>
                  <a:lnTo>
                    <a:pt x="10559" y="21875"/>
                  </a:lnTo>
                  <a:lnTo>
                    <a:pt x="10721" y="21672"/>
                  </a:lnTo>
                  <a:lnTo>
                    <a:pt x="10872" y="21450"/>
                  </a:lnTo>
                  <a:lnTo>
                    <a:pt x="11014" y="21227"/>
                  </a:lnTo>
                  <a:lnTo>
                    <a:pt x="11156" y="21004"/>
                  </a:lnTo>
                  <a:lnTo>
                    <a:pt x="11287" y="20772"/>
                  </a:lnTo>
                  <a:lnTo>
                    <a:pt x="11419" y="20539"/>
                  </a:lnTo>
                  <a:lnTo>
                    <a:pt x="11530" y="20296"/>
                  </a:lnTo>
                  <a:lnTo>
                    <a:pt x="11642" y="20043"/>
                  </a:lnTo>
                  <a:lnTo>
                    <a:pt x="11743" y="19800"/>
                  </a:lnTo>
                  <a:lnTo>
                    <a:pt x="11834" y="19547"/>
                  </a:lnTo>
                  <a:lnTo>
                    <a:pt x="11925" y="19283"/>
                  </a:lnTo>
                  <a:lnTo>
                    <a:pt x="12006" y="19020"/>
                  </a:lnTo>
                  <a:lnTo>
                    <a:pt x="12067" y="18757"/>
                  </a:lnTo>
                  <a:lnTo>
                    <a:pt x="12128" y="18494"/>
                  </a:lnTo>
                  <a:lnTo>
                    <a:pt x="12178" y="18221"/>
                  </a:lnTo>
                  <a:lnTo>
                    <a:pt x="12219" y="17947"/>
                  </a:lnTo>
                  <a:lnTo>
                    <a:pt x="12249" y="17664"/>
                  </a:lnTo>
                  <a:lnTo>
                    <a:pt x="12279" y="17391"/>
                  </a:lnTo>
                  <a:lnTo>
                    <a:pt x="12290" y="17107"/>
                  </a:lnTo>
                  <a:lnTo>
                    <a:pt x="12290" y="16824"/>
                  </a:lnTo>
                  <a:lnTo>
                    <a:pt x="12279" y="16540"/>
                  </a:lnTo>
                  <a:lnTo>
                    <a:pt x="12522" y="16540"/>
                  </a:lnTo>
                  <a:lnTo>
                    <a:pt x="12765" y="16520"/>
                  </a:lnTo>
                  <a:lnTo>
                    <a:pt x="13018" y="16490"/>
                  </a:lnTo>
                  <a:lnTo>
                    <a:pt x="13261" y="16459"/>
                  </a:lnTo>
                  <a:lnTo>
                    <a:pt x="13494" y="16409"/>
                  </a:lnTo>
                  <a:lnTo>
                    <a:pt x="13737" y="16348"/>
                  </a:lnTo>
                  <a:lnTo>
                    <a:pt x="13970" y="16287"/>
                  </a:lnTo>
                  <a:lnTo>
                    <a:pt x="14213" y="16216"/>
                  </a:lnTo>
                  <a:lnTo>
                    <a:pt x="14436" y="16135"/>
                  </a:lnTo>
                  <a:lnTo>
                    <a:pt x="14668" y="16044"/>
                  </a:lnTo>
                  <a:lnTo>
                    <a:pt x="14891" y="15943"/>
                  </a:lnTo>
                  <a:lnTo>
                    <a:pt x="15114" y="15842"/>
                  </a:lnTo>
                  <a:lnTo>
                    <a:pt x="15336" y="15730"/>
                  </a:lnTo>
                  <a:lnTo>
                    <a:pt x="15549" y="15609"/>
                  </a:lnTo>
                  <a:lnTo>
                    <a:pt x="15762" y="15477"/>
                  </a:lnTo>
                  <a:lnTo>
                    <a:pt x="15964" y="15346"/>
                  </a:lnTo>
                  <a:lnTo>
                    <a:pt x="16167" y="15204"/>
                  </a:lnTo>
                  <a:lnTo>
                    <a:pt x="16359" y="15052"/>
                  </a:lnTo>
                  <a:lnTo>
                    <a:pt x="16551" y="14890"/>
                  </a:lnTo>
                  <a:lnTo>
                    <a:pt x="16733" y="14728"/>
                  </a:lnTo>
                  <a:lnTo>
                    <a:pt x="16916" y="14566"/>
                  </a:lnTo>
                  <a:lnTo>
                    <a:pt x="17088" y="14384"/>
                  </a:lnTo>
                  <a:lnTo>
                    <a:pt x="17250" y="14202"/>
                  </a:lnTo>
                  <a:lnTo>
                    <a:pt x="17412" y="14020"/>
                  </a:lnTo>
                  <a:lnTo>
                    <a:pt x="17563" y="13827"/>
                  </a:lnTo>
                  <a:lnTo>
                    <a:pt x="17705" y="13625"/>
                  </a:lnTo>
                  <a:lnTo>
                    <a:pt x="17847" y="13423"/>
                  </a:lnTo>
                  <a:lnTo>
                    <a:pt x="17978" y="13220"/>
                  </a:lnTo>
                  <a:lnTo>
                    <a:pt x="18100" y="13007"/>
                  </a:lnTo>
                  <a:lnTo>
                    <a:pt x="18211" y="12785"/>
                  </a:lnTo>
                  <a:lnTo>
                    <a:pt x="18313" y="12562"/>
                  </a:lnTo>
                  <a:lnTo>
                    <a:pt x="18414" y="12339"/>
                  </a:lnTo>
                  <a:lnTo>
                    <a:pt x="18545" y="12481"/>
                  </a:lnTo>
                  <a:lnTo>
                    <a:pt x="18677" y="12623"/>
                  </a:lnTo>
                  <a:lnTo>
                    <a:pt x="18819" y="12765"/>
                  </a:lnTo>
                  <a:lnTo>
                    <a:pt x="18960" y="12896"/>
                  </a:lnTo>
                  <a:lnTo>
                    <a:pt x="19112" y="13018"/>
                  </a:lnTo>
                  <a:lnTo>
                    <a:pt x="19264" y="13139"/>
                  </a:lnTo>
                  <a:lnTo>
                    <a:pt x="19416" y="13261"/>
                  </a:lnTo>
                  <a:lnTo>
                    <a:pt x="19568" y="13372"/>
                  </a:lnTo>
                  <a:lnTo>
                    <a:pt x="19730" y="13473"/>
                  </a:lnTo>
                  <a:lnTo>
                    <a:pt x="19892" y="13574"/>
                  </a:lnTo>
                  <a:lnTo>
                    <a:pt x="20226" y="13757"/>
                  </a:lnTo>
                  <a:lnTo>
                    <a:pt x="20570" y="13919"/>
                  </a:lnTo>
                  <a:lnTo>
                    <a:pt x="20924" y="14050"/>
                  </a:lnTo>
                  <a:lnTo>
                    <a:pt x="21278" y="14172"/>
                  </a:lnTo>
                  <a:lnTo>
                    <a:pt x="21643" y="14273"/>
                  </a:lnTo>
                  <a:lnTo>
                    <a:pt x="22017" y="14344"/>
                  </a:lnTo>
                  <a:lnTo>
                    <a:pt x="22392" y="14404"/>
                  </a:lnTo>
                  <a:lnTo>
                    <a:pt x="22766" y="14435"/>
                  </a:lnTo>
                  <a:lnTo>
                    <a:pt x="23141" y="14445"/>
                  </a:lnTo>
                  <a:lnTo>
                    <a:pt x="23516" y="14445"/>
                  </a:lnTo>
                  <a:lnTo>
                    <a:pt x="23900" y="14415"/>
                  </a:lnTo>
                  <a:lnTo>
                    <a:pt x="24275" y="14374"/>
                  </a:lnTo>
                  <a:lnTo>
                    <a:pt x="24639" y="14303"/>
                  </a:lnTo>
                  <a:lnTo>
                    <a:pt x="25014" y="14212"/>
                  </a:lnTo>
                  <a:lnTo>
                    <a:pt x="25368" y="14111"/>
                  </a:lnTo>
                  <a:lnTo>
                    <a:pt x="25732" y="13979"/>
                  </a:lnTo>
                  <a:lnTo>
                    <a:pt x="26077" y="13827"/>
                  </a:lnTo>
                  <a:lnTo>
                    <a:pt x="26411" y="13665"/>
                  </a:lnTo>
                  <a:lnTo>
                    <a:pt x="26745" y="13483"/>
                  </a:lnTo>
                  <a:lnTo>
                    <a:pt x="27058" y="13271"/>
                  </a:lnTo>
                  <a:lnTo>
                    <a:pt x="27362" y="13048"/>
                  </a:lnTo>
                  <a:lnTo>
                    <a:pt x="27656" y="12805"/>
                  </a:lnTo>
                  <a:lnTo>
                    <a:pt x="27797" y="12673"/>
                  </a:lnTo>
                  <a:lnTo>
                    <a:pt x="27929" y="12542"/>
                  </a:lnTo>
                  <a:lnTo>
                    <a:pt x="28061" y="12400"/>
                  </a:lnTo>
                  <a:lnTo>
                    <a:pt x="28192" y="12258"/>
                  </a:lnTo>
                  <a:lnTo>
                    <a:pt x="28314" y="12117"/>
                  </a:lnTo>
                  <a:lnTo>
                    <a:pt x="28435" y="11955"/>
                  </a:lnTo>
                  <a:lnTo>
                    <a:pt x="28557" y="11803"/>
                  </a:lnTo>
                  <a:lnTo>
                    <a:pt x="28668" y="11641"/>
                  </a:lnTo>
                  <a:lnTo>
                    <a:pt x="28769" y="11469"/>
                  </a:lnTo>
                  <a:lnTo>
                    <a:pt x="28870" y="11297"/>
                  </a:lnTo>
                  <a:lnTo>
                    <a:pt x="28972" y="11469"/>
                  </a:lnTo>
                  <a:lnTo>
                    <a:pt x="29083" y="11631"/>
                  </a:lnTo>
                  <a:lnTo>
                    <a:pt x="29326" y="11945"/>
                  </a:lnTo>
                  <a:lnTo>
                    <a:pt x="29589" y="12258"/>
                  </a:lnTo>
                  <a:lnTo>
                    <a:pt x="29873" y="12562"/>
                  </a:lnTo>
                  <a:lnTo>
                    <a:pt x="30176" y="12866"/>
                  </a:lnTo>
                  <a:lnTo>
                    <a:pt x="30500" y="13149"/>
                  </a:lnTo>
                  <a:lnTo>
                    <a:pt x="30844" y="13433"/>
                  </a:lnTo>
                  <a:lnTo>
                    <a:pt x="31199" y="13706"/>
                  </a:lnTo>
                  <a:lnTo>
                    <a:pt x="31573" y="13959"/>
                  </a:lnTo>
                  <a:lnTo>
                    <a:pt x="31958" y="14212"/>
                  </a:lnTo>
                  <a:lnTo>
                    <a:pt x="32353" y="14445"/>
                  </a:lnTo>
                  <a:lnTo>
                    <a:pt x="32757" y="14668"/>
                  </a:lnTo>
                  <a:lnTo>
                    <a:pt x="33172" y="14870"/>
                  </a:lnTo>
                  <a:lnTo>
                    <a:pt x="33587" y="15062"/>
                  </a:lnTo>
                  <a:lnTo>
                    <a:pt x="34013" y="15234"/>
                  </a:lnTo>
                  <a:lnTo>
                    <a:pt x="34438" y="15396"/>
                  </a:lnTo>
                  <a:lnTo>
                    <a:pt x="34873" y="15538"/>
                  </a:lnTo>
                  <a:lnTo>
                    <a:pt x="35298" y="15660"/>
                  </a:lnTo>
                  <a:lnTo>
                    <a:pt x="35723" y="15761"/>
                  </a:lnTo>
                  <a:lnTo>
                    <a:pt x="36148" y="15852"/>
                  </a:lnTo>
                  <a:lnTo>
                    <a:pt x="36564" y="15913"/>
                  </a:lnTo>
                  <a:lnTo>
                    <a:pt x="36968" y="15953"/>
                  </a:lnTo>
                  <a:lnTo>
                    <a:pt x="37373" y="15973"/>
                  </a:lnTo>
                  <a:lnTo>
                    <a:pt x="37768" y="15963"/>
                  </a:lnTo>
                  <a:lnTo>
                    <a:pt x="37960" y="15953"/>
                  </a:lnTo>
                  <a:lnTo>
                    <a:pt x="38153" y="15933"/>
                  </a:lnTo>
                  <a:lnTo>
                    <a:pt x="38335" y="15913"/>
                  </a:lnTo>
                  <a:lnTo>
                    <a:pt x="38517" y="15882"/>
                  </a:lnTo>
                  <a:lnTo>
                    <a:pt x="38689" y="15842"/>
                  </a:lnTo>
                  <a:lnTo>
                    <a:pt x="38871" y="15801"/>
                  </a:lnTo>
                  <a:lnTo>
                    <a:pt x="39033" y="15751"/>
                  </a:lnTo>
                  <a:lnTo>
                    <a:pt x="39206" y="15690"/>
                  </a:lnTo>
                  <a:lnTo>
                    <a:pt x="39367" y="15629"/>
                  </a:lnTo>
                  <a:lnTo>
                    <a:pt x="39519" y="15558"/>
                  </a:lnTo>
                  <a:lnTo>
                    <a:pt x="39671" y="15477"/>
                  </a:lnTo>
                  <a:lnTo>
                    <a:pt x="39823" y="15396"/>
                  </a:lnTo>
                  <a:lnTo>
                    <a:pt x="39965" y="15305"/>
                  </a:lnTo>
                  <a:lnTo>
                    <a:pt x="40096" y="15204"/>
                  </a:lnTo>
                  <a:lnTo>
                    <a:pt x="40228" y="15103"/>
                  </a:lnTo>
                  <a:lnTo>
                    <a:pt x="40349" y="14981"/>
                  </a:lnTo>
                  <a:lnTo>
                    <a:pt x="40623" y="14708"/>
                  </a:lnTo>
                  <a:lnTo>
                    <a:pt x="40876" y="14425"/>
                  </a:lnTo>
                  <a:lnTo>
                    <a:pt x="41109" y="14151"/>
                  </a:lnTo>
                  <a:lnTo>
                    <a:pt x="41311" y="13868"/>
                  </a:lnTo>
                  <a:lnTo>
                    <a:pt x="41503" y="13584"/>
                  </a:lnTo>
                  <a:lnTo>
                    <a:pt x="41675" y="13301"/>
                  </a:lnTo>
                  <a:lnTo>
                    <a:pt x="41827" y="13018"/>
                  </a:lnTo>
                  <a:lnTo>
                    <a:pt x="41959" y="12734"/>
                  </a:lnTo>
                  <a:lnTo>
                    <a:pt x="42080" y="12451"/>
                  </a:lnTo>
                  <a:lnTo>
                    <a:pt x="42182" y="12167"/>
                  </a:lnTo>
                  <a:lnTo>
                    <a:pt x="42263" y="11884"/>
                  </a:lnTo>
                  <a:lnTo>
                    <a:pt x="42323" y="11611"/>
                  </a:lnTo>
                  <a:lnTo>
                    <a:pt x="42374" y="11327"/>
                  </a:lnTo>
                  <a:lnTo>
                    <a:pt x="42404" y="11044"/>
                  </a:lnTo>
                  <a:lnTo>
                    <a:pt x="42424" y="10770"/>
                  </a:lnTo>
                  <a:lnTo>
                    <a:pt x="42424" y="10497"/>
                  </a:lnTo>
                  <a:lnTo>
                    <a:pt x="42414" y="10224"/>
                  </a:lnTo>
                  <a:lnTo>
                    <a:pt x="42384" y="9950"/>
                  </a:lnTo>
                  <a:lnTo>
                    <a:pt x="42344" y="9677"/>
                  </a:lnTo>
                  <a:lnTo>
                    <a:pt x="42283" y="9414"/>
                  </a:lnTo>
                  <a:lnTo>
                    <a:pt x="42222" y="9151"/>
                  </a:lnTo>
                  <a:lnTo>
                    <a:pt x="42141" y="8898"/>
                  </a:lnTo>
                  <a:lnTo>
                    <a:pt x="42040" y="8645"/>
                  </a:lnTo>
                  <a:lnTo>
                    <a:pt x="41939" y="8392"/>
                  </a:lnTo>
                  <a:lnTo>
                    <a:pt x="41827" y="8149"/>
                  </a:lnTo>
                  <a:lnTo>
                    <a:pt x="41696" y="7906"/>
                  </a:lnTo>
                  <a:lnTo>
                    <a:pt x="41564" y="7663"/>
                  </a:lnTo>
                  <a:lnTo>
                    <a:pt x="41412" y="7430"/>
                  </a:lnTo>
                  <a:lnTo>
                    <a:pt x="41250" y="7207"/>
                  </a:lnTo>
                  <a:lnTo>
                    <a:pt x="41088" y="6985"/>
                  </a:lnTo>
                  <a:lnTo>
                    <a:pt x="40916" y="6772"/>
                  </a:lnTo>
                  <a:lnTo>
                    <a:pt x="40724" y="6559"/>
                  </a:lnTo>
                  <a:lnTo>
                    <a:pt x="40532" y="6357"/>
                  </a:lnTo>
                  <a:lnTo>
                    <a:pt x="40339" y="6165"/>
                  </a:lnTo>
                  <a:lnTo>
                    <a:pt x="40127" y="5972"/>
                  </a:lnTo>
                  <a:lnTo>
                    <a:pt x="39914" y="5790"/>
                  </a:lnTo>
                  <a:lnTo>
                    <a:pt x="39691" y="5618"/>
                  </a:lnTo>
                  <a:lnTo>
                    <a:pt x="39469" y="5456"/>
                  </a:lnTo>
                  <a:lnTo>
                    <a:pt x="39236" y="5294"/>
                  </a:lnTo>
                  <a:lnTo>
                    <a:pt x="38993" y="5142"/>
                  </a:lnTo>
                  <a:lnTo>
                    <a:pt x="38750" y="5001"/>
                  </a:lnTo>
                  <a:lnTo>
                    <a:pt x="38507" y="4869"/>
                  </a:lnTo>
                  <a:lnTo>
                    <a:pt x="38254" y="4737"/>
                  </a:lnTo>
                  <a:lnTo>
                    <a:pt x="38001" y="4626"/>
                  </a:lnTo>
                  <a:lnTo>
                    <a:pt x="37748" y="4525"/>
                  </a:lnTo>
                  <a:lnTo>
                    <a:pt x="37485" y="4424"/>
                  </a:lnTo>
                  <a:lnTo>
                    <a:pt x="37221" y="4343"/>
                  </a:lnTo>
                  <a:lnTo>
                    <a:pt x="36958" y="4262"/>
                  </a:lnTo>
                  <a:lnTo>
                    <a:pt x="36695" y="4201"/>
                  </a:lnTo>
                  <a:lnTo>
                    <a:pt x="36432" y="4150"/>
                  </a:lnTo>
                  <a:lnTo>
                    <a:pt x="36159" y="4100"/>
                  </a:lnTo>
                  <a:lnTo>
                    <a:pt x="35895" y="4069"/>
                  </a:lnTo>
                  <a:lnTo>
                    <a:pt x="35622" y="4049"/>
                  </a:lnTo>
                  <a:lnTo>
                    <a:pt x="35359" y="4039"/>
                  </a:lnTo>
                  <a:lnTo>
                    <a:pt x="35096" y="4049"/>
                  </a:lnTo>
                  <a:lnTo>
                    <a:pt x="34833" y="4059"/>
                  </a:lnTo>
                  <a:lnTo>
                    <a:pt x="34569" y="4090"/>
                  </a:lnTo>
                  <a:lnTo>
                    <a:pt x="34306" y="4140"/>
                  </a:lnTo>
                  <a:lnTo>
                    <a:pt x="34043" y="4191"/>
                  </a:lnTo>
                  <a:lnTo>
                    <a:pt x="33790" y="4262"/>
                  </a:lnTo>
                  <a:lnTo>
                    <a:pt x="33537" y="4343"/>
                  </a:lnTo>
                  <a:lnTo>
                    <a:pt x="33294" y="4434"/>
                  </a:lnTo>
                  <a:lnTo>
                    <a:pt x="33051" y="4545"/>
                  </a:lnTo>
                  <a:lnTo>
                    <a:pt x="32808" y="4677"/>
                  </a:lnTo>
                  <a:lnTo>
                    <a:pt x="32798" y="4413"/>
                  </a:lnTo>
                  <a:lnTo>
                    <a:pt x="32768" y="4150"/>
                  </a:lnTo>
                  <a:lnTo>
                    <a:pt x="32737" y="3907"/>
                  </a:lnTo>
                  <a:lnTo>
                    <a:pt x="32687" y="3664"/>
                  </a:lnTo>
                  <a:lnTo>
                    <a:pt x="32626" y="3432"/>
                  </a:lnTo>
                  <a:lnTo>
                    <a:pt x="32565" y="3199"/>
                  </a:lnTo>
                  <a:lnTo>
                    <a:pt x="32484" y="2986"/>
                  </a:lnTo>
                  <a:lnTo>
                    <a:pt x="32403" y="2774"/>
                  </a:lnTo>
                  <a:lnTo>
                    <a:pt x="32302" y="2571"/>
                  </a:lnTo>
                  <a:lnTo>
                    <a:pt x="32201" y="2379"/>
                  </a:lnTo>
                  <a:lnTo>
                    <a:pt x="32089" y="2197"/>
                  </a:lnTo>
                  <a:lnTo>
                    <a:pt x="31968" y="2014"/>
                  </a:lnTo>
                  <a:lnTo>
                    <a:pt x="31846" y="1852"/>
                  </a:lnTo>
                  <a:lnTo>
                    <a:pt x="31705" y="1690"/>
                  </a:lnTo>
                  <a:lnTo>
                    <a:pt x="31563" y="1529"/>
                  </a:lnTo>
                  <a:lnTo>
                    <a:pt x="31421" y="1387"/>
                  </a:lnTo>
                  <a:lnTo>
                    <a:pt x="31259" y="1245"/>
                  </a:lnTo>
                  <a:lnTo>
                    <a:pt x="31107" y="1113"/>
                  </a:lnTo>
                  <a:lnTo>
                    <a:pt x="30935" y="992"/>
                  </a:lnTo>
                  <a:lnTo>
                    <a:pt x="30763" y="871"/>
                  </a:lnTo>
                  <a:lnTo>
                    <a:pt x="30581" y="759"/>
                  </a:lnTo>
                  <a:lnTo>
                    <a:pt x="30399" y="658"/>
                  </a:lnTo>
                  <a:lnTo>
                    <a:pt x="30217" y="567"/>
                  </a:lnTo>
                  <a:lnTo>
                    <a:pt x="30014" y="476"/>
                  </a:lnTo>
                  <a:lnTo>
                    <a:pt x="29822" y="395"/>
                  </a:lnTo>
                  <a:lnTo>
                    <a:pt x="29619" y="324"/>
                  </a:lnTo>
                  <a:lnTo>
                    <a:pt x="29417" y="263"/>
                  </a:lnTo>
                  <a:lnTo>
                    <a:pt x="29204" y="202"/>
                  </a:lnTo>
                  <a:lnTo>
                    <a:pt x="28992" y="152"/>
                  </a:lnTo>
                  <a:lnTo>
                    <a:pt x="28779" y="111"/>
                  </a:lnTo>
                  <a:lnTo>
                    <a:pt x="28567" y="71"/>
                  </a:lnTo>
                  <a:lnTo>
                    <a:pt x="28344" y="51"/>
                  </a:lnTo>
                  <a:lnTo>
                    <a:pt x="28121" y="20"/>
                  </a:lnTo>
                  <a:lnTo>
                    <a:pt x="27899" y="10"/>
                  </a:lnTo>
                  <a:lnTo>
                    <a:pt x="27676"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71;p15">
              <a:extLst>
                <a:ext uri="{FF2B5EF4-FFF2-40B4-BE49-F238E27FC236}">
                  <a16:creationId xmlns:a16="http://schemas.microsoft.com/office/drawing/2014/main" id="{5FEBEE44-4843-ABC1-6D73-F69680E45BC2}"/>
                </a:ext>
              </a:extLst>
            </p:cNvPr>
            <p:cNvSpPr/>
            <p:nvPr/>
          </p:nvSpPr>
          <p:spPr>
            <a:xfrm>
              <a:off x="2015300" y="1838050"/>
              <a:ext cx="280175" cy="415050"/>
            </a:xfrm>
            <a:custGeom>
              <a:avLst/>
              <a:gdLst/>
              <a:ahLst/>
              <a:cxnLst/>
              <a:rect l="l" t="t" r="r" b="b"/>
              <a:pathLst>
                <a:path w="11207" h="16602" extrusionOk="0">
                  <a:moveTo>
                    <a:pt x="4222" y="0"/>
                  </a:moveTo>
                  <a:lnTo>
                    <a:pt x="3979" y="20"/>
                  </a:lnTo>
                  <a:lnTo>
                    <a:pt x="3746" y="61"/>
                  </a:lnTo>
                  <a:lnTo>
                    <a:pt x="3523" y="122"/>
                  </a:lnTo>
                  <a:lnTo>
                    <a:pt x="3311" y="192"/>
                  </a:lnTo>
                  <a:lnTo>
                    <a:pt x="3098" y="273"/>
                  </a:lnTo>
                  <a:lnTo>
                    <a:pt x="2906" y="385"/>
                  </a:lnTo>
                  <a:lnTo>
                    <a:pt x="2714" y="496"/>
                  </a:lnTo>
                  <a:lnTo>
                    <a:pt x="2531" y="628"/>
                  </a:lnTo>
                  <a:lnTo>
                    <a:pt x="2349" y="769"/>
                  </a:lnTo>
                  <a:lnTo>
                    <a:pt x="2187" y="931"/>
                  </a:lnTo>
                  <a:lnTo>
                    <a:pt x="2025" y="1093"/>
                  </a:lnTo>
                  <a:lnTo>
                    <a:pt x="1873" y="1276"/>
                  </a:lnTo>
                  <a:lnTo>
                    <a:pt x="1721" y="1468"/>
                  </a:lnTo>
                  <a:lnTo>
                    <a:pt x="1590" y="1660"/>
                  </a:lnTo>
                  <a:lnTo>
                    <a:pt x="1448" y="1873"/>
                  </a:lnTo>
                  <a:lnTo>
                    <a:pt x="1327" y="2085"/>
                  </a:lnTo>
                  <a:lnTo>
                    <a:pt x="1205" y="2318"/>
                  </a:lnTo>
                  <a:lnTo>
                    <a:pt x="1094" y="2551"/>
                  </a:lnTo>
                  <a:lnTo>
                    <a:pt x="993" y="2794"/>
                  </a:lnTo>
                  <a:lnTo>
                    <a:pt x="891" y="3037"/>
                  </a:lnTo>
                  <a:lnTo>
                    <a:pt x="800" y="3290"/>
                  </a:lnTo>
                  <a:lnTo>
                    <a:pt x="709" y="3553"/>
                  </a:lnTo>
                  <a:lnTo>
                    <a:pt x="628" y="3806"/>
                  </a:lnTo>
                  <a:lnTo>
                    <a:pt x="557" y="4080"/>
                  </a:lnTo>
                  <a:lnTo>
                    <a:pt x="416" y="4616"/>
                  </a:lnTo>
                  <a:lnTo>
                    <a:pt x="304" y="5173"/>
                  </a:lnTo>
                  <a:lnTo>
                    <a:pt x="213" y="5730"/>
                  </a:lnTo>
                  <a:lnTo>
                    <a:pt x="132" y="6276"/>
                  </a:lnTo>
                  <a:lnTo>
                    <a:pt x="72" y="6823"/>
                  </a:lnTo>
                  <a:lnTo>
                    <a:pt x="31" y="7359"/>
                  </a:lnTo>
                  <a:lnTo>
                    <a:pt x="11" y="7886"/>
                  </a:lnTo>
                  <a:lnTo>
                    <a:pt x="1" y="8382"/>
                  </a:lnTo>
                  <a:lnTo>
                    <a:pt x="1" y="8857"/>
                  </a:lnTo>
                  <a:lnTo>
                    <a:pt x="11" y="9303"/>
                  </a:lnTo>
                  <a:lnTo>
                    <a:pt x="41" y="9708"/>
                  </a:lnTo>
                  <a:lnTo>
                    <a:pt x="82" y="10082"/>
                  </a:lnTo>
                  <a:lnTo>
                    <a:pt x="122" y="10406"/>
                  </a:lnTo>
                  <a:lnTo>
                    <a:pt x="173" y="10679"/>
                  </a:lnTo>
                  <a:lnTo>
                    <a:pt x="233" y="10922"/>
                  </a:lnTo>
                  <a:lnTo>
                    <a:pt x="304" y="11175"/>
                  </a:lnTo>
                  <a:lnTo>
                    <a:pt x="385" y="11418"/>
                  </a:lnTo>
                  <a:lnTo>
                    <a:pt x="466" y="11661"/>
                  </a:lnTo>
                  <a:lnTo>
                    <a:pt x="557" y="11894"/>
                  </a:lnTo>
                  <a:lnTo>
                    <a:pt x="659" y="12137"/>
                  </a:lnTo>
                  <a:lnTo>
                    <a:pt x="760" y="12370"/>
                  </a:lnTo>
                  <a:lnTo>
                    <a:pt x="871" y="12603"/>
                  </a:lnTo>
                  <a:lnTo>
                    <a:pt x="983" y="12825"/>
                  </a:lnTo>
                  <a:lnTo>
                    <a:pt x="1114" y="13048"/>
                  </a:lnTo>
                  <a:lnTo>
                    <a:pt x="1246" y="13271"/>
                  </a:lnTo>
                  <a:lnTo>
                    <a:pt x="1377" y="13494"/>
                  </a:lnTo>
                  <a:lnTo>
                    <a:pt x="1529" y="13696"/>
                  </a:lnTo>
                  <a:lnTo>
                    <a:pt x="1671" y="13909"/>
                  </a:lnTo>
                  <a:lnTo>
                    <a:pt x="1833" y="14111"/>
                  </a:lnTo>
                  <a:lnTo>
                    <a:pt x="1995" y="14303"/>
                  </a:lnTo>
                  <a:lnTo>
                    <a:pt x="2167" y="14496"/>
                  </a:lnTo>
                  <a:lnTo>
                    <a:pt x="2339" y="14678"/>
                  </a:lnTo>
                  <a:lnTo>
                    <a:pt x="2511" y="14860"/>
                  </a:lnTo>
                  <a:lnTo>
                    <a:pt x="2703" y="15032"/>
                  </a:lnTo>
                  <a:lnTo>
                    <a:pt x="2896" y="15194"/>
                  </a:lnTo>
                  <a:lnTo>
                    <a:pt x="3088" y="15356"/>
                  </a:lnTo>
                  <a:lnTo>
                    <a:pt x="3290" y="15508"/>
                  </a:lnTo>
                  <a:lnTo>
                    <a:pt x="3493" y="15650"/>
                  </a:lnTo>
                  <a:lnTo>
                    <a:pt x="3706" y="15781"/>
                  </a:lnTo>
                  <a:lnTo>
                    <a:pt x="3918" y="15913"/>
                  </a:lnTo>
                  <a:lnTo>
                    <a:pt x="4141" y="16024"/>
                  </a:lnTo>
                  <a:lnTo>
                    <a:pt x="4374" y="16136"/>
                  </a:lnTo>
                  <a:lnTo>
                    <a:pt x="4596" y="16237"/>
                  </a:lnTo>
                  <a:lnTo>
                    <a:pt x="4829" y="16328"/>
                  </a:lnTo>
                  <a:lnTo>
                    <a:pt x="5072" y="16419"/>
                  </a:lnTo>
                  <a:lnTo>
                    <a:pt x="5315" y="16490"/>
                  </a:lnTo>
                  <a:lnTo>
                    <a:pt x="5578" y="16551"/>
                  </a:lnTo>
                  <a:lnTo>
                    <a:pt x="5710" y="16571"/>
                  </a:lnTo>
                  <a:lnTo>
                    <a:pt x="5841" y="16591"/>
                  </a:lnTo>
                  <a:lnTo>
                    <a:pt x="5973" y="16601"/>
                  </a:lnTo>
                  <a:lnTo>
                    <a:pt x="6105" y="16601"/>
                  </a:lnTo>
                  <a:lnTo>
                    <a:pt x="6236" y="16581"/>
                  </a:lnTo>
                  <a:lnTo>
                    <a:pt x="6368" y="16551"/>
                  </a:lnTo>
                  <a:lnTo>
                    <a:pt x="6509" y="16510"/>
                  </a:lnTo>
                  <a:lnTo>
                    <a:pt x="6651" y="16439"/>
                  </a:lnTo>
                  <a:lnTo>
                    <a:pt x="6783" y="16358"/>
                  </a:lnTo>
                  <a:lnTo>
                    <a:pt x="6904" y="16267"/>
                  </a:lnTo>
                  <a:lnTo>
                    <a:pt x="7026" y="16176"/>
                  </a:lnTo>
                  <a:lnTo>
                    <a:pt x="7147" y="16065"/>
                  </a:lnTo>
                  <a:lnTo>
                    <a:pt x="7360" y="15842"/>
                  </a:lnTo>
                  <a:lnTo>
                    <a:pt x="7653" y="15518"/>
                  </a:lnTo>
                  <a:lnTo>
                    <a:pt x="7937" y="15194"/>
                  </a:lnTo>
                  <a:lnTo>
                    <a:pt x="8210" y="14850"/>
                  </a:lnTo>
                  <a:lnTo>
                    <a:pt x="8473" y="14506"/>
                  </a:lnTo>
                  <a:lnTo>
                    <a:pt x="8726" y="14162"/>
                  </a:lnTo>
                  <a:lnTo>
                    <a:pt x="8979" y="13807"/>
                  </a:lnTo>
                  <a:lnTo>
                    <a:pt x="9212" y="13443"/>
                  </a:lnTo>
                  <a:lnTo>
                    <a:pt x="9445" y="13068"/>
                  </a:lnTo>
                  <a:lnTo>
                    <a:pt x="9647" y="12714"/>
                  </a:lnTo>
                  <a:lnTo>
                    <a:pt x="9850" y="12340"/>
                  </a:lnTo>
                  <a:lnTo>
                    <a:pt x="10042" y="11965"/>
                  </a:lnTo>
                  <a:lnTo>
                    <a:pt x="10214" y="11591"/>
                  </a:lnTo>
                  <a:lnTo>
                    <a:pt x="10386" y="11206"/>
                  </a:lnTo>
                  <a:lnTo>
                    <a:pt x="10538" y="10811"/>
                  </a:lnTo>
                  <a:lnTo>
                    <a:pt x="10680" y="10416"/>
                  </a:lnTo>
                  <a:lnTo>
                    <a:pt x="10801" y="10022"/>
                  </a:lnTo>
                  <a:lnTo>
                    <a:pt x="10913" y="9617"/>
                  </a:lnTo>
                  <a:lnTo>
                    <a:pt x="11004" y="9212"/>
                  </a:lnTo>
                  <a:lnTo>
                    <a:pt x="11085" y="8807"/>
                  </a:lnTo>
                  <a:lnTo>
                    <a:pt x="11135" y="8402"/>
                  </a:lnTo>
                  <a:lnTo>
                    <a:pt x="11176" y="7987"/>
                  </a:lnTo>
                  <a:lnTo>
                    <a:pt x="11206" y="7572"/>
                  </a:lnTo>
                  <a:lnTo>
                    <a:pt x="11206" y="7157"/>
                  </a:lnTo>
                  <a:lnTo>
                    <a:pt x="11186" y="6742"/>
                  </a:lnTo>
                  <a:lnTo>
                    <a:pt x="11166" y="6539"/>
                  </a:lnTo>
                  <a:lnTo>
                    <a:pt x="11135" y="6327"/>
                  </a:lnTo>
                  <a:lnTo>
                    <a:pt x="11105" y="6124"/>
                  </a:lnTo>
                  <a:lnTo>
                    <a:pt x="11065" y="5922"/>
                  </a:lnTo>
                  <a:lnTo>
                    <a:pt x="11024" y="5719"/>
                  </a:lnTo>
                  <a:lnTo>
                    <a:pt x="10974" y="5527"/>
                  </a:lnTo>
                  <a:lnTo>
                    <a:pt x="10913" y="5325"/>
                  </a:lnTo>
                  <a:lnTo>
                    <a:pt x="10852" y="5132"/>
                  </a:lnTo>
                  <a:lnTo>
                    <a:pt x="10781" y="4940"/>
                  </a:lnTo>
                  <a:lnTo>
                    <a:pt x="10710" y="4748"/>
                  </a:lnTo>
                  <a:lnTo>
                    <a:pt x="10538" y="4383"/>
                  </a:lnTo>
                  <a:lnTo>
                    <a:pt x="10356" y="4019"/>
                  </a:lnTo>
                  <a:lnTo>
                    <a:pt x="10143" y="3665"/>
                  </a:lnTo>
                  <a:lnTo>
                    <a:pt x="9911" y="3320"/>
                  </a:lnTo>
                  <a:lnTo>
                    <a:pt x="9668" y="2996"/>
                  </a:lnTo>
                  <a:lnTo>
                    <a:pt x="9405" y="2673"/>
                  </a:lnTo>
                  <a:lnTo>
                    <a:pt x="9121" y="2369"/>
                  </a:lnTo>
                  <a:lnTo>
                    <a:pt x="8817" y="2085"/>
                  </a:lnTo>
                  <a:lnTo>
                    <a:pt x="8514" y="1812"/>
                  </a:lnTo>
                  <a:lnTo>
                    <a:pt x="8180" y="1549"/>
                  </a:lnTo>
                  <a:lnTo>
                    <a:pt x="7846" y="1306"/>
                  </a:lnTo>
                  <a:lnTo>
                    <a:pt x="7491" y="1073"/>
                  </a:lnTo>
                  <a:lnTo>
                    <a:pt x="7147" y="871"/>
                  </a:lnTo>
                  <a:lnTo>
                    <a:pt x="6803" y="678"/>
                  </a:lnTo>
                  <a:lnTo>
                    <a:pt x="6479" y="527"/>
                  </a:lnTo>
                  <a:lnTo>
                    <a:pt x="6165" y="385"/>
                  </a:lnTo>
                  <a:lnTo>
                    <a:pt x="5862" y="263"/>
                  </a:lnTo>
                  <a:lnTo>
                    <a:pt x="5568" y="172"/>
                  </a:lnTo>
                  <a:lnTo>
                    <a:pt x="5275" y="101"/>
                  </a:lnTo>
                  <a:lnTo>
                    <a:pt x="5001" y="41"/>
                  </a:lnTo>
                  <a:lnTo>
                    <a:pt x="4728" y="10"/>
                  </a:lnTo>
                  <a:lnTo>
                    <a:pt x="4475"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72;p15">
              <a:extLst>
                <a:ext uri="{FF2B5EF4-FFF2-40B4-BE49-F238E27FC236}">
                  <a16:creationId xmlns:a16="http://schemas.microsoft.com/office/drawing/2014/main" id="{508D3839-CA42-EDD6-9B6E-205695448D80}"/>
                </a:ext>
              </a:extLst>
            </p:cNvPr>
            <p:cNvSpPr/>
            <p:nvPr/>
          </p:nvSpPr>
          <p:spPr>
            <a:xfrm>
              <a:off x="1548150" y="2176125"/>
              <a:ext cx="53175" cy="88600"/>
            </a:xfrm>
            <a:custGeom>
              <a:avLst/>
              <a:gdLst/>
              <a:ahLst/>
              <a:cxnLst/>
              <a:rect l="l" t="t" r="r" b="b"/>
              <a:pathLst>
                <a:path w="2127" h="3544" extrusionOk="0">
                  <a:moveTo>
                    <a:pt x="1063" y="1"/>
                  </a:moveTo>
                  <a:lnTo>
                    <a:pt x="962" y="11"/>
                  </a:lnTo>
                  <a:lnTo>
                    <a:pt x="851" y="41"/>
                  </a:lnTo>
                  <a:lnTo>
                    <a:pt x="749" y="82"/>
                  </a:lnTo>
                  <a:lnTo>
                    <a:pt x="658" y="143"/>
                  </a:lnTo>
                  <a:lnTo>
                    <a:pt x="557" y="213"/>
                  </a:lnTo>
                  <a:lnTo>
                    <a:pt x="476" y="305"/>
                  </a:lnTo>
                  <a:lnTo>
                    <a:pt x="395" y="406"/>
                  </a:lnTo>
                  <a:lnTo>
                    <a:pt x="314" y="517"/>
                  </a:lnTo>
                  <a:lnTo>
                    <a:pt x="243" y="649"/>
                  </a:lnTo>
                  <a:lnTo>
                    <a:pt x="183" y="780"/>
                  </a:lnTo>
                  <a:lnTo>
                    <a:pt x="132" y="932"/>
                  </a:lnTo>
                  <a:lnTo>
                    <a:pt x="91" y="1084"/>
                  </a:lnTo>
                  <a:lnTo>
                    <a:pt x="51" y="1246"/>
                  </a:lnTo>
                  <a:lnTo>
                    <a:pt x="31" y="1418"/>
                  </a:lnTo>
                  <a:lnTo>
                    <a:pt x="11" y="1590"/>
                  </a:lnTo>
                  <a:lnTo>
                    <a:pt x="0" y="1772"/>
                  </a:lnTo>
                  <a:lnTo>
                    <a:pt x="11" y="1955"/>
                  </a:lnTo>
                  <a:lnTo>
                    <a:pt x="31" y="2127"/>
                  </a:lnTo>
                  <a:lnTo>
                    <a:pt x="51" y="2299"/>
                  </a:lnTo>
                  <a:lnTo>
                    <a:pt x="91" y="2461"/>
                  </a:lnTo>
                  <a:lnTo>
                    <a:pt x="132" y="2613"/>
                  </a:lnTo>
                  <a:lnTo>
                    <a:pt x="183" y="2764"/>
                  </a:lnTo>
                  <a:lnTo>
                    <a:pt x="243" y="2896"/>
                  </a:lnTo>
                  <a:lnTo>
                    <a:pt x="314" y="3028"/>
                  </a:lnTo>
                  <a:lnTo>
                    <a:pt x="395" y="3139"/>
                  </a:lnTo>
                  <a:lnTo>
                    <a:pt x="476" y="3240"/>
                  </a:lnTo>
                  <a:lnTo>
                    <a:pt x="557" y="3331"/>
                  </a:lnTo>
                  <a:lnTo>
                    <a:pt x="658" y="3402"/>
                  </a:lnTo>
                  <a:lnTo>
                    <a:pt x="749" y="3463"/>
                  </a:lnTo>
                  <a:lnTo>
                    <a:pt x="851" y="3503"/>
                  </a:lnTo>
                  <a:lnTo>
                    <a:pt x="962" y="3534"/>
                  </a:lnTo>
                  <a:lnTo>
                    <a:pt x="1063" y="3544"/>
                  </a:lnTo>
                  <a:lnTo>
                    <a:pt x="1175" y="3534"/>
                  </a:lnTo>
                  <a:lnTo>
                    <a:pt x="1286" y="3503"/>
                  </a:lnTo>
                  <a:lnTo>
                    <a:pt x="1387" y="3463"/>
                  </a:lnTo>
                  <a:lnTo>
                    <a:pt x="1478" y="3402"/>
                  </a:lnTo>
                  <a:lnTo>
                    <a:pt x="1569" y="3331"/>
                  </a:lnTo>
                  <a:lnTo>
                    <a:pt x="1660" y="3240"/>
                  </a:lnTo>
                  <a:lnTo>
                    <a:pt x="1741" y="3139"/>
                  </a:lnTo>
                  <a:lnTo>
                    <a:pt x="1822" y="3028"/>
                  </a:lnTo>
                  <a:lnTo>
                    <a:pt x="1883" y="2896"/>
                  </a:lnTo>
                  <a:lnTo>
                    <a:pt x="1944" y="2764"/>
                  </a:lnTo>
                  <a:lnTo>
                    <a:pt x="2005" y="2613"/>
                  </a:lnTo>
                  <a:lnTo>
                    <a:pt x="2045" y="2461"/>
                  </a:lnTo>
                  <a:lnTo>
                    <a:pt x="2086" y="2299"/>
                  </a:lnTo>
                  <a:lnTo>
                    <a:pt x="2106" y="2127"/>
                  </a:lnTo>
                  <a:lnTo>
                    <a:pt x="2126" y="1955"/>
                  </a:lnTo>
                  <a:lnTo>
                    <a:pt x="2126" y="1772"/>
                  </a:lnTo>
                  <a:lnTo>
                    <a:pt x="2126" y="1590"/>
                  </a:lnTo>
                  <a:lnTo>
                    <a:pt x="2106" y="1418"/>
                  </a:lnTo>
                  <a:lnTo>
                    <a:pt x="2086" y="1246"/>
                  </a:lnTo>
                  <a:lnTo>
                    <a:pt x="2045" y="1084"/>
                  </a:lnTo>
                  <a:lnTo>
                    <a:pt x="2005" y="932"/>
                  </a:lnTo>
                  <a:lnTo>
                    <a:pt x="1944" y="780"/>
                  </a:lnTo>
                  <a:lnTo>
                    <a:pt x="1883" y="649"/>
                  </a:lnTo>
                  <a:lnTo>
                    <a:pt x="1822" y="517"/>
                  </a:lnTo>
                  <a:lnTo>
                    <a:pt x="1741" y="406"/>
                  </a:lnTo>
                  <a:lnTo>
                    <a:pt x="1660" y="305"/>
                  </a:lnTo>
                  <a:lnTo>
                    <a:pt x="1569" y="213"/>
                  </a:lnTo>
                  <a:lnTo>
                    <a:pt x="1478" y="143"/>
                  </a:lnTo>
                  <a:lnTo>
                    <a:pt x="1387" y="82"/>
                  </a:lnTo>
                  <a:lnTo>
                    <a:pt x="1286" y="41"/>
                  </a:lnTo>
                  <a:lnTo>
                    <a:pt x="1175" y="11"/>
                  </a:lnTo>
                  <a:lnTo>
                    <a:pt x="106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73;p15">
              <a:extLst>
                <a:ext uri="{FF2B5EF4-FFF2-40B4-BE49-F238E27FC236}">
                  <a16:creationId xmlns:a16="http://schemas.microsoft.com/office/drawing/2014/main" id="{6B811EED-8815-FF33-DCDA-DF696FFB889D}"/>
                </a:ext>
              </a:extLst>
            </p:cNvPr>
            <p:cNvSpPr/>
            <p:nvPr/>
          </p:nvSpPr>
          <p:spPr>
            <a:xfrm>
              <a:off x="1835625" y="2176125"/>
              <a:ext cx="53175" cy="88600"/>
            </a:xfrm>
            <a:custGeom>
              <a:avLst/>
              <a:gdLst/>
              <a:ahLst/>
              <a:cxnLst/>
              <a:rect l="l" t="t" r="r" b="b"/>
              <a:pathLst>
                <a:path w="2127" h="3544" extrusionOk="0">
                  <a:moveTo>
                    <a:pt x="1064" y="1"/>
                  </a:moveTo>
                  <a:lnTo>
                    <a:pt x="952" y="11"/>
                  </a:lnTo>
                  <a:lnTo>
                    <a:pt x="851" y="41"/>
                  </a:lnTo>
                  <a:lnTo>
                    <a:pt x="750" y="82"/>
                  </a:lnTo>
                  <a:lnTo>
                    <a:pt x="648" y="143"/>
                  </a:lnTo>
                  <a:lnTo>
                    <a:pt x="557" y="213"/>
                  </a:lnTo>
                  <a:lnTo>
                    <a:pt x="476" y="305"/>
                  </a:lnTo>
                  <a:lnTo>
                    <a:pt x="385" y="406"/>
                  </a:lnTo>
                  <a:lnTo>
                    <a:pt x="314" y="517"/>
                  </a:lnTo>
                  <a:lnTo>
                    <a:pt x="244" y="649"/>
                  </a:lnTo>
                  <a:lnTo>
                    <a:pt x="183" y="780"/>
                  </a:lnTo>
                  <a:lnTo>
                    <a:pt x="132" y="932"/>
                  </a:lnTo>
                  <a:lnTo>
                    <a:pt x="92" y="1084"/>
                  </a:lnTo>
                  <a:lnTo>
                    <a:pt x="51" y="1246"/>
                  </a:lnTo>
                  <a:lnTo>
                    <a:pt x="21" y="1418"/>
                  </a:lnTo>
                  <a:lnTo>
                    <a:pt x="11" y="1590"/>
                  </a:lnTo>
                  <a:lnTo>
                    <a:pt x="1" y="1772"/>
                  </a:lnTo>
                  <a:lnTo>
                    <a:pt x="11" y="1955"/>
                  </a:lnTo>
                  <a:lnTo>
                    <a:pt x="21" y="2127"/>
                  </a:lnTo>
                  <a:lnTo>
                    <a:pt x="51" y="2299"/>
                  </a:lnTo>
                  <a:lnTo>
                    <a:pt x="92" y="2461"/>
                  </a:lnTo>
                  <a:lnTo>
                    <a:pt x="132" y="2613"/>
                  </a:lnTo>
                  <a:lnTo>
                    <a:pt x="183" y="2764"/>
                  </a:lnTo>
                  <a:lnTo>
                    <a:pt x="244" y="2896"/>
                  </a:lnTo>
                  <a:lnTo>
                    <a:pt x="314" y="3028"/>
                  </a:lnTo>
                  <a:lnTo>
                    <a:pt x="385" y="3139"/>
                  </a:lnTo>
                  <a:lnTo>
                    <a:pt x="476" y="3240"/>
                  </a:lnTo>
                  <a:lnTo>
                    <a:pt x="557" y="3331"/>
                  </a:lnTo>
                  <a:lnTo>
                    <a:pt x="648" y="3402"/>
                  </a:lnTo>
                  <a:lnTo>
                    <a:pt x="750" y="3463"/>
                  </a:lnTo>
                  <a:lnTo>
                    <a:pt x="851" y="3503"/>
                  </a:lnTo>
                  <a:lnTo>
                    <a:pt x="952" y="3534"/>
                  </a:lnTo>
                  <a:lnTo>
                    <a:pt x="1064" y="3544"/>
                  </a:lnTo>
                  <a:lnTo>
                    <a:pt x="1175" y="3534"/>
                  </a:lnTo>
                  <a:lnTo>
                    <a:pt x="1276" y="3503"/>
                  </a:lnTo>
                  <a:lnTo>
                    <a:pt x="1377" y="3463"/>
                  </a:lnTo>
                  <a:lnTo>
                    <a:pt x="1479" y="3402"/>
                  </a:lnTo>
                  <a:lnTo>
                    <a:pt x="1570" y="3331"/>
                  </a:lnTo>
                  <a:lnTo>
                    <a:pt x="1661" y="3240"/>
                  </a:lnTo>
                  <a:lnTo>
                    <a:pt x="1742" y="3139"/>
                  </a:lnTo>
                  <a:lnTo>
                    <a:pt x="1813" y="3028"/>
                  </a:lnTo>
                  <a:lnTo>
                    <a:pt x="1883" y="2896"/>
                  </a:lnTo>
                  <a:lnTo>
                    <a:pt x="1944" y="2764"/>
                  </a:lnTo>
                  <a:lnTo>
                    <a:pt x="1995" y="2613"/>
                  </a:lnTo>
                  <a:lnTo>
                    <a:pt x="2045" y="2461"/>
                  </a:lnTo>
                  <a:lnTo>
                    <a:pt x="2076" y="2299"/>
                  </a:lnTo>
                  <a:lnTo>
                    <a:pt x="2106" y="2127"/>
                  </a:lnTo>
                  <a:lnTo>
                    <a:pt x="2126" y="1955"/>
                  </a:lnTo>
                  <a:lnTo>
                    <a:pt x="2126" y="1772"/>
                  </a:lnTo>
                  <a:lnTo>
                    <a:pt x="2126" y="1590"/>
                  </a:lnTo>
                  <a:lnTo>
                    <a:pt x="2106" y="1418"/>
                  </a:lnTo>
                  <a:lnTo>
                    <a:pt x="2076" y="1246"/>
                  </a:lnTo>
                  <a:lnTo>
                    <a:pt x="2045" y="1084"/>
                  </a:lnTo>
                  <a:lnTo>
                    <a:pt x="1995" y="932"/>
                  </a:lnTo>
                  <a:lnTo>
                    <a:pt x="1944" y="780"/>
                  </a:lnTo>
                  <a:lnTo>
                    <a:pt x="1883" y="649"/>
                  </a:lnTo>
                  <a:lnTo>
                    <a:pt x="1813" y="517"/>
                  </a:lnTo>
                  <a:lnTo>
                    <a:pt x="1742" y="406"/>
                  </a:lnTo>
                  <a:lnTo>
                    <a:pt x="1661" y="305"/>
                  </a:lnTo>
                  <a:lnTo>
                    <a:pt x="1570" y="213"/>
                  </a:lnTo>
                  <a:lnTo>
                    <a:pt x="1479" y="143"/>
                  </a:lnTo>
                  <a:lnTo>
                    <a:pt x="1377" y="82"/>
                  </a:lnTo>
                  <a:lnTo>
                    <a:pt x="1276" y="41"/>
                  </a:lnTo>
                  <a:lnTo>
                    <a:pt x="1175" y="11"/>
                  </a:lnTo>
                  <a:lnTo>
                    <a:pt x="1064"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74;p15">
              <a:extLst>
                <a:ext uri="{FF2B5EF4-FFF2-40B4-BE49-F238E27FC236}">
                  <a16:creationId xmlns:a16="http://schemas.microsoft.com/office/drawing/2014/main" id="{F19B14D2-0F34-90F2-A4F7-07D3B54285BB}"/>
                </a:ext>
              </a:extLst>
            </p:cNvPr>
            <p:cNvSpPr/>
            <p:nvPr/>
          </p:nvSpPr>
          <p:spPr>
            <a:xfrm>
              <a:off x="1822475" y="2089575"/>
              <a:ext cx="100225" cy="30650"/>
            </a:xfrm>
            <a:custGeom>
              <a:avLst/>
              <a:gdLst/>
              <a:ahLst/>
              <a:cxnLst/>
              <a:rect l="l" t="t" r="r" b="b"/>
              <a:pathLst>
                <a:path w="4009" h="1226" extrusionOk="0">
                  <a:moveTo>
                    <a:pt x="1893" y="1"/>
                  </a:moveTo>
                  <a:lnTo>
                    <a:pt x="1620" y="11"/>
                  </a:lnTo>
                  <a:lnTo>
                    <a:pt x="1347" y="31"/>
                  </a:lnTo>
                  <a:lnTo>
                    <a:pt x="1073" y="72"/>
                  </a:lnTo>
                  <a:lnTo>
                    <a:pt x="820" y="133"/>
                  </a:lnTo>
                  <a:lnTo>
                    <a:pt x="567" y="193"/>
                  </a:lnTo>
                  <a:lnTo>
                    <a:pt x="334" y="274"/>
                  </a:lnTo>
                  <a:lnTo>
                    <a:pt x="122" y="355"/>
                  </a:lnTo>
                  <a:lnTo>
                    <a:pt x="81" y="386"/>
                  </a:lnTo>
                  <a:lnTo>
                    <a:pt x="51" y="416"/>
                  </a:lnTo>
                  <a:lnTo>
                    <a:pt x="31" y="446"/>
                  </a:lnTo>
                  <a:lnTo>
                    <a:pt x="10" y="487"/>
                  </a:lnTo>
                  <a:lnTo>
                    <a:pt x="0" y="527"/>
                  </a:lnTo>
                  <a:lnTo>
                    <a:pt x="10" y="568"/>
                  </a:lnTo>
                  <a:lnTo>
                    <a:pt x="10" y="608"/>
                  </a:lnTo>
                  <a:lnTo>
                    <a:pt x="31" y="659"/>
                  </a:lnTo>
                  <a:lnTo>
                    <a:pt x="51" y="689"/>
                  </a:lnTo>
                  <a:lnTo>
                    <a:pt x="71" y="730"/>
                  </a:lnTo>
                  <a:lnTo>
                    <a:pt x="101" y="760"/>
                  </a:lnTo>
                  <a:lnTo>
                    <a:pt x="132" y="780"/>
                  </a:lnTo>
                  <a:lnTo>
                    <a:pt x="172" y="801"/>
                  </a:lnTo>
                  <a:lnTo>
                    <a:pt x="213" y="811"/>
                  </a:lnTo>
                  <a:lnTo>
                    <a:pt x="263" y="811"/>
                  </a:lnTo>
                  <a:lnTo>
                    <a:pt x="304" y="791"/>
                  </a:lnTo>
                  <a:lnTo>
                    <a:pt x="537" y="710"/>
                  </a:lnTo>
                  <a:lnTo>
                    <a:pt x="770" y="649"/>
                  </a:lnTo>
                  <a:lnTo>
                    <a:pt x="1002" y="598"/>
                  </a:lnTo>
                  <a:lnTo>
                    <a:pt x="1235" y="558"/>
                  </a:lnTo>
                  <a:lnTo>
                    <a:pt x="1478" y="537"/>
                  </a:lnTo>
                  <a:lnTo>
                    <a:pt x="1711" y="537"/>
                  </a:lnTo>
                  <a:lnTo>
                    <a:pt x="1954" y="558"/>
                  </a:lnTo>
                  <a:lnTo>
                    <a:pt x="2197" y="598"/>
                  </a:lnTo>
                  <a:lnTo>
                    <a:pt x="2399" y="649"/>
                  </a:lnTo>
                  <a:lnTo>
                    <a:pt x="2592" y="720"/>
                  </a:lnTo>
                  <a:lnTo>
                    <a:pt x="2784" y="801"/>
                  </a:lnTo>
                  <a:lnTo>
                    <a:pt x="2966" y="882"/>
                  </a:lnTo>
                  <a:lnTo>
                    <a:pt x="3320" y="1064"/>
                  </a:lnTo>
                  <a:lnTo>
                    <a:pt x="3513" y="1155"/>
                  </a:lnTo>
                  <a:lnTo>
                    <a:pt x="3705" y="1226"/>
                  </a:lnTo>
                  <a:lnTo>
                    <a:pt x="3776" y="1226"/>
                  </a:lnTo>
                  <a:lnTo>
                    <a:pt x="3847" y="1216"/>
                  </a:lnTo>
                  <a:lnTo>
                    <a:pt x="3908" y="1185"/>
                  </a:lnTo>
                  <a:lnTo>
                    <a:pt x="3958" y="1135"/>
                  </a:lnTo>
                  <a:lnTo>
                    <a:pt x="3989" y="1074"/>
                  </a:lnTo>
                  <a:lnTo>
                    <a:pt x="4009" y="1003"/>
                  </a:lnTo>
                  <a:lnTo>
                    <a:pt x="4009" y="973"/>
                  </a:lnTo>
                  <a:lnTo>
                    <a:pt x="3999" y="932"/>
                  </a:lnTo>
                  <a:lnTo>
                    <a:pt x="3989" y="902"/>
                  </a:lnTo>
                  <a:lnTo>
                    <a:pt x="3968" y="872"/>
                  </a:lnTo>
                  <a:lnTo>
                    <a:pt x="3897" y="770"/>
                  </a:lnTo>
                  <a:lnTo>
                    <a:pt x="3816" y="669"/>
                  </a:lnTo>
                  <a:lnTo>
                    <a:pt x="3725" y="588"/>
                  </a:lnTo>
                  <a:lnTo>
                    <a:pt x="3624" y="507"/>
                  </a:lnTo>
                  <a:lnTo>
                    <a:pt x="3523" y="426"/>
                  </a:lnTo>
                  <a:lnTo>
                    <a:pt x="3422" y="365"/>
                  </a:lnTo>
                  <a:lnTo>
                    <a:pt x="3310" y="305"/>
                  </a:lnTo>
                  <a:lnTo>
                    <a:pt x="3199" y="244"/>
                  </a:lnTo>
                  <a:lnTo>
                    <a:pt x="3078" y="193"/>
                  </a:lnTo>
                  <a:lnTo>
                    <a:pt x="2956" y="153"/>
                  </a:lnTo>
                  <a:lnTo>
                    <a:pt x="2824" y="122"/>
                  </a:lnTo>
                  <a:lnTo>
                    <a:pt x="2703" y="82"/>
                  </a:lnTo>
                  <a:lnTo>
                    <a:pt x="2440" y="41"/>
                  </a:lnTo>
                  <a:lnTo>
                    <a:pt x="2166" y="11"/>
                  </a:lnTo>
                  <a:lnTo>
                    <a:pt x="189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75;p15">
              <a:extLst>
                <a:ext uri="{FF2B5EF4-FFF2-40B4-BE49-F238E27FC236}">
                  <a16:creationId xmlns:a16="http://schemas.microsoft.com/office/drawing/2014/main" id="{B60BE6D5-4C8C-F001-1F84-267CDCD7D259}"/>
                </a:ext>
              </a:extLst>
            </p:cNvPr>
            <p:cNvSpPr/>
            <p:nvPr/>
          </p:nvSpPr>
          <p:spPr>
            <a:xfrm>
              <a:off x="1524600" y="2089575"/>
              <a:ext cx="100250" cy="30650"/>
            </a:xfrm>
            <a:custGeom>
              <a:avLst/>
              <a:gdLst/>
              <a:ahLst/>
              <a:cxnLst/>
              <a:rect l="l" t="t" r="r" b="b"/>
              <a:pathLst>
                <a:path w="4010" h="1226" extrusionOk="0">
                  <a:moveTo>
                    <a:pt x="2127" y="1"/>
                  </a:moveTo>
                  <a:lnTo>
                    <a:pt x="1853" y="11"/>
                  </a:lnTo>
                  <a:lnTo>
                    <a:pt x="1580" y="41"/>
                  </a:lnTo>
                  <a:lnTo>
                    <a:pt x="1317" y="82"/>
                  </a:lnTo>
                  <a:lnTo>
                    <a:pt x="1185" y="122"/>
                  </a:lnTo>
                  <a:lnTo>
                    <a:pt x="1064" y="153"/>
                  </a:lnTo>
                  <a:lnTo>
                    <a:pt x="942" y="193"/>
                  </a:lnTo>
                  <a:lnTo>
                    <a:pt x="821" y="244"/>
                  </a:lnTo>
                  <a:lnTo>
                    <a:pt x="699" y="305"/>
                  </a:lnTo>
                  <a:lnTo>
                    <a:pt x="598" y="365"/>
                  </a:lnTo>
                  <a:lnTo>
                    <a:pt x="487" y="426"/>
                  </a:lnTo>
                  <a:lnTo>
                    <a:pt x="386" y="507"/>
                  </a:lnTo>
                  <a:lnTo>
                    <a:pt x="295" y="588"/>
                  </a:lnTo>
                  <a:lnTo>
                    <a:pt x="203" y="669"/>
                  </a:lnTo>
                  <a:lnTo>
                    <a:pt x="122" y="770"/>
                  </a:lnTo>
                  <a:lnTo>
                    <a:pt x="41" y="872"/>
                  </a:lnTo>
                  <a:lnTo>
                    <a:pt x="21" y="902"/>
                  </a:lnTo>
                  <a:lnTo>
                    <a:pt x="11" y="932"/>
                  </a:lnTo>
                  <a:lnTo>
                    <a:pt x="1" y="973"/>
                  </a:lnTo>
                  <a:lnTo>
                    <a:pt x="1" y="1003"/>
                  </a:lnTo>
                  <a:lnTo>
                    <a:pt x="21" y="1074"/>
                  </a:lnTo>
                  <a:lnTo>
                    <a:pt x="62" y="1135"/>
                  </a:lnTo>
                  <a:lnTo>
                    <a:pt x="112" y="1185"/>
                  </a:lnTo>
                  <a:lnTo>
                    <a:pt x="173" y="1216"/>
                  </a:lnTo>
                  <a:lnTo>
                    <a:pt x="244" y="1226"/>
                  </a:lnTo>
                  <a:lnTo>
                    <a:pt x="315" y="1226"/>
                  </a:lnTo>
                  <a:lnTo>
                    <a:pt x="507" y="1155"/>
                  </a:lnTo>
                  <a:lnTo>
                    <a:pt x="689" y="1064"/>
                  </a:lnTo>
                  <a:lnTo>
                    <a:pt x="1054" y="882"/>
                  </a:lnTo>
                  <a:lnTo>
                    <a:pt x="1236" y="801"/>
                  </a:lnTo>
                  <a:lnTo>
                    <a:pt x="1418" y="720"/>
                  </a:lnTo>
                  <a:lnTo>
                    <a:pt x="1610" y="649"/>
                  </a:lnTo>
                  <a:lnTo>
                    <a:pt x="1823" y="598"/>
                  </a:lnTo>
                  <a:lnTo>
                    <a:pt x="2066" y="558"/>
                  </a:lnTo>
                  <a:lnTo>
                    <a:pt x="2299" y="537"/>
                  </a:lnTo>
                  <a:lnTo>
                    <a:pt x="2542" y="537"/>
                  </a:lnTo>
                  <a:lnTo>
                    <a:pt x="2775" y="558"/>
                  </a:lnTo>
                  <a:lnTo>
                    <a:pt x="3018" y="598"/>
                  </a:lnTo>
                  <a:lnTo>
                    <a:pt x="3250" y="649"/>
                  </a:lnTo>
                  <a:lnTo>
                    <a:pt x="3483" y="710"/>
                  </a:lnTo>
                  <a:lnTo>
                    <a:pt x="3706" y="791"/>
                  </a:lnTo>
                  <a:lnTo>
                    <a:pt x="3756" y="811"/>
                  </a:lnTo>
                  <a:lnTo>
                    <a:pt x="3797" y="811"/>
                  </a:lnTo>
                  <a:lnTo>
                    <a:pt x="3837" y="801"/>
                  </a:lnTo>
                  <a:lnTo>
                    <a:pt x="3878" y="780"/>
                  </a:lnTo>
                  <a:lnTo>
                    <a:pt x="3908" y="760"/>
                  </a:lnTo>
                  <a:lnTo>
                    <a:pt x="3939" y="730"/>
                  </a:lnTo>
                  <a:lnTo>
                    <a:pt x="3969" y="689"/>
                  </a:lnTo>
                  <a:lnTo>
                    <a:pt x="3989" y="659"/>
                  </a:lnTo>
                  <a:lnTo>
                    <a:pt x="3999" y="608"/>
                  </a:lnTo>
                  <a:lnTo>
                    <a:pt x="4010" y="568"/>
                  </a:lnTo>
                  <a:lnTo>
                    <a:pt x="4010" y="527"/>
                  </a:lnTo>
                  <a:lnTo>
                    <a:pt x="3999" y="487"/>
                  </a:lnTo>
                  <a:lnTo>
                    <a:pt x="3989" y="446"/>
                  </a:lnTo>
                  <a:lnTo>
                    <a:pt x="3969" y="416"/>
                  </a:lnTo>
                  <a:lnTo>
                    <a:pt x="3929" y="386"/>
                  </a:lnTo>
                  <a:lnTo>
                    <a:pt x="3888" y="355"/>
                  </a:lnTo>
                  <a:lnTo>
                    <a:pt x="3675" y="274"/>
                  </a:lnTo>
                  <a:lnTo>
                    <a:pt x="3443" y="193"/>
                  </a:lnTo>
                  <a:lnTo>
                    <a:pt x="3200" y="133"/>
                  </a:lnTo>
                  <a:lnTo>
                    <a:pt x="2937" y="72"/>
                  </a:lnTo>
                  <a:lnTo>
                    <a:pt x="2673" y="31"/>
                  </a:lnTo>
                  <a:lnTo>
                    <a:pt x="2400" y="11"/>
                  </a:lnTo>
                  <a:lnTo>
                    <a:pt x="2127"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76;p15">
              <a:extLst>
                <a:ext uri="{FF2B5EF4-FFF2-40B4-BE49-F238E27FC236}">
                  <a16:creationId xmlns:a16="http://schemas.microsoft.com/office/drawing/2014/main" id="{5FCFC970-D569-29A8-0473-69F858D08708}"/>
                </a:ext>
              </a:extLst>
            </p:cNvPr>
            <p:cNvSpPr/>
            <p:nvPr/>
          </p:nvSpPr>
          <p:spPr>
            <a:xfrm>
              <a:off x="1674175" y="2136650"/>
              <a:ext cx="52650" cy="220950"/>
            </a:xfrm>
            <a:custGeom>
              <a:avLst/>
              <a:gdLst/>
              <a:ahLst/>
              <a:cxnLst/>
              <a:rect l="l" t="t" r="r" b="b"/>
              <a:pathLst>
                <a:path w="2106" h="8838" extrusionOk="0">
                  <a:moveTo>
                    <a:pt x="1974" y="1"/>
                  </a:moveTo>
                  <a:lnTo>
                    <a:pt x="1974" y="11"/>
                  </a:lnTo>
                  <a:lnTo>
                    <a:pt x="1954" y="507"/>
                  </a:lnTo>
                  <a:lnTo>
                    <a:pt x="1924" y="1003"/>
                  </a:lnTo>
                  <a:lnTo>
                    <a:pt x="1883" y="1499"/>
                  </a:lnTo>
                  <a:lnTo>
                    <a:pt x="1822" y="1995"/>
                  </a:lnTo>
                  <a:lnTo>
                    <a:pt x="1752" y="2481"/>
                  </a:lnTo>
                  <a:lnTo>
                    <a:pt x="1661" y="2977"/>
                  </a:lnTo>
                  <a:lnTo>
                    <a:pt x="1559" y="3463"/>
                  </a:lnTo>
                  <a:lnTo>
                    <a:pt x="1438" y="3938"/>
                  </a:lnTo>
                  <a:lnTo>
                    <a:pt x="1367" y="4212"/>
                  </a:lnTo>
                  <a:lnTo>
                    <a:pt x="1286" y="4475"/>
                  </a:lnTo>
                  <a:lnTo>
                    <a:pt x="1205" y="4748"/>
                  </a:lnTo>
                  <a:lnTo>
                    <a:pt x="1104" y="5011"/>
                  </a:lnTo>
                  <a:lnTo>
                    <a:pt x="1013" y="5275"/>
                  </a:lnTo>
                  <a:lnTo>
                    <a:pt x="901" y="5538"/>
                  </a:lnTo>
                  <a:lnTo>
                    <a:pt x="790" y="5791"/>
                  </a:lnTo>
                  <a:lnTo>
                    <a:pt x="679" y="6044"/>
                  </a:lnTo>
                  <a:lnTo>
                    <a:pt x="608" y="6176"/>
                  </a:lnTo>
                  <a:lnTo>
                    <a:pt x="517" y="6317"/>
                  </a:lnTo>
                  <a:lnTo>
                    <a:pt x="294" y="6661"/>
                  </a:lnTo>
                  <a:lnTo>
                    <a:pt x="193" y="6844"/>
                  </a:lnTo>
                  <a:lnTo>
                    <a:pt x="102" y="7016"/>
                  </a:lnTo>
                  <a:lnTo>
                    <a:pt x="31" y="7178"/>
                  </a:lnTo>
                  <a:lnTo>
                    <a:pt x="11" y="7249"/>
                  </a:lnTo>
                  <a:lnTo>
                    <a:pt x="0" y="7319"/>
                  </a:lnTo>
                  <a:lnTo>
                    <a:pt x="0" y="7411"/>
                  </a:lnTo>
                  <a:lnTo>
                    <a:pt x="0" y="7491"/>
                  </a:lnTo>
                  <a:lnTo>
                    <a:pt x="11" y="7572"/>
                  </a:lnTo>
                  <a:lnTo>
                    <a:pt x="21" y="7643"/>
                  </a:lnTo>
                  <a:lnTo>
                    <a:pt x="41" y="7724"/>
                  </a:lnTo>
                  <a:lnTo>
                    <a:pt x="71" y="7785"/>
                  </a:lnTo>
                  <a:lnTo>
                    <a:pt x="112" y="7856"/>
                  </a:lnTo>
                  <a:lnTo>
                    <a:pt x="142" y="7917"/>
                  </a:lnTo>
                  <a:lnTo>
                    <a:pt x="243" y="8038"/>
                  </a:lnTo>
                  <a:lnTo>
                    <a:pt x="345" y="8139"/>
                  </a:lnTo>
                  <a:lnTo>
                    <a:pt x="476" y="8241"/>
                  </a:lnTo>
                  <a:lnTo>
                    <a:pt x="608" y="8332"/>
                  </a:lnTo>
                  <a:lnTo>
                    <a:pt x="760" y="8413"/>
                  </a:lnTo>
                  <a:lnTo>
                    <a:pt x="911" y="8484"/>
                  </a:lnTo>
                  <a:lnTo>
                    <a:pt x="1073" y="8554"/>
                  </a:lnTo>
                  <a:lnTo>
                    <a:pt x="1235" y="8615"/>
                  </a:lnTo>
                  <a:lnTo>
                    <a:pt x="1863" y="8838"/>
                  </a:lnTo>
                  <a:lnTo>
                    <a:pt x="1893" y="8838"/>
                  </a:lnTo>
                  <a:lnTo>
                    <a:pt x="1924" y="8828"/>
                  </a:lnTo>
                  <a:lnTo>
                    <a:pt x="1944" y="8807"/>
                  </a:lnTo>
                  <a:lnTo>
                    <a:pt x="1954" y="8787"/>
                  </a:lnTo>
                  <a:lnTo>
                    <a:pt x="1964" y="8757"/>
                  </a:lnTo>
                  <a:lnTo>
                    <a:pt x="1964" y="8726"/>
                  </a:lnTo>
                  <a:lnTo>
                    <a:pt x="1954" y="8696"/>
                  </a:lnTo>
                  <a:lnTo>
                    <a:pt x="1924" y="8676"/>
                  </a:lnTo>
                  <a:lnTo>
                    <a:pt x="1671" y="8554"/>
                  </a:lnTo>
                  <a:lnTo>
                    <a:pt x="1397" y="8433"/>
                  </a:lnTo>
                  <a:lnTo>
                    <a:pt x="1266" y="8362"/>
                  </a:lnTo>
                  <a:lnTo>
                    <a:pt x="1134" y="8291"/>
                  </a:lnTo>
                  <a:lnTo>
                    <a:pt x="1023" y="8210"/>
                  </a:lnTo>
                  <a:lnTo>
                    <a:pt x="922" y="8119"/>
                  </a:lnTo>
                  <a:lnTo>
                    <a:pt x="790" y="7977"/>
                  </a:lnTo>
                  <a:lnTo>
                    <a:pt x="689" y="7856"/>
                  </a:lnTo>
                  <a:lnTo>
                    <a:pt x="608" y="7734"/>
                  </a:lnTo>
                  <a:lnTo>
                    <a:pt x="547" y="7633"/>
                  </a:lnTo>
                  <a:lnTo>
                    <a:pt x="507" y="7532"/>
                  </a:lnTo>
                  <a:lnTo>
                    <a:pt x="476" y="7441"/>
                  </a:lnTo>
                  <a:lnTo>
                    <a:pt x="476" y="7350"/>
                  </a:lnTo>
                  <a:lnTo>
                    <a:pt x="486" y="7259"/>
                  </a:lnTo>
                  <a:lnTo>
                    <a:pt x="507" y="7178"/>
                  </a:lnTo>
                  <a:lnTo>
                    <a:pt x="537" y="7097"/>
                  </a:lnTo>
                  <a:lnTo>
                    <a:pt x="628" y="6915"/>
                  </a:lnTo>
                  <a:lnTo>
                    <a:pt x="750" y="6722"/>
                  </a:lnTo>
                  <a:lnTo>
                    <a:pt x="871" y="6489"/>
                  </a:lnTo>
                  <a:lnTo>
                    <a:pt x="1094" y="6034"/>
                  </a:lnTo>
                  <a:lnTo>
                    <a:pt x="1296" y="5558"/>
                  </a:lnTo>
                  <a:lnTo>
                    <a:pt x="1478" y="5082"/>
                  </a:lnTo>
                  <a:lnTo>
                    <a:pt x="1650" y="4596"/>
                  </a:lnTo>
                  <a:lnTo>
                    <a:pt x="1731" y="4303"/>
                  </a:lnTo>
                  <a:lnTo>
                    <a:pt x="1802" y="4019"/>
                  </a:lnTo>
                  <a:lnTo>
                    <a:pt x="1873" y="3736"/>
                  </a:lnTo>
                  <a:lnTo>
                    <a:pt x="1934" y="3453"/>
                  </a:lnTo>
                  <a:lnTo>
                    <a:pt x="1984" y="3169"/>
                  </a:lnTo>
                  <a:lnTo>
                    <a:pt x="2025" y="2886"/>
                  </a:lnTo>
                  <a:lnTo>
                    <a:pt x="2055" y="2612"/>
                  </a:lnTo>
                  <a:lnTo>
                    <a:pt x="2076" y="2329"/>
                  </a:lnTo>
                  <a:lnTo>
                    <a:pt x="2096" y="2046"/>
                  </a:lnTo>
                  <a:lnTo>
                    <a:pt x="2106" y="1752"/>
                  </a:lnTo>
                  <a:lnTo>
                    <a:pt x="2106" y="1469"/>
                  </a:lnTo>
                  <a:lnTo>
                    <a:pt x="2096" y="1185"/>
                  </a:lnTo>
                  <a:lnTo>
                    <a:pt x="2086" y="892"/>
                  </a:lnTo>
                  <a:lnTo>
                    <a:pt x="2065" y="598"/>
                  </a:lnTo>
                  <a:lnTo>
                    <a:pt x="2035" y="304"/>
                  </a:lnTo>
                  <a:lnTo>
                    <a:pt x="2005" y="11"/>
                  </a:lnTo>
                  <a:lnTo>
                    <a:pt x="2005"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77;p15">
              <a:extLst>
                <a:ext uri="{FF2B5EF4-FFF2-40B4-BE49-F238E27FC236}">
                  <a16:creationId xmlns:a16="http://schemas.microsoft.com/office/drawing/2014/main" id="{720D5AE5-E14C-3FD5-1515-18CE1AFBFB81}"/>
                </a:ext>
              </a:extLst>
            </p:cNvPr>
            <p:cNvSpPr/>
            <p:nvPr/>
          </p:nvSpPr>
          <p:spPr>
            <a:xfrm>
              <a:off x="1652400" y="2402625"/>
              <a:ext cx="125300" cy="53175"/>
            </a:xfrm>
            <a:custGeom>
              <a:avLst/>
              <a:gdLst/>
              <a:ahLst/>
              <a:cxnLst/>
              <a:rect l="l" t="t" r="r" b="b"/>
              <a:pathLst>
                <a:path w="5012" h="2127" extrusionOk="0">
                  <a:moveTo>
                    <a:pt x="2501" y="1"/>
                  </a:moveTo>
                  <a:lnTo>
                    <a:pt x="2036" y="11"/>
                  </a:lnTo>
                  <a:lnTo>
                    <a:pt x="1580" y="31"/>
                  </a:lnTo>
                  <a:lnTo>
                    <a:pt x="1165" y="61"/>
                  </a:lnTo>
                  <a:lnTo>
                    <a:pt x="780" y="112"/>
                  </a:lnTo>
                  <a:lnTo>
                    <a:pt x="608" y="142"/>
                  </a:lnTo>
                  <a:lnTo>
                    <a:pt x="456" y="173"/>
                  </a:lnTo>
                  <a:lnTo>
                    <a:pt x="325" y="213"/>
                  </a:lnTo>
                  <a:lnTo>
                    <a:pt x="213" y="244"/>
                  </a:lnTo>
                  <a:lnTo>
                    <a:pt x="122" y="294"/>
                  </a:lnTo>
                  <a:lnTo>
                    <a:pt x="52" y="335"/>
                  </a:lnTo>
                  <a:lnTo>
                    <a:pt x="11" y="385"/>
                  </a:lnTo>
                  <a:lnTo>
                    <a:pt x="1" y="416"/>
                  </a:lnTo>
                  <a:lnTo>
                    <a:pt x="1" y="436"/>
                  </a:lnTo>
                  <a:lnTo>
                    <a:pt x="1" y="497"/>
                  </a:lnTo>
                  <a:lnTo>
                    <a:pt x="11" y="547"/>
                  </a:lnTo>
                  <a:lnTo>
                    <a:pt x="52" y="679"/>
                  </a:lnTo>
                  <a:lnTo>
                    <a:pt x="112" y="810"/>
                  </a:lnTo>
                  <a:lnTo>
                    <a:pt x="193" y="942"/>
                  </a:lnTo>
                  <a:lnTo>
                    <a:pt x="305" y="1084"/>
                  </a:lnTo>
                  <a:lnTo>
                    <a:pt x="426" y="1225"/>
                  </a:lnTo>
                  <a:lnTo>
                    <a:pt x="568" y="1367"/>
                  </a:lnTo>
                  <a:lnTo>
                    <a:pt x="730" y="1499"/>
                  </a:lnTo>
                  <a:lnTo>
                    <a:pt x="912" y="1630"/>
                  </a:lnTo>
                  <a:lnTo>
                    <a:pt x="1104" y="1742"/>
                  </a:lnTo>
                  <a:lnTo>
                    <a:pt x="1307" y="1853"/>
                  </a:lnTo>
                  <a:lnTo>
                    <a:pt x="1529" y="1944"/>
                  </a:lnTo>
                  <a:lnTo>
                    <a:pt x="1762" y="2025"/>
                  </a:lnTo>
                  <a:lnTo>
                    <a:pt x="1995" y="2076"/>
                  </a:lnTo>
                  <a:lnTo>
                    <a:pt x="2248" y="2116"/>
                  </a:lnTo>
                  <a:lnTo>
                    <a:pt x="2380" y="2126"/>
                  </a:lnTo>
                  <a:lnTo>
                    <a:pt x="2633" y="2126"/>
                  </a:lnTo>
                  <a:lnTo>
                    <a:pt x="2764" y="2116"/>
                  </a:lnTo>
                  <a:lnTo>
                    <a:pt x="3007" y="2076"/>
                  </a:lnTo>
                  <a:lnTo>
                    <a:pt x="3250" y="2025"/>
                  </a:lnTo>
                  <a:lnTo>
                    <a:pt x="3483" y="1944"/>
                  </a:lnTo>
                  <a:lnTo>
                    <a:pt x="3696" y="1853"/>
                  </a:lnTo>
                  <a:lnTo>
                    <a:pt x="3908" y="1742"/>
                  </a:lnTo>
                  <a:lnTo>
                    <a:pt x="4101" y="1630"/>
                  </a:lnTo>
                  <a:lnTo>
                    <a:pt x="4273" y="1499"/>
                  </a:lnTo>
                  <a:lnTo>
                    <a:pt x="4435" y="1367"/>
                  </a:lnTo>
                  <a:lnTo>
                    <a:pt x="4586" y="1225"/>
                  </a:lnTo>
                  <a:lnTo>
                    <a:pt x="4708" y="1084"/>
                  </a:lnTo>
                  <a:lnTo>
                    <a:pt x="4819" y="942"/>
                  </a:lnTo>
                  <a:lnTo>
                    <a:pt x="4900" y="810"/>
                  </a:lnTo>
                  <a:lnTo>
                    <a:pt x="4961" y="679"/>
                  </a:lnTo>
                  <a:lnTo>
                    <a:pt x="5001" y="547"/>
                  </a:lnTo>
                  <a:lnTo>
                    <a:pt x="5012" y="497"/>
                  </a:lnTo>
                  <a:lnTo>
                    <a:pt x="5012" y="436"/>
                  </a:lnTo>
                  <a:lnTo>
                    <a:pt x="5012" y="416"/>
                  </a:lnTo>
                  <a:lnTo>
                    <a:pt x="5001" y="385"/>
                  </a:lnTo>
                  <a:lnTo>
                    <a:pt x="4951" y="335"/>
                  </a:lnTo>
                  <a:lnTo>
                    <a:pt x="4890" y="294"/>
                  </a:lnTo>
                  <a:lnTo>
                    <a:pt x="4799" y="244"/>
                  </a:lnTo>
                  <a:lnTo>
                    <a:pt x="4688" y="213"/>
                  </a:lnTo>
                  <a:lnTo>
                    <a:pt x="4546" y="173"/>
                  </a:lnTo>
                  <a:lnTo>
                    <a:pt x="4394" y="142"/>
                  </a:lnTo>
                  <a:lnTo>
                    <a:pt x="4232" y="112"/>
                  </a:lnTo>
                  <a:lnTo>
                    <a:pt x="3847" y="61"/>
                  </a:lnTo>
                  <a:lnTo>
                    <a:pt x="3422" y="31"/>
                  </a:lnTo>
                  <a:lnTo>
                    <a:pt x="2977" y="11"/>
                  </a:lnTo>
                  <a:lnTo>
                    <a:pt x="25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83;p15">
              <a:extLst>
                <a:ext uri="{FF2B5EF4-FFF2-40B4-BE49-F238E27FC236}">
                  <a16:creationId xmlns:a16="http://schemas.microsoft.com/office/drawing/2014/main" id="{2CCDBB25-CD3A-E505-98B4-53469C2812D9}"/>
                </a:ext>
              </a:extLst>
            </p:cNvPr>
            <p:cNvSpPr/>
            <p:nvPr/>
          </p:nvSpPr>
          <p:spPr>
            <a:xfrm>
              <a:off x="2109700" y="2090850"/>
              <a:ext cx="155650" cy="297125"/>
            </a:xfrm>
            <a:custGeom>
              <a:avLst/>
              <a:gdLst/>
              <a:ahLst/>
              <a:cxnLst/>
              <a:rect l="l" t="t" r="r" b="b"/>
              <a:pathLst>
                <a:path w="6226" h="11885" extrusionOk="0">
                  <a:moveTo>
                    <a:pt x="2997" y="1"/>
                  </a:moveTo>
                  <a:lnTo>
                    <a:pt x="2835" y="11"/>
                  </a:lnTo>
                  <a:lnTo>
                    <a:pt x="2673" y="31"/>
                  </a:lnTo>
                  <a:lnTo>
                    <a:pt x="2511" y="61"/>
                  </a:lnTo>
                  <a:lnTo>
                    <a:pt x="2349" y="102"/>
                  </a:lnTo>
                  <a:lnTo>
                    <a:pt x="2177" y="142"/>
                  </a:lnTo>
                  <a:lnTo>
                    <a:pt x="2055" y="193"/>
                  </a:lnTo>
                  <a:lnTo>
                    <a:pt x="1934" y="254"/>
                  </a:lnTo>
                  <a:lnTo>
                    <a:pt x="1812" y="325"/>
                  </a:lnTo>
                  <a:lnTo>
                    <a:pt x="1701" y="406"/>
                  </a:lnTo>
                  <a:lnTo>
                    <a:pt x="1590" y="497"/>
                  </a:lnTo>
                  <a:lnTo>
                    <a:pt x="1488" y="598"/>
                  </a:lnTo>
                  <a:lnTo>
                    <a:pt x="1387" y="709"/>
                  </a:lnTo>
                  <a:lnTo>
                    <a:pt x="1296" y="831"/>
                  </a:lnTo>
                  <a:lnTo>
                    <a:pt x="1205" y="962"/>
                  </a:lnTo>
                  <a:lnTo>
                    <a:pt x="1114" y="1104"/>
                  </a:lnTo>
                  <a:lnTo>
                    <a:pt x="1033" y="1256"/>
                  </a:lnTo>
                  <a:lnTo>
                    <a:pt x="952" y="1408"/>
                  </a:lnTo>
                  <a:lnTo>
                    <a:pt x="881" y="1570"/>
                  </a:lnTo>
                  <a:lnTo>
                    <a:pt x="800" y="1742"/>
                  </a:lnTo>
                  <a:lnTo>
                    <a:pt x="668" y="2106"/>
                  </a:lnTo>
                  <a:lnTo>
                    <a:pt x="547" y="2501"/>
                  </a:lnTo>
                  <a:lnTo>
                    <a:pt x="446" y="2906"/>
                  </a:lnTo>
                  <a:lnTo>
                    <a:pt x="355" y="3341"/>
                  </a:lnTo>
                  <a:lnTo>
                    <a:pt x="274" y="3786"/>
                  </a:lnTo>
                  <a:lnTo>
                    <a:pt x="203" y="4252"/>
                  </a:lnTo>
                  <a:lnTo>
                    <a:pt x="142" y="4728"/>
                  </a:lnTo>
                  <a:lnTo>
                    <a:pt x="102" y="5204"/>
                  </a:lnTo>
                  <a:lnTo>
                    <a:pt x="61" y="5689"/>
                  </a:lnTo>
                  <a:lnTo>
                    <a:pt x="31" y="6185"/>
                  </a:lnTo>
                  <a:lnTo>
                    <a:pt x="11" y="6671"/>
                  </a:lnTo>
                  <a:lnTo>
                    <a:pt x="0" y="7157"/>
                  </a:lnTo>
                  <a:lnTo>
                    <a:pt x="0" y="7643"/>
                  </a:lnTo>
                  <a:lnTo>
                    <a:pt x="0" y="8109"/>
                  </a:lnTo>
                  <a:lnTo>
                    <a:pt x="11" y="8564"/>
                  </a:lnTo>
                  <a:lnTo>
                    <a:pt x="31" y="9010"/>
                  </a:lnTo>
                  <a:lnTo>
                    <a:pt x="51" y="9445"/>
                  </a:lnTo>
                  <a:lnTo>
                    <a:pt x="112" y="10235"/>
                  </a:lnTo>
                  <a:lnTo>
                    <a:pt x="142" y="10589"/>
                  </a:lnTo>
                  <a:lnTo>
                    <a:pt x="183" y="10913"/>
                  </a:lnTo>
                  <a:lnTo>
                    <a:pt x="223" y="11216"/>
                  </a:lnTo>
                  <a:lnTo>
                    <a:pt x="264" y="11480"/>
                  </a:lnTo>
                  <a:lnTo>
                    <a:pt x="304" y="11702"/>
                  </a:lnTo>
                  <a:lnTo>
                    <a:pt x="345" y="11884"/>
                  </a:lnTo>
                  <a:lnTo>
                    <a:pt x="891" y="11449"/>
                  </a:lnTo>
                  <a:lnTo>
                    <a:pt x="1448" y="11004"/>
                  </a:lnTo>
                  <a:lnTo>
                    <a:pt x="2015" y="10528"/>
                  </a:lnTo>
                  <a:lnTo>
                    <a:pt x="2582" y="10042"/>
                  </a:lnTo>
                  <a:lnTo>
                    <a:pt x="2865" y="9789"/>
                  </a:lnTo>
                  <a:lnTo>
                    <a:pt x="3138" y="9526"/>
                  </a:lnTo>
                  <a:lnTo>
                    <a:pt x="3412" y="9263"/>
                  </a:lnTo>
                  <a:lnTo>
                    <a:pt x="3675" y="9000"/>
                  </a:lnTo>
                  <a:lnTo>
                    <a:pt x="3938" y="8726"/>
                  </a:lnTo>
                  <a:lnTo>
                    <a:pt x="4181" y="8443"/>
                  </a:lnTo>
                  <a:lnTo>
                    <a:pt x="4424" y="8159"/>
                  </a:lnTo>
                  <a:lnTo>
                    <a:pt x="4657" y="7866"/>
                  </a:lnTo>
                  <a:lnTo>
                    <a:pt x="4879" y="7572"/>
                  </a:lnTo>
                  <a:lnTo>
                    <a:pt x="5082" y="7269"/>
                  </a:lnTo>
                  <a:lnTo>
                    <a:pt x="5274" y="6965"/>
                  </a:lnTo>
                  <a:lnTo>
                    <a:pt x="5456" y="6651"/>
                  </a:lnTo>
                  <a:lnTo>
                    <a:pt x="5618" y="6327"/>
                  </a:lnTo>
                  <a:lnTo>
                    <a:pt x="5770" y="6003"/>
                  </a:lnTo>
                  <a:lnTo>
                    <a:pt x="5892" y="5669"/>
                  </a:lnTo>
                  <a:lnTo>
                    <a:pt x="6003" y="5335"/>
                  </a:lnTo>
                  <a:lnTo>
                    <a:pt x="6094" y="4991"/>
                  </a:lnTo>
                  <a:lnTo>
                    <a:pt x="6155" y="4647"/>
                  </a:lnTo>
                  <a:lnTo>
                    <a:pt x="6206" y="4282"/>
                  </a:lnTo>
                  <a:lnTo>
                    <a:pt x="6216" y="4110"/>
                  </a:lnTo>
                  <a:lnTo>
                    <a:pt x="6226" y="3928"/>
                  </a:lnTo>
                  <a:lnTo>
                    <a:pt x="6226" y="3746"/>
                  </a:lnTo>
                  <a:lnTo>
                    <a:pt x="6216" y="3554"/>
                  </a:lnTo>
                  <a:lnTo>
                    <a:pt x="6206" y="3371"/>
                  </a:lnTo>
                  <a:lnTo>
                    <a:pt x="6185" y="3179"/>
                  </a:lnTo>
                  <a:lnTo>
                    <a:pt x="6165" y="2997"/>
                  </a:lnTo>
                  <a:lnTo>
                    <a:pt x="6125" y="2805"/>
                  </a:lnTo>
                  <a:lnTo>
                    <a:pt x="6084" y="2612"/>
                  </a:lnTo>
                  <a:lnTo>
                    <a:pt x="6044" y="2420"/>
                  </a:lnTo>
                  <a:lnTo>
                    <a:pt x="6003" y="2258"/>
                  </a:lnTo>
                  <a:lnTo>
                    <a:pt x="5942" y="2106"/>
                  </a:lnTo>
                  <a:lnTo>
                    <a:pt x="5892" y="1954"/>
                  </a:lnTo>
                  <a:lnTo>
                    <a:pt x="5821" y="1813"/>
                  </a:lnTo>
                  <a:lnTo>
                    <a:pt x="5750" y="1671"/>
                  </a:lnTo>
                  <a:lnTo>
                    <a:pt x="5679" y="1539"/>
                  </a:lnTo>
                  <a:lnTo>
                    <a:pt x="5598" y="1408"/>
                  </a:lnTo>
                  <a:lnTo>
                    <a:pt x="5507" y="1276"/>
                  </a:lnTo>
                  <a:lnTo>
                    <a:pt x="5416" y="1155"/>
                  </a:lnTo>
                  <a:lnTo>
                    <a:pt x="5315" y="1033"/>
                  </a:lnTo>
                  <a:lnTo>
                    <a:pt x="5214" y="922"/>
                  </a:lnTo>
                  <a:lnTo>
                    <a:pt x="5102" y="810"/>
                  </a:lnTo>
                  <a:lnTo>
                    <a:pt x="4991" y="709"/>
                  </a:lnTo>
                  <a:lnTo>
                    <a:pt x="4869" y="608"/>
                  </a:lnTo>
                  <a:lnTo>
                    <a:pt x="4748" y="527"/>
                  </a:lnTo>
                  <a:lnTo>
                    <a:pt x="4616" y="436"/>
                  </a:lnTo>
                  <a:lnTo>
                    <a:pt x="4485" y="365"/>
                  </a:lnTo>
                  <a:lnTo>
                    <a:pt x="4353" y="294"/>
                  </a:lnTo>
                  <a:lnTo>
                    <a:pt x="4211" y="223"/>
                  </a:lnTo>
                  <a:lnTo>
                    <a:pt x="4070" y="173"/>
                  </a:lnTo>
                  <a:lnTo>
                    <a:pt x="3928" y="122"/>
                  </a:lnTo>
                  <a:lnTo>
                    <a:pt x="3776" y="82"/>
                  </a:lnTo>
                  <a:lnTo>
                    <a:pt x="3624" y="51"/>
                  </a:lnTo>
                  <a:lnTo>
                    <a:pt x="3472" y="21"/>
                  </a:lnTo>
                  <a:lnTo>
                    <a:pt x="3321" y="11"/>
                  </a:lnTo>
                  <a:lnTo>
                    <a:pt x="315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8" name="Google Shape;84;p15">
              <a:extLst>
                <a:ext uri="{FF2B5EF4-FFF2-40B4-BE49-F238E27FC236}">
                  <a16:creationId xmlns:a16="http://schemas.microsoft.com/office/drawing/2014/main" id="{25D1B0A7-C06E-D607-DA21-7873C31263A5}"/>
                </a:ext>
              </a:extLst>
            </p:cNvPr>
            <p:cNvSpPr/>
            <p:nvPr/>
          </p:nvSpPr>
          <p:spPr>
            <a:xfrm>
              <a:off x="1182225" y="2090850"/>
              <a:ext cx="155400" cy="297125"/>
            </a:xfrm>
            <a:custGeom>
              <a:avLst/>
              <a:gdLst/>
              <a:ahLst/>
              <a:cxnLst/>
              <a:rect l="l" t="t" r="r" b="b"/>
              <a:pathLst>
                <a:path w="6216" h="11885" extrusionOk="0">
                  <a:moveTo>
                    <a:pt x="3057" y="1"/>
                  </a:moveTo>
                  <a:lnTo>
                    <a:pt x="2905" y="11"/>
                  </a:lnTo>
                  <a:lnTo>
                    <a:pt x="2743" y="21"/>
                  </a:lnTo>
                  <a:lnTo>
                    <a:pt x="2592" y="51"/>
                  </a:lnTo>
                  <a:lnTo>
                    <a:pt x="2440" y="82"/>
                  </a:lnTo>
                  <a:lnTo>
                    <a:pt x="2288" y="122"/>
                  </a:lnTo>
                  <a:lnTo>
                    <a:pt x="2146" y="173"/>
                  </a:lnTo>
                  <a:lnTo>
                    <a:pt x="2004" y="223"/>
                  </a:lnTo>
                  <a:lnTo>
                    <a:pt x="1863" y="294"/>
                  </a:lnTo>
                  <a:lnTo>
                    <a:pt x="1731" y="365"/>
                  </a:lnTo>
                  <a:lnTo>
                    <a:pt x="1600" y="436"/>
                  </a:lnTo>
                  <a:lnTo>
                    <a:pt x="1478" y="527"/>
                  </a:lnTo>
                  <a:lnTo>
                    <a:pt x="1357" y="608"/>
                  </a:lnTo>
                  <a:lnTo>
                    <a:pt x="1235" y="709"/>
                  </a:lnTo>
                  <a:lnTo>
                    <a:pt x="1124" y="810"/>
                  </a:lnTo>
                  <a:lnTo>
                    <a:pt x="1012" y="922"/>
                  </a:lnTo>
                  <a:lnTo>
                    <a:pt x="901" y="1033"/>
                  </a:lnTo>
                  <a:lnTo>
                    <a:pt x="810" y="1155"/>
                  </a:lnTo>
                  <a:lnTo>
                    <a:pt x="709" y="1276"/>
                  </a:lnTo>
                  <a:lnTo>
                    <a:pt x="628" y="1408"/>
                  </a:lnTo>
                  <a:lnTo>
                    <a:pt x="537" y="1539"/>
                  </a:lnTo>
                  <a:lnTo>
                    <a:pt x="466" y="1671"/>
                  </a:lnTo>
                  <a:lnTo>
                    <a:pt x="395" y="1813"/>
                  </a:lnTo>
                  <a:lnTo>
                    <a:pt x="334" y="1954"/>
                  </a:lnTo>
                  <a:lnTo>
                    <a:pt x="273" y="2106"/>
                  </a:lnTo>
                  <a:lnTo>
                    <a:pt x="223" y="2258"/>
                  </a:lnTo>
                  <a:lnTo>
                    <a:pt x="182" y="2420"/>
                  </a:lnTo>
                  <a:lnTo>
                    <a:pt x="132" y="2612"/>
                  </a:lnTo>
                  <a:lnTo>
                    <a:pt x="91" y="2805"/>
                  </a:lnTo>
                  <a:lnTo>
                    <a:pt x="61" y="2997"/>
                  </a:lnTo>
                  <a:lnTo>
                    <a:pt x="31" y="3179"/>
                  </a:lnTo>
                  <a:lnTo>
                    <a:pt x="10" y="3371"/>
                  </a:lnTo>
                  <a:lnTo>
                    <a:pt x="0" y="3554"/>
                  </a:lnTo>
                  <a:lnTo>
                    <a:pt x="0" y="3746"/>
                  </a:lnTo>
                  <a:lnTo>
                    <a:pt x="0" y="3928"/>
                  </a:lnTo>
                  <a:lnTo>
                    <a:pt x="0" y="4110"/>
                  </a:lnTo>
                  <a:lnTo>
                    <a:pt x="20" y="4282"/>
                  </a:lnTo>
                  <a:lnTo>
                    <a:pt x="61" y="4647"/>
                  </a:lnTo>
                  <a:lnTo>
                    <a:pt x="132" y="4991"/>
                  </a:lnTo>
                  <a:lnTo>
                    <a:pt x="213" y="5335"/>
                  </a:lnTo>
                  <a:lnTo>
                    <a:pt x="324" y="5669"/>
                  </a:lnTo>
                  <a:lnTo>
                    <a:pt x="456" y="6003"/>
                  </a:lnTo>
                  <a:lnTo>
                    <a:pt x="597" y="6327"/>
                  </a:lnTo>
                  <a:lnTo>
                    <a:pt x="759" y="6651"/>
                  </a:lnTo>
                  <a:lnTo>
                    <a:pt x="942" y="6965"/>
                  </a:lnTo>
                  <a:lnTo>
                    <a:pt x="1134" y="7269"/>
                  </a:lnTo>
                  <a:lnTo>
                    <a:pt x="1346" y="7572"/>
                  </a:lnTo>
                  <a:lnTo>
                    <a:pt x="1559" y="7866"/>
                  </a:lnTo>
                  <a:lnTo>
                    <a:pt x="1792" y="8159"/>
                  </a:lnTo>
                  <a:lnTo>
                    <a:pt x="2035" y="8443"/>
                  </a:lnTo>
                  <a:lnTo>
                    <a:pt x="2288" y="8726"/>
                  </a:lnTo>
                  <a:lnTo>
                    <a:pt x="2541" y="9000"/>
                  </a:lnTo>
                  <a:lnTo>
                    <a:pt x="2814" y="9263"/>
                  </a:lnTo>
                  <a:lnTo>
                    <a:pt x="3088" y="9526"/>
                  </a:lnTo>
                  <a:lnTo>
                    <a:pt x="3361" y="9789"/>
                  </a:lnTo>
                  <a:lnTo>
                    <a:pt x="3644" y="10042"/>
                  </a:lnTo>
                  <a:lnTo>
                    <a:pt x="4201" y="10528"/>
                  </a:lnTo>
                  <a:lnTo>
                    <a:pt x="4768" y="11004"/>
                  </a:lnTo>
                  <a:lnTo>
                    <a:pt x="5335" y="11449"/>
                  </a:lnTo>
                  <a:lnTo>
                    <a:pt x="5871" y="11884"/>
                  </a:lnTo>
                  <a:lnTo>
                    <a:pt x="5912" y="11702"/>
                  </a:lnTo>
                  <a:lnTo>
                    <a:pt x="5962" y="11480"/>
                  </a:lnTo>
                  <a:lnTo>
                    <a:pt x="6003" y="11216"/>
                  </a:lnTo>
                  <a:lnTo>
                    <a:pt x="6043" y="10913"/>
                  </a:lnTo>
                  <a:lnTo>
                    <a:pt x="6074" y="10589"/>
                  </a:lnTo>
                  <a:lnTo>
                    <a:pt x="6114" y="10235"/>
                  </a:lnTo>
                  <a:lnTo>
                    <a:pt x="6165" y="9445"/>
                  </a:lnTo>
                  <a:lnTo>
                    <a:pt x="6185" y="9010"/>
                  </a:lnTo>
                  <a:lnTo>
                    <a:pt x="6205" y="8564"/>
                  </a:lnTo>
                  <a:lnTo>
                    <a:pt x="6215" y="8109"/>
                  </a:lnTo>
                  <a:lnTo>
                    <a:pt x="6215" y="7643"/>
                  </a:lnTo>
                  <a:lnTo>
                    <a:pt x="6215" y="7157"/>
                  </a:lnTo>
                  <a:lnTo>
                    <a:pt x="6205" y="6671"/>
                  </a:lnTo>
                  <a:lnTo>
                    <a:pt x="6185" y="6185"/>
                  </a:lnTo>
                  <a:lnTo>
                    <a:pt x="6155" y="5689"/>
                  </a:lnTo>
                  <a:lnTo>
                    <a:pt x="6124" y="5204"/>
                  </a:lnTo>
                  <a:lnTo>
                    <a:pt x="6074" y="4728"/>
                  </a:lnTo>
                  <a:lnTo>
                    <a:pt x="6013" y="4252"/>
                  </a:lnTo>
                  <a:lnTo>
                    <a:pt x="5952" y="3786"/>
                  </a:lnTo>
                  <a:lnTo>
                    <a:pt x="5871" y="3341"/>
                  </a:lnTo>
                  <a:lnTo>
                    <a:pt x="5770" y="2906"/>
                  </a:lnTo>
                  <a:lnTo>
                    <a:pt x="5669" y="2501"/>
                  </a:lnTo>
                  <a:lnTo>
                    <a:pt x="5547" y="2106"/>
                  </a:lnTo>
                  <a:lnTo>
                    <a:pt x="5416" y="1742"/>
                  </a:lnTo>
                  <a:lnTo>
                    <a:pt x="5345" y="1570"/>
                  </a:lnTo>
                  <a:lnTo>
                    <a:pt x="5264" y="1408"/>
                  </a:lnTo>
                  <a:lnTo>
                    <a:pt x="5193" y="1256"/>
                  </a:lnTo>
                  <a:lnTo>
                    <a:pt x="5102" y="1104"/>
                  </a:lnTo>
                  <a:lnTo>
                    <a:pt x="5021" y="962"/>
                  </a:lnTo>
                  <a:lnTo>
                    <a:pt x="4930" y="831"/>
                  </a:lnTo>
                  <a:lnTo>
                    <a:pt x="4829" y="709"/>
                  </a:lnTo>
                  <a:lnTo>
                    <a:pt x="4727" y="598"/>
                  </a:lnTo>
                  <a:lnTo>
                    <a:pt x="4626" y="497"/>
                  </a:lnTo>
                  <a:lnTo>
                    <a:pt x="4515" y="406"/>
                  </a:lnTo>
                  <a:lnTo>
                    <a:pt x="4403" y="325"/>
                  </a:lnTo>
                  <a:lnTo>
                    <a:pt x="4292" y="254"/>
                  </a:lnTo>
                  <a:lnTo>
                    <a:pt x="4171" y="193"/>
                  </a:lnTo>
                  <a:lnTo>
                    <a:pt x="4039" y="142"/>
                  </a:lnTo>
                  <a:lnTo>
                    <a:pt x="3877" y="102"/>
                  </a:lnTo>
                  <a:lnTo>
                    <a:pt x="3705" y="61"/>
                  </a:lnTo>
                  <a:lnTo>
                    <a:pt x="3543" y="31"/>
                  </a:lnTo>
                  <a:lnTo>
                    <a:pt x="3381" y="11"/>
                  </a:lnTo>
                  <a:lnTo>
                    <a:pt x="321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85;p15">
              <a:extLst>
                <a:ext uri="{FF2B5EF4-FFF2-40B4-BE49-F238E27FC236}">
                  <a16:creationId xmlns:a16="http://schemas.microsoft.com/office/drawing/2014/main" id="{05E84879-05A7-2BBA-BB72-118CFC0D5CF6}"/>
                </a:ext>
              </a:extLst>
            </p:cNvPr>
            <p:cNvSpPr/>
            <p:nvPr/>
          </p:nvSpPr>
          <p:spPr>
            <a:xfrm>
              <a:off x="2139050" y="2139450"/>
              <a:ext cx="98475" cy="124525"/>
            </a:xfrm>
            <a:custGeom>
              <a:avLst/>
              <a:gdLst/>
              <a:ahLst/>
              <a:cxnLst/>
              <a:rect l="l" t="t" r="r" b="b"/>
              <a:pathLst>
                <a:path w="3939" h="4981" extrusionOk="0">
                  <a:moveTo>
                    <a:pt x="3250" y="0"/>
                  </a:moveTo>
                  <a:lnTo>
                    <a:pt x="3068" y="20"/>
                  </a:lnTo>
                  <a:lnTo>
                    <a:pt x="2886" y="61"/>
                  </a:lnTo>
                  <a:lnTo>
                    <a:pt x="2713" y="111"/>
                  </a:lnTo>
                  <a:lnTo>
                    <a:pt x="2541" y="172"/>
                  </a:lnTo>
                  <a:lnTo>
                    <a:pt x="2379" y="253"/>
                  </a:lnTo>
                  <a:lnTo>
                    <a:pt x="2217" y="344"/>
                  </a:lnTo>
                  <a:lnTo>
                    <a:pt x="2066" y="456"/>
                  </a:lnTo>
                  <a:lnTo>
                    <a:pt x="1914" y="567"/>
                  </a:lnTo>
                  <a:lnTo>
                    <a:pt x="1762" y="688"/>
                  </a:lnTo>
                  <a:lnTo>
                    <a:pt x="1630" y="810"/>
                  </a:lnTo>
                  <a:lnTo>
                    <a:pt x="1499" y="942"/>
                  </a:lnTo>
                  <a:lnTo>
                    <a:pt x="1367" y="1073"/>
                  </a:lnTo>
                  <a:lnTo>
                    <a:pt x="1256" y="1215"/>
                  </a:lnTo>
                  <a:lnTo>
                    <a:pt x="1104" y="1407"/>
                  </a:lnTo>
                  <a:lnTo>
                    <a:pt x="972" y="1610"/>
                  </a:lnTo>
                  <a:lnTo>
                    <a:pt x="851" y="1812"/>
                  </a:lnTo>
                  <a:lnTo>
                    <a:pt x="729" y="2025"/>
                  </a:lnTo>
                  <a:lnTo>
                    <a:pt x="628" y="2247"/>
                  </a:lnTo>
                  <a:lnTo>
                    <a:pt x="537" y="2470"/>
                  </a:lnTo>
                  <a:lnTo>
                    <a:pt x="456" y="2693"/>
                  </a:lnTo>
                  <a:lnTo>
                    <a:pt x="385" y="2915"/>
                  </a:lnTo>
                  <a:lnTo>
                    <a:pt x="314" y="3148"/>
                  </a:lnTo>
                  <a:lnTo>
                    <a:pt x="254" y="3381"/>
                  </a:lnTo>
                  <a:lnTo>
                    <a:pt x="152" y="3857"/>
                  </a:lnTo>
                  <a:lnTo>
                    <a:pt x="71" y="4333"/>
                  </a:lnTo>
                  <a:lnTo>
                    <a:pt x="1" y="4808"/>
                  </a:lnTo>
                  <a:lnTo>
                    <a:pt x="11" y="4869"/>
                  </a:lnTo>
                  <a:lnTo>
                    <a:pt x="31" y="4920"/>
                  </a:lnTo>
                  <a:lnTo>
                    <a:pt x="71" y="4950"/>
                  </a:lnTo>
                  <a:lnTo>
                    <a:pt x="112" y="4970"/>
                  </a:lnTo>
                  <a:lnTo>
                    <a:pt x="163" y="4980"/>
                  </a:lnTo>
                  <a:lnTo>
                    <a:pt x="213" y="4970"/>
                  </a:lnTo>
                  <a:lnTo>
                    <a:pt x="223" y="4950"/>
                  </a:lnTo>
                  <a:lnTo>
                    <a:pt x="244" y="4940"/>
                  </a:lnTo>
                  <a:lnTo>
                    <a:pt x="264" y="4910"/>
                  </a:lnTo>
                  <a:lnTo>
                    <a:pt x="264" y="4879"/>
                  </a:lnTo>
                  <a:lnTo>
                    <a:pt x="345" y="4495"/>
                  </a:lnTo>
                  <a:lnTo>
                    <a:pt x="436" y="4120"/>
                  </a:lnTo>
                  <a:lnTo>
                    <a:pt x="537" y="3735"/>
                  </a:lnTo>
                  <a:lnTo>
                    <a:pt x="648" y="3361"/>
                  </a:lnTo>
                  <a:lnTo>
                    <a:pt x="790" y="2996"/>
                  </a:lnTo>
                  <a:lnTo>
                    <a:pt x="861" y="2814"/>
                  </a:lnTo>
                  <a:lnTo>
                    <a:pt x="942" y="2632"/>
                  </a:lnTo>
                  <a:lnTo>
                    <a:pt x="1033" y="2460"/>
                  </a:lnTo>
                  <a:lnTo>
                    <a:pt x="1124" y="2288"/>
                  </a:lnTo>
                  <a:lnTo>
                    <a:pt x="1225" y="2116"/>
                  </a:lnTo>
                  <a:lnTo>
                    <a:pt x="1337" y="1954"/>
                  </a:lnTo>
                  <a:lnTo>
                    <a:pt x="1458" y="1792"/>
                  </a:lnTo>
                  <a:lnTo>
                    <a:pt x="1580" y="1650"/>
                  </a:lnTo>
                  <a:lnTo>
                    <a:pt x="1711" y="1519"/>
                  </a:lnTo>
                  <a:lnTo>
                    <a:pt x="1853" y="1387"/>
                  </a:lnTo>
                  <a:lnTo>
                    <a:pt x="1985" y="1276"/>
                  </a:lnTo>
                  <a:lnTo>
                    <a:pt x="2136" y="1174"/>
                  </a:lnTo>
                  <a:lnTo>
                    <a:pt x="2278" y="1083"/>
                  </a:lnTo>
                  <a:lnTo>
                    <a:pt x="2430" y="1002"/>
                  </a:lnTo>
                  <a:lnTo>
                    <a:pt x="2592" y="921"/>
                  </a:lnTo>
                  <a:lnTo>
                    <a:pt x="2754" y="850"/>
                  </a:lnTo>
                  <a:lnTo>
                    <a:pt x="3088" y="719"/>
                  </a:lnTo>
                  <a:lnTo>
                    <a:pt x="3432" y="587"/>
                  </a:lnTo>
                  <a:lnTo>
                    <a:pt x="3797" y="456"/>
                  </a:lnTo>
                  <a:lnTo>
                    <a:pt x="3857" y="425"/>
                  </a:lnTo>
                  <a:lnTo>
                    <a:pt x="3898" y="375"/>
                  </a:lnTo>
                  <a:lnTo>
                    <a:pt x="3928" y="314"/>
                  </a:lnTo>
                  <a:lnTo>
                    <a:pt x="3938" y="253"/>
                  </a:lnTo>
                  <a:lnTo>
                    <a:pt x="3928" y="192"/>
                  </a:lnTo>
                  <a:lnTo>
                    <a:pt x="3908" y="142"/>
                  </a:lnTo>
                  <a:lnTo>
                    <a:pt x="3857" y="91"/>
                  </a:lnTo>
                  <a:lnTo>
                    <a:pt x="3827" y="71"/>
                  </a:lnTo>
                  <a:lnTo>
                    <a:pt x="3797" y="61"/>
                  </a:lnTo>
                  <a:lnTo>
                    <a:pt x="3614" y="20"/>
                  </a:lnTo>
                  <a:lnTo>
                    <a:pt x="3432"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86;p15">
              <a:extLst>
                <a:ext uri="{FF2B5EF4-FFF2-40B4-BE49-F238E27FC236}">
                  <a16:creationId xmlns:a16="http://schemas.microsoft.com/office/drawing/2014/main" id="{A726E5C7-8ABA-3F75-8B88-C94631719C65}"/>
                </a:ext>
              </a:extLst>
            </p:cNvPr>
            <p:cNvSpPr/>
            <p:nvPr/>
          </p:nvSpPr>
          <p:spPr>
            <a:xfrm>
              <a:off x="2179300" y="2175875"/>
              <a:ext cx="40250" cy="59250"/>
            </a:xfrm>
            <a:custGeom>
              <a:avLst/>
              <a:gdLst/>
              <a:ahLst/>
              <a:cxnLst/>
              <a:rect l="l" t="t" r="r" b="b"/>
              <a:pathLst>
                <a:path w="1610" h="2370" extrusionOk="0">
                  <a:moveTo>
                    <a:pt x="122" y="1"/>
                  </a:moveTo>
                  <a:lnTo>
                    <a:pt x="81" y="11"/>
                  </a:lnTo>
                  <a:lnTo>
                    <a:pt x="41" y="41"/>
                  </a:lnTo>
                  <a:lnTo>
                    <a:pt x="20" y="82"/>
                  </a:lnTo>
                  <a:lnTo>
                    <a:pt x="0" y="132"/>
                  </a:lnTo>
                  <a:lnTo>
                    <a:pt x="10" y="183"/>
                  </a:lnTo>
                  <a:lnTo>
                    <a:pt x="30" y="223"/>
                  </a:lnTo>
                  <a:lnTo>
                    <a:pt x="71" y="254"/>
                  </a:lnTo>
                  <a:lnTo>
                    <a:pt x="213" y="335"/>
                  </a:lnTo>
                  <a:lnTo>
                    <a:pt x="354" y="436"/>
                  </a:lnTo>
                  <a:lnTo>
                    <a:pt x="486" y="537"/>
                  </a:lnTo>
                  <a:lnTo>
                    <a:pt x="607" y="649"/>
                  </a:lnTo>
                  <a:lnTo>
                    <a:pt x="709" y="780"/>
                  </a:lnTo>
                  <a:lnTo>
                    <a:pt x="800" y="912"/>
                  </a:lnTo>
                  <a:lnTo>
                    <a:pt x="891" y="1064"/>
                  </a:lnTo>
                  <a:lnTo>
                    <a:pt x="952" y="1215"/>
                  </a:lnTo>
                  <a:lnTo>
                    <a:pt x="1002" y="1347"/>
                  </a:lnTo>
                  <a:lnTo>
                    <a:pt x="1033" y="1489"/>
                  </a:lnTo>
                  <a:lnTo>
                    <a:pt x="1053" y="1620"/>
                  </a:lnTo>
                  <a:lnTo>
                    <a:pt x="1073" y="1762"/>
                  </a:lnTo>
                  <a:lnTo>
                    <a:pt x="1073" y="1904"/>
                  </a:lnTo>
                  <a:lnTo>
                    <a:pt x="1073" y="2025"/>
                  </a:lnTo>
                  <a:lnTo>
                    <a:pt x="1073" y="2086"/>
                  </a:lnTo>
                  <a:lnTo>
                    <a:pt x="1083" y="2137"/>
                  </a:lnTo>
                  <a:lnTo>
                    <a:pt x="1103" y="2197"/>
                  </a:lnTo>
                  <a:lnTo>
                    <a:pt x="1144" y="2268"/>
                  </a:lnTo>
                  <a:lnTo>
                    <a:pt x="1174" y="2299"/>
                  </a:lnTo>
                  <a:lnTo>
                    <a:pt x="1205" y="2329"/>
                  </a:lnTo>
                  <a:lnTo>
                    <a:pt x="1245" y="2349"/>
                  </a:lnTo>
                  <a:lnTo>
                    <a:pt x="1296" y="2369"/>
                  </a:lnTo>
                  <a:lnTo>
                    <a:pt x="1336" y="2369"/>
                  </a:lnTo>
                  <a:lnTo>
                    <a:pt x="1387" y="2359"/>
                  </a:lnTo>
                  <a:lnTo>
                    <a:pt x="1427" y="2339"/>
                  </a:lnTo>
                  <a:lnTo>
                    <a:pt x="1468" y="2309"/>
                  </a:lnTo>
                  <a:lnTo>
                    <a:pt x="1518" y="2238"/>
                  </a:lnTo>
                  <a:lnTo>
                    <a:pt x="1559" y="2167"/>
                  </a:lnTo>
                  <a:lnTo>
                    <a:pt x="1579" y="2086"/>
                  </a:lnTo>
                  <a:lnTo>
                    <a:pt x="1599" y="1995"/>
                  </a:lnTo>
                  <a:lnTo>
                    <a:pt x="1610" y="1914"/>
                  </a:lnTo>
                  <a:lnTo>
                    <a:pt x="1610" y="1823"/>
                  </a:lnTo>
                  <a:lnTo>
                    <a:pt x="1599" y="1722"/>
                  </a:lnTo>
                  <a:lnTo>
                    <a:pt x="1579" y="1631"/>
                  </a:lnTo>
                  <a:lnTo>
                    <a:pt x="1529" y="1438"/>
                  </a:lnTo>
                  <a:lnTo>
                    <a:pt x="1458" y="1256"/>
                  </a:lnTo>
                  <a:lnTo>
                    <a:pt x="1387" y="1094"/>
                  </a:lnTo>
                  <a:lnTo>
                    <a:pt x="1306" y="942"/>
                  </a:lnTo>
                  <a:lnTo>
                    <a:pt x="1205" y="790"/>
                  </a:lnTo>
                  <a:lnTo>
                    <a:pt x="1083" y="639"/>
                  </a:lnTo>
                  <a:lnTo>
                    <a:pt x="962" y="497"/>
                  </a:lnTo>
                  <a:lnTo>
                    <a:pt x="820" y="375"/>
                  </a:lnTo>
                  <a:lnTo>
                    <a:pt x="678" y="264"/>
                  </a:lnTo>
                  <a:lnTo>
                    <a:pt x="516" y="163"/>
                  </a:lnTo>
                  <a:lnTo>
                    <a:pt x="354" y="82"/>
                  </a:lnTo>
                  <a:lnTo>
                    <a:pt x="172"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87;p15">
              <a:extLst>
                <a:ext uri="{FF2B5EF4-FFF2-40B4-BE49-F238E27FC236}">
                  <a16:creationId xmlns:a16="http://schemas.microsoft.com/office/drawing/2014/main" id="{3821C841-BDC2-1D5E-7932-17D0D2720D90}"/>
                </a:ext>
              </a:extLst>
            </p:cNvPr>
            <p:cNvSpPr/>
            <p:nvPr/>
          </p:nvSpPr>
          <p:spPr>
            <a:xfrm>
              <a:off x="1209800" y="2139450"/>
              <a:ext cx="98475" cy="124525"/>
            </a:xfrm>
            <a:custGeom>
              <a:avLst/>
              <a:gdLst/>
              <a:ahLst/>
              <a:cxnLst/>
              <a:rect l="l" t="t" r="r" b="b"/>
              <a:pathLst>
                <a:path w="3939" h="4981" extrusionOk="0">
                  <a:moveTo>
                    <a:pt x="517" y="0"/>
                  </a:moveTo>
                  <a:lnTo>
                    <a:pt x="335" y="20"/>
                  </a:lnTo>
                  <a:lnTo>
                    <a:pt x="152" y="61"/>
                  </a:lnTo>
                  <a:lnTo>
                    <a:pt x="112" y="71"/>
                  </a:lnTo>
                  <a:lnTo>
                    <a:pt x="82" y="91"/>
                  </a:lnTo>
                  <a:lnTo>
                    <a:pt x="41" y="142"/>
                  </a:lnTo>
                  <a:lnTo>
                    <a:pt x="11" y="192"/>
                  </a:lnTo>
                  <a:lnTo>
                    <a:pt x="1" y="253"/>
                  </a:lnTo>
                  <a:lnTo>
                    <a:pt x="11" y="314"/>
                  </a:lnTo>
                  <a:lnTo>
                    <a:pt x="41" y="375"/>
                  </a:lnTo>
                  <a:lnTo>
                    <a:pt x="92" y="425"/>
                  </a:lnTo>
                  <a:lnTo>
                    <a:pt x="152" y="456"/>
                  </a:lnTo>
                  <a:lnTo>
                    <a:pt x="861" y="719"/>
                  </a:lnTo>
                  <a:lnTo>
                    <a:pt x="1195" y="850"/>
                  </a:lnTo>
                  <a:lnTo>
                    <a:pt x="1357" y="921"/>
                  </a:lnTo>
                  <a:lnTo>
                    <a:pt x="1509" y="1002"/>
                  </a:lnTo>
                  <a:lnTo>
                    <a:pt x="1661" y="1083"/>
                  </a:lnTo>
                  <a:lnTo>
                    <a:pt x="1812" y="1174"/>
                  </a:lnTo>
                  <a:lnTo>
                    <a:pt x="1954" y="1276"/>
                  </a:lnTo>
                  <a:lnTo>
                    <a:pt x="2096" y="1387"/>
                  </a:lnTo>
                  <a:lnTo>
                    <a:pt x="2227" y="1508"/>
                  </a:lnTo>
                  <a:lnTo>
                    <a:pt x="2359" y="1650"/>
                  </a:lnTo>
                  <a:lnTo>
                    <a:pt x="2481" y="1792"/>
                  </a:lnTo>
                  <a:lnTo>
                    <a:pt x="2612" y="1954"/>
                  </a:lnTo>
                  <a:lnTo>
                    <a:pt x="2713" y="2116"/>
                  </a:lnTo>
                  <a:lnTo>
                    <a:pt x="2815" y="2288"/>
                  </a:lnTo>
                  <a:lnTo>
                    <a:pt x="2916" y="2460"/>
                  </a:lnTo>
                  <a:lnTo>
                    <a:pt x="2997" y="2632"/>
                  </a:lnTo>
                  <a:lnTo>
                    <a:pt x="3078" y="2814"/>
                  </a:lnTo>
                  <a:lnTo>
                    <a:pt x="3159" y="2996"/>
                  </a:lnTo>
                  <a:lnTo>
                    <a:pt x="3290" y="3361"/>
                  </a:lnTo>
                  <a:lnTo>
                    <a:pt x="3402" y="3735"/>
                  </a:lnTo>
                  <a:lnTo>
                    <a:pt x="3503" y="4120"/>
                  </a:lnTo>
                  <a:lnTo>
                    <a:pt x="3594" y="4495"/>
                  </a:lnTo>
                  <a:lnTo>
                    <a:pt x="3675" y="4879"/>
                  </a:lnTo>
                  <a:lnTo>
                    <a:pt x="3685" y="4910"/>
                  </a:lnTo>
                  <a:lnTo>
                    <a:pt x="3695" y="4940"/>
                  </a:lnTo>
                  <a:lnTo>
                    <a:pt x="3716" y="4950"/>
                  </a:lnTo>
                  <a:lnTo>
                    <a:pt x="3736" y="4970"/>
                  </a:lnTo>
                  <a:lnTo>
                    <a:pt x="3776" y="4980"/>
                  </a:lnTo>
                  <a:lnTo>
                    <a:pt x="3827" y="4970"/>
                  </a:lnTo>
                  <a:lnTo>
                    <a:pt x="3877" y="4950"/>
                  </a:lnTo>
                  <a:lnTo>
                    <a:pt x="3908" y="4920"/>
                  </a:lnTo>
                  <a:lnTo>
                    <a:pt x="3938" y="4869"/>
                  </a:lnTo>
                  <a:lnTo>
                    <a:pt x="3938" y="4808"/>
                  </a:lnTo>
                  <a:lnTo>
                    <a:pt x="3867" y="4333"/>
                  </a:lnTo>
                  <a:lnTo>
                    <a:pt x="3786" y="3857"/>
                  </a:lnTo>
                  <a:lnTo>
                    <a:pt x="3685" y="3381"/>
                  </a:lnTo>
                  <a:lnTo>
                    <a:pt x="3624" y="3148"/>
                  </a:lnTo>
                  <a:lnTo>
                    <a:pt x="3564" y="2915"/>
                  </a:lnTo>
                  <a:lnTo>
                    <a:pt x="3483" y="2693"/>
                  </a:lnTo>
                  <a:lnTo>
                    <a:pt x="3402" y="2470"/>
                  </a:lnTo>
                  <a:lnTo>
                    <a:pt x="3311" y="2247"/>
                  </a:lnTo>
                  <a:lnTo>
                    <a:pt x="3209" y="2025"/>
                  </a:lnTo>
                  <a:lnTo>
                    <a:pt x="3098" y="1812"/>
                  </a:lnTo>
                  <a:lnTo>
                    <a:pt x="2977" y="1610"/>
                  </a:lnTo>
                  <a:lnTo>
                    <a:pt x="2835" y="1407"/>
                  </a:lnTo>
                  <a:lnTo>
                    <a:pt x="2693" y="1215"/>
                  </a:lnTo>
                  <a:lnTo>
                    <a:pt x="2572" y="1073"/>
                  </a:lnTo>
                  <a:lnTo>
                    <a:pt x="2450" y="942"/>
                  </a:lnTo>
                  <a:lnTo>
                    <a:pt x="2319" y="810"/>
                  </a:lnTo>
                  <a:lnTo>
                    <a:pt x="2177" y="688"/>
                  </a:lnTo>
                  <a:lnTo>
                    <a:pt x="2035" y="567"/>
                  </a:lnTo>
                  <a:lnTo>
                    <a:pt x="1883" y="456"/>
                  </a:lnTo>
                  <a:lnTo>
                    <a:pt x="1721" y="344"/>
                  </a:lnTo>
                  <a:lnTo>
                    <a:pt x="1559" y="253"/>
                  </a:lnTo>
                  <a:lnTo>
                    <a:pt x="1397" y="172"/>
                  </a:lnTo>
                  <a:lnTo>
                    <a:pt x="1225" y="111"/>
                  </a:lnTo>
                  <a:lnTo>
                    <a:pt x="1053" y="61"/>
                  </a:lnTo>
                  <a:lnTo>
                    <a:pt x="871" y="20"/>
                  </a:lnTo>
                  <a:lnTo>
                    <a:pt x="699"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88;p15">
              <a:extLst>
                <a:ext uri="{FF2B5EF4-FFF2-40B4-BE49-F238E27FC236}">
                  <a16:creationId xmlns:a16="http://schemas.microsoft.com/office/drawing/2014/main" id="{3EFCF87B-CA1A-FB38-6CF7-5CF93BB22207}"/>
                </a:ext>
              </a:extLst>
            </p:cNvPr>
            <p:cNvSpPr/>
            <p:nvPr/>
          </p:nvSpPr>
          <p:spPr>
            <a:xfrm>
              <a:off x="1228025" y="2175875"/>
              <a:ext cx="40000" cy="59250"/>
            </a:xfrm>
            <a:custGeom>
              <a:avLst/>
              <a:gdLst/>
              <a:ahLst/>
              <a:cxnLst/>
              <a:rect l="l" t="t" r="r" b="b"/>
              <a:pathLst>
                <a:path w="1600" h="2370" extrusionOk="0">
                  <a:moveTo>
                    <a:pt x="1428" y="1"/>
                  </a:moveTo>
                  <a:lnTo>
                    <a:pt x="1256" y="82"/>
                  </a:lnTo>
                  <a:lnTo>
                    <a:pt x="1083" y="163"/>
                  </a:lnTo>
                  <a:lnTo>
                    <a:pt x="932" y="264"/>
                  </a:lnTo>
                  <a:lnTo>
                    <a:pt x="780" y="375"/>
                  </a:lnTo>
                  <a:lnTo>
                    <a:pt x="648" y="497"/>
                  </a:lnTo>
                  <a:lnTo>
                    <a:pt x="517" y="639"/>
                  </a:lnTo>
                  <a:lnTo>
                    <a:pt x="405" y="790"/>
                  </a:lnTo>
                  <a:lnTo>
                    <a:pt x="304" y="942"/>
                  </a:lnTo>
                  <a:lnTo>
                    <a:pt x="223" y="1094"/>
                  </a:lnTo>
                  <a:lnTo>
                    <a:pt x="142" y="1266"/>
                  </a:lnTo>
                  <a:lnTo>
                    <a:pt x="71" y="1438"/>
                  </a:lnTo>
                  <a:lnTo>
                    <a:pt x="21" y="1631"/>
                  </a:lnTo>
                  <a:lnTo>
                    <a:pt x="10" y="1722"/>
                  </a:lnTo>
                  <a:lnTo>
                    <a:pt x="0" y="1823"/>
                  </a:lnTo>
                  <a:lnTo>
                    <a:pt x="0" y="1914"/>
                  </a:lnTo>
                  <a:lnTo>
                    <a:pt x="0" y="1995"/>
                  </a:lnTo>
                  <a:lnTo>
                    <a:pt x="21" y="2086"/>
                  </a:lnTo>
                  <a:lnTo>
                    <a:pt x="51" y="2167"/>
                  </a:lnTo>
                  <a:lnTo>
                    <a:pt x="91" y="2238"/>
                  </a:lnTo>
                  <a:lnTo>
                    <a:pt x="142" y="2309"/>
                  </a:lnTo>
                  <a:lnTo>
                    <a:pt x="172" y="2339"/>
                  </a:lnTo>
                  <a:lnTo>
                    <a:pt x="223" y="2359"/>
                  </a:lnTo>
                  <a:lnTo>
                    <a:pt x="264" y="2369"/>
                  </a:lnTo>
                  <a:lnTo>
                    <a:pt x="314" y="2369"/>
                  </a:lnTo>
                  <a:lnTo>
                    <a:pt x="355" y="2349"/>
                  </a:lnTo>
                  <a:lnTo>
                    <a:pt x="395" y="2329"/>
                  </a:lnTo>
                  <a:lnTo>
                    <a:pt x="436" y="2299"/>
                  </a:lnTo>
                  <a:lnTo>
                    <a:pt x="466" y="2268"/>
                  </a:lnTo>
                  <a:lnTo>
                    <a:pt x="496" y="2208"/>
                  </a:lnTo>
                  <a:lnTo>
                    <a:pt x="517" y="2157"/>
                  </a:lnTo>
                  <a:lnTo>
                    <a:pt x="527" y="2106"/>
                  </a:lnTo>
                  <a:lnTo>
                    <a:pt x="537" y="2056"/>
                  </a:lnTo>
                  <a:lnTo>
                    <a:pt x="537" y="1944"/>
                  </a:lnTo>
                  <a:lnTo>
                    <a:pt x="537" y="1823"/>
                  </a:lnTo>
                  <a:lnTo>
                    <a:pt x="537" y="1671"/>
                  </a:lnTo>
                  <a:lnTo>
                    <a:pt x="567" y="1509"/>
                  </a:lnTo>
                  <a:lnTo>
                    <a:pt x="598" y="1367"/>
                  </a:lnTo>
                  <a:lnTo>
                    <a:pt x="648" y="1215"/>
                  </a:lnTo>
                  <a:lnTo>
                    <a:pt x="719" y="1064"/>
                  </a:lnTo>
                  <a:lnTo>
                    <a:pt x="800" y="912"/>
                  </a:lnTo>
                  <a:lnTo>
                    <a:pt x="891" y="780"/>
                  </a:lnTo>
                  <a:lnTo>
                    <a:pt x="1002" y="649"/>
                  </a:lnTo>
                  <a:lnTo>
                    <a:pt x="1124" y="537"/>
                  </a:lnTo>
                  <a:lnTo>
                    <a:pt x="1245" y="436"/>
                  </a:lnTo>
                  <a:lnTo>
                    <a:pt x="1387" y="335"/>
                  </a:lnTo>
                  <a:lnTo>
                    <a:pt x="1529" y="254"/>
                  </a:lnTo>
                  <a:lnTo>
                    <a:pt x="1569" y="223"/>
                  </a:lnTo>
                  <a:lnTo>
                    <a:pt x="1600" y="183"/>
                  </a:lnTo>
                  <a:lnTo>
                    <a:pt x="1600" y="132"/>
                  </a:lnTo>
                  <a:lnTo>
                    <a:pt x="1590" y="82"/>
                  </a:lnTo>
                  <a:lnTo>
                    <a:pt x="1559" y="41"/>
                  </a:lnTo>
                  <a:lnTo>
                    <a:pt x="1529" y="11"/>
                  </a:lnTo>
                  <a:lnTo>
                    <a:pt x="1478"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3" name="TextBox 52">
            <a:extLst>
              <a:ext uri="{FF2B5EF4-FFF2-40B4-BE49-F238E27FC236}">
                <a16:creationId xmlns:a16="http://schemas.microsoft.com/office/drawing/2014/main" id="{01BF8BBB-6DA4-CBD7-A287-DB1B52A2F454}"/>
              </a:ext>
            </a:extLst>
          </p:cNvPr>
          <p:cNvSpPr txBox="1"/>
          <p:nvPr/>
        </p:nvSpPr>
        <p:spPr>
          <a:xfrm>
            <a:off x="2134577" y="1822462"/>
            <a:ext cx="8227317" cy="34778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27373A"/>
                </a:solidFill>
                <a:effectLst/>
                <a:uLnTx/>
                <a:uFillTx/>
                <a:latin typeface="Times New Roman" panose="02020603050405020304" pitchFamily="18" charset="0"/>
                <a:ea typeface="+mn-ea"/>
                <a:cs typeface="+mn-cs"/>
              </a:rPr>
              <a:t>HS đọc khung </a:t>
            </a:r>
            <a:r>
              <a:rPr kumimoji="0" lang="vi-VN" sz="4400" b="0" i="1" u="none" strike="noStrike" kern="1200" cap="none" spc="0" normalizeH="0" baseline="0" noProof="0" dirty="0">
                <a:ln>
                  <a:noFill/>
                </a:ln>
                <a:solidFill>
                  <a:srgbClr val="27373A"/>
                </a:solidFill>
                <a:effectLst/>
                <a:uLnTx/>
                <a:uFillTx/>
                <a:latin typeface="Times New Roman" panose="02020603050405020304" pitchFamily="18" charset="0"/>
                <a:ea typeface="+mn-ea"/>
                <a:cs typeface="+mn-cs"/>
              </a:rPr>
              <a:t>Yêu cầu cần đạt</a:t>
            </a:r>
            <a:r>
              <a:rPr kumimoji="0" lang="vi-VN" sz="4400" b="0" i="0" u="none" strike="noStrike" kern="1200" cap="none" spc="0" normalizeH="0" baseline="0" noProof="0" dirty="0">
                <a:ln>
                  <a:noFill/>
                </a:ln>
                <a:solidFill>
                  <a:srgbClr val="27373A"/>
                </a:solidFill>
                <a:effectLst/>
                <a:uLnTx/>
                <a:uFillTx/>
                <a:latin typeface="Times New Roman" panose="02020603050405020304" pitchFamily="18" charset="0"/>
                <a:ea typeface="+mn-ea"/>
                <a:cs typeface="+mn-cs"/>
              </a:rPr>
              <a:t> trong SGK, tên đề mục phần kĩ năng viết và trả lời câu hỏi: </a:t>
            </a:r>
            <a:r>
              <a:rPr kumimoji="0" lang="vi-VN" sz="4400" b="1" i="0" u="none" strike="noStrike" kern="1200" cap="none" spc="0" normalizeH="0" baseline="0" noProof="0" dirty="0">
                <a:ln>
                  <a:noFill/>
                </a:ln>
                <a:solidFill>
                  <a:srgbClr val="27373A"/>
                </a:solidFill>
                <a:effectLst/>
                <a:uLnTx/>
                <a:uFillTx/>
                <a:latin typeface="Times New Roman" panose="02020603050405020304" pitchFamily="18" charset="0"/>
                <a:ea typeface="+mn-ea"/>
                <a:cs typeface="+mn-cs"/>
              </a:rPr>
              <a:t>Trong bài học này, chúng ta sẽ thực hiện nhiệm vụ viết nào?</a:t>
            </a:r>
            <a:endParaRPr kumimoji="0" lang="en-SG" sz="102800" b="1"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31847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anim calcmode="lin" valueType="num">
                                      <p:cBhvr>
                                        <p:cTn id="17" dur="500" fill="hold"/>
                                        <p:tgtEl>
                                          <p:spTgt spid="53"/>
                                        </p:tgtEl>
                                        <p:attrNameLst>
                                          <p:attrName>ppt_w</p:attrName>
                                        </p:attrNameLst>
                                      </p:cBhvr>
                                      <p:tavLst>
                                        <p:tav tm="0">
                                          <p:val>
                                            <p:fltVal val="0"/>
                                          </p:val>
                                        </p:tav>
                                        <p:tav tm="100000">
                                          <p:val>
                                            <p:strVal val="#ppt_w"/>
                                          </p:val>
                                        </p:tav>
                                      </p:tavLst>
                                    </p:anim>
                                    <p:anim calcmode="lin" valueType="num">
                                      <p:cBhvr>
                                        <p:cTn id="18" dur="500" fill="hold"/>
                                        <p:tgtEl>
                                          <p:spTgt spid="53"/>
                                        </p:tgtEl>
                                        <p:attrNameLst>
                                          <p:attrName>ppt_h</p:attrName>
                                        </p:attrNameLst>
                                      </p:cBhvr>
                                      <p:tavLst>
                                        <p:tav tm="0">
                                          <p:val>
                                            <p:fltVal val="0"/>
                                          </p:val>
                                        </p:tav>
                                        <p:tav tm="100000">
                                          <p:val>
                                            <p:strVal val="#ppt_h"/>
                                          </p:val>
                                        </p:tav>
                                      </p:tavLst>
                                    </p:anim>
                                    <p:animEffect transition="in" filter="fade">
                                      <p:cBhvr>
                                        <p:cTn id="1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89D03E-9FFF-90E7-6BD5-96E548DCC084}"/>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7F3F9A9-6A33-0FE7-0E6C-6B1DE119E582}"/>
              </a:ext>
            </a:extLst>
          </p:cNvPr>
          <p:cNvSpPr txBox="1"/>
          <p:nvPr/>
        </p:nvSpPr>
        <p:spPr>
          <a:xfrm>
            <a:off x="4507808" y="58700"/>
            <a:ext cx="6360600" cy="82317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vi-VN" sz="3600" b="1" i="0" u="none" strike="noStrike" kern="1200" cap="none" spc="0" normalizeH="0" baseline="0" noProof="0" dirty="0">
                <a:ln>
                  <a:noFill/>
                </a:ln>
                <a:solidFill>
                  <a:srgbClr val="66241B"/>
                </a:solidFill>
                <a:effectLst/>
                <a:uLnTx/>
                <a:uFillTx/>
                <a:latin typeface="Times New Roman" panose="02020603050405020304" pitchFamily="18" charset="0"/>
                <a:ea typeface="+mn-ea"/>
                <a:cs typeface="+mn-cs"/>
              </a:rPr>
              <a:t>Bước 1: Tìm ý </a:t>
            </a:r>
            <a:endParaRPr kumimoji="0" lang="en-SG" sz="6000" b="0" i="0" u="none" strike="noStrike" kern="1200" cap="none" spc="0" normalizeH="0" baseline="0" noProof="0" dirty="0">
              <a:ln>
                <a:noFill/>
              </a:ln>
              <a:solidFill>
                <a:srgbClr val="66241B"/>
              </a:solidFill>
              <a:effectLst/>
              <a:uLnTx/>
              <a:uFillTx/>
              <a:latin typeface="Arial"/>
              <a:ea typeface="Calibri" panose="020F0502020204030204" pitchFamily="34" charset="0"/>
              <a:cs typeface="Times New Roman" panose="02020603050405020304" pitchFamily="18" charset="0"/>
            </a:endParaRPr>
          </a:p>
        </p:txBody>
      </p:sp>
      <p:pic>
        <p:nvPicPr>
          <p:cNvPr id="13" name="Picture 12" descr="A person writing on a book&#10;&#10;Description automatically generated">
            <a:extLst>
              <a:ext uri="{FF2B5EF4-FFF2-40B4-BE49-F238E27FC236}">
                <a16:creationId xmlns:a16="http://schemas.microsoft.com/office/drawing/2014/main" id="{7D92D671-99D3-4B88-0F14-4A5125D9BC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701" y="2632928"/>
            <a:ext cx="5406552" cy="4507107"/>
          </a:xfrm>
          <a:prstGeom prst="rect">
            <a:avLst/>
          </a:prstGeom>
        </p:spPr>
      </p:pic>
      <p:grpSp>
        <p:nvGrpSpPr>
          <p:cNvPr id="14" name="组合 15">
            <a:extLst>
              <a:ext uri="{FF2B5EF4-FFF2-40B4-BE49-F238E27FC236}">
                <a16:creationId xmlns:a16="http://schemas.microsoft.com/office/drawing/2014/main" id="{FAB89A05-05D8-CEC3-FAED-CD5158EDE823}"/>
              </a:ext>
            </a:extLst>
          </p:cNvPr>
          <p:cNvGrpSpPr/>
          <p:nvPr/>
        </p:nvGrpSpPr>
        <p:grpSpPr>
          <a:xfrm>
            <a:off x="4307840" y="1084461"/>
            <a:ext cx="7814984" cy="5534463"/>
            <a:chOff x="7388353" y="2526841"/>
            <a:chExt cx="3873506" cy="3873506"/>
          </a:xfrm>
        </p:grpSpPr>
        <p:pic>
          <p:nvPicPr>
            <p:cNvPr id="15" name="图片 14">
              <a:extLst>
                <a:ext uri="{FF2B5EF4-FFF2-40B4-BE49-F238E27FC236}">
                  <a16:creationId xmlns:a16="http://schemas.microsoft.com/office/drawing/2014/main" id="{77C2F9F9-31D5-ABB9-66B5-70094C991E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8353" y="2526841"/>
              <a:ext cx="3873506" cy="3873506"/>
            </a:xfrm>
            <a:prstGeom prst="rect">
              <a:avLst/>
            </a:prstGeom>
          </p:spPr>
        </p:pic>
        <p:sp>
          <p:nvSpPr>
            <p:cNvPr id="16" name="矩形 13">
              <a:extLst>
                <a:ext uri="{FF2B5EF4-FFF2-40B4-BE49-F238E27FC236}">
                  <a16:creationId xmlns:a16="http://schemas.microsoft.com/office/drawing/2014/main" id="{BE7F3C48-2D06-DAAC-5E76-12141C619E1A}"/>
                </a:ext>
              </a:extLst>
            </p:cNvPr>
            <p:cNvSpPr/>
            <p:nvPr/>
          </p:nvSpPr>
          <p:spPr>
            <a:xfrm>
              <a:off x="8542339" y="3429000"/>
              <a:ext cx="1797050" cy="115813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5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FFCEC">
                    <a:lumMod val="10000"/>
                  </a:srgbClr>
                </a:solidFill>
                <a:effectLst/>
                <a:uLnTx/>
                <a:uFillTx/>
                <a:latin typeface="Times New Roman" panose="02020603050405020304" pitchFamily="18" charset="0"/>
                <a:ea typeface="字魂95号-手刻宋" panose="00000500000000000000" pitchFamily="2" charset="-122"/>
                <a:cs typeface="Times New Roman" panose="02020603050405020304" pitchFamily="18" charset="0"/>
                <a:sym typeface="Arial" panose="020B0604020202020204" pitchFamily="34" charset="0"/>
              </a:endParaRPr>
            </a:p>
            <a:p>
              <a:pPr marL="0" marR="0" lvl="0" indent="0" algn="l" defTabSz="914377" rtl="0" eaLnBrk="1" fontAlgn="auto" latinLnBrk="0" hangingPunct="1">
                <a:lnSpc>
                  <a:spcPct val="15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FCEC">
                    <a:lumMod val="10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endParaRPr>
            </a:p>
          </p:txBody>
        </p:sp>
      </p:grpSp>
      <p:sp>
        <p:nvSpPr>
          <p:cNvPr id="17" name="TextBox 16">
            <a:extLst>
              <a:ext uri="{FF2B5EF4-FFF2-40B4-BE49-F238E27FC236}">
                <a16:creationId xmlns:a16="http://schemas.microsoft.com/office/drawing/2014/main" id="{5F7513A3-9A99-D7A2-497B-10612A5101F2}"/>
              </a:ext>
            </a:extLst>
          </p:cNvPr>
          <p:cNvSpPr txBox="1"/>
          <p:nvPr/>
        </p:nvSpPr>
        <p:spPr>
          <a:xfrm>
            <a:off x="6096001" y="2312809"/>
            <a:ext cx="4382940" cy="25853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66241B"/>
                </a:solidFill>
                <a:effectLst/>
                <a:uLnTx/>
                <a:uFillTx/>
                <a:latin typeface="Times New Roman" panose="02020603050405020304" pitchFamily="18" charset="0"/>
                <a:ea typeface="+mn-ea"/>
                <a:cs typeface="+mn-cs"/>
              </a:rPr>
              <a:t>Tìm ý cho bài viết theo </a:t>
            </a:r>
            <a:r>
              <a:rPr kumimoji="0" lang="vi-VN" sz="5400" b="1" i="0" u="none" strike="noStrike" kern="1200" cap="none" spc="0" normalizeH="0" baseline="0" noProof="0" dirty="0">
                <a:ln>
                  <a:noFill/>
                </a:ln>
                <a:solidFill>
                  <a:srgbClr val="66241B"/>
                </a:solidFill>
                <a:effectLst/>
                <a:uLnTx/>
                <a:uFillTx/>
                <a:latin typeface="Times New Roman" panose="02020603050405020304" pitchFamily="18" charset="0"/>
                <a:ea typeface="+mn-ea"/>
                <a:cs typeface="+mn-cs"/>
              </a:rPr>
              <a:t>PHT số 2</a:t>
            </a:r>
            <a:endParaRPr kumimoji="0" lang="en-SG" sz="5400" b="0" i="0" u="none" strike="noStrike" kern="1200" cap="none" spc="0" normalizeH="0" baseline="0" noProof="0" dirty="0">
              <a:ln>
                <a:noFill/>
              </a:ln>
              <a:solidFill>
                <a:srgbClr val="66241B"/>
              </a:solidFill>
              <a:effectLst/>
              <a:uLnTx/>
              <a:uFillTx/>
              <a:latin typeface="Arial"/>
              <a:ea typeface="+mn-ea"/>
              <a:cs typeface="+mn-cs"/>
            </a:endParaRPr>
          </a:p>
        </p:txBody>
      </p:sp>
    </p:spTree>
    <p:extLst>
      <p:ext uri="{BB962C8B-B14F-4D97-AF65-F5344CB8AC3E}">
        <p14:creationId xmlns:p14="http://schemas.microsoft.com/office/powerpoint/2010/main" val="2675963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753F44-DF0A-6944-F509-8AE26B1EDA27}"/>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058EB5D-689A-6590-C5B2-6FA0AB63717E}"/>
              </a:ext>
            </a:extLst>
          </p:cNvPr>
          <p:cNvSpPr txBox="1"/>
          <p:nvPr/>
        </p:nvSpPr>
        <p:spPr>
          <a:xfrm>
            <a:off x="1863670" y="155330"/>
            <a:ext cx="9079831" cy="689099"/>
          </a:xfrm>
          <a:prstGeom prst="rect">
            <a:avLst/>
          </a:prstGeom>
          <a:noFill/>
        </p:spPr>
        <p:txBody>
          <a:bodyPr wrap="square">
            <a:spAutoFit/>
          </a:bodyPr>
          <a:lstStyle/>
          <a:p>
            <a:pPr marL="0" marR="0" lvl="0" indent="0" algn="ctr" defTabSz="914377" rtl="0" eaLnBrk="1" fontAlgn="auto" latinLnBrk="0" hangingPunct="1">
              <a:lnSpc>
                <a:spcPct val="115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a:sym typeface="Arial"/>
              </a:rPr>
              <a:t>PHT TÌM Ý</a:t>
            </a:r>
            <a:endParaRPr kumimoji="0" lang="en-SG"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2" name="Table 1">
            <a:extLst>
              <a:ext uri="{FF2B5EF4-FFF2-40B4-BE49-F238E27FC236}">
                <a16:creationId xmlns:a16="http://schemas.microsoft.com/office/drawing/2014/main" id="{6BA96710-2693-F85E-6420-9956E849A4C1}"/>
              </a:ext>
            </a:extLst>
          </p:cNvPr>
          <p:cNvGraphicFramePr>
            <a:graphicFrameLocks noGrp="1"/>
          </p:cNvGraphicFramePr>
          <p:nvPr>
            <p:extLst>
              <p:ext uri="{D42A27DB-BD31-4B8C-83A1-F6EECF244321}">
                <p14:modId xmlns:p14="http://schemas.microsoft.com/office/powerpoint/2010/main" val="438530721"/>
              </p:ext>
            </p:extLst>
          </p:nvPr>
        </p:nvGraphicFramePr>
        <p:xfrm>
          <a:off x="126850" y="1080260"/>
          <a:ext cx="11945545" cy="5668710"/>
        </p:xfrm>
        <a:graphic>
          <a:graphicData uri="http://schemas.openxmlformats.org/drawingml/2006/table">
            <a:tbl>
              <a:tblPr firstRow="1" firstCol="1" bandRow="1">
                <a:tableStyleId>{10A1B5D5-9B99-4C35-A422-299274C87663}</a:tableStyleId>
              </a:tblPr>
              <a:tblGrid>
                <a:gridCol w="8612036">
                  <a:extLst>
                    <a:ext uri="{9D8B030D-6E8A-4147-A177-3AD203B41FA5}">
                      <a16:colId xmlns:a16="http://schemas.microsoft.com/office/drawing/2014/main" val="147848512"/>
                    </a:ext>
                  </a:extLst>
                </a:gridCol>
                <a:gridCol w="3333509">
                  <a:extLst>
                    <a:ext uri="{9D8B030D-6E8A-4147-A177-3AD203B41FA5}">
                      <a16:colId xmlns:a16="http://schemas.microsoft.com/office/drawing/2014/main" val="2143762827"/>
                    </a:ext>
                  </a:extLst>
                </a:gridCol>
              </a:tblGrid>
              <a:tr h="411694">
                <a:tc>
                  <a:txBody>
                    <a:bodyPr/>
                    <a:lstStyle/>
                    <a:p>
                      <a:pPr lvl="0" algn="ctr">
                        <a:lnSpc>
                          <a:spcPct val="100000"/>
                        </a:lnSpc>
                        <a:spcAft>
                          <a:spcPts val="800"/>
                        </a:spcAft>
                      </a:pPr>
                      <a:r>
                        <a:rPr lang="vi-VN" sz="2600" b="1" dirty="0">
                          <a:solidFill>
                            <a:schemeClr val="bg1">
                              <a:lumMod val="10000"/>
                            </a:schemeClr>
                          </a:solidFill>
                          <a:effectLst/>
                          <a:latin typeface="+mj-lt"/>
                        </a:rPr>
                        <a:t>Câu hỏi</a:t>
                      </a:r>
                      <a:endParaRPr lang="en-SG" sz="2600" b="1"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42237" marR="42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lvl="0" algn="ctr">
                        <a:lnSpc>
                          <a:spcPct val="100000"/>
                        </a:lnSpc>
                        <a:spcAft>
                          <a:spcPts val="800"/>
                        </a:spcAft>
                      </a:pPr>
                      <a:r>
                        <a:rPr lang="vi-VN" sz="2600" b="1" dirty="0">
                          <a:solidFill>
                            <a:schemeClr val="bg1">
                              <a:lumMod val="10000"/>
                            </a:schemeClr>
                          </a:solidFill>
                          <a:effectLst/>
                          <a:latin typeface="+mj-lt"/>
                        </a:rPr>
                        <a:t>Câu trả lời</a:t>
                      </a:r>
                      <a:endParaRPr lang="en-SG" sz="2600" b="1"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42237" marR="42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extLst>
                  <a:ext uri="{0D108BD9-81ED-4DB2-BD59-A6C34878D82A}">
                    <a16:rowId xmlns:a16="http://schemas.microsoft.com/office/drawing/2014/main" val="4129107292"/>
                  </a:ext>
                </a:extLst>
              </a:tr>
              <a:tr h="823388">
                <a:tc>
                  <a:txBody>
                    <a:bodyPr/>
                    <a:lstStyle/>
                    <a:p>
                      <a:pPr lvl="0" algn="just">
                        <a:lnSpc>
                          <a:spcPct val="100000"/>
                        </a:lnSpc>
                        <a:spcAft>
                          <a:spcPts val="800"/>
                        </a:spcAft>
                      </a:pPr>
                      <a:r>
                        <a:rPr lang="vi-VN" sz="2600" b="0">
                          <a:solidFill>
                            <a:schemeClr val="bg1">
                              <a:lumMod val="10000"/>
                            </a:schemeClr>
                          </a:solidFill>
                          <a:effectLst/>
                          <a:latin typeface="+mj-lt"/>
                        </a:rPr>
                        <a:t>Tại sao phải quan tâm đến vấn đề này/ tại sao đây là vấn đề cần phải giải quyết?</a:t>
                      </a:r>
                      <a:endParaRPr lang="en-SG" sz="2600" b="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42237" marR="42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just">
                        <a:lnSpc>
                          <a:spcPct val="100000"/>
                        </a:lnSpc>
                        <a:spcAft>
                          <a:spcPts val="800"/>
                        </a:spcAft>
                      </a:pPr>
                      <a:r>
                        <a:rPr lang="vi-VN" sz="2600" b="0">
                          <a:solidFill>
                            <a:schemeClr val="bg1">
                              <a:lumMod val="10000"/>
                            </a:schemeClr>
                          </a:solidFill>
                          <a:effectLst/>
                          <a:latin typeface="+mj-lt"/>
                        </a:rPr>
                        <a:t> </a:t>
                      </a:r>
                      <a:endParaRPr lang="en-SG" sz="2600" b="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42237" marR="42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11825733"/>
                  </a:ext>
                </a:extLst>
              </a:tr>
              <a:tr h="823388">
                <a:tc>
                  <a:txBody>
                    <a:bodyPr/>
                    <a:lstStyle/>
                    <a:p>
                      <a:pPr lvl="0" algn="just">
                        <a:lnSpc>
                          <a:spcPct val="100000"/>
                        </a:lnSpc>
                        <a:spcAft>
                          <a:spcPts val="800"/>
                        </a:spcAft>
                      </a:pPr>
                      <a:r>
                        <a:rPr lang="vi-VN" sz="2600" b="0">
                          <a:solidFill>
                            <a:schemeClr val="bg1">
                              <a:lumMod val="10000"/>
                            </a:schemeClr>
                          </a:solidFill>
                          <a:effectLst/>
                          <a:latin typeface="+mj-lt"/>
                        </a:rPr>
                        <a:t>Cần nhận thức vấn đề/ thực chất của vấn đề như thế nào cho đúng?</a:t>
                      </a:r>
                      <a:endParaRPr lang="en-SG" sz="2600" b="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42237" marR="42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just">
                        <a:lnSpc>
                          <a:spcPct val="100000"/>
                        </a:lnSpc>
                        <a:spcAft>
                          <a:spcPts val="800"/>
                        </a:spcAft>
                      </a:pPr>
                      <a:r>
                        <a:rPr lang="vi-VN" sz="2600" b="0">
                          <a:solidFill>
                            <a:schemeClr val="bg1">
                              <a:lumMod val="10000"/>
                            </a:schemeClr>
                          </a:solidFill>
                          <a:effectLst/>
                          <a:latin typeface="+mj-lt"/>
                        </a:rPr>
                        <a:t> </a:t>
                      </a:r>
                      <a:endParaRPr lang="en-SG" sz="2600" b="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42237" marR="42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4946638"/>
                  </a:ext>
                </a:extLst>
              </a:tr>
              <a:tr h="823388">
                <a:tc>
                  <a:txBody>
                    <a:bodyPr/>
                    <a:lstStyle/>
                    <a:p>
                      <a:pPr lvl="0" algn="just">
                        <a:lnSpc>
                          <a:spcPct val="100000"/>
                        </a:lnSpc>
                        <a:spcAft>
                          <a:spcPts val="800"/>
                        </a:spcAft>
                      </a:pPr>
                      <a:r>
                        <a:rPr lang="vi-VN" sz="2600" b="0">
                          <a:solidFill>
                            <a:schemeClr val="bg1">
                              <a:lumMod val="10000"/>
                            </a:schemeClr>
                          </a:solidFill>
                          <a:effectLst/>
                          <a:latin typeface="+mj-lt"/>
                        </a:rPr>
                        <a:t>Vấn đề gồm những khía cạnh, phương diện nào? Các khía cạnh, phương diện của vấn đề có liên quan, liên hệ gì với nhau?</a:t>
                      </a:r>
                      <a:endParaRPr lang="en-SG" sz="2600" b="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42237" marR="42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just">
                        <a:lnSpc>
                          <a:spcPct val="100000"/>
                        </a:lnSpc>
                        <a:spcAft>
                          <a:spcPts val="800"/>
                        </a:spcAft>
                      </a:pPr>
                      <a:r>
                        <a:rPr lang="vi-VN" sz="2600" b="0">
                          <a:solidFill>
                            <a:schemeClr val="bg1">
                              <a:lumMod val="10000"/>
                            </a:schemeClr>
                          </a:solidFill>
                          <a:effectLst/>
                          <a:latin typeface="+mj-lt"/>
                        </a:rPr>
                        <a:t> </a:t>
                      </a:r>
                      <a:endParaRPr lang="en-SG" sz="2600" b="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42237" marR="42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1428474"/>
                  </a:ext>
                </a:extLst>
              </a:tr>
              <a:tr h="823388">
                <a:tc>
                  <a:txBody>
                    <a:bodyPr/>
                    <a:lstStyle/>
                    <a:p>
                      <a:pPr lvl="0" algn="just">
                        <a:lnSpc>
                          <a:spcPct val="100000"/>
                        </a:lnSpc>
                        <a:spcAft>
                          <a:spcPts val="800"/>
                        </a:spcAft>
                      </a:pPr>
                      <a:r>
                        <a:rPr lang="vi-VN" sz="2600" b="0" dirty="0">
                          <a:solidFill>
                            <a:schemeClr val="bg1">
                              <a:lumMod val="10000"/>
                            </a:schemeClr>
                          </a:solidFill>
                          <a:effectLst/>
                          <a:latin typeface="+mj-lt"/>
                        </a:rPr>
                        <a:t>Theo đó, thân bài cần triển khai thành các ý / luận điểm nào? Lí lẽ và bằng chứng cho mỗi ý/ luận điểm là gì?</a:t>
                      </a:r>
                      <a:endParaRPr lang="en-SG" sz="2600" b="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42237" marR="42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just">
                        <a:lnSpc>
                          <a:spcPct val="100000"/>
                        </a:lnSpc>
                        <a:spcAft>
                          <a:spcPts val="800"/>
                        </a:spcAft>
                      </a:pPr>
                      <a:r>
                        <a:rPr lang="vi-VN" sz="2600" b="0">
                          <a:solidFill>
                            <a:schemeClr val="bg1">
                              <a:lumMod val="10000"/>
                            </a:schemeClr>
                          </a:solidFill>
                          <a:effectLst/>
                          <a:latin typeface="+mj-lt"/>
                        </a:rPr>
                        <a:t> </a:t>
                      </a:r>
                      <a:endParaRPr lang="en-SG" sz="2600" b="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42237" marR="42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5628832"/>
                  </a:ext>
                </a:extLst>
              </a:tr>
              <a:tr h="1963464">
                <a:tc>
                  <a:txBody>
                    <a:bodyPr/>
                    <a:lstStyle/>
                    <a:p>
                      <a:pPr lvl="0" algn="just">
                        <a:lnSpc>
                          <a:spcPct val="100000"/>
                        </a:lnSpc>
                        <a:spcAft>
                          <a:spcPts val="800"/>
                        </a:spcAft>
                      </a:pPr>
                      <a:r>
                        <a:rPr lang="vi-VN" sz="2600" b="0">
                          <a:solidFill>
                            <a:schemeClr val="bg1">
                              <a:lumMod val="10000"/>
                            </a:schemeClr>
                          </a:solidFill>
                          <a:effectLst/>
                          <a:latin typeface="+mj-lt"/>
                        </a:rPr>
                        <a:t>- Để giải quyết vấn đề cần có (các) giải pháp thế nào?</a:t>
                      </a:r>
                      <a:endParaRPr lang="en-SG" sz="2600" b="0">
                        <a:solidFill>
                          <a:schemeClr val="bg1">
                            <a:lumMod val="10000"/>
                          </a:schemeClr>
                        </a:solidFill>
                        <a:effectLst/>
                        <a:latin typeface="+mj-lt"/>
                      </a:endParaRPr>
                    </a:p>
                    <a:p>
                      <a:pPr lvl="0" algn="just">
                        <a:lnSpc>
                          <a:spcPct val="100000"/>
                        </a:lnSpc>
                        <a:spcAft>
                          <a:spcPts val="800"/>
                        </a:spcAft>
                      </a:pPr>
                      <a:r>
                        <a:rPr lang="vi-VN" sz="2600" b="0">
                          <a:solidFill>
                            <a:schemeClr val="bg1">
                              <a:lumMod val="10000"/>
                            </a:schemeClr>
                          </a:solidFill>
                          <a:effectLst/>
                          <a:latin typeface="+mj-lt"/>
                        </a:rPr>
                        <a:t>- Giải pháp được đưa ra có ích lợi ra sao?</a:t>
                      </a:r>
                      <a:endParaRPr lang="en-SG" sz="2600" b="0">
                        <a:solidFill>
                          <a:schemeClr val="bg1">
                            <a:lumMod val="10000"/>
                          </a:schemeClr>
                        </a:solidFill>
                        <a:effectLst/>
                        <a:latin typeface="+mj-lt"/>
                      </a:endParaRPr>
                    </a:p>
                    <a:p>
                      <a:pPr lvl="0" algn="just">
                        <a:lnSpc>
                          <a:spcPct val="100000"/>
                        </a:lnSpc>
                        <a:spcAft>
                          <a:spcPts val="800"/>
                        </a:spcAft>
                      </a:pPr>
                      <a:r>
                        <a:rPr lang="vi-VN" sz="2600" b="0">
                          <a:solidFill>
                            <a:schemeClr val="bg1">
                              <a:lumMod val="10000"/>
                            </a:schemeClr>
                          </a:solidFill>
                          <a:effectLst/>
                          <a:latin typeface="+mj-lt"/>
                        </a:rPr>
                        <a:t>- Dựa vào đâu để cho rằng giải pháp được đưa ra là khả thi?</a:t>
                      </a:r>
                      <a:endParaRPr lang="en-SG" sz="2600" b="0">
                        <a:solidFill>
                          <a:schemeClr val="bg1">
                            <a:lumMod val="10000"/>
                          </a:schemeClr>
                        </a:solidFill>
                        <a:effectLst/>
                        <a:latin typeface="+mj-lt"/>
                      </a:endParaRPr>
                    </a:p>
                    <a:p>
                      <a:pPr lvl="0" algn="just">
                        <a:lnSpc>
                          <a:spcPct val="100000"/>
                        </a:lnSpc>
                        <a:spcAft>
                          <a:spcPts val="800"/>
                        </a:spcAft>
                      </a:pPr>
                      <a:r>
                        <a:rPr lang="vi-VN" sz="2600" b="0">
                          <a:solidFill>
                            <a:schemeClr val="bg1">
                              <a:lumMod val="10000"/>
                            </a:schemeClr>
                          </a:solidFill>
                          <a:effectLst/>
                          <a:latin typeface="+mj-lt"/>
                        </a:rPr>
                        <a:t>-...</a:t>
                      </a:r>
                      <a:endParaRPr lang="en-SG" sz="2600" b="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42237" marR="42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just">
                        <a:lnSpc>
                          <a:spcPct val="100000"/>
                        </a:lnSpc>
                        <a:spcAft>
                          <a:spcPts val="800"/>
                        </a:spcAft>
                      </a:pPr>
                      <a:r>
                        <a:rPr lang="vi-VN" sz="2600" b="0" dirty="0">
                          <a:solidFill>
                            <a:schemeClr val="bg1">
                              <a:lumMod val="10000"/>
                            </a:schemeClr>
                          </a:solidFill>
                          <a:effectLst/>
                          <a:latin typeface="+mj-lt"/>
                        </a:rPr>
                        <a:t> </a:t>
                      </a:r>
                      <a:endParaRPr lang="en-SG" sz="2600" b="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42237" marR="42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19117952"/>
                  </a:ext>
                </a:extLst>
              </a:tr>
            </a:tbl>
          </a:graphicData>
        </a:graphic>
      </p:graphicFrame>
    </p:spTree>
    <p:extLst>
      <p:ext uri="{BB962C8B-B14F-4D97-AF65-F5344CB8AC3E}">
        <p14:creationId xmlns:p14="http://schemas.microsoft.com/office/powerpoint/2010/main" val="4278568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3D1CF-8EE1-6911-78AF-301A92C2F15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88D0FE8-03C6-B5AD-09B4-1DD2F9223128}"/>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F2F6E507-C702-2A71-E3AF-D613957F0A8E}"/>
              </a:ext>
            </a:extLst>
          </p:cNvPr>
          <p:cNvSpPr txBox="1"/>
          <p:nvPr/>
        </p:nvSpPr>
        <p:spPr>
          <a:xfrm>
            <a:off x="2984069" y="78071"/>
            <a:ext cx="6587696" cy="83452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Bước 2: Lập dàn ý </a:t>
            </a:r>
            <a:endParaRPr kumimoji="0" lang="en-SG" sz="54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C33FCECA-0AE1-7CE3-A268-27FEAB4AE0A2}"/>
              </a:ext>
            </a:extLst>
          </p:cNvPr>
          <p:cNvGrpSpPr/>
          <p:nvPr/>
        </p:nvGrpSpPr>
        <p:grpSpPr>
          <a:xfrm>
            <a:off x="461623" y="3144254"/>
            <a:ext cx="3739568" cy="3720877"/>
            <a:chOff x="862249" y="2523666"/>
            <a:chExt cx="3698176" cy="4048125"/>
          </a:xfrm>
        </p:grpSpPr>
        <p:sp>
          <p:nvSpPr>
            <p:cNvPr id="4" name="Freeform 20">
              <a:extLst>
                <a:ext uri="{FF2B5EF4-FFF2-40B4-BE49-F238E27FC236}">
                  <a16:creationId xmlns:a16="http://schemas.microsoft.com/office/drawing/2014/main" id="{3F4932BE-9FBB-3918-3AAD-47A9C24AF769}"/>
                </a:ext>
              </a:extLst>
            </p:cNvPr>
            <p:cNvSpPr/>
            <p:nvPr/>
          </p:nvSpPr>
          <p:spPr>
            <a:xfrm>
              <a:off x="2375337" y="2523666"/>
              <a:ext cx="1962877" cy="1029763"/>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SG"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2" name="Freeform 21">
              <a:extLst>
                <a:ext uri="{FF2B5EF4-FFF2-40B4-BE49-F238E27FC236}">
                  <a16:creationId xmlns:a16="http://schemas.microsoft.com/office/drawing/2014/main" id="{3425ABE1-BD3F-C5DE-29B9-22D4E81C9D53}"/>
                </a:ext>
              </a:extLst>
            </p:cNvPr>
            <p:cNvSpPr/>
            <p:nvPr/>
          </p:nvSpPr>
          <p:spPr>
            <a:xfrm>
              <a:off x="862249" y="3530910"/>
              <a:ext cx="3698176" cy="3040881"/>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5">
                <a:extLst>
                  <a:ext uri="{96DAC541-7B7A-43D3-8B79-37D633B846F1}">
                    <asvg:svgBlip xmlns:asvg="http://schemas.microsoft.com/office/drawing/2016/SVG/main" xmlns="" r:embed="rId6"/>
                  </a:ext>
                </a:extLst>
              </a:blip>
              <a:stretch>
                <a:fillRect r="-69273" b="-52568"/>
              </a:stretch>
            </a:blipFill>
            <a:ln cap="sq">
              <a:noFill/>
              <a:prstDash val="solid"/>
              <a:miter/>
            </a:ln>
          </p:spPr>
          <p: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SG" sz="24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grpSp>
        <p:nvGrpSpPr>
          <p:cNvPr id="13" name="Group 12">
            <a:extLst>
              <a:ext uri="{FF2B5EF4-FFF2-40B4-BE49-F238E27FC236}">
                <a16:creationId xmlns:a16="http://schemas.microsoft.com/office/drawing/2014/main" id="{3A402205-4564-9858-9E5A-3151E0AC8BBC}"/>
              </a:ext>
            </a:extLst>
          </p:cNvPr>
          <p:cNvGrpSpPr/>
          <p:nvPr/>
        </p:nvGrpSpPr>
        <p:grpSpPr>
          <a:xfrm>
            <a:off x="4304144" y="1375504"/>
            <a:ext cx="7560203" cy="4776423"/>
            <a:chOff x="4557820" y="1639032"/>
            <a:chExt cx="6879004" cy="3437936"/>
          </a:xfrm>
        </p:grpSpPr>
        <p:sp>
          <p:nvSpPr>
            <p:cNvPr id="14" name="Google Shape;1486;p46">
              <a:extLst>
                <a:ext uri="{FF2B5EF4-FFF2-40B4-BE49-F238E27FC236}">
                  <a16:creationId xmlns:a16="http://schemas.microsoft.com/office/drawing/2014/main" id="{D3163A1E-4AE3-9765-CF48-84F76F9A0D05}"/>
                </a:ext>
              </a:extLst>
            </p:cNvPr>
            <p:cNvSpPr/>
            <p:nvPr/>
          </p:nvSpPr>
          <p:spPr>
            <a:xfrm>
              <a:off x="4557820" y="1639032"/>
              <a:ext cx="6879004" cy="3437936"/>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chemeClr val="accent1"/>
            </a:solidFill>
            <a:ln w="12700" cmpd="sng">
              <a:solidFill>
                <a:srgbClr val="682F2D"/>
              </a:solidFill>
              <a:prstDash val="dash"/>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4400" b="0" i="0" u="none" strike="noStrike" kern="1200" cap="none" spc="0" normalizeH="0" baseline="0" noProof="0" dirty="0">
                <a:ln>
                  <a:noFill/>
                </a:ln>
                <a:solidFill>
                  <a:srgbClr val="000000"/>
                </a:solidFill>
                <a:effectLst/>
                <a:uLnTx/>
                <a:uFillTx/>
                <a:latin typeface="Arial"/>
                <a:ea typeface="字魂86号-杨任东楷书"/>
                <a:cs typeface="Arial"/>
                <a:sym typeface="Arial"/>
              </a:endParaRPr>
            </a:p>
          </p:txBody>
        </p:sp>
        <p:sp>
          <p:nvSpPr>
            <p:cNvPr id="25" name="TextBox 24">
              <a:extLst>
                <a:ext uri="{FF2B5EF4-FFF2-40B4-BE49-F238E27FC236}">
                  <a16:creationId xmlns:a16="http://schemas.microsoft.com/office/drawing/2014/main" id="{02CDEF09-B04C-FAE3-C6E2-853660ED1AD4}"/>
                </a:ext>
              </a:extLst>
            </p:cNvPr>
            <p:cNvSpPr txBox="1"/>
            <p:nvPr/>
          </p:nvSpPr>
          <p:spPr>
            <a:xfrm flipH="1">
              <a:off x="4884172" y="2023282"/>
              <a:ext cx="6192526" cy="16614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Dựa</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cột</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PHT số 1</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Hs</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lập</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dàn</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theo </a:t>
              </a:r>
              <a:r>
                <a:rPr kumimoji="0" lang="vi-VN" sz="4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PHT số 2</a:t>
              </a:r>
              <a:endParaRPr kumimoji="0" lang="en-SG" sz="48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571464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51894-1622-1BB2-FCCC-8C0E474D0B9A}"/>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111EA1B-4CED-8269-63EC-E6369361A137}"/>
              </a:ext>
            </a:extLst>
          </p:cNvPr>
          <p:cNvGrpSpPr/>
          <p:nvPr/>
        </p:nvGrpSpPr>
        <p:grpSpPr>
          <a:xfrm>
            <a:off x="0" y="0"/>
            <a:ext cx="12192000" cy="6858000"/>
            <a:chOff x="0" y="0"/>
            <a:chExt cx="12192000" cy="6858000"/>
          </a:xfrm>
        </p:grpSpPr>
        <p:pic>
          <p:nvPicPr>
            <p:cNvPr id="2" name="Picture 1">
              <a:extLst>
                <a:ext uri="{FF2B5EF4-FFF2-40B4-BE49-F238E27FC236}">
                  <a16:creationId xmlns:a16="http://schemas.microsoft.com/office/drawing/2014/main" id="{1EC2A66F-CF12-F39D-7893-FE4991B10602}"/>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FE75A3D6-AB71-2D19-E99B-681A36105388}"/>
                </a:ext>
              </a:extLst>
            </p:cNvPr>
            <p:cNvPicPr>
              <a:picLocks noChangeAspect="1"/>
            </p:cNvPicPr>
            <p:nvPr/>
          </p:nvPicPr>
          <p:blipFill>
            <a:blip r:embed="rId2"/>
            <a:srcRect t="86667" r="73889"/>
            <a:stretch/>
          </p:blipFill>
          <p:spPr>
            <a:xfrm>
              <a:off x="4639733" y="118534"/>
              <a:ext cx="3183467" cy="914400"/>
            </a:xfrm>
            <a:prstGeom prst="rect">
              <a:avLst/>
            </a:prstGeom>
          </p:spPr>
        </p:pic>
      </p:grpSp>
      <p:sp>
        <p:nvSpPr>
          <p:cNvPr id="6" name="TextBox 5">
            <a:extLst>
              <a:ext uri="{FF2B5EF4-FFF2-40B4-BE49-F238E27FC236}">
                <a16:creationId xmlns:a16="http://schemas.microsoft.com/office/drawing/2014/main" id="{1BA4C714-4FC5-67F0-C6ED-2DDBEC891B9A}"/>
              </a:ext>
            </a:extLst>
          </p:cNvPr>
          <p:cNvSpPr txBox="1"/>
          <p:nvPr/>
        </p:nvSpPr>
        <p:spPr>
          <a:xfrm>
            <a:off x="4318000" y="252568"/>
            <a:ext cx="35052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PHT SỐ 3</a:t>
            </a:r>
            <a:endParaRPr kumimoji="0" lang="en-SG"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24B38AA5-30C7-B75C-3785-5C2C71A993FD}"/>
              </a:ext>
            </a:extLst>
          </p:cNvPr>
          <p:cNvGraphicFramePr>
            <a:graphicFrameLocks noGrp="1"/>
          </p:cNvGraphicFramePr>
          <p:nvPr>
            <p:extLst>
              <p:ext uri="{D42A27DB-BD31-4B8C-83A1-F6EECF244321}">
                <p14:modId xmlns:p14="http://schemas.microsoft.com/office/powerpoint/2010/main" val="1945567681"/>
              </p:ext>
            </p:extLst>
          </p:nvPr>
        </p:nvGraphicFramePr>
        <p:xfrm>
          <a:off x="119195" y="1032934"/>
          <a:ext cx="11964775" cy="5765494"/>
        </p:xfrm>
        <a:graphic>
          <a:graphicData uri="http://schemas.openxmlformats.org/drawingml/2006/table">
            <a:tbl>
              <a:tblPr firstRow="1" firstCol="1" bandRow="1">
                <a:tableStyleId>{1E171933-4619-4E11-9A3F-F7608DF75F80}</a:tableStyleId>
              </a:tblPr>
              <a:tblGrid>
                <a:gridCol w="1200319">
                  <a:extLst>
                    <a:ext uri="{9D8B030D-6E8A-4147-A177-3AD203B41FA5}">
                      <a16:colId xmlns:a16="http://schemas.microsoft.com/office/drawing/2014/main" val="3885499638"/>
                    </a:ext>
                  </a:extLst>
                </a:gridCol>
                <a:gridCol w="8403220">
                  <a:extLst>
                    <a:ext uri="{9D8B030D-6E8A-4147-A177-3AD203B41FA5}">
                      <a16:colId xmlns:a16="http://schemas.microsoft.com/office/drawing/2014/main" val="2179724802"/>
                    </a:ext>
                  </a:extLst>
                </a:gridCol>
                <a:gridCol w="2361236">
                  <a:extLst>
                    <a:ext uri="{9D8B030D-6E8A-4147-A177-3AD203B41FA5}">
                      <a16:colId xmlns:a16="http://schemas.microsoft.com/office/drawing/2014/main" val="619371885"/>
                    </a:ext>
                  </a:extLst>
                </a:gridCol>
              </a:tblGrid>
              <a:tr h="1076991">
                <a:tc>
                  <a:txBody>
                    <a:bodyPr/>
                    <a:lstStyle/>
                    <a:p>
                      <a:pPr algn="ctr">
                        <a:lnSpc>
                          <a:spcPct val="100000"/>
                        </a:lnSpc>
                        <a:spcAft>
                          <a:spcPts val="800"/>
                        </a:spcAft>
                      </a:pPr>
                      <a:r>
                        <a:rPr lang="vi-VN" sz="2800" dirty="0">
                          <a:solidFill>
                            <a:schemeClr val="bg1">
                              <a:lumMod val="10000"/>
                            </a:schemeClr>
                          </a:solidFill>
                          <a:effectLst/>
                          <a:latin typeface="Times New Roman" panose="02020603050405020304" pitchFamily="18" charset="0"/>
                          <a:cs typeface="Times New Roman" panose="02020603050405020304" pitchFamily="18" charset="0"/>
                        </a:rPr>
                        <a:t> </a:t>
                      </a:r>
                      <a:endParaRPr lang="en-SG" sz="28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68" marR="448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Aft>
                          <a:spcPts val="800"/>
                        </a:spcAft>
                      </a:pPr>
                      <a:r>
                        <a:rPr lang="vi-VN" sz="2800" dirty="0">
                          <a:solidFill>
                            <a:schemeClr val="bg1">
                              <a:lumMod val="10000"/>
                            </a:schemeClr>
                          </a:solidFill>
                          <a:effectLst/>
                          <a:latin typeface="Times New Roman" panose="02020603050405020304" pitchFamily="18" charset="0"/>
                          <a:cs typeface="Times New Roman" panose="02020603050405020304" pitchFamily="18" charset="0"/>
                        </a:rPr>
                        <a:t> Nhiệm vụ</a:t>
                      </a:r>
                      <a:endParaRPr lang="en-SG" sz="28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68" marR="448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Aft>
                          <a:spcPts val="800"/>
                        </a:spcAft>
                      </a:pPr>
                      <a:r>
                        <a:rPr lang="vi-VN" sz="2800" dirty="0">
                          <a:solidFill>
                            <a:schemeClr val="bg1">
                              <a:lumMod val="10000"/>
                            </a:schemeClr>
                          </a:solidFill>
                          <a:effectLst/>
                          <a:latin typeface="Times New Roman" panose="02020603050405020304" pitchFamily="18" charset="0"/>
                          <a:cs typeface="Times New Roman" panose="02020603050405020304" pitchFamily="18" charset="0"/>
                        </a:rPr>
                        <a:t>Áp dụng vào đề tài của em</a:t>
                      </a:r>
                      <a:endParaRPr lang="en-SG" sz="28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68" marR="448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936456310"/>
                  </a:ext>
                </a:extLst>
              </a:tr>
              <a:tr h="806895">
                <a:tc>
                  <a:txBody>
                    <a:bodyPr/>
                    <a:lstStyle/>
                    <a:p>
                      <a:pPr algn="ctr">
                        <a:lnSpc>
                          <a:spcPct val="100000"/>
                        </a:lnSpc>
                        <a:spcAft>
                          <a:spcPts val="800"/>
                        </a:spcAft>
                      </a:pPr>
                      <a:r>
                        <a:rPr lang="vi-VN" sz="2800">
                          <a:solidFill>
                            <a:schemeClr val="bg1">
                              <a:lumMod val="10000"/>
                            </a:schemeClr>
                          </a:solidFill>
                          <a:effectLst/>
                          <a:latin typeface="Times New Roman" panose="02020603050405020304" pitchFamily="18" charset="0"/>
                          <a:cs typeface="Times New Roman" panose="02020603050405020304" pitchFamily="18" charset="0"/>
                        </a:rPr>
                        <a:t>Mở bài</a:t>
                      </a:r>
                      <a:endParaRPr lang="en-SG" sz="28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68" marR="448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800" dirty="0">
                          <a:solidFill>
                            <a:schemeClr val="bg1">
                              <a:lumMod val="10000"/>
                            </a:schemeClr>
                          </a:solidFill>
                          <a:effectLst/>
                          <a:latin typeface="Times New Roman" panose="02020603050405020304" pitchFamily="18" charset="0"/>
                          <a:cs typeface="Times New Roman" panose="02020603050405020304" pitchFamily="18" charset="0"/>
                        </a:rPr>
                        <a:t>Nêu vấn đề và sự cần thiết của việc giải quyết vấn đề.</a:t>
                      </a:r>
                      <a:endParaRPr lang="en-SG" sz="28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68" marR="448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800">
                          <a:solidFill>
                            <a:schemeClr val="bg1">
                              <a:lumMod val="10000"/>
                            </a:schemeClr>
                          </a:solidFill>
                          <a:effectLst/>
                          <a:latin typeface="Times New Roman" panose="02020603050405020304" pitchFamily="18" charset="0"/>
                          <a:cs typeface="Times New Roman" panose="02020603050405020304" pitchFamily="18" charset="0"/>
                        </a:rPr>
                        <a:t> </a:t>
                      </a:r>
                      <a:endParaRPr lang="en-SG" sz="28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68" marR="448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1054307"/>
                  </a:ext>
                </a:extLst>
              </a:tr>
              <a:tr h="694481">
                <a:tc rowSpan="3">
                  <a:txBody>
                    <a:bodyPr/>
                    <a:lstStyle/>
                    <a:p>
                      <a:pPr algn="ctr">
                        <a:lnSpc>
                          <a:spcPct val="100000"/>
                        </a:lnSpc>
                        <a:spcAft>
                          <a:spcPts val="800"/>
                        </a:spcAft>
                      </a:pPr>
                      <a:r>
                        <a:rPr lang="vi-VN" sz="2800">
                          <a:solidFill>
                            <a:schemeClr val="bg1">
                              <a:lumMod val="10000"/>
                            </a:schemeClr>
                          </a:solidFill>
                          <a:effectLst/>
                          <a:latin typeface="Times New Roman" panose="02020603050405020304" pitchFamily="18" charset="0"/>
                          <a:cs typeface="Times New Roman" panose="02020603050405020304" pitchFamily="18" charset="0"/>
                        </a:rPr>
                        <a:t>Thân bài</a:t>
                      </a:r>
                      <a:endParaRPr lang="en-SG" sz="2800">
                        <a:solidFill>
                          <a:schemeClr val="bg1">
                            <a:lumMod val="10000"/>
                          </a:schemeClr>
                        </a:solidFill>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vi-VN" sz="2800">
                          <a:solidFill>
                            <a:schemeClr val="bg1">
                              <a:lumMod val="10000"/>
                            </a:schemeClr>
                          </a:solidFill>
                          <a:effectLst/>
                          <a:latin typeface="Times New Roman" panose="02020603050405020304" pitchFamily="18" charset="0"/>
                          <a:cs typeface="Times New Roman" panose="02020603050405020304" pitchFamily="18" charset="0"/>
                        </a:rPr>
                        <a:t> </a:t>
                      </a:r>
                      <a:endParaRPr lang="en-SG" sz="28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68" marR="448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800">
                          <a:solidFill>
                            <a:schemeClr val="bg1">
                              <a:lumMod val="10000"/>
                            </a:schemeClr>
                          </a:solidFill>
                          <a:effectLst/>
                          <a:latin typeface="Times New Roman" panose="02020603050405020304" pitchFamily="18" charset="0"/>
                          <a:cs typeface="Times New Roman" panose="02020603050405020304" pitchFamily="18" charset="0"/>
                        </a:rPr>
                        <a:t>Giải thích vấn đề cần giải quyết</a:t>
                      </a:r>
                      <a:endParaRPr lang="en-SG" sz="28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68" marR="448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800">
                          <a:solidFill>
                            <a:schemeClr val="bg1">
                              <a:lumMod val="10000"/>
                            </a:schemeClr>
                          </a:solidFill>
                          <a:effectLst/>
                          <a:latin typeface="Times New Roman" panose="02020603050405020304" pitchFamily="18" charset="0"/>
                          <a:cs typeface="Times New Roman" panose="02020603050405020304" pitchFamily="18" charset="0"/>
                        </a:rPr>
                        <a:t> </a:t>
                      </a:r>
                      <a:endParaRPr lang="en-SG" sz="28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68" marR="448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018406"/>
                  </a:ext>
                </a:extLst>
              </a:tr>
              <a:tr h="711570">
                <a:tc vMerge="1">
                  <a:txBody>
                    <a:bodyPr/>
                    <a:lstStyle/>
                    <a:p>
                      <a:endParaRPr lang="en-SG"/>
                    </a:p>
                  </a:txBody>
                  <a:tcPr/>
                </a:tc>
                <a:tc>
                  <a:txBody>
                    <a:bodyPr/>
                    <a:lstStyle/>
                    <a:p>
                      <a:pPr>
                        <a:lnSpc>
                          <a:spcPct val="100000"/>
                        </a:lnSpc>
                        <a:spcAft>
                          <a:spcPts val="800"/>
                        </a:spcAft>
                      </a:pPr>
                      <a:r>
                        <a:rPr lang="vi-VN" sz="2800">
                          <a:solidFill>
                            <a:schemeClr val="bg1">
                              <a:lumMod val="10000"/>
                            </a:schemeClr>
                          </a:solidFill>
                          <a:effectLst/>
                          <a:latin typeface="Times New Roman" panose="02020603050405020304" pitchFamily="18" charset="0"/>
                          <a:cs typeface="Times New Roman" panose="02020603050405020304" pitchFamily="18" charset="0"/>
                        </a:rPr>
                        <a:t>Phân tích vấn đề (thực trạng, nguyên nhân, tác hại) </a:t>
                      </a:r>
                      <a:endParaRPr lang="en-SG" sz="28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68" marR="448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30480" algn="just">
                        <a:lnSpc>
                          <a:spcPct val="100000"/>
                        </a:lnSpc>
                        <a:spcAft>
                          <a:spcPts val="1200"/>
                        </a:spcAft>
                      </a:pPr>
                      <a:r>
                        <a:rPr lang="vi-VN" sz="2800">
                          <a:solidFill>
                            <a:schemeClr val="bg1">
                              <a:lumMod val="10000"/>
                            </a:schemeClr>
                          </a:solidFill>
                          <a:effectLst/>
                          <a:latin typeface="Times New Roman" panose="02020603050405020304" pitchFamily="18" charset="0"/>
                          <a:cs typeface="Times New Roman" panose="02020603050405020304" pitchFamily="18" charset="0"/>
                        </a:rPr>
                        <a:t> </a:t>
                      </a:r>
                      <a:endParaRPr lang="en-SG" sz="28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68" marR="448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0252231"/>
                  </a:ext>
                </a:extLst>
              </a:tr>
              <a:tr h="650682">
                <a:tc vMerge="1">
                  <a:txBody>
                    <a:bodyPr/>
                    <a:lstStyle/>
                    <a:p>
                      <a:endParaRPr lang="en-SG"/>
                    </a:p>
                  </a:txBody>
                  <a:tcPr/>
                </a:tc>
                <a:tc>
                  <a:txBody>
                    <a:bodyPr/>
                    <a:lstStyle/>
                    <a:p>
                      <a:pPr>
                        <a:lnSpc>
                          <a:spcPct val="100000"/>
                        </a:lnSpc>
                        <a:spcAft>
                          <a:spcPts val="800"/>
                        </a:spcAft>
                      </a:pPr>
                      <a:r>
                        <a:rPr lang="vi-VN" sz="2800" dirty="0">
                          <a:solidFill>
                            <a:schemeClr val="bg1">
                              <a:lumMod val="10000"/>
                            </a:schemeClr>
                          </a:solidFill>
                          <a:effectLst/>
                          <a:latin typeface="Times New Roman" panose="02020603050405020304" pitchFamily="18" charset="0"/>
                          <a:cs typeface="Times New Roman" panose="02020603050405020304" pitchFamily="18" charset="0"/>
                        </a:rPr>
                        <a:t>Đề xuất các giải pháp khả thi, thuyết phục.</a:t>
                      </a:r>
                      <a:endParaRPr lang="en-SG" sz="28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68" marR="448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30480" algn="just">
                        <a:lnSpc>
                          <a:spcPct val="100000"/>
                        </a:lnSpc>
                        <a:spcAft>
                          <a:spcPts val="1200"/>
                        </a:spcAft>
                      </a:pPr>
                      <a:r>
                        <a:rPr lang="en-US" sz="2800">
                          <a:solidFill>
                            <a:schemeClr val="bg1">
                              <a:lumMod val="10000"/>
                            </a:schemeClr>
                          </a:solidFill>
                          <a:effectLst/>
                          <a:latin typeface="Times New Roman" panose="02020603050405020304" pitchFamily="18" charset="0"/>
                          <a:cs typeface="Times New Roman" panose="02020603050405020304" pitchFamily="18" charset="0"/>
                        </a:rPr>
                        <a:t> </a:t>
                      </a:r>
                      <a:endParaRPr lang="en-SG" sz="28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68" marR="448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9532021"/>
                  </a:ext>
                </a:extLst>
              </a:tr>
              <a:tr h="1824875">
                <a:tc>
                  <a:txBody>
                    <a:bodyPr/>
                    <a:lstStyle/>
                    <a:p>
                      <a:pPr algn="ctr">
                        <a:lnSpc>
                          <a:spcPct val="100000"/>
                        </a:lnSpc>
                        <a:spcAft>
                          <a:spcPts val="800"/>
                        </a:spcAft>
                      </a:pPr>
                      <a:r>
                        <a:rPr lang="vi-VN" sz="2800">
                          <a:solidFill>
                            <a:schemeClr val="bg1">
                              <a:lumMod val="10000"/>
                            </a:schemeClr>
                          </a:solidFill>
                          <a:effectLst/>
                          <a:latin typeface="Times New Roman" panose="02020603050405020304" pitchFamily="18" charset="0"/>
                          <a:cs typeface="Times New Roman" panose="02020603050405020304" pitchFamily="18" charset="0"/>
                        </a:rPr>
                        <a:t>Kết bài</a:t>
                      </a:r>
                      <a:endParaRPr lang="en-SG" sz="28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68" marR="448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800">
                          <a:solidFill>
                            <a:schemeClr val="bg1">
                              <a:lumMod val="10000"/>
                            </a:schemeClr>
                          </a:solidFill>
                          <a:effectLst/>
                          <a:latin typeface="Times New Roman" panose="02020603050405020304" pitchFamily="18" charset="0"/>
                          <a:cs typeface="Times New Roman" panose="02020603050405020304" pitchFamily="18" charset="0"/>
                        </a:rPr>
                        <a:t>Khẳng định ý nghĩa của việc nhận thức đúng về vấn đề và tầm quan trọng của việc tìm kiếm giải pháp khả thi trong cách giải quyết vấn đề.</a:t>
                      </a:r>
                      <a:endParaRPr lang="en-SG" sz="28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68" marR="448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800" dirty="0">
                          <a:solidFill>
                            <a:schemeClr val="bg1">
                              <a:lumMod val="10000"/>
                            </a:schemeClr>
                          </a:solidFill>
                          <a:effectLst/>
                          <a:latin typeface="Times New Roman" panose="02020603050405020304" pitchFamily="18" charset="0"/>
                          <a:cs typeface="Times New Roman" panose="02020603050405020304" pitchFamily="18" charset="0"/>
                        </a:rPr>
                        <a:t> </a:t>
                      </a:r>
                      <a:endParaRPr lang="en-SG" sz="2800" dirty="0">
                        <a:solidFill>
                          <a:schemeClr val="bg1">
                            <a:lumMod val="10000"/>
                          </a:schemeClr>
                        </a:solidFill>
                        <a:effectLst/>
                        <a:latin typeface="Times New Roman" panose="02020603050405020304" pitchFamily="18" charset="0"/>
                        <a:cs typeface="Times New Roman" panose="02020603050405020304" pitchFamily="18" charset="0"/>
                      </a:endParaRPr>
                    </a:p>
                    <a:p>
                      <a:pPr marR="30480" algn="just">
                        <a:lnSpc>
                          <a:spcPct val="100000"/>
                        </a:lnSpc>
                        <a:spcAft>
                          <a:spcPts val="1200"/>
                        </a:spcAft>
                      </a:pPr>
                      <a:r>
                        <a:rPr lang="vi-VN" sz="2800" dirty="0">
                          <a:solidFill>
                            <a:schemeClr val="bg1">
                              <a:lumMod val="10000"/>
                            </a:schemeClr>
                          </a:solidFill>
                          <a:effectLst/>
                          <a:latin typeface="Times New Roman" panose="02020603050405020304" pitchFamily="18" charset="0"/>
                          <a:cs typeface="Times New Roman" panose="02020603050405020304" pitchFamily="18" charset="0"/>
                        </a:rPr>
                        <a:t> </a:t>
                      </a:r>
                      <a:endParaRPr lang="en-SG" sz="28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68" marR="448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2984873"/>
                  </a:ext>
                </a:extLst>
              </a:tr>
            </a:tbl>
          </a:graphicData>
        </a:graphic>
      </p:graphicFrame>
    </p:spTree>
    <p:extLst>
      <p:ext uri="{BB962C8B-B14F-4D97-AF65-F5344CB8AC3E}">
        <p14:creationId xmlns:p14="http://schemas.microsoft.com/office/powerpoint/2010/main" val="5993145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A4193-A403-594B-683A-F1818DFEC12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239AE52-D1B1-FD8F-7858-07C368C26FB5}"/>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52B3112-EB2B-5D32-8CFC-41CC54AB265B}"/>
              </a:ext>
            </a:extLst>
          </p:cNvPr>
          <p:cNvSpPr txBox="1"/>
          <p:nvPr/>
        </p:nvSpPr>
        <p:spPr>
          <a:xfrm>
            <a:off x="3150859" y="124560"/>
            <a:ext cx="6096000" cy="83452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c. </a:t>
            </a:r>
            <a:r>
              <a:rPr kumimoji="0" lang="en-US" sz="36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Viết</a:t>
            </a:r>
            <a:r>
              <a:rPr kumimoji="0" lang="en-US" sz="36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endParaRPr kumimoji="0" lang="en-SG" sz="36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0" name="Freeform 11">
            <a:extLst>
              <a:ext uri="{FF2B5EF4-FFF2-40B4-BE49-F238E27FC236}">
                <a16:creationId xmlns:a16="http://schemas.microsoft.com/office/drawing/2014/main" id="{1BEAEE9D-D5CF-F4EE-5D10-5D942275759D}"/>
              </a:ext>
            </a:extLst>
          </p:cNvPr>
          <p:cNvSpPr/>
          <p:nvPr/>
        </p:nvSpPr>
        <p:spPr>
          <a:xfrm>
            <a:off x="4619196" y="1083644"/>
            <a:ext cx="7109825" cy="5484423"/>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1" name="Google Shape;897;p36">
            <a:extLst>
              <a:ext uri="{FF2B5EF4-FFF2-40B4-BE49-F238E27FC236}">
                <a16:creationId xmlns:a16="http://schemas.microsoft.com/office/drawing/2014/main" id="{9D9D12EC-6310-1AB2-94D6-AAF5D5730CB5}"/>
              </a:ext>
            </a:extLst>
          </p:cNvPr>
          <p:cNvGrpSpPr/>
          <p:nvPr/>
        </p:nvGrpSpPr>
        <p:grpSpPr>
          <a:xfrm>
            <a:off x="693441" y="3500502"/>
            <a:ext cx="3358204" cy="3119888"/>
            <a:chOff x="698048" y="2449711"/>
            <a:chExt cx="2518653" cy="2339916"/>
          </a:xfrm>
        </p:grpSpPr>
        <p:sp>
          <p:nvSpPr>
            <p:cNvPr id="22" name="Google Shape;902;p36">
              <a:extLst>
                <a:ext uri="{FF2B5EF4-FFF2-40B4-BE49-F238E27FC236}">
                  <a16:creationId xmlns:a16="http://schemas.microsoft.com/office/drawing/2014/main" id="{D6D7110A-FC17-3209-4434-88FF1B9D6920}"/>
                </a:ext>
              </a:extLst>
            </p:cNvPr>
            <p:cNvSpPr/>
            <p:nvPr/>
          </p:nvSpPr>
          <p:spPr>
            <a:xfrm>
              <a:off x="1659361" y="3117979"/>
              <a:ext cx="478349" cy="392086"/>
            </a:xfrm>
            <a:custGeom>
              <a:avLst/>
              <a:gdLst/>
              <a:ahLst/>
              <a:cxnLst/>
              <a:rect l="l" t="t" r="r" b="b"/>
              <a:pathLst>
                <a:path w="5390" h="4418" extrusionOk="0">
                  <a:moveTo>
                    <a:pt x="5006" y="1"/>
                  </a:moveTo>
                  <a:lnTo>
                    <a:pt x="108" y="530"/>
                  </a:lnTo>
                  <a:lnTo>
                    <a:pt x="0" y="2684"/>
                  </a:lnTo>
                  <a:cubicBezTo>
                    <a:pt x="0" y="2684"/>
                    <a:pt x="414" y="4416"/>
                    <a:pt x="2561" y="4416"/>
                  </a:cubicBezTo>
                  <a:cubicBezTo>
                    <a:pt x="2586" y="4417"/>
                    <a:pt x="2612" y="4417"/>
                    <a:pt x="2637" y="4417"/>
                  </a:cubicBezTo>
                  <a:cubicBezTo>
                    <a:pt x="3826" y="4417"/>
                    <a:pt x="4909" y="3718"/>
                    <a:pt x="5389" y="2622"/>
                  </a:cubicBezTo>
                  <a:lnTo>
                    <a:pt x="5006" y="1"/>
                  </a:lnTo>
                  <a:close/>
                </a:path>
              </a:pathLst>
            </a:custGeom>
            <a:solidFill>
              <a:srgbClr val="E6B8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903;p36">
              <a:extLst>
                <a:ext uri="{FF2B5EF4-FFF2-40B4-BE49-F238E27FC236}">
                  <a16:creationId xmlns:a16="http://schemas.microsoft.com/office/drawing/2014/main" id="{A9385E8F-4A7A-1466-C973-1AC9506BC563}"/>
                </a:ext>
              </a:extLst>
            </p:cNvPr>
            <p:cNvSpPr/>
            <p:nvPr/>
          </p:nvSpPr>
          <p:spPr>
            <a:xfrm>
              <a:off x="1503520" y="2925308"/>
              <a:ext cx="175010" cy="206604"/>
            </a:xfrm>
            <a:custGeom>
              <a:avLst/>
              <a:gdLst/>
              <a:ahLst/>
              <a:cxnLst/>
              <a:rect l="l" t="t" r="r" b="b"/>
              <a:pathLst>
                <a:path w="1972" h="2328" extrusionOk="0">
                  <a:moveTo>
                    <a:pt x="899" y="1"/>
                  </a:moveTo>
                  <a:cubicBezTo>
                    <a:pt x="819" y="1"/>
                    <a:pt x="739" y="9"/>
                    <a:pt x="660" y="25"/>
                  </a:cubicBezTo>
                  <a:cubicBezTo>
                    <a:pt x="415" y="87"/>
                    <a:pt x="208" y="263"/>
                    <a:pt x="101" y="493"/>
                  </a:cubicBezTo>
                  <a:cubicBezTo>
                    <a:pt x="16" y="708"/>
                    <a:pt x="1" y="953"/>
                    <a:pt x="55" y="1183"/>
                  </a:cubicBezTo>
                  <a:cubicBezTo>
                    <a:pt x="177" y="1704"/>
                    <a:pt x="561" y="2126"/>
                    <a:pt x="1074" y="2287"/>
                  </a:cubicBezTo>
                  <a:cubicBezTo>
                    <a:pt x="1151" y="2317"/>
                    <a:pt x="1238" y="2328"/>
                    <a:pt x="1323" y="2328"/>
                  </a:cubicBezTo>
                  <a:cubicBezTo>
                    <a:pt x="1348" y="2328"/>
                    <a:pt x="1372" y="2327"/>
                    <a:pt x="1396" y="2325"/>
                  </a:cubicBezTo>
                  <a:cubicBezTo>
                    <a:pt x="1664" y="2287"/>
                    <a:pt x="1833" y="2057"/>
                    <a:pt x="1971" y="1850"/>
                  </a:cubicBezTo>
                  <a:lnTo>
                    <a:pt x="1595" y="240"/>
                  </a:lnTo>
                  <a:cubicBezTo>
                    <a:pt x="1397" y="83"/>
                    <a:pt x="1150" y="1"/>
                    <a:pt x="899" y="1"/>
                  </a:cubicBezTo>
                  <a:close/>
                </a:path>
              </a:pathLst>
            </a:custGeom>
            <a:solidFill>
              <a:srgbClr val="E6B8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904;p36">
              <a:extLst>
                <a:ext uri="{FF2B5EF4-FFF2-40B4-BE49-F238E27FC236}">
                  <a16:creationId xmlns:a16="http://schemas.microsoft.com/office/drawing/2014/main" id="{B09E825A-27DD-9123-9F74-75353864759E}"/>
                </a:ext>
              </a:extLst>
            </p:cNvPr>
            <p:cNvSpPr/>
            <p:nvPr/>
          </p:nvSpPr>
          <p:spPr>
            <a:xfrm>
              <a:off x="1536179" y="3001010"/>
              <a:ext cx="132766" cy="57863"/>
            </a:xfrm>
            <a:custGeom>
              <a:avLst/>
              <a:gdLst/>
              <a:ahLst/>
              <a:cxnLst/>
              <a:rect l="l" t="t" r="r" b="b"/>
              <a:pathLst>
                <a:path w="1496" h="652" fill="none" extrusionOk="0">
                  <a:moveTo>
                    <a:pt x="1" y="0"/>
                  </a:moveTo>
                  <a:cubicBezTo>
                    <a:pt x="507" y="184"/>
                    <a:pt x="1013" y="407"/>
                    <a:pt x="1496" y="652"/>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905;p36">
              <a:extLst>
                <a:ext uri="{FF2B5EF4-FFF2-40B4-BE49-F238E27FC236}">
                  <a16:creationId xmlns:a16="http://schemas.microsoft.com/office/drawing/2014/main" id="{CA9C347C-F8E3-DBB9-89D3-8705931BF433}"/>
                </a:ext>
              </a:extLst>
            </p:cNvPr>
            <p:cNvSpPr/>
            <p:nvPr/>
          </p:nvSpPr>
          <p:spPr>
            <a:xfrm>
              <a:off x="2103631" y="2925308"/>
              <a:ext cx="175543" cy="206604"/>
            </a:xfrm>
            <a:custGeom>
              <a:avLst/>
              <a:gdLst/>
              <a:ahLst/>
              <a:cxnLst/>
              <a:rect l="l" t="t" r="r" b="b"/>
              <a:pathLst>
                <a:path w="1978" h="2328" extrusionOk="0">
                  <a:moveTo>
                    <a:pt x="1073" y="1"/>
                  </a:moveTo>
                  <a:cubicBezTo>
                    <a:pt x="821" y="1"/>
                    <a:pt x="574" y="83"/>
                    <a:pt x="376" y="240"/>
                  </a:cubicBezTo>
                  <a:lnTo>
                    <a:pt x="0" y="1850"/>
                  </a:lnTo>
                  <a:cubicBezTo>
                    <a:pt x="138" y="2057"/>
                    <a:pt x="307" y="2287"/>
                    <a:pt x="575" y="2325"/>
                  </a:cubicBezTo>
                  <a:cubicBezTo>
                    <a:pt x="599" y="2327"/>
                    <a:pt x="624" y="2328"/>
                    <a:pt x="648" y="2328"/>
                  </a:cubicBezTo>
                  <a:cubicBezTo>
                    <a:pt x="733" y="2328"/>
                    <a:pt x="820" y="2317"/>
                    <a:pt x="897" y="2287"/>
                  </a:cubicBezTo>
                  <a:cubicBezTo>
                    <a:pt x="1411" y="2126"/>
                    <a:pt x="1802" y="1704"/>
                    <a:pt x="1917" y="1183"/>
                  </a:cubicBezTo>
                  <a:cubicBezTo>
                    <a:pt x="1978" y="953"/>
                    <a:pt x="1955" y="715"/>
                    <a:pt x="1871" y="493"/>
                  </a:cubicBezTo>
                  <a:cubicBezTo>
                    <a:pt x="1763" y="263"/>
                    <a:pt x="1556" y="87"/>
                    <a:pt x="1311" y="25"/>
                  </a:cubicBezTo>
                  <a:cubicBezTo>
                    <a:pt x="1232" y="9"/>
                    <a:pt x="1152" y="1"/>
                    <a:pt x="1073" y="1"/>
                  </a:cubicBezTo>
                  <a:close/>
                </a:path>
              </a:pathLst>
            </a:custGeom>
            <a:solidFill>
              <a:srgbClr val="E6B8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906;p36">
              <a:extLst>
                <a:ext uri="{FF2B5EF4-FFF2-40B4-BE49-F238E27FC236}">
                  <a16:creationId xmlns:a16="http://schemas.microsoft.com/office/drawing/2014/main" id="{33ECA241-19C7-A724-3667-2EA4B15ADBE1}"/>
                </a:ext>
              </a:extLst>
            </p:cNvPr>
            <p:cNvSpPr/>
            <p:nvPr/>
          </p:nvSpPr>
          <p:spPr>
            <a:xfrm>
              <a:off x="2113127" y="3001010"/>
              <a:ext cx="133387" cy="57863"/>
            </a:xfrm>
            <a:custGeom>
              <a:avLst/>
              <a:gdLst/>
              <a:ahLst/>
              <a:cxnLst/>
              <a:rect l="l" t="t" r="r" b="b"/>
              <a:pathLst>
                <a:path w="1503" h="652" fill="none" extrusionOk="0">
                  <a:moveTo>
                    <a:pt x="1503" y="0"/>
                  </a:moveTo>
                  <a:cubicBezTo>
                    <a:pt x="989" y="184"/>
                    <a:pt x="483" y="407"/>
                    <a:pt x="1" y="652"/>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907;p36">
              <a:extLst>
                <a:ext uri="{FF2B5EF4-FFF2-40B4-BE49-F238E27FC236}">
                  <a16:creationId xmlns:a16="http://schemas.microsoft.com/office/drawing/2014/main" id="{8AE8F238-1DE2-F38E-1D53-7EFE7D25A89B}"/>
                </a:ext>
              </a:extLst>
            </p:cNvPr>
            <p:cNvSpPr/>
            <p:nvPr/>
          </p:nvSpPr>
          <p:spPr>
            <a:xfrm>
              <a:off x="1560052" y="2483257"/>
              <a:ext cx="727641" cy="828192"/>
            </a:xfrm>
            <a:custGeom>
              <a:avLst/>
              <a:gdLst/>
              <a:ahLst/>
              <a:cxnLst/>
              <a:rect l="l" t="t" r="r" b="b"/>
              <a:pathLst>
                <a:path w="8199" h="9332" extrusionOk="0">
                  <a:moveTo>
                    <a:pt x="3564" y="0"/>
                  </a:moveTo>
                  <a:cubicBezTo>
                    <a:pt x="3551" y="0"/>
                    <a:pt x="3539" y="0"/>
                    <a:pt x="3526" y="1"/>
                  </a:cubicBezTo>
                  <a:cubicBezTo>
                    <a:pt x="2338" y="8"/>
                    <a:pt x="1326" y="507"/>
                    <a:pt x="759" y="1587"/>
                  </a:cubicBezTo>
                  <a:cubicBezTo>
                    <a:pt x="0" y="3052"/>
                    <a:pt x="223" y="4807"/>
                    <a:pt x="537" y="6348"/>
                  </a:cubicBezTo>
                  <a:cubicBezTo>
                    <a:pt x="659" y="6969"/>
                    <a:pt x="828" y="7590"/>
                    <a:pt x="1181" y="8111"/>
                  </a:cubicBezTo>
                  <a:cubicBezTo>
                    <a:pt x="1747" y="8938"/>
                    <a:pt x="2732" y="9332"/>
                    <a:pt x="3706" y="9332"/>
                  </a:cubicBezTo>
                  <a:cubicBezTo>
                    <a:pt x="3932" y="9332"/>
                    <a:pt x="4158" y="9310"/>
                    <a:pt x="4377" y="9269"/>
                  </a:cubicBezTo>
                  <a:cubicBezTo>
                    <a:pt x="8198" y="8535"/>
                    <a:pt x="7532" y="0"/>
                    <a:pt x="3564" y="0"/>
                  </a:cubicBezTo>
                  <a:close/>
                </a:path>
              </a:pathLst>
            </a:custGeom>
            <a:solidFill>
              <a:srgbClr val="E6B8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908;p36">
              <a:extLst>
                <a:ext uri="{FF2B5EF4-FFF2-40B4-BE49-F238E27FC236}">
                  <a16:creationId xmlns:a16="http://schemas.microsoft.com/office/drawing/2014/main" id="{D254C533-4942-39B5-B408-1654DF858B3B}"/>
                </a:ext>
              </a:extLst>
            </p:cNvPr>
            <p:cNvSpPr/>
            <p:nvPr/>
          </p:nvSpPr>
          <p:spPr>
            <a:xfrm>
              <a:off x="1487900" y="2449711"/>
              <a:ext cx="761365" cy="545265"/>
            </a:xfrm>
            <a:custGeom>
              <a:avLst/>
              <a:gdLst/>
              <a:ahLst/>
              <a:cxnLst/>
              <a:rect l="l" t="t" r="r" b="b"/>
              <a:pathLst>
                <a:path w="8579" h="6144" extrusionOk="0">
                  <a:moveTo>
                    <a:pt x="4336" y="1"/>
                  </a:moveTo>
                  <a:cubicBezTo>
                    <a:pt x="4268" y="1"/>
                    <a:pt x="4200" y="4"/>
                    <a:pt x="4133" y="11"/>
                  </a:cubicBezTo>
                  <a:cubicBezTo>
                    <a:pt x="3496" y="72"/>
                    <a:pt x="2891" y="294"/>
                    <a:pt x="2362" y="647"/>
                  </a:cubicBezTo>
                  <a:cubicBezTo>
                    <a:pt x="2139" y="793"/>
                    <a:pt x="1925" y="961"/>
                    <a:pt x="1725" y="1138"/>
                  </a:cubicBezTo>
                  <a:cubicBezTo>
                    <a:pt x="1572" y="1276"/>
                    <a:pt x="1426" y="1421"/>
                    <a:pt x="1296" y="1574"/>
                  </a:cubicBezTo>
                  <a:cubicBezTo>
                    <a:pt x="1051" y="1881"/>
                    <a:pt x="737" y="2103"/>
                    <a:pt x="522" y="2418"/>
                  </a:cubicBezTo>
                  <a:cubicBezTo>
                    <a:pt x="277" y="2778"/>
                    <a:pt x="54" y="3184"/>
                    <a:pt x="39" y="3629"/>
                  </a:cubicBezTo>
                  <a:cubicBezTo>
                    <a:pt x="1" y="4633"/>
                    <a:pt x="614" y="5423"/>
                    <a:pt x="1235" y="6143"/>
                  </a:cubicBezTo>
                  <a:cubicBezTo>
                    <a:pt x="1212" y="5821"/>
                    <a:pt x="1220" y="5499"/>
                    <a:pt x="1266" y="5177"/>
                  </a:cubicBezTo>
                  <a:cubicBezTo>
                    <a:pt x="1319" y="4825"/>
                    <a:pt x="1503" y="4288"/>
                    <a:pt x="1825" y="4089"/>
                  </a:cubicBezTo>
                  <a:cubicBezTo>
                    <a:pt x="2101" y="4535"/>
                    <a:pt x="2551" y="4819"/>
                    <a:pt x="3069" y="4819"/>
                  </a:cubicBezTo>
                  <a:cubicBezTo>
                    <a:pt x="3156" y="4819"/>
                    <a:pt x="3245" y="4811"/>
                    <a:pt x="3335" y="4794"/>
                  </a:cubicBezTo>
                  <a:cubicBezTo>
                    <a:pt x="3619" y="4733"/>
                    <a:pt x="3872" y="4602"/>
                    <a:pt x="4148" y="4503"/>
                  </a:cubicBezTo>
                  <a:cubicBezTo>
                    <a:pt x="4355" y="4423"/>
                    <a:pt x="4530" y="4401"/>
                    <a:pt x="4713" y="4401"/>
                  </a:cubicBezTo>
                  <a:cubicBezTo>
                    <a:pt x="4830" y="4401"/>
                    <a:pt x="4949" y="4410"/>
                    <a:pt x="5083" y="4419"/>
                  </a:cubicBezTo>
                  <a:cubicBezTo>
                    <a:pt x="5108" y="4419"/>
                    <a:pt x="5132" y="4419"/>
                    <a:pt x="5157" y="4419"/>
                  </a:cubicBezTo>
                  <a:cubicBezTo>
                    <a:pt x="5424" y="4419"/>
                    <a:pt x="5697" y="4381"/>
                    <a:pt x="5957" y="4311"/>
                  </a:cubicBezTo>
                  <a:cubicBezTo>
                    <a:pt x="6287" y="4212"/>
                    <a:pt x="6823" y="3690"/>
                    <a:pt x="6823" y="3690"/>
                  </a:cubicBezTo>
                  <a:cubicBezTo>
                    <a:pt x="6831" y="3974"/>
                    <a:pt x="6908" y="4250"/>
                    <a:pt x="7038" y="4503"/>
                  </a:cubicBezTo>
                  <a:cubicBezTo>
                    <a:pt x="7130" y="4656"/>
                    <a:pt x="7291" y="4756"/>
                    <a:pt x="7413" y="4894"/>
                  </a:cubicBezTo>
                  <a:cubicBezTo>
                    <a:pt x="7705" y="5223"/>
                    <a:pt x="7705" y="6082"/>
                    <a:pt x="7705" y="6082"/>
                  </a:cubicBezTo>
                  <a:cubicBezTo>
                    <a:pt x="7843" y="5998"/>
                    <a:pt x="7981" y="5898"/>
                    <a:pt x="8103" y="5791"/>
                  </a:cubicBezTo>
                  <a:cubicBezTo>
                    <a:pt x="8211" y="5660"/>
                    <a:pt x="8295" y="5515"/>
                    <a:pt x="8364" y="5361"/>
                  </a:cubicBezTo>
                  <a:cubicBezTo>
                    <a:pt x="8510" y="5055"/>
                    <a:pt x="8579" y="4717"/>
                    <a:pt x="8563" y="4380"/>
                  </a:cubicBezTo>
                  <a:cubicBezTo>
                    <a:pt x="8510" y="3621"/>
                    <a:pt x="8448" y="2893"/>
                    <a:pt x="8096" y="2203"/>
                  </a:cubicBezTo>
                  <a:cubicBezTo>
                    <a:pt x="7682" y="1383"/>
                    <a:pt x="7015" y="892"/>
                    <a:pt x="6195" y="524"/>
                  </a:cubicBezTo>
                  <a:cubicBezTo>
                    <a:pt x="6095" y="478"/>
                    <a:pt x="6003" y="440"/>
                    <a:pt x="5903" y="402"/>
                  </a:cubicBezTo>
                  <a:cubicBezTo>
                    <a:pt x="5413" y="204"/>
                    <a:pt x="4874" y="1"/>
                    <a:pt x="4336" y="1"/>
                  </a:cubicBezTo>
                  <a:close/>
                </a:path>
              </a:pathLst>
            </a:custGeom>
            <a:solidFill>
              <a:srgbClr val="5B0F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910;p36">
              <a:extLst>
                <a:ext uri="{FF2B5EF4-FFF2-40B4-BE49-F238E27FC236}">
                  <a16:creationId xmlns:a16="http://schemas.microsoft.com/office/drawing/2014/main" id="{D916F94C-2852-F5EB-A9A5-953CBADDF2E3}"/>
                </a:ext>
              </a:extLst>
            </p:cNvPr>
            <p:cNvSpPr/>
            <p:nvPr/>
          </p:nvSpPr>
          <p:spPr>
            <a:xfrm>
              <a:off x="1842358" y="2964269"/>
              <a:ext cx="83778" cy="194623"/>
            </a:xfrm>
            <a:custGeom>
              <a:avLst/>
              <a:gdLst/>
              <a:ahLst/>
              <a:cxnLst/>
              <a:rect l="l" t="t" r="r" b="b"/>
              <a:pathLst>
                <a:path w="944" h="2193" fill="none" extrusionOk="0">
                  <a:moveTo>
                    <a:pt x="215" y="0"/>
                  </a:moveTo>
                  <a:cubicBezTo>
                    <a:pt x="246" y="430"/>
                    <a:pt x="208" y="867"/>
                    <a:pt x="100" y="1281"/>
                  </a:cubicBezTo>
                  <a:cubicBezTo>
                    <a:pt x="31" y="1533"/>
                    <a:pt x="1" y="1986"/>
                    <a:pt x="299" y="2108"/>
                  </a:cubicBezTo>
                  <a:cubicBezTo>
                    <a:pt x="499" y="2193"/>
                    <a:pt x="790" y="2078"/>
                    <a:pt x="943" y="194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911;p36">
              <a:extLst>
                <a:ext uri="{FF2B5EF4-FFF2-40B4-BE49-F238E27FC236}">
                  <a16:creationId xmlns:a16="http://schemas.microsoft.com/office/drawing/2014/main" id="{3DFB6DD2-4E04-7560-7DFD-A8F278FDD48D}"/>
                </a:ext>
              </a:extLst>
            </p:cNvPr>
            <p:cNvSpPr/>
            <p:nvPr/>
          </p:nvSpPr>
          <p:spPr>
            <a:xfrm rot="11029226">
              <a:off x="1839561" y="3228958"/>
              <a:ext cx="94694" cy="26003"/>
            </a:xfrm>
            <a:custGeom>
              <a:avLst/>
              <a:gdLst/>
              <a:ahLst/>
              <a:cxnLst/>
              <a:rect l="l" t="t" r="r" b="b"/>
              <a:pathLst>
                <a:path w="1067" h="293" fill="none" extrusionOk="0">
                  <a:moveTo>
                    <a:pt x="1" y="292"/>
                  </a:moveTo>
                  <a:cubicBezTo>
                    <a:pt x="154" y="177"/>
                    <a:pt x="330" y="93"/>
                    <a:pt x="522" y="47"/>
                  </a:cubicBezTo>
                  <a:cubicBezTo>
                    <a:pt x="714" y="1"/>
                    <a:pt x="913" y="54"/>
                    <a:pt x="1066" y="17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912;p36">
              <a:extLst>
                <a:ext uri="{FF2B5EF4-FFF2-40B4-BE49-F238E27FC236}">
                  <a16:creationId xmlns:a16="http://schemas.microsoft.com/office/drawing/2014/main" id="{916E263B-A92F-4D64-9024-B55B3FEB810B}"/>
                </a:ext>
              </a:extLst>
            </p:cNvPr>
            <p:cNvSpPr/>
            <p:nvPr/>
          </p:nvSpPr>
          <p:spPr>
            <a:xfrm>
              <a:off x="1969622" y="2915990"/>
              <a:ext cx="132678" cy="43575"/>
            </a:xfrm>
            <a:custGeom>
              <a:avLst/>
              <a:gdLst/>
              <a:ahLst/>
              <a:cxnLst/>
              <a:rect l="l" t="t" r="r" b="b"/>
              <a:pathLst>
                <a:path w="1495" h="491" fill="none" extrusionOk="0">
                  <a:moveTo>
                    <a:pt x="0" y="468"/>
                  </a:moveTo>
                  <a:cubicBezTo>
                    <a:pt x="100" y="491"/>
                    <a:pt x="199" y="483"/>
                    <a:pt x="291" y="437"/>
                  </a:cubicBezTo>
                  <a:cubicBezTo>
                    <a:pt x="376" y="391"/>
                    <a:pt x="460" y="345"/>
                    <a:pt x="544" y="284"/>
                  </a:cubicBezTo>
                  <a:cubicBezTo>
                    <a:pt x="828" y="107"/>
                    <a:pt x="1158" y="8"/>
                    <a:pt x="1495"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913;p36">
              <a:extLst>
                <a:ext uri="{FF2B5EF4-FFF2-40B4-BE49-F238E27FC236}">
                  <a16:creationId xmlns:a16="http://schemas.microsoft.com/office/drawing/2014/main" id="{1916339F-B125-79FC-C884-7BA1A261368B}"/>
                </a:ext>
              </a:extLst>
            </p:cNvPr>
            <p:cNvSpPr/>
            <p:nvPr/>
          </p:nvSpPr>
          <p:spPr>
            <a:xfrm>
              <a:off x="1659361" y="2924155"/>
              <a:ext cx="98066" cy="34789"/>
            </a:xfrm>
            <a:custGeom>
              <a:avLst/>
              <a:gdLst/>
              <a:ahLst/>
              <a:cxnLst/>
              <a:rect l="l" t="t" r="r" b="b"/>
              <a:pathLst>
                <a:path w="1105" h="392" fill="none" extrusionOk="0">
                  <a:moveTo>
                    <a:pt x="1104" y="391"/>
                  </a:moveTo>
                  <a:cubicBezTo>
                    <a:pt x="943" y="276"/>
                    <a:pt x="767" y="184"/>
                    <a:pt x="583" y="100"/>
                  </a:cubicBezTo>
                  <a:cubicBezTo>
                    <a:pt x="399" y="23"/>
                    <a:pt x="200" y="0"/>
                    <a:pt x="0" y="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914;p36">
              <a:extLst>
                <a:ext uri="{FF2B5EF4-FFF2-40B4-BE49-F238E27FC236}">
                  <a16:creationId xmlns:a16="http://schemas.microsoft.com/office/drawing/2014/main" id="{99951920-707D-FA6F-3529-95C396F1EDB9}"/>
                </a:ext>
              </a:extLst>
            </p:cNvPr>
            <p:cNvSpPr/>
            <p:nvPr/>
          </p:nvSpPr>
          <p:spPr>
            <a:xfrm>
              <a:off x="2015149" y="3025504"/>
              <a:ext cx="41623" cy="52450"/>
            </a:xfrm>
            <a:custGeom>
              <a:avLst/>
              <a:gdLst/>
              <a:ahLst/>
              <a:cxnLst/>
              <a:rect l="l" t="t" r="r" b="b"/>
              <a:pathLst>
                <a:path w="469" h="591" extrusionOk="0">
                  <a:moveTo>
                    <a:pt x="238" y="0"/>
                  </a:moveTo>
                  <a:cubicBezTo>
                    <a:pt x="108" y="0"/>
                    <a:pt x="1" y="131"/>
                    <a:pt x="1" y="292"/>
                  </a:cubicBezTo>
                  <a:cubicBezTo>
                    <a:pt x="1" y="460"/>
                    <a:pt x="108" y="591"/>
                    <a:pt x="238" y="591"/>
                  </a:cubicBezTo>
                  <a:cubicBezTo>
                    <a:pt x="369" y="591"/>
                    <a:pt x="468" y="460"/>
                    <a:pt x="468" y="292"/>
                  </a:cubicBezTo>
                  <a:cubicBezTo>
                    <a:pt x="468" y="131"/>
                    <a:pt x="369" y="0"/>
                    <a:pt x="238" y="0"/>
                  </a:cubicBezTo>
                  <a:close/>
                </a:path>
              </a:pathLst>
            </a:custGeom>
            <a:solidFill>
              <a:srgbClr val="0606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915;p36">
              <a:extLst>
                <a:ext uri="{FF2B5EF4-FFF2-40B4-BE49-F238E27FC236}">
                  <a16:creationId xmlns:a16="http://schemas.microsoft.com/office/drawing/2014/main" id="{19B504A3-6B5A-D36B-414D-AE469A02F7E6}"/>
                </a:ext>
              </a:extLst>
            </p:cNvPr>
            <p:cNvSpPr/>
            <p:nvPr/>
          </p:nvSpPr>
          <p:spPr>
            <a:xfrm>
              <a:off x="1702936" y="3025504"/>
              <a:ext cx="41534" cy="52450"/>
            </a:xfrm>
            <a:custGeom>
              <a:avLst/>
              <a:gdLst/>
              <a:ahLst/>
              <a:cxnLst/>
              <a:rect l="l" t="t" r="r" b="b"/>
              <a:pathLst>
                <a:path w="468" h="591" extrusionOk="0">
                  <a:moveTo>
                    <a:pt x="238" y="0"/>
                  </a:moveTo>
                  <a:cubicBezTo>
                    <a:pt x="107" y="0"/>
                    <a:pt x="0" y="131"/>
                    <a:pt x="0" y="292"/>
                  </a:cubicBezTo>
                  <a:cubicBezTo>
                    <a:pt x="0" y="460"/>
                    <a:pt x="107" y="591"/>
                    <a:pt x="238" y="591"/>
                  </a:cubicBezTo>
                  <a:cubicBezTo>
                    <a:pt x="360" y="591"/>
                    <a:pt x="468" y="460"/>
                    <a:pt x="468" y="292"/>
                  </a:cubicBezTo>
                  <a:cubicBezTo>
                    <a:pt x="468" y="131"/>
                    <a:pt x="360" y="0"/>
                    <a:pt x="238" y="0"/>
                  </a:cubicBezTo>
                  <a:close/>
                </a:path>
              </a:pathLst>
            </a:custGeom>
            <a:solidFill>
              <a:srgbClr val="0606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916;p36">
              <a:extLst>
                <a:ext uri="{FF2B5EF4-FFF2-40B4-BE49-F238E27FC236}">
                  <a16:creationId xmlns:a16="http://schemas.microsoft.com/office/drawing/2014/main" id="{E3AC0946-A5D6-EE99-AAFB-C96F05505507}"/>
                </a:ext>
              </a:extLst>
            </p:cNvPr>
            <p:cNvSpPr/>
            <p:nvPr/>
          </p:nvSpPr>
          <p:spPr>
            <a:xfrm>
              <a:off x="1611082" y="2896909"/>
              <a:ext cx="220449" cy="246363"/>
            </a:xfrm>
            <a:custGeom>
              <a:avLst/>
              <a:gdLst/>
              <a:ahLst/>
              <a:cxnLst/>
              <a:rect l="l" t="t" r="r" b="b"/>
              <a:pathLst>
                <a:path w="2484" h="2776" fill="none" extrusionOk="0">
                  <a:moveTo>
                    <a:pt x="2484" y="1388"/>
                  </a:moveTo>
                  <a:cubicBezTo>
                    <a:pt x="2484" y="2155"/>
                    <a:pt x="1924" y="2775"/>
                    <a:pt x="1242" y="2775"/>
                  </a:cubicBezTo>
                  <a:cubicBezTo>
                    <a:pt x="552" y="2775"/>
                    <a:pt x="0" y="2155"/>
                    <a:pt x="0" y="1388"/>
                  </a:cubicBezTo>
                  <a:cubicBezTo>
                    <a:pt x="0" y="621"/>
                    <a:pt x="552" y="0"/>
                    <a:pt x="1242" y="0"/>
                  </a:cubicBezTo>
                  <a:cubicBezTo>
                    <a:pt x="1924" y="0"/>
                    <a:pt x="2484" y="621"/>
                    <a:pt x="2484"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917;p36">
              <a:extLst>
                <a:ext uri="{FF2B5EF4-FFF2-40B4-BE49-F238E27FC236}">
                  <a16:creationId xmlns:a16="http://schemas.microsoft.com/office/drawing/2014/main" id="{F7B4469B-9F6B-506C-37CF-84A84DC5B658}"/>
                </a:ext>
              </a:extLst>
            </p:cNvPr>
            <p:cNvSpPr/>
            <p:nvPr/>
          </p:nvSpPr>
          <p:spPr>
            <a:xfrm>
              <a:off x="1921254" y="2896909"/>
              <a:ext cx="221248" cy="246363"/>
            </a:xfrm>
            <a:custGeom>
              <a:avLst/>
              <a:gdLst/>
              <a:ahLst/>
              <a:cxnLst/>
              <a:rect l="l" t="t" r="r" b="b"/>
              <a:pathLst>
                <a:path w="2493" h="2776" fill="none" extrusionOk="0">
                  <a:moveTo>
                    <a:pt x="2492" y="1388"/>
                  </a:moveTo>
                  <a:cubicBezTo>
                    <a:pt x="2492" y="2155"/>
                    <a:pt x="1933" y="2775"/>
                    <a:pt x="1243" y="2775"/>
                  </a:cubicBezTo>
                  <a:cubicBezTo>
                    <a:pt x="560" y="2775"/>
                    <a:pt x="1" y="2155"/>
                    <a:pt x="1" y="1388"/>
                  </a:cubicBezTo>
                  <a:cubicBezTo>
                    <a:pt x="1" y="621"/>
                    <a:pt x="560" y="0"/>
                    <a:pt x="1243" y="0"/>
                  </a:cubicBezTo>
                  <a:cubicBezTo>
                    <a:pt x="1933" y="0"/>
                    <a:pt x="2492" y="621"/>
                    <a:pt x="2492"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918;p36">
              <a:extLst>
                <a:ext uri="{FF2B5EF4-FFF2-40B4-BE49-F238E27FC236}">
                  <a16:creationId xmlns:a16="http://schemas.microsoft.com/office/drawing/2014/main" id="{4D27385E-7C0A-7FAB-A648-40F0FA64A9AF}"/>
                </a:ext>
              </a:extLst>
            </p:cNvPr>
            <p:cNvSpPr/>
            <p:nvPr/>
          </p:nvSpPr>
          <p:spPr>
            <a:xfrm>
              <a:off x="1829401" y="2995508"/>
              <a:ext cx="91942" cy="89"/>
            </a:xfrm>
            <a:custGeom>
              <a:avLst/>
              <a:gdLst/>
              <a:ahLst/>
              <a:cxnLst/>
              <a:rect l="l" t="t" r="r" b="b"/>
              <a:pathLst>
                <a:path w="1036" h="1" fill="none" extrusionOk="0">
                  <a:moveTo>
                    <a:pt x="1" y="1"/>
                  </a:moveTo>
                  <a:lnTo>
                    <a:pt x="1036"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919;p36">
              <a:extLst>
                <a:ext uri="{FF2B5EF4-FFF2-40B4-BE49-F238E27FC236}">
                  <a16:creationId xmlns:a16="http://schemas.microsoft.com/office/drawing/2014/main" id="{E681EC61-5E4E-83D9-764C-7FC7435A70D8}"/>
                </a:ext>
              </a:extLst>
            </p:cNvPr>
            <p:cNvSpPr/>
            <p:nvPr/>
          </p:nvSpPr>
          <p:spPr>
            <a:xfrm>
              <a:off x="1674980" y="3201047"/>
              <a:ext cx="438235" cy="168088"/>
            </a:xfrm>
            <a:custGeom>
              <a:avLst/>
              <a:gdLst/>
              <a:ahLst/>
              <a:cxnLst/>
              <a:rect l="l" t="t" r="r" b="b"/>
              <a:pathLst>
                <a:path w="4938" h="1894" fill="none" extrusionOk="0">
                  <a:moveTo>
                    <a:pt x="1" y="199"/>
                  </a:moveTo>
                  <a:cubicBezTo>
                    <a:pt x="346" y="667"/>
                    <a:pt x="775" y="1081"/>
                    <a:pt x="1296" y="1311"/>
                  </a:cubicBezTo>
                  <a:cubicBezTo>
                    <a:pt x="2584" y="1893"/>
                    <a:pt x="4125" y="1280"/>
                    <a:pt x="4892" y="61"/>
                  </a:cubicBezTo>
                  <a:lnTo>
                    <a:pt x="4938" y="0"/>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920;p36">
              <a:extLst>
                <a:ext uri="{FF2B5EF4-FFF2-40B4-BE49-F238E27FC236}">
                  <a16:creationId xmlns:a16="http://schemas.microsoft.com/office/drawing/2014/main" id="{41D13C3F-847E-B262-2FC4-6D5E9661775D}"/>
                </a:ext>
              </a:extLst>
            </p:cNvPr>
            <p:cNvSpPr/>
            <p:nvPr/>
          </p:nvSpPr>
          <p:spPr>
            <a:xfrm>
              <a:off x="2182527" y="2600315"/>
              <a:ext cx="43664" cy="76944"/>
            </a:xfrm>
            <a:custGeom>
              <a:avLst/>
              <a:gdLst/>
              <a:ahLst/>
              <a:cxnLst/>
              <a:rect l="l" t="t" r="r" b="b"/>
              <a:pathLst>
                <a:path w="492" h="867" fill="none" extrusionOk="0">
                  <a:moveTo>
                    <a:pt x="0" y="0"/>
                  </a:moveTo>
                  <a:cubicBezTo>
                    <a:pt x="215" y="253"/>
                    <a:pt x="384" y="552"/>
                    <a:pt x="491" y="866"/>
                  </a:cubicBezTo>
                </a:path>
              </a:pathLst>
            </a:custGeom>
            <a:solidFill>
              <a:srgbClr val="060606"/>
            </a:solidFill>
            <a:ln w="3650"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924;p36">
              <a:extLst>
                <a:ext uri="{FF2B5EF4-FFF2-40B4-BE49-F238E27FC236}">
                  <a16:creationId xmlns:a16="http://schemas.microsoft.com/office/drawing/2014/main" id="{F0352449-47EA-1D7A-AC9E-AFB33DD5AF51}"/>
                </a:ext>
              </a:extLst>
            </p:cNvPr>
            <p:cNvSpPr/>
            <p:nvPr/>
          </p:nvSpPr>
          <p:spPr>
            <a:xfrm>
              <a:off x="1117823" y="3358130"/>
              <a:ext cx="1573671" cy="1431497"/>
            </a:xfrm>
            <a:custGeom>
              <a:avLst/>
              <a:gdLst/>
              <a:ahLst/>
              <a:cxnLst/>
              <a:rect l="l" t="t" r="r" b="b"/>
              <a:pathLst>
                <a:path w="17732" h="16130" extrusionOk="0">
                  <a:moveTo>
                    <a:pt x="12243" y="1"/>
                  </a:moveTo>
                  <a:lnTo>
                    <a:pt x="8885" y="1718"/>
                  </a:lnTo>
                  <a:lnTo>
                    <a:pt x="5344" y="39"/>
                  </a:lnTo>
                  <a:lnTo>
                    <a:pt x="652" y="6356"/>
                  </a:lnTo>
                  <a:lnTo>
                    <a:pt x="0" y="16130"/>
                  </a:lnTo>
                  <a:lnTo>
                    <a:pt x="17731" y="16130"/>
                  </a:lnTo>
                  <a:lnTo>
                    <a:pt x="16927" y="6218"/>
                  </a:lnTo>
                  <a:lnTo>
                    <a:pt x="16927" y="6080"/>
                  </a:lnTo>
                  <a:lnTo>
                    <a:pt x="12243" y="1"/>
                  </a:lnTo>
                  <a:close/>
                </a:path>
              </a:pathLst>
            </a:custGeom>
            <a:solidFill>
              <a:srgbClr val="999E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925;p36">
              <a:extLst>
                <a:ext uri="{FF2B5EF4-FFF2-40B4-BE49-F238E27FC236}">
                  <a16:creationId xmlns:a16="http://schemas.microsoft.com/office/drawing/2014/main" id="{26CCACE8-DB72-CD89-88FE-704C687A054E}"/>
                </a:ext>
              </a:extLst>
            </p:cNvPr>
            <p:cNvSpPr/>
            <p:nvPr/>
          </p:nvSpPr>
          <p:spPr>
            <a:xfrm>
              <a:off x="698048" y="3340469"/>
              <a:ext cx="961402" cy="1449158"/>
            </a:xfrm>
            <a:custGeom>
              <a:avLst/>
              <a:gdLst/>
              <a:ahLst/>
              <a:cxnLst/>
              <a:rect l="l" t="t" r="r" b="b"/>
              <a:pathLst>
                <a:path w="10833" h="16329" extrusionOk="0">
                  <a:moveTo>
                    <a:pt x="10832" y="1"/>
                  </a:moveTo>
                  <a:lnTo>
                    <a:pt x="10832" y="1"/>
                  </a:lnTo>
                  <a:cubicBezTo>
                    <a:pt x="10832" y="1"/>
                    <a:pt x="6593" y="836"/>
                    <a:pt x="5305" y="1710"/>
                  </a:cubicBezTo>
                  <a:cubicBezTo>
                    <a:pt x="4018" y="2576"/>
                    <a:pt x="2799" y="4148"/>
                    <a:pt x="1833" y="6854"/>
                  </a:cubicBezTo>
                  <a:cubicBezTo>
                    <a:pt x="867" y="9552"/>
                    <a:pt x="1" y="13285"/>
                    <a:pt x="453" y="14504"/>
                  </a:cubicBezTo>
                  <a:cubicBezTo>
                    <a:pt x="898" y="15731"/>
                    <a:pt x="1572" y="16329"/>
                    <a:pt x="3121" y="16329"/>
                  </a:cubicBezTo>
                  <a:lnTo>
                    <a:pt x="6003" y="16329"/>
                  </a:lnTo>
                  <a:lnTo>
                    <a:pt x="7728" y="6210"/>
                  </a:lnTo>
                  <a:lnTo>
                    <a:pt x="10832" y="1"/>
                  </a:lnTo>
                  <a:close/>
                </a:path>
              </a:pathLst>
            </a:custGeom>
            <a:solidFill>
              <a:srgbClr val="999E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926;p36">
              <a:extLst>
                <a:ext uri="{FF2B5EF4-FFF2-40B4-BE49-F238E27FC236}">
                  <a16:creationId xmlns:a16="http://schemas.microsoft.com/office/drawing/2014/main" id="{16600ECB-1C87-C575-F91D-003CB0473DF6}"/>
                </a:ext>
              </a:extLst>
            </p:cNvPr>
            <p:cNvSpPr/>
            <p:nvPr/>
          </p:nvSpPr>
          <p:spPr>
            <a:xfrm>
              <a:off x="834098" y="4255456"/>
              <a:ext cx="376999" cy="82446"/>
            </a:xfrm>
            <a:custGeom>
              <a:avLst/>
              <a:gdLst/>
              <a:ahLst/>
              <a:cxnLst/>
              <a:rect l="l" t="t" r="r" b="b"/>
              <a:pathLst>
                <a:path w="4248" h="929" fill="none" extrusionOk="0">
                  <a:moveTo>
                    <a:pt x="1" y="929"/>
                  </a:moveTo>
                  <a:cubicBezTo>
                    <a:pt x="537" y="400"/>
                    <a:pt x="1281" y="124"/>
                    <a:pt x="2032" y="62"/>
                  </a:cubicBezTo>
                  <a:cubicBezTo>
                    <a:pt x="2784" y="1"/>
                    <a:pt x="3535" y="147"/>
                    <a:pt x="4248" y="384"/>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927;p36">
              <a:extLst>
                <a:ext uri="{FF2B5EF4-FFF2-40B4-BE49-F238E27FC236}">
                  <a16:creationId xmlns:a16="http://schemas.microsoft.com/office/drawing/2014/main" id="{4FA4990E-990A-F1FF-B5FB-4C97E3F255FF}"/>
                </a:ext>
              </a:extLst>
            </p:cNvPr>
            <p:cNvSpPr/>
            <p:nvPr/>
          </p:nvSpPr>
          <p:spPr>
            <a:xfrm>
              <a:off x="1230710" y="3667060"/>
              <a:ext cx="146433" cy="1122567"/>
            </a:xfrm>
            <a:custGeom>
              <a:avLst/>
              <a:gdLst/>
              <a:ahLst/>
              <a:cxnLst/>
              <a:rect l="l" t="t" r="r" b="b"/>
              <a:pathLst>
                <a:path w="1650" h="12649" fill="none" extrusionOk="0">
                  <a:moveTo>
                    <a:pt x="1" y="12649"/>
                  </a:moveTo>
                  <a:lnTo>
                    <a:pt x="1626" y="3580"/>
                  </a:lnTo>
                  <a:cubicBezTo>
                    <a:pt x="1649" y="3258"/>
                    <a:pt x="1580" y="2675"/>
                    <a:pt x="1473" y="1986"/>
                  </a:cubicBezTo>
                  <a:cubicBezTo>
                    <a:pt x="1381" y="1357"/>
                    <a:pt x="1044" y="537"/>
                    <a:pt x="706"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928;p36">
              <a:extLst>
                <a:ext uri="{FF2B5EF4-FFF2-40B4-BE49-F238E27FC236}">
                  <a16:creationId xmlns:a16="http://schemas.microsoft.com/office/drawing/2014/main" id="{AE396246-C5A9-235E-E8F6-87C7CA85C3E9}"/>
                </a:ext>
              </a:extLst>
            </p:cNvPr>
            <p:cNvSpPr/>
            <p:nvPr/>
          </p:nvSpPr>
          <p:spPr>
            <a:xfrm>
              <a:off x="2142413" y="3340469"/>
              <a:ext cx="1074288" cy="1449158"/>
            </a:xfrm>
            <a:custGeom>
              <a:avLst/>
              <a:gdLst/>
              <a:ahLst/>
              <a:cxnLst/>
              <a:rect l="l" t="t" r="r" b="b"/>
              <a:pathLst>
                <a:path w="12105" h="16329" extrusionOk="0">
                  <a:moveTo>
                    <a:pt x="0" y="1"/>
                  </a:moveTo>
                  <a:lnTo>
                    <a:pt x="3971" y="5872"/>
                  </a:lnTo>
                  <a:lnTo>
                    <a:pt x="5841" y="15470"/>
                  </a:lnTo>
                  <a:cubicBezTo>
                    <a:pt x="5841" y="15470"/>
                    <a:pt x="7114" y="16329"/>
                    <a:pt x="8655" y="16329"/>
                  </a:cubicBezTo>
                  <a:cubicBezTo>
                    <a:pt x="10203" y="16329"/>
                    <a:pt x="11200" y="15516"/>
                    <a:pt x="11652" y="14297"/>
                  </a:cubicBezTo>
                  <a:cubicBezTo>
                    <a:pt x="12104" y="13078"/>
                    <a:pt x="11093" y="10303"/>
                    <a:pt x="9835" y="7597"/>
                  </a:cubicBezTo>
                  <a:cubicBezTo>
                    <a:pt x="8632" y="4999"/>
                    <a:pt x="6815" y="2576"/>
                    <a:pt x="5527" y="1710"/>
                  </a:cubicBezTo>
                  <a:cubicBezTo>
                    <a:pt x="4239" y="836"/>
                    <a:pt x="1" y="1"/>
                    <a:pt x="0" y="1"/>
                  </a:cubicBezTo>
                  <a:close/>
                </a:path>
              </a:pathLst>
            </a:custGeom>
            <a:solidFill>
              <a:srgbClr val="999E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929;p36">
              <a:extLst>
                <a:ext uri="{FF2B5EF4-FFF2-40B4-BE49-F238E27FC236}">
                  <a16:creationId xmlns:a16="http://schemas.microsoft.com/office/drawing/2014/main" id="{12685432-5D36-1EC6-9DE4-F7219805771A}"/>
                </a:ext>
              </a:extLst>
            </p:cNvPr>
            <p:cNvSpPr/>
            <p:nvPr/>
          </p:nvSpPr>
          <p:spPr>
            <a:xfrm>
              <a:off x="2487286" y="3706464"/>
              <a:ext cx="173590" cy="1007018"/>
            </a:xfrm>
            <a:custGeom>
              <a:avLst/>
              <a:gdLst/>
              <a:ahLst/>
              <a:cxnLst/>
              <a:rect l="l" t="t" r="r" b="b"/>
              <a:pathLst>
                <a:path w="1956" h="11347" fill="none" extrusionOk="0">
                  <a:moveTo>
                    <a:pt x="1955" y="11346"/>
                  </a:moveTo>
                  <a:cubicBezTo>
                    <a:pt x="1657" y="9828"/>
                    <a:pt x="1365" y="8310"/>
                    <a:pt x="1066" y="6785"/>
                  </a:cubicBezTo>
                  <a:cubicBezTo>
                    <a:pt x="859" y="5704"/>
                    <a:pt x="645" y="4615"/>
                    <a:pt x="438" y="3527"/>
                  </a:cubicBezTo>
                  <a:cubicBezTo>
                    <a:pt x="223" y="2431"/>
                    <a:pt x="1" y="1427"/>
                    <a:pt x="476" y="346"/>
                  </a:cubicBezTo>
                  <a:cubicBezTo>
                    <a:pt x="530" y="223"/>
                    <a:pt x="583" y="116"/>
                    <a:pt x="652"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930;p36">
              <a:extLst>
                <a:ext uri="{FF2B5EF4-FFF2-40B4-BE49-F238E27FC236}">
                  <a16:creationId xmlns:a16="http://schemas.microsoft.com/office/drawing/2014/main" id="{83C8578F-9430-2FE7-0272-3031F0A82708}"/>
                </a:ext>
              </a:extLst>
            </p:cNvPr>
            <p:cNvSpPr/>
            <p:nvPr/>
          </p:nvSpPr>
          <p:spPr>
            <a:xfrm>
              <a:off x="1592001" y="3281275"/>
              <a:ext cx="612358" cy="355256"/>
            </a:xfrm>
            <a:custGeom>
              <a:avLst/>
              <a:gdLst/>
              <a:ahLst/>
              <a:cxnLst/>
              <a:rect l="l" t="t" r="r" b="b"/>
              <a:pathLst>
                <a:path w="6900" h="4003" extrusionOk="0">
                  <a:moveTo>
                    <a:pt x="805" y="1"/>
                  </a:moveTo>
                  <a:lnTo>
                    <a:pt x="1" y="905"/>
                  </a:lnTo>
                  <a:cubicBezTo>
                    <a:pt x="1" y="905"/>
                    <a:pt x="759" y="3481"/>
                    <a:pt x="2576" y="4002"/>
                  </a:cubicBezTo>
                  <a:lnTo>
                    <a:pt x="3534" y="2822"/>
                  </a:lnTo>
                  <a:lnTo>
                    <a:pt x="4631" y="3987"/>
                  </a:lnTo>
                  <a:cubicBezTo>
                    <a:pt x="5995" y="3604"/>
                    <a:pt x="6900" y="867"/>
                    <a:pt x="6900" y="867"/>
                  </a:cubicBezTo>
                  <a:lnTo>
                    <a:pt x="6041" y="8"/>
                  </a:lnTo>
                  <a:cubicBezTo>
                    <a:pt x="6041" y="8"/>
                    <a:pt x="4569" y="2047"/>
                    <a:pt x="3450" y="2047"/>
                  </a:cubicBezTo>
                  <a:cubicBezTo>
                    <a:pt x="2331" y="2047"/>
                    <a:pt x="805" y="1"/>
                    <a:pt x="805" y="1"/>
                  </a:cubicBezTo>
                  <a:close/>
                </a:path>
              </a:pathLst>
            </a:custGeom>
            <a:solidFill>
              <a:srgbClr val="6E63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931;p36">
              <a:extLst>
                <a:ext uri="{FF2B5EF4-FFF2-40B4-BE49-F238E27FC236}">
                  <a16:creationId xmlns:a16="http://schemas.microsoft.com/office/drawing/2014/main" id="{09C2AD32-B24A-2EE8-538A-C0BB840F7976}"/>
                </a:ext>
              </a:extLst>
            </p:cNvPr>
            <p:cNvSpPr/>
            <p:nvPr/>
          </p:nvSpPr>
          <p:spPr>
            <a:xfrm>
              <a:off x="1592001" y="3358130"/>
              <a:ext cx="612358" cy="278401"/>
            </a:xfrm>
            <a:custGeom>
              <a:avLst/>
              <a:gdLst/>
              <a:ahLst/>
              <a:cxnLst/>
              <a:rect l="l" t="t" r="r" b="b"/>
              <a:pathLst>
                <a:path w="6900" h="3137" fill="none" extrusionOk="0">
                  <a:moveTo>
                    <a:pt x="1" y="39"/>
                  </a:moveTo>
                  <a:cubicBezTo>
                    <a:pt x="1" y="39"/>
                    <a:pt x="759" y="2615"/>
                    <a:pt x="2576" y="3136"/>
                  </a:cubicBezTo>
                  <a:lnTo>
                    <a:pt x="3534" y="1956"/>
                  </a:lnTo>
                  <a:lnTo>
                    <a:pt x="4631" y="3121"/>
                  </a:lnTo>
                  <a:cubicBezTo>
                    <a:pt x="5995" y="2738"/>
                    <a:pt x="6900" y="1"/>
                    <a:pt x="6900" y="1"/>
                  </a:cubicBezTo>
                </a:path>
              </a:pathLst>
            </a:custGeom>
            <a:solidFill>
              <a:srgbClr val="060606"/>
            </a:solidFill>
            <a:ln w="3650"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932;p36">
              <a:extLst>
                <a:ext uri="{FF2B5EF4-FFF2-40B4-BE49-F238E27FC236}">
                  <a16:creationId xmlns:a16="http://schemas.microsoft.com/office/drawing/2014/main" id="{BC8B1DE6-AD83-B178-6624-CB8F1FAD4648}"/>
                </a:ext>
              </a:extLst>
            </p:cNvPr>
            <p:cNvSpPr/>
            <p:nvPr/>
          </p:nvSpPr>
          <p:spPr>
            <a:xfrm>
              <a:off x="2637003" y="4285453"/>
              <a:ext cx="455186" cy="91942"/>
            </a:xfrm>
            <a:custGeom>
              <a:avLst/>
              <a:gdLst/>
              <a:ahLst/>
              <a:cxnLst/>
              <a:rect l="l" t="t" r="r" b="b"/>
              <a:pathLst>
                <a:path w="5129" h="1036" fill="none" extrusionOk="0">
                  <a:moveTo>
                    <a:pt x="0" y="721"/>
                  </a:moveTo>
                  <a:lnTo>
                    <a:pt x="636" y="506"/>
                  </a:lnTo>
                  <a:cubicBezTo>
                    <a:pt x="1073" y="353"/>
                    <a:pt x="1526" y="230"/>
                    <a:pt x="1978" y="154"/>
                  </a:cubicBezTo>
                  <a:cubicBezTo>
                    <a:pt x="3105" y="0"/>
                    <a:pt x="4247" y="315"/>
                    <a:pt x="5129" y="103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933;p36">
              <a:extLst>
                <a:ext uri="{FF2B5EF4-FFF2-40B4-BE49-F238E27FC236}">
                  <a16:creationId xmlns:a16="http://schemas.microsoft.com/office/drawing/2014/main" id="{C44D9284-3A40-9A91-B4E4-FAD675206927}"/>
                </a:ext>
              </a:extLst>
            </p:cNvPr>
            <p:cNvSpPr/>
            <p:nvPr/>
          </p:nvSpPr>
          <p:spPr>
            <a:xfrm>
              <a:off x="2189361" y="3973150"/>
              <a:ext cx="290559" cy="41623"/>
            </a:xfrm>
            <a:custGeom>
              <a:avLst/>
              <a:gdLst/>
              <a:ahLst/>
              <a:cxnLst/>
              <a:rect l="l" t="t" r="r" b="b"/>
              <a:pathLst>
                <a:path w="3274" h="469" fill="none" extrusionOk="0">
                  <a:moveTo>
                    <a:pt x="0" y="1"/>
                  </a:moveTo>
                  <a:lnTo>
                    <a:pt x="3273" y="1"/>
                  </a:lnTo>
                  <a:lnTo>
                    <a:pt x="3273" y="468"/>
                  </a:lnTo>
                  <a:lnTo>
                    <a:pt x="0" y="468"/>
                  </a:ln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934;p36">
              <a:extLst>
                <a:ext uri="{FF2B5EF4-FFF2-40B4-BE49-F238E27FC236}">
                  <a16:creationId xmlns:a16="http://schemas.microsoft.com/office/drawing/2014/main" id="{7ED1A7AA-B6C5-411D-D715-29BE63722F16}"/>
                </a:ext>
              </a:extLst>
            </p:cNvPr>
            <p:cNvSpPr/>
            <p:nvPr/>
          </p:nvSpPr>
          <p:spPr>
            <a:xfrm>
              <a:off x="1905635" y="3531631"/>
              <a:ext cx="89" cy="1257996"/>
            </a:xfrm>
            <a:custGeom>
              <a:avLst/>
              <a:gdLst/>
              <a:ahLst/>
              <a:cxnLst/>
              <a:rect l="l" t="t" r="r" b="b"/>
              <a:pathLst>
                <a:path w="1" h="14175" fill="none" extrusionOk="0">
                  <a:moveTo>
                    <a:pt x="0" y="1"/>
                  </a:moveTo>
                  <a:lnTo>
                    <a:pt x="0" y="14175"/>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935;p36">
              <a:extLst>
                <a:ext uri="{FF2B5EF4-FFF2-40B4-BE49-F238E27FC236}">
                  <a16:creationId xmlns:a16="http://schemas.microsoft.com/office/drawing/2014/main" id="{4EA847E2-1C4B-85E2-B0D1-353AC0A4EAA4}"/>
                </a:ext>
              </a:extLst>
            </p:cNvPr>
            <p:cNvSpPr/>
            <p:nvPr/>
          </p:nvSpPr>
          <p:spPr>
            <a:xfrm>
              <a:off x="2912475" y="4292197"/>
              <a:ext cx="191961" cy="25293"/>
            </a:xfrm>
            <a:custGeom>
              <a:avLst/>
              <a:gdLst/>
              <a:ahLst/>
              <a:cxnLst/>
              <a:rect l="l" t="t" r="r" b="b"/>
              <a:pathLst>
                <a:path w="2163" h="285" fill="none" extrusionOk="0">
                  <a:moveTo>
                    <a:pt x="1" y="78"/>
                  </a:moveTo>
                  <a:cubicBezTo>
                    <a:pt x="691" y="1"/>
                    <a:pt x="1580" y="139"/>
                    <a:pt x="2163" y="28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936;p36">
              <a:extLst>
                <a:ext uri="{FF2B5EF4-FFF2-40B4-BE49-F238E27FC236}">
                  <a16:creationId xmlns:a16="http://schemas.microsoft.com/office/drawing/2014/main" id="{C27D0E02-1DAC-4ED9-6858-5EB012BEAD97}"/>
                </a:ext>
              </a:extLst>
            </p:cNvPr>
            <p:cNvSpPr/>
            <p:nvPr/>
          </p:nvSpPr>
          <p:spPr>
            <a:xfrm>
              <a:off x="1110990" y="4420171"/>
              <a:ext cx="497430" cy="176341"/>
            </a:xfrm>
            <a:custGeom>
              <a:avLst/>
              <a:gdLst/>
              <a:ahLst/>
              <a:cxnLst/>
              <a:rect l="l" t="t" r="r" b="b"/>
              <a:pathLst>
                <a:path w="5605" h="1987" extrusionOk="0">
                  <a:moveTo>
                    <a:pt x="2722" y="0"/>
                  </a:moveTo>
                  <a:lnTo>
                    <a:pt x="1" y="1763"/>
                  </a:lnTo>
                  <a:cubicBezTo>
                    <a:pt x="1" y="1763"/>
                    <a:pt x="1342" y="1986"/>
                    <a:pt x="1971" y="1986"/>
                  </a:cubicBezTo>
                  <a:cubicBezTo>
                    <a:pt x="2000" y="1986"/>
                    <a:pt x="2029" y="1986"/>
                    <a:pt x="2058" y="1986"/>
                  </a:cubicBezTo>
                  <a:cubicBezTo>
                    <a:pt x="2373" y="1986"/>
                    <a:pt x="2682" y="1949"/>
                    <a:pt x="2990" y="1886"/>
                  </a:cubicBezTo>
                  <a:cubicBezTo>
                    <a:pt x="3328" y="1817"/>
                    <a:pt x="3588" y="1671"/>
                    <a:pt x="3880" y="1533"/>
                  </a:cubicBezTo>
                  <a:cubicBezTo>
                    <a:pt x="4194" y="1388"/>
                    <a:pt x="4524" y="1288"/>
                    <a:pt x="4861" y="1227"/>
                  </a:cubicBezTo>
                  <a:cubicBezTo>
                    <a:pt x="5076" y="1188"/>
                    <a:pt x="5413" y="1073"/>
                    <a:pt x="5505" y="897"/>
                  </a:cubicBezTo>
                  <a:cubicBezTo>
                    <a:pt x="5605" y="705"/>
                    <a:pt x="5413" y="483"/>
                    <a:pt x="5191" y="376"/>
                  </a:cubicBezTo>
                  <a:cubicBezTo>
                    <a:pt x="4455" y="15"/>
                    <a:pt x="3443" y="376"/>
                    <a:pt x="2722" y="0"/>
                  </a:cubicBezTo>
                  <a:close/>
                </a:path>
              </a:pathLst>
            </a:custGeom>
            <a:solidFill>
              <a:srgbClr val="E6B8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937;p36">
              <a:extLst>
                <a:ext uri="{FF2B5EF4-FFF2-40B4-BE49-F238E27FC236}">
                  <a16:creationId xmlns:a16="http://schemas.microsoft.com/office/drawing/2014/main" id="{5D979050-8063-1A6D-5981-E8ACD9A7DAEA}"/>
                </a:ext>
              </a:extLst>
            </p:cNvPr>
            <p:cNvSpPr/>
            <p:nvPr/>
          </p:nvSpPr>
          <p:spPr>
            <a:xfrm>
              <a:off x="1249081" y="3928244"/>
              <a:ext cx="359339" cy="621942"/>
            </a:xfrm>
            <a:custGeom>
              <a:avLst/>
              <a:gdLst/>
              <a:ahLst/>
              <a:cxnLst/>
              <a:rect l="l" t="t" r="r" b="b"/>
              <a:pathLst>
                <a:path w="4049" h="7008" extrusionOk="0">
                  <a:moveTo>
                    <a:pt x="553" y="1"/>
                  </a:moveTo>
                  <a:lnTo>
                    <a:pt x="1" y="246"/>
                  </a:lnTo>
                  <a:lnTo>
                    <a:pt x="3497" y="7007"/>
                  </a:lnTo>
                  <a:lnTo>
                    <a:pt x="4049" y="6762"/>
                  </a:lnTo>
                  <a:lnTo>
                    <a:pt x="553" y="1"/>
                  </a:lnTo>
                  <a:close/>
                </a:path>
              </a:pathLst>
            </a:custGeom>
            <a:solidFill>
              <a:srgbClr val="F095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938;p36">
              <a:extLst>
                <a:ext uri="{FF2B5EF4-FFF2-40B4-BE49-F238E27FC236}">
                  <a16:creationId xmlns:a16="http://schemas.microsoft.com/office/drawing/2014/main" id="{29A9A87A-49EC-5C30-FDA0-99517C6C0397}"/>
                </a:ext>
              </a:extLst>
            </p:cNvPr>
            <p:cNvSpPr/>
            <p:nvPr/>
          </p:nvSpPr>
          <p:spPr>
            <a:xfrm>
              <a:off x="1236212" y="3902330"/>
              <a:ext cx="61946" cy="47835"/>
            </a:xfrm>
            <a:custGeom>
              <a:avLst/>
              <a:gdLst/>
              <a:ahLst/>
              <a:cxnLst/>
              <a:rect l="l" t="t" r="r" b="b"/>
              <a:pathLst>
                <a:path w="698" h="539" extrusionOk="0">
                  <a:moveTo>
                    <a:pt x="445" y="0"/>
                  </a:moveTo>
                  <a:cubicBezTo>
                    <a:pt x="422" y="0"/>
                    <a:pt x="398" y="6"/>
                    <a:pt x="376" y="17"/>
                  </a:cubicBezTo>
                  <a:lnTo>
                    <a:pt x="115" y="132"/>
                  </a:lnTo>
                  <a:cubicBezTo>
                    <a:pt x="39" y="162"/>
                    <a:pt x="0" y="254"/>
                    <a:pt x="39" y="331"/>
                  </a:cubicBezTo>
                  <a:lnTo>
                    <a:pt x="146" y="538"/>
                  </a:lnTo>
                  <a:lnTo>
                    <a:pt x="698" y="293"/>
                  </a:lnTo>
                  <a:lnTo>
                    <a:pt x="591" y="86"/>
                  </a:lnTo>
                  <a:cubicBezTo>
                    <a:pt x="558" y="31"/>
                    <a:pt x="502" y="0"/>
                    <a:pt x="445" y="0"/>
                  </a:cubicBezTo>
                  <a:close/>
                </a:path>
              </a:pathLst>
            </a:custGeom>
            <a:solidFill>
              <a:srgbClr val="6E63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939;p36">
              <a:extLst>
                <a:ext uri="{FF2B5EF4-FFF2-40B4-BE49-F238E27FC236}">
                  <a16:creationId xmlns:a16="http://schemas.microsoft.com/office/drawing/2014/main" id="{B36058F4-F5A2-1D53-2853-A391C7D60757}"/>
                </a:ext>
              </a:extLst>
            </p:cNvPr>
            <p:cNvSpPr/>
            <p:nvPr/>
          </p:nvSpPr>
          <p:spPr>
            <a:xfrm>
              <a:off x="1249081" y="3928244"/>
              <a:ext cx="49077" cy="21921"/>
            </a:xfrm>
            <a:custGeom>
              <a:avLst/>
              <a:gdLst/>
              <a:ahLst/>
              <a:cxnLst/>
              <a:rect l="l" t="t" r="r" b="b"/>
              <a:pathLst>
                <a:path w="553" h="247" fill="none" extrusionOk="0">
                  <a:moveTo>
                    <a:pt x="553" y="1"/>
                  </a:moveTo>
                  <a:lnTo>
                    <a:pt x="1" y="246"/>
                  </a:lnTo>
                </a:path>
              </a:pathLst>
            </a:custGeom>
            <a:solidFill>
              <a:srgbClr val="6E63B4"/>
            </a:solidFill>
            <a:ln w="3650"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940;p36">
              <a:extLst>
                <a:ext uri="{FF2B5EF4-FFF2-40B4-BE49-F238E27FC236}">
                  <a16:creationId xmlns:a16="http://schemas.microsoft.com/office/drawing/2014/main" id="{3209DCEB-46FE-7F2A-19E4-3701FE188844}"/>
                </a:ext>
              </a:extLst>
            </p:cNvPr>
            <p:cNvSpPr/>
            <p:nvPr/>
          </p:nvSpPr>
          <p:spPr>
            <a:xfrm>
              <a:off x="1559342" y="4528266"/>
              <a:ext cx="51829" cy="63366"/>
            </a:xfrm>
            <a:custGeom>
              <a:avLst/>
              <a:gdLst/>
              <a:ahLst/>
              <a:cxnLst/>
              <a:rect l="l" t="t" r="r" b="b"/>
              <a:pathLst>
                <a:path w="584" h="714" extrusionOk="0">
                  <a:moveTo>
                    <a:pt x="553" y="1"/>
                  </a:moveTo>
                  <a:lnTo>
                    <a:pt x="1" y="246"/>
                  </a:lnTo>
                  <a:lnTo>
                    <a:pt x="583" y="714"/>
                  </a:lnTo>
                  <a:lnTo>
                    <a:pt x="553" y="1"/>
                  </a:lnTo>
                  <a:close/>
                </a:path>
              </a:pathLst>
            </a:custGeom>
            <a:solidFill>
              <a:srgbClr val="6E63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941;p36">
              <a:extLst>
                <a:ext uri="{FF2B5EF4-FFF2-40B4-BE49-F238E27FC236}">
                  <a16:creationId xmlns:a16="http://schemas.microsoft.com/office/drawing/2014/main" id="{131A16A0-AF8B-8D1B-CDB6-4339C93009F6}"/>
                </a:ext>
              </a:extLst>
            </p:cNvPr>
            <p:cNvSpPr/>
            <p:nvPr/>
          </p:nvSpPr>
          <p:spPr>
            <a:xfrm>
              <a:off x="1587919" y="4563676"/>
              <a:ext cx="23252" cy="27955"/>
            </a:xfrm>
            <a:custGeom>
              <a:avLst/>
              <a:gdLst/>
              <a:ahLst/>
              <a:cxnLst/>
              <a:rect l="l" t="t" r="r" b="b"/>
              <a:pathLst>
                <a:path w="262" h="315" extrusionOk="0">
                  <a:moveTo>
                    <a:pt x="246" y="1"/>
                  </a:moveTo>
                  <a:lnTo>
                    <a:pt x="1" y="108"/>
                  </a:lnTo>
                  <a:lnTo>
                    <a:pt x="261" y="315"/>
                  </a:lnTo>
                  <a:lnTo>
                    <a:pt x="246" y="1"/>
                  </a:lnTo>
                  <a:close/>
                </a:path>
              </a:pathLst>
            </a:custGeom>
            <a:solidFill>
              <a:srgbClr val="0606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942;p36">
              <a:extLst>
                <a:ext uri="{FF2B5EF4-FFF2-40B4-BE49-F238E27FC236}">
                  <a16:creationId xmlns:a16="http://schemas.microsoft.com/office/drawing/2014/main" id="{75FC0ACF-ED78-2C81-A706-4883CC01F72D}"/>
                </a:ext>
              </a:extLst>
            </p:cNvPr>
            <p:cNvSpPr/>
            <p:nvPr/>
          </p:nvSpPr>
          <p:spPr>
            <a:xfrm>
              <a:off x="1054546" y="4211881"/>
              <a:ext cx="515090" cy="244411"/>
            </a:xfrm>
            <a:custGeom>
              <a:avLst/>
              <a:gdLst/>
              <a:ahLst/>
              <a:cxnLst/>
              <a:rect l="l" t="t" r="r" b="b"/>
              <a:pathLst>
                <a:path w="5804" h="2754" extrusionOk="0">
                  <a:moveTo>
                    <a:pt x="2036" y="1"/>
                  </a:moveTo>
                  <a:cubicBezTo>
                    <a:pt x="2009" y="1"/>
                    <a:pt x="1982" y="1"/>
                    <a:pt x="1955" y="1"/>
                  </a:cubicBezTo>
                  <a:cubicBezTo>
                    <a:pt x="1626" y="17"/>
                    <a:pt x="1219" y="109"/>
                    <a:pt x="959" y="308"/>
                  </a:cubicBezTo>
                  <a:cubicBezTo>
                    <a:pt x="637" y="553"/>
                    <a:pt x="315" y="814"/>
                    <a:pt x="1" y="1082"/>
                  </a:cubicBezTo>
                  <a:lnTo>
                    <a:pt x="1909" y="1741"/>
                  </a:lnTo>
                  <a:cubicBezTo>
                    <a:pt x="2094" y="1692"/>
                    <a:pt x="2285" y="1666"/>
                    <a:pt x="2475" y="1666"/>
                  </a:cubicBezTo>
                  <a:cubicBezTo>
                    <a:pt x="2781" y="1666"/>
                    <a:pt x="3087" y="1732"/>
                    <a:pt x="3366" y="1864"/>
                  </a:cubicBezTo>
                  <a:cubicBezTo>
                    <a:pt x="3504" y="1933"/>
                    <a:pt x="3626" y="2017"/>
                    <a:pt x="3749" y="2102"/>
                  </a:cubicBezTo>
                  <a:cubicBezTo>
                    <a:pt x="4168" y="2390"/>
                    <a:pt x="4545" y="2753"/>
                    <a:pt x="5071" y="2753"/>
                  </a:cubicBezTo>
                  <a:cubicBezTo>
                    <a:pt x="5132" y="2753"/>
                    <a:pt x="5194" y="2748"/>
                    <a:pt x="5259" y="2738"/>
                  </a:cubicBezTo>
                  <a:cubicBezTo>
                    <a:pt x="5420" y="2700"/>
                    <a:pt x="5558" y="2615"/>
                    <a:pt x="5666" y="2493"/>
                  </a:cubicBezTo>
                  <a:cubicBezTo>
                    <a:pt x="5804" y="2309"/>
                    <a:pt x="5635" y="2094"/>
                    <a:pt x="5505" y="1994"/>
                  </a:cubicBezTo>
                  <a:cubicBezTo>
                    <a:pt x="5259" y="1780"/>
                    <a:pt x="5075" y="1397"/>
                    <a:pt x="4899" y="1182"/>
                  </a:cubicBezTo>
                  <a:cubicBezTo>
                    <a:pt x="4592" y="799"/>
                    <a:pt x="4385" y="592"/>
                    <a:pt x="3895" y="431"/>
                  </a:cubicBezTo>
                  <a:cubicBezTo>
                    <a:pt x="3619" y="339"/>
                    <a:pt x="3366" y="208"/>
                    <a:pt x="3082" y="147"/>
                  </a:cubicBezTo>
                  <a:cubicBezTo>
                    <a:pt x="2740" y="47"/>
                    <a:pt x="2385" y="1"/>
                    <a:pt x="2036" y="1"/>
                  </a:cubicBezTo>
                  <a:close/>
                </a:path>
              </a:pathLst>
            </a:custGeom>
            <a:solidFill>
              <a:srgbClr val="E6B8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943;p36">
              <a:extLst>
                <a:ext uri="{FF2B5EF4-FFF2-40B4-BE49-F238E27FC236}">
                  <a16:creationId xmlns:a16="http://schemas.microsoft.com/office/drawing/2014/main" id="{652FAF88-CA3B-748A-85FC-66566AD1EF98}"/>
                </a:ext>
              </a:extLst>
            </p:cNvPr>
            <p:cNvSpPr/>
            <p:nvPr/>
          </p:nvSpPr>
          <p:spPr>
            <a:xfrm>
              <a:off x="905539" y="4224927"/>
              <a:ext cx="549791" cy="429982"/>
            </a:xfrm>
            <a:custGeom>
              <a:avLst/>
              <a:gdLst/>
              <a:ahLst/>
              <a:cxnLst/>
              <a:rect l="l" t="t" r="r" b="b"/>
              <a:pathLst>
                <a:path w="6195" h="4845" extrusionOk="0">
                  <a:moveTo>
                    <a:pt x="3458" y="0"/>
                  </a:moveTo>
                  <a:cubicBezTo>
                    <a:pt x="3269" y="0"/>
                    <a:pt x="3069" y="42"/>
                    <a:pt x="2852" y="138"/>
                  </a:cubicBezTo>
                  <a:cubicBezTo>
                    <a:pt x="2385" y="345"/>
                    <a:pt x="1273" y="1265"/>
                    <a:pt x="875" y="1564"/>
                  </a:cubicBezTo>
                  <a:cubicBezTo>
                    <a:pt x="438" y="1893"/>
                    <a:pt x="70" y="2361"/>
                    <a:pt x="47" y="2882"/>
                  </a:cubicBezTo>
                  <a:cubicBezTo>
                    <a:pt x="1" y="3772"/>
                    <a:pt x="821" y="4845"/>
                    <a:pt x="1841" y="4845"/>
                  </a:cubicBezTo>
                  <a:lnTo>
                    <a:pt x="4340" y="4845"/>
                  </a:lnTo>
                  <a:cubicBezTo>
                    <a:pt x="4554" y="4829"/>
                    <a:pt x="4754" y="4760"/>
                    <a:pt x="4938" y="4653"/>
                  </a:cubicBezTo>
                  <a:cubicBezTo>
                    <a:pt x="5206" y="4408"/>
                    <a:pt x="5206" y="4247"/>
                    <a:pt x="5137" y="4155"/>
                  </a:cubicBezTo>
                  <a:cubicBezTo>
                    <a:pt x="5405" y="4140"/>
                    <a:pt x="5643" y="3986"/>
                    <a:pt x="5765" y="3756"/>
                  </a:cubicBezTo>
                  <a:cubicBezTo>
                    <a:pt x="5888" y="3557"/>
                    <a:pt x="5850" y="3296"/>
                    <a:pt x="5666" y="3151"/>
                  </a:cubicBezTo>
                  <a:cubicBezTo>
                    <a:pt x="5980" y="3151"/>
                    <a:pt x="6195" y="2752"/>
                    <a:pt x="6141" y="2415"/>
                  </a:cubicBezTo>
                  <a:cubicBezTo>
                    <a:pt x="6095" y="2070"/>
                    <a:pt x="5865" y="1794"/>
                    <a:pt x="5635" y="1564"/>
                  </a:cubicBezTo>
                  <a:cubicBezTo>
                    <a:pt x="4919" y="867"/>
                    <a:pt x="4311" y="0"/>
                    <a:pt x="3458" y="0"/>
                  </a:cubicBezTo>
                  <a:close/>
                </a:path>
              </a:pathLst>
            </a:custGeom>
            <a:solidFill>
              <a:srgbClr val="E6B8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944;p36">
              <a:extLst>
                <a:ext uri="{FF2B5EF4-FFF2-40B4-BE49-F238E27FC236}">
                  <a16:creationId xmlns:a16="http://schemas.microsoft.com/office/drawing/2014/main" id="{C09281C1-0514-2199-DB32-A0CFCCA66D5C}"/>
                </a:ext>
              </a:extLst>
            </p:cNvPr>
            <p:cNvSpPr/>
            <p:nvPr/>
          </p:nvSpPr>
          <p:spPr>
            <a:xfrm>
              <a:off x="1238254" y="4550098"/>
              <a:ext cx="123892" cy="45616"/>
            </a:xfrm>
            <a:custGeom>
              <a:avLst/>
              <a:gdLst/>
              <a:ahLst/>
              <a:cxnLst/>
              <a:rect l="l" t="t" r="r" b="b"/>
              <a:pathLst>
                <a:path w="1396" h="514" fill="none" extrusionOk="0">
                  <a:moveTo>
                    <a:pt x="1395" y="514"/>
                  </a:moveTo>
                  <a:cubicBezTo>
                    <a:pt x="1319" y="445"/>
                    <a:pt x="1242" y="384"/>
                    <a:pt x="1166" y="330"/>
                  </a:cubicBezTo>
                  <a:cubicBezTo>
                    <a:pt x="1097" y="284"/>
                    <a:pt x="1028" y="246"/>
                    <a:pt x="959" y="207"/>
                  </a:cubicBezTo>
                  <a:cubicBezTo>
                    <a:pt x="667" y="69"/>
                    <a:pt x="330" y="31"/>
                    <a:pt x="0"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945;p36">
              <a:extLst>
                <a:ext uri="{FF2B5EF4-FFF2-40B4-BE49-F238E27FC236}">
                  <a16:creationId xmlns:a16="http://schemas.microsoft.com/office/drawing/2014/main" id="{5B26A8FF-F7D1-0025-5888-B1BAA90ED371}"/>
                </a:ext>
              </a:extLst>
            </p:cNvPr>
            <p:cNvSpPr/>
            <p:nvPr/>
          </p:nvSpPr>
          <p:spPr>
            <a:xfrm>
              <a:off x="1244998" y="4443246"/>
              <a:ext cx="169508" cy="64076"/>
            </a:xfrm>
            <a:custGeom>
              <a:avLst/>
              <a:gdLst/>
              <a:ahLst/>
              <a:cxnLst/>
              <a:rect l="l" t="t" r="r" b="b"/>
              <a:pathLst>
                <a:path w="1910" h="722" fill="none" extrusionOk="0">
                  <a:moveTo>
                    <a:pt x="1910" y="721"/>
                  </a:moveTo>
                  <a:cubicBezTo>
                    <a:pt x="1818" y="660"/>
                    <a:pt x="1733" y="591"/>
                    <a:pt x="1657" y="522"/>
                  </a:cubicBezTo>
                  <a:cubicBezTo>
                    <a:pt x="1503" y="407"/>
                    <a:pt x="1335" y="315"/>
                    <a:pt x="1159" y="254"/>
                  </a:cubicBezTo>
                  <a:lnTo>
                    <a:pt x="752" y="131"/>
                  </a:lnTo>
                  <a:cubicBezTo>
                    <a:pt x="515" y="39"/>
                    <a:pt x="262" y="1"/>
                    <a:pt x="1"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946;p36">
              <a:extLst>
                <a:ext uri="{FF2B5EF4-FFF2-40B4-BE49-F238E27FC236}">
                  <a16:creationId xmlns:a16="http://schemas.microsoft.com/office/drawing/2014/main" id="{555A8488-4227-664B-3EB9-CD03B0D1DCCA}"/>
                </a:ext>
              </a:extLst>
            </p:cNvPr>
            <p:cNvSpPr/>
            <p:nvPr/>
          </p:nvSpPr>
          <p:spPr>
            <a:xfrm>
              <a:off x="1249081" y="4307906"/>
              <a:ext cx="203587" cy="142972"/>
            </a:xfrm>
            <a:custGeom>
              <a:avLst/>
              <a:gdLst/>
              <a:ahLst/>
              <a:cxnLst/>
              <a:rect l="l" t="t" r="r" b="b"/>
              <a:pathLst>
                <a:path w="2294" h="1611" fill="none" extrusionOk="0">
                  <a:moveTo>
                    <a:pt x="1" y="0"/>
                  </a:moveTo>
                  <a:cubicBezTo>
                    <a:pt x="292" y="8"/>
                    <a:pt x="576" y="62"/>
                    <a:pt x="852" y="154"/>
                  </a:cubicBezTo>
                  <a:cubicBezTo>
                    <a:pt x="998" y="215"/>
                    <a:pt x="1136" y="299"/>
                    <a:pt x="1266" y="391"/>
                  </a:cubicBezTo>
                  <a:cubicBezTo>
                    <a:pt x="1480" y="537"/>
                    <a:pt x="1680" y="698"/>
                    <a:pt x="1864" y="874"/>
                  </a:cubicBezTo>
                  <a:cubicBezTo>
                    <a:pt x="2025" y="1035"/>
                    <a:pt x="2201" y="1158"/>
                    <a:pt x="2255" y="1380"/>
                  </a:cubicBezTo>
                  <a:cubicBezTo>
                    <a:pt x="2278" y="1457"/>
                    <a:pt x="2285" y="1533"/>
                    <a:pt x="2293" y="161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947;p36">
              <a:extLst>
                <a:ext uri="{FF2B5EF4-FFF2-40B4-BE49-F238E27FC236}">
                  <a16:creationId xmlns:a16="http://schemas.microsoft.com/office/drawing/2014/main" id="{47EBFD3B-8967-8514-8295-38D04AC545CD}"/>
                </a:ext>
              </a:extLst>
            </p:cNvPr>
            <p:cNvSpPr/>
            <p:nvPr/>
          </p:nvSpPr>
          <p:spPr>
            <a:xfrm>
              <a:off x="1476363" y="4365680"/>
              <a:ext cx="76944" cy="57242"/>
            </a:xfrm>
            <a:custGeom>
              <a:avLst/>
              <a:gdLst/>
              <a:ahLst/>
              <a:cxnLst/>
              <a:rect l="l" t="t" r="r" b="b"/>
              <a:pathLst>
                <a:path w="867" h="645" fill="none" extrusionOk="0">
                  <a:moveTo>
                    <a:pt x="522" y="1"/>
                  </a:moveTo>
                  <a:lnTo>
                    <a:pt x="192" y="123"/>
                  </a:lnTo>
                  <a:cubicBezTo>
                    <a:pt x="138" y="131"/>
                    <a:pt x="85" y="162"/>
                    <a:pt x="46" y="200"/>
                  </a:cubicBezTo>
                  <a:cubicBezTo>
                    <a:pt x="16" y="246"/>
                    <a:pt x="0" y="300"/>
                    <a:pt x="8" y="353"/>
                  </a:cubicBezTo>
                  <a:cubicBezTo>
                    <a:pt x="16" y="507"/>
                    <a:pt x="138" y="629"/>
                    <a:pt x="292" y="645"/>
                  </a:cubicBezTo>
                  <a:cubicBezTo>
                    <a:pt x="338" y="645"/>
                    <a:pt x="384" y="637"/>
                    <a:pt x="430" y="622"/>
                  </a:cubicBezTo>
                  <a:cubicBezTo>
                    <a:pt x="591" y="583"/>
                    <a:pt x="736" y="507"/>
                    <a:pt x="867" y="40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948;p36">
              <a:extLst>
                <a:ext uri="{FF2B5EF4-FFF2-40B4-BE49-F238E27FC236}">
                  <a16:creationId xmlns:a16="http://schemas.microsoft.com/office/drawing/2014/main" id="{19C4BCBE-E679-0E35-708F-CD6CAFB88FA3}"/>
                </a:ext>
              </a:extLst>
            </p:cNvPr>
            <p:cNvSpPr/>
            <p:nvPr/>
          </p:nvSpPr>
          <p:spPr>
            <a:xfrm>
              <a:off x="958610" y="4542554"/>
              <a:ext cx="53160" cy="98066"/>
            </a:xfrm>
            <a:custGeom>
              <a:avLst/>
              <a:gdLst/>
              <a:ahLst/>
              <a:cxnLst/>
              <a:rect l="l" t="t" r="r" b="b"/>
              <a:pathLst>
                <a:path w="599" h="1105" fill="none" extrusionOk="0">
                  <a:moveTo>
                    <a:pt x="599" y="1105"/>
                  </a:moveTo>
                  <a:cubicBezTo>
                    <a:pt x="223" y="867"/>
                    <a:pt x="1" y="446"/>
                    <a:pt x="8"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949;p36">
              <a:extLst>
                <a:ext uri="{FF2B5EF4-FFF2-40B4-BE49-F238E27FC236}">
                  <a16:creationId xmlns:a16="http://schemas.microsoft.com/office/drawing/2014/main" id="{CFFC1E90-BCF4-CB04-A03C-CA99D280D810}"/>
                </a:ext>
              </a:extLst>
            </p:cNvPr>
            <p:cNvSpPr/>
            <p:nvPr/>
          </p:nvSpPr>
          <p:spPr>
            <a:xfrm>
              <a:off x="975650" y="4264331"/>
              <a:ext cx="128684" cy="136139"/>
            </a:xfrm>
            <a:custGeom>
              <a:avLst/>
              <a:gdLst/>
              <a:ahLst/>
              <a:cxnLst/>
              <a:rect l="l" t="t" r="r" b="b"/>
              <a:pathLst>
                <a:path w="1450" h="1534" fill="none" extrusionOk="0">
                  <a:moveTo>
                    <a:pt x="0" y="1534"/>
                  </a:moveTo>
                  <a:cubicBezTo>
                    <a:pt x="422" y="974"/>
                    <a:pt x="913" y="461"/>
                    <a:pt x="1449"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950;p36">
              <a:extLst>
                <a:ext uri="{FF2B5EF4-FFF2-40B4-BE49-F238E27FC236}">
                  <a16:creationId xmlns:a16="http://schemas.microsoft.com/office/drawing/2014/main" id="{FEA6DA4F-4295-EA45-6583-C706C7D70B75}"/>
                </a:ext>
              </a:extLst>
            </p:cNvPr>
            <p:cNvSpPr/>
            <p:nvPr/>
          </p:nvSpPr>
          <p:spPr>
            <a:xfrm>
              <a:off x="895333" y="4591631"/>
              <a:ext cx="2077845" cy="176253"/>
            </a:xfrm>
            <a:custGeom>
              <a:avLst/>
              <a:gdLst/>
              <a:ahLst/>
              <a:cxnLst/>
              <a:rect l="l" t="t" r="r" b="b"/>
              <a:pathLst>
                <a:path w="23413" h="1986" extrusionOk="0">
                  <a:moveTo>
                    <a:pt x="8435" y="0"/>
                  </a:moveTo>
                  <a:cubicBezTo>
                    <a:pt x="6418" y="0"/>
                    <a:pt x="1" y="851"/>
                    <a:pt x="1" y="851"/>
                  </a:cubicBezTo>
                  <a:lnTo>
                    <a:pt x="1" y="1985"/>
                  </a:lnTo>
                  <a:lnTo>
                    <a:pt x="23412" y="1985"/>
                  </a:lnTo>
                  <a:lnTo>
                    <a:pt x="23412" y="851"/>
                  </a:lnTo>
                  <a:cubicBezTo>
                    <a:pt x="23412" y="851"/>
                    <a:pt x="16988" y="0"/>
                    <a:pt x="14970" y="0"/>
                  </a:cubicBezTo>
                  <a:cubicBezTo>
                    <a:pt x="14863" y="0"/>
                    <a:pt x="14769" y="3"/>
                    <a:pt x="14688" y="8"/>
                  </a:cubicBezTo>
                  <a:cubicBezTo>
                    <a:pt x="12174" y="153"/>
                    <a:pt x="11699" y="1479"/>
                    <a:pt x="11699" y="1479"/>
                  </a:cubicBezTo>
                  <a:cubicBezTo>
                    <a:pt x="11699" y="1479"/>
                    <a:pt x="11231" y="153"/>
                    <a:pt x="8717" y="8"/>
                  </a:cubicBezTo>
                  <a:cubicBezTo>
                    <a:pt x="8636" y="3"/>
                    <a:pt x="8542" y="0"/>
                    <a:pt x="843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951;p36">
              <a:extLst>
                <a:ext uri="{FF2B5EF4-FFF2-40B4-BE49-F238E27FC236}">
                  <a16:creationId xmlns:a16="http://schemas.microsoft.com/office/drawing/2014/main" id="{FBB3863A-0213-0DA7-A93B-59DCDE8F9C40}"/>
                </a:ext>
              </a:extLst>
            </p:cNvPr>
            <p:cNvSpPr/>
            <p:nvPr/>
          </p:nvSpPr>
          <p:spPr>
            <a:xfrm>
              <a:off x="895333" y="4637159"/>
              <a:ext cx="2077845" cy="91232"/>
            </a:xfrm>
            <a:custGeom>
              <a:avLst/>
              <a:gdLst/>
              <a:ahLst/>
              <a:cxnLst/>
              <a:rect l="l" t="t" r="r" b="b"/>
              <a:pathLst>
                <a:path w="23413" h="1028" fill="none" extrusionOk="0">
                  <a:moveTo>
                    <a:pt x="23412" y="621"/>
                  </a:moveTo>
                  <a:cubicBezTo>
                    <a:pt x="23412" y="621"/>
                    <a:pt x="16291" y="0"/>
                    <a:pt x="14688" y="62"/>
                  </a:cubicBezTo>
                  <a:cubicBezTo>
                    <a:pt x="12174" y="161"/>
                    <a:pt x="11706" y="1028"/>
                    <a:pt x="11706" y="1028"/>
                  </a:cubicBezTo>
                  <a:cubicBezTo>
                    <a:pt x="11706" y="1028"/>
                    <a:pt x="11239" y="161"/>
                    <a:pt x="8724" y="62"/>
                  </a:cubicBezTo>
                  <a:cubicBezTo>
                    <a:pt x="7115" y="0"/>
                    <a:pt x="1" y="621"/>
                    <a:pt x="1" y="62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952;p36">
              <a:extLst>
                <a:ext uri="{FF2B5EF4-FFF2-40B4-BE49-F238E27FC236}">
                  <a16:creationId xmlns:a16="http://schemas.microsoft.com/office/drawing/2014/main" id="{3562102F-8659-1956-9006-4920B51A3900}"/>
                </a:ext>
              </a:extLst>
            </p:cNvPr>
            <p:cNvSpPr/>
            <p:nvPr/>
          </p:nvSpPr>
          <p:spPr>
            <a:xfrm>
              <a:off x="895333" y="4681355"/>
              <a:ext cx="2077845" cy="61325"/>
            </a:xfrm>
            <a:custGeom>
              <a:avLst/>
              <a:gdLst/>
              <a:ahLst/>
              <a:cxnLst/>
              <a:rect l="l" t="t" r="r" b="b"/>
              <a:pathLst>
                <a:path w="23413" h="691" fill="none" extrusionOk="0">
                  <a:moveTo>
                    <a:pt x="23412" y="338"/>
                  </a:moveTo>
                  <a:cubicBezTo>
                    <a:pt x="23412" y="338"/>
                    <a:pt x="16291" y="1"/>
                    <a:pt x="14688" y="31"/>
                  </a:cubicBezTo>
                  <a:cubicBezTo>
                    <a:pt x="12174" y="85"/>
                    <a:pt x="11706" y="691"/>
                    <a:pt x="11706" y="691"/>
                  </a:cubicBezTo>
                  <a:cubicBezTo>
                    <a:pt x="11706" y="691"/>
                    <a:pt x="11239" y="85"/>
                    <a:pt x="8724" y="31"/>
                  </a:cubicBezTo>
                  <a:cubicBezTo>
                    <a:pt x="7115" y="1"/>
                    <a:pt x="1" y="338"/>
                    <a:pt x="1" y="3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953;p36">
              <a:extLst>
                <a:ext uri="{FF2B5EF4-FFF2-40B4-BE49-F238E27FC236}">
                  <a16:creationId xmlns:a16="http://schemas.microsoft.com/office/drawing/2014/main" id="{BF0E147C-A4A5-A378-F4AC-CA1D8E50E145}"/>
                </a:ext>
              </a:extLst>
            </p:cNvPr>
            <p:cNvSpPr/>
            <p:nvPr/>
          </p:nvSpPr>
          <p:spPr>
            <a:xfrm>
              <a:off x="2236929" y="4275158"/>
              <a:ext cx="740953" cy="377798"/>
            </a:xfrm>
            <a:custGeom>
              <a:avLst/>
              <a:gdLst/>
              <a:ahLst/>
              <a:cxnLst/>
              <a:rect l="l" t="t" r="r" b="b"/>
              <a:pathLst>
                <a:path w="8349" h="4257" extrusionOk="0">
                  <a:moveTo>
                    <a:pt x="3820" y="0"/>
                  </a:moveTo>
                  <a:cubicBezTo>
                    <a:pt x="3551" y="0"/>
                    <a:pt x="3283" y="21"/>
                    <a:pt x="3021" y="63"/>
                  </a:cubicBezTo>
                  <a:cubicBezTo>
                    <a:pt x="2323" y="193"/>
                    <a:pt x="1802" y="676"/>
                    <a:pt x="1411" y="1266"/>
                  </a:cubicBezTo>
                  <a:cubicBezTo>
                    <a:pt x="1013" y="1879"/>
                    <a:pt x="783" y="2646"/>
                    <a:pt x="292" y="3183"/>
                  </a:cubicBezTo>
                  <a:cubicBezTo>
                    <a:pt x="162" y="3328"/>
                    <a:pt x="1" y="3459"/>
                    <a:pt x="31" y="3673"/>
                  </a:cubicBezTo>
                  <a:cubicBezTo>
                    <a:pt x="54" y="3811"/>
                    <a:pt x="139" y="3934"/>
                    <a:pt x="269" y="3987"/>
                  </a:cubicBezTo>
                  <a:cubicBezTo>
                    <a:pt x="384" y="4041"/>
                    <a:pt x="501" y="4065"/>
                    <a:pt x="618" y="4065"/>
                  </a:cubicBezTo>
                  <a:cubicBezTo>
                    <a:pt x="967" y="4065"/>
                    <a:pt x="1308" y="3850"/>
                    <a:pt x="1549" y="3574"/>
                  </a:cubicBezTo>
                  <a:cubicBezTo>
                    <a:pt x="1647" y="3463"/>
                    <a:pt x="1733" y="3344"/>
                    <a:pt x="1813" y="3220"/>
                  </a:cubicBezTo>
                  <a:lnTo>
                    <a:pt x="1813" y="3220"/>
                  </a:lnTo>
                  <a:cubicBezTo>
                    <a:pt x="1821" y="3407"/>
                    <a:pt x="1869" y="3578"/>
                    <a:pt x="1978" y="3712"/>
                  </a:cubicBezTo>
                  <a:cubicBezTo>
                    <a:pt x="2057" y="3810"/>
                    <a:pt x="2197" y="3855"/>
                    <a:pt x="2342" y="3855"/>
                  </a:cubicBezTo>
                  <a:cubicBezTo>
                    <a:pt x="2537" y="3855"/>
                    <a:pt x="2742" y="3775"/>
                    <a:pt x="2829" y="3635"/>
                  </a:cubicBezTo>
                  <a:cubicBezTo>
                    <a:pt x="2868" y="3903"/>
                    <a:pt x="3082" y="4110"/>
                    <a:pt x="3351" y="4141"/>
                  </a:cubicBezTo>
                  <a:cubicBezTo>
                    <a:pt x="3371" y="4142"/>
                    <a:pt x="3391" y="4142"/>
                    <a:pt x="3412" y="4142"/>
                  </a:cubicBezTo>
                  <a:cubicBezTo>
                    <a:pt x="3674" y="4142"/>
                    <a:pt x="3926" y="4051"/>
                    <a:pt x="4133" y="3880"/>
                  </a:cubicBezTo>
                  <a:cubicBezTo>
                    <a:pt x="4263" y="4095"/>
                    <a:pt x="4516" y="4095"/>
                    <a:pt x="4746" y="4141"/>
                  </a:cubicBezTo>
                  <a:cubicBezTo>
                    <a:pt x="4788" y="4149"/>
                    <a:pt x="4831" y="4152"/>
                    <a:pt x="4875" y="4152"/>
                  </a:cubicBezTo>
                  <a:cubicBezTo>
                    <a:pt x="5207" y="4152"/>
                    <a:pt x="5566" y="3949"/>
                    <a:pt x="5566" y="3949"/>
                  </a:cubicBezTo>
                  <a:cubicBezTo>
                    <a:pt x="5796" y="4072"/>
                    <a:pt x="6034" y="4171"/>
                    <a:pt x="6287" y="4240"/>
                  </a:cubicBezTo>
                  <a:cubicBezTo>
                    <a:pt x="6322" y="4251"/>
                    <a:pt x="6360" y="4256"/>
                    <a:pt x="6399" y="4256"/>
                  </a:cubicBezTo>
                  <a:cubicBezTo>
                    <a:pt x="6749" y="4256"/>
                    <a:pt x="7212" y="3869"/>
                    <a:pt x="7260" y="3842"/>
                  </a:cubicBezTo>
                  <a:cubicBezTo>
                    <a:pt x="7314" y="3819"/>
                    <a:pt x="7666" y="3827"/>
                    <a:pt x="7866" y="3758"/>
                  </a:cubicBezTo>
                  <a:cubicBezTo>
                    <a:pt x="8349" y="3236"/>
                    <a:pt x="8295" y="2914"/>
                    <a:pt x="8211" y="2523"/>
                  </a:cubicBezTo>
                  <a:cubicBezTo>
                    <a:pt x="8126" y="2132"/>
                    <a:pt x="7958" y="1764"/>
                    <a:pt x="7735" y="1435"/>
                  </a:cubicBezTo>
                  <a:cubicBezTo>
                    <a:pt x="7536" y="1113"/>
                    <a:pt x="7283" y="845"/>
                    <a:pt x="6977" y="630"/>
                  </a:cubicBezTo>
                  <a:cubicBezTo>
                    <a:pt x="6632" y="408"/>
                    <a:pt x="6279" y="423"/>
                    <a:pt x="5911" y="308"/>
                  </a:cubicBezTo>
                  <a:cubicBezTo>
                    <a:pt x="5497" y="193"/>
                    <a:pt x="5083" y="116"/>
                    <a:pt x="4654" y="70"/>
                  </a:cubicBezTo>
                  <a:cubicBezTo>
                    <a:pt x="4380" y="23"/>
                    <a:pt x="4100" y="0"/>
                    <a:pt x="3820" y="0"/>
                  </a:cubicBezTo>
                  <a:close/>
                </a:path>
              </a:pathLst>
            </a:custGeom>
            <a:solidFill>
              <a:srgbClr val="E6B8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954;p36">
              <a:extLst>
                <a:ext uri="{FF2B5EF4-FFF2-40B4-BE49-F238E27FC236}">
                  <a16:creationId xmlns:a16="http://schemas.microsoft.com/office/drawing/2014/main" id="{044A25C7-9EFF-159D-D0B6-53EA0F2DBB8D}"/>
                </a:ext>
              </a:extLst>
            </p:cNvPr>
            <p:cNvSpPr/>
            <p:nvPr/>
          </p:nvSpPr>
          <p:spPr>
            <a:xfrm>
              <a:off x="2484624" y="4439163"/>
              <a:ext cx="112976" cy="170218"/>
            </a:xfrm>
            <a:custGeom>
              <a:avLst/>
              <a:gdLst/>
              <a:ahLst/>
              <a:cxnLst/>
              <a:rect l="l" t="t" r="r" b="b"/>
              <a:pathLst>
                <a:path w="1273" h="1918" fill="none" extrusionOk="0">
                  <a:moveTo>
                    <a:pt x="0" y="1917"/>
                  </a:moveTo>
                  <a:cubicBezTo>
                    <a:pt x="222" y="1166"/>
                    <a:pt x="667" y="499"/>
                    <a:pt x="1273"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955;p36">
              <a:extLst>
                <a:ext uri="{FF2B5EF4-FFF2-40B4-BE49-F238E27FC236}">
                  <a16:creationId xmlns:a16="http://schemas.microsoft.com/office/drawing/2014/main" id="{73A8F5D2-9E8B-A385-5A15-8ED7975DE2C5}"/>
                </a:ext>
              </a:extLst>
            </p:cNvPr>
            <p:cNvSpPr/>
            <p:nvPr/>
          </p:nvSpPr>
          <p:spPr>
            <a:xfrm>
              <a:off x="2603634" y="4519480"/>
              <a:ext cx="76323" cy="112354"/>
            </a:xfrm>
            <a:custGeom>
              <a:avLst/>
              <a:gdLst/>
              <a:ahLst/>
              <a:cxnLst/>
              <a:rect l="l" t="t" r="r" b="b"/>
              <a:pathLst>
                <a:path w="860" h="1266" fill="none" extrusionOk="0">
                  <a:moveTo>
                    <a:pt x="1" y="1265"/>
                  </a:moveTo>
                  <a:cubicBezTo>
                    <a:pt x="108" y="752"/>
                    <a:pt x="422" y="299"/>
                    <a:pt x="85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956;p36">
              <a:extLst>
                <a:ext uri="{FF2B5EF4-FFF2-40B4-BE49-F238E27FC236}">
                  <a16:creationId xmlns:a16="http://schemas.microsoft.com/office/drawing/2014/main" id="{B8BEB41F-3FF5-90E2-91C0-96E8D8FFFDF3}"/>
                </a:ext>
              </a:extLst>
            </p:cNvPr>
            <p:cNvSpPr/>
            <p:nvPr/>
          </p:nvSpPr>
          <p:spPr>
            <a:xfrm>
              <a:off x="2396142" y="4355474"/>
              <a:ext cx="99397" cy="210332"/>
            </a:xfrm>
            <a:custGeom>
              <a:avLst/>
              <a:gdLst/>
              <a:ahLst/>
              <a:cxnLst/>
              <a:rect l="l" t="t" r="r" b="b"/>
              <a:pathLst>
                <a:path w="1120" h="2370" fill="none" extrusionOk="0">
                  <a:moveTo>
                    <a:pt x="39" y="2370"/>
                  </a:moveTo>
                  <a:cubicBezTo>
                    <a:pt x="0" y="1940"/>
                    <a:pt x="69" y="1511"/>
                    <a:pt x="246" y="1112"/>
                  </a:cubicBezTo>
                  <a:cubicBezTo>
                    <a:pt x="430" y="668"/>
                    <a:pt x="736" y="284"/>
                    <a:pt x="1120"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957;p36">
              <a:extLst>
                <a:ext uri="{FF2B5EF4-FFF2-40B4-BE49-F238E27FC236}">
                  <a16:creationId xmlns:a16="http://schemas.microsoft.com/office/drawing/2014/main" id="{F5B78136-A5C3-DB18-1B01-E498F8C1D6A6}"/>
                </a:ext>
              </a:extLst>
            </p:cNvPr>
            <p:cNvSpPr/>
            <p:nvPr/>
          </p:nvSpPr>
          <p:spPr>
            <a:xfrm>
              <a:off x="2248555" y="4533058"/>
              <a:ext cx="73483" cy="71530"/>
            </a:xfrm>
            <a:custGeom>
              <a:avLst/>
              <a:gdLst/>
              <a:ahLst/>
              <a:cxnLst/>
              <a:rect l="l" t="t" r="r" b="b"/>
              <a:pathLst>
                <a:path w="828" h="806" fill="none" extrusionOk="0">
                  <a:moveTo>
                    <a:pt x="0" y="468"/>
                  </a:moveTo>
                  <a:cubicBezTo>
                    <a:pt x="77" y="583"/>
                    <a:pt x="192" y="683"/>
                    <a:pt x="322" y="744"/>
                  </a:cubicBezTo>
                  <a:cubicBezTo>
                    <a:pt x="483" y="806"/>
                    <a:pt x="675" y="683"/>
                    <a:pt x="759" y="537"/>
                  </a:cubicBezTo>
                  <a:cubicBezTo>
                    <a:pt x="828" y="445"/>
                    <a:pt x="813" y="315"/>
                    <a:pt x="721" y="238"/>
                  </a:cubicBezTo>
                  <a:lnTo>
                    <a:pt x="399"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958;p36">
              <a:extLst>
                <a:ext uri="{FF2B5EF4-FFF2-40B4-BE49-F238E27FC236}">
                  <a16:creationId xmlns:a16="http://schemas.microsoft.com/office/drawing/2014/main" id="{0F90A07D-3E1B-19E3-C233-A50D41DDEE2B}"/>
                </a:ext>
              </a:extLst>
            </p:cNvPr>
            <p:cNvSpPr/>
            <p:nvPr/>
          </p:nvSpPr>
          <p:spPr>
            <a:xfrm>
              <a:off x="2730898" y="4597666"/>
              <a:ext cx="59905" cy="32127"/>
            </a:xfrm>
            <a:custGeom>
              <a:avLst/>
              <a:gdLst/>
              <a:ahLst/>
              <a:cxnLst/>
              <a:rect l="l" t="t" r="r" b="b"/>
              <a:pathLst>
                <a:path w="675" h="362" fill="none" extrusionOk="0">
                  <a:moveTo>
                    <a:pt x="0" y="361"/>
                  </a:moveTo>
                  <a:cubicBezTo>
                    <a:pt x="230" y="254"/>
                    <a:pt x="437" y="101"/>
                    <a:pt x="675"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959;p36">
              <a:extLst>
                <a:ext uri="{FF2B5EF4-FFF2-40B4-BE49-F238E27FC236}">
                  <a16:creationId xmlns:a16="http://schemas.microsoft.com/office/drawing/2014/main" id="{54F3E757-50DE-D62B-5339-B1DCE6CCF70A}"/>
                </a:ext>
              </a:extLst>
            </p:cNvPr>
            <p:cNvSpPr/>
            <p:nvPr/>
          </p:nvSpPr>
          <p:spPr>
            <a:xfrm>
              <a:off x="2881857" y="4541933"/>
              <a:ext cx="53160" cy="75613"/>
            </a:xfrm>
            <a:custGeom>
              <a:avLst/>
              <a:gdLst/>
              <a:ahLst/>
              <a:cxnLst/>
              <a:rect l="l" t="t" r="r" b="b"/>
              <a:pathLst>
                <a:path w="599" h="852" fill="none" extrusionOk="0">
                  <a:moveTo>
                    <a:pt x="1" y="851"/>
                  </a:moveTo>
                  <a:cubicBezTo>
                    <a:pt x="284" y="644"/>
                    <a:pt x="491" y="345"/>
                    <a:pt x="59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6" name="TextBox 75">
            <a:extLst>
              <a:ext uri="{FF2B5EF4-FFF2-40B4-BE49-F238E27FC236}">
                <a16:creationId xmlns:a16="http://schemas.microsoft.com/office/drawing/2014/main" id="{7021F5EC-9748-843F-4423-64C1332C0E41}"/>
              </a:ext>
            </a:extLst>
          </p:cNvPr>
          <p:cNvSpPr txBox="1"/>
          <p:nvPr/>
        </p:nvSpPr>
        <p:spPr>
          <a:xfrm>
            <a:off x="5157597" y="3127270"/>
            <a:ext cx="6074338"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66241B"/>
                </a:solidFill>
                <a:effectLst/>
                <a:uLnTx/>
                <a:uFillTx/>
                <a:latin typeface="Times New Roman" panose="02020603050405020304" pitchFamily="18" charset="0"/>
                <a:ea typeface="+mn-ea"/>
                <a:cs typeface="+mn-cs"/>
              </a:rPr>
              <a:t>Triển khai bài viết dựa trên dàn ý. </a:t>
            </a:r>
            <a:endParaRPr kumimoji="0" lang="en-SG" sz="6000" b="0" i="0" u="none" strike="noStrike" kern="1200" cap="none" spc="0" normalizeH="0" baseline="0" noProof="0" dirty="0">
              <a:ln>
                <a:noFill/>
              </a:ln>
              <a:solidFill>
                <a:srgbClr val="66241B"/>
              </a:solidFill>
              <a:effectLst/>
              <a:uLnTx/>
              <a:uFillTx/>
              <a:latin typeface="Arial"/>
              <a:ea typeface="+mn-ea"/>
              <a:cs typeface="+mn-cs"/>
            </a:endParaRPr>
          </a:p>
        </p:txBody>
      </p:sp>
    </p:spTree>
    <p:extLst>
      <p:ext uri="{BB962C8B-B14F-4D97-AF65-F5344CB8AC3E}">
        <p14:creationId xmlns:p14="http://schemas.microsoft.com/office/powerpoint/2010/main" val="3269377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fade">
                                      <p:cBhvr>
                                        <p:cTn id="14" dur="1000"/>
                                        <p:tgtEl>
                                          <p:spTgt spid="76"/>
                                        </p:tgtEl>
                                      </p:cBhvr>
                                    </p:animEffect>
                                    <p:anim calcmode="lin" valueType="num">
                                      <p:cBhvr>
                                        <p:cTn id="15" dur="1000" fill="hold"/>
                                        <p:tgtEl>
                                          <p:spTgt spid="76"/>
                                        </p:tgtEl>
                                        <p:attrNameLst>
                                          <p:attrName>ppt_x</p:attrName>
                                        </p:attrNameLst>
                                      </p:cBhvr>
                                      <p:tavLst>
                                        <p:tav tm="0">
                                          <p:val>
                                            <p:strVal val="#ppt_x"/>
                                          </p:val>
                                        </p:tav>
                                        <p:tav tm="100000">
                                          <p:val>
                                            <p:strVal val="#ppt_x"/>
                                          </p:val>
                                        </p:tav>
                                      </p:tavLst>
                                    </p:anim>
                                    <p:anim calcmode="lin" valueType="num">
                                      <p:cBhvr>
                                        <p:cTn id="16" dur="1000" fill="hold"/>
                                        <p:tgtEl>
                                          <p:spTgt spid="7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7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029BEA-0335-B7BB-9323-5E7C4405F49F}"/>
              </a:ext>
            </a:extLst>
          </p:cNvPr>
          <p:cNvPicPr>
            <a:picLocks noChangeAspect="1"/>
          </p:cNvPicPr>
          <p:nvPr/>
        </p:nvPicPr>
        <p:blipFill>
          <a:blip r:embed="rId2"/>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9230CF1D-A4CC-7287-294C-71BC3CBB615A}"/>
              </a:ext>
            </a:extLst>
          </p:cNvPr>
          <p:cNvGrpSpPr/>
          <p:nvPr/>
        </p:nvGrpSpPr>
        <p:grpSpPr>
          <a:xfrm>
            <a:off x="4609737" y="1"/>
            <a:ext cx="2380343" cy="2358847"/>
            <a:chOff x="1214509" y="294991"/>
            <a:chExt cx="1852779" cy="1992865"/>
          </a:xfrm>
        </p:grpSpPr>
        <p:sp>
          <p:nvSpPr>
            <p:cNvPr id="5" name="椭圆 12">
              <a:extLst>
                <a:ext uri="{FF2B5EF4-FFF2-40B4-BE49-F238E27FC236}">
                  <a16:creationId xmlns:a16="http://schemas.microsoft.com/office/drawing/2014/main" id="{C4382906-99CF-B463-A28C-81A97D78FA6E}"/>
                </a:ext>
              </a:extLst>
            </p:cNvPr>
            <p:cNvSpPr/>
            <p:nvPr/>
          </p:nvSpPr>
          <p:spPr>
            <a:xfrm>
              <a:off x="1742557" y="963126"/>
              <a:ext cx="1324731" cy="1324730"/>
            </a:xfrm>
            <a:prstGeom prst="ellipse">
              <a:avLst/>
            </a:prstGeom>
            <a:solidFill>
              <a:sysClr val="window" lastClr="FFFFFF"/>
            </a:solidFill>
            <a:ln w="12700" cap="flat" cmpd="sng" algn="ctr">
              <a:noFill/>
              <a:prstDash val="solid"/>
              <a:miter lim="800000"/>
            </a:ln>
            <a:effectLst/>
          </p:spPr>
          <p:txBody>
            <a:bodyPr rtlCol="0" anchor="b"/>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5333"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rPr>
                <a:t>3</a:t>
              </a:r>
              <a:endParaRPr kumimoji="0" lang="zh-CN" altLang="en-US" sz="5333"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endParaRPr>
            </a:p>
          </p:txBody>
        </p:sp>
        <p:pic>
          <p:nvPicPr>
            <p:cNvPr id="6" name="图片 33">
              <a:extLst>
                <a:ext uri="{FF2B5EF4-FFF2-40B4-BE49-F238E27FC236}">
                  <a16:creationId xmlns:a16="http://schemas.microsoft.com/office/drawing/2014/main" id="{097DCF72-A2D9-9277-F9E9-63D2137DB81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034381">
              <a:off x="1214509" y="294991"/>
              <a:ext cx="1850385" cy="1850385"/>
            </a:xfrm>
            <a:prstGeom prst="rect">
              <a:avLst/>
            </a:prstGeom>
          </p:spPr>
        </p:pic>
      </p:grpSp>
      <p:sp>
        <p:nvSpPr>
          <p:cNvPr id="7" name="TextBox 6">
            <a:extLst>
              <a:ext uri="{FF2B5EF4-FFF2-40B4-BE49-F238E27FC236}">
                <a16:creationId xmlns:a16="http://schemas.microsoft.com/office/drawing/2014/main" id="{93761F04-2383-284F-EF49-F7F8AB9246E7}"/>
              </a:ext>
            </a:extLst>
          </p:cNvPr>
          <p:cNvSpPr txBox="1"/>
          <p:nvPr/>
        </p:nvSpPr>
        <p:spPr>
          <a:xfrm>
            <a:off x="1822036" y="2479754"/>
            <a:ext cx="9232043"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FFFCEC">
                    <a:lumMod val="10000"/>
                  </a:srgbClr>
                </a:solidFill>
                <a:effectLst/>
                <a:uLnTx/>
                <a:uFillTx/>
                <a:latin typeface="Times New Roman" panose="02020603050405020304" pitchFamily="18" charset="0"/>
                <a:ea typeface="+mn-ea"/>
                <a:cs typeface="+mn-cs"/>
              </a:rPr>
              <a:t>Hoạt động xem lại và chỉnh sửa, rút kinh nghiệm </a:t>
            </a:r>
            <a:endParaRPr kumimoji="0" lang="en-SG" sz="5400" b="0" i="0" u="none" strike="noStrike" kern="1200" cap="none" spc="0" normalizeH="0" baseline="0" noProof="0" dirty="0">
              <a:ln>
                <a:noFill/>
              </a:ln>
              <a:solidFill>
                <a:srgbClr val="FFFCEC">
                  <a:lumMod val="10000"/>
                </a:srgbClr>
              </a:solidFill>
              <a:effectLst/>
              <a:uLnTx/>
              <a:uFillTx/>
              <a:latin typeface="Arial"/>
              <a:ea typeface="+mn-ea"/>
              <a:cs typeface="+mn-cs"/>
            </a:endParaRPr>
          </a:p>
        </p:txBody>
      </p:sp>
    </p:spTree>
    <p:extLst>
      <p:ext uri="{BB962C8B-B14F-4D97-AF65-F5344CB8AC3E}">
        <p14:creationId xmlns:p14="http://schemas.microsoft.com/office/powerpoint/2010/main" val="198131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89D03E-9FFF-90E7-6BD5-96E548DCC084}"/>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7F3F9A9-6A33-0FE7-0E6C-6B1DE119E582}"/>
              </a:ext>
            </a:extLst>
          </p:cNvPr>
          <p:cNvSpPr txBox="1"/>
          <p:nvPr/>
        </p:nvSpPr>
        <p:spPr>
          <a:xfrm>
            <a:off x="3052337" y="120597"/>
            <a:ext cx="6252254" cy="75206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3.1 </a:t>
            </a: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Hoạt động xem lại và chỉnh sửa</a:t>
            </a:r>
            <a:endParaRPr kumimoji="0" lang="en-SG" sz="32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2EBEE66E-B611-83EC-324B-2A87052833B6}"/>
              </a:ext>
            </a:extLst>
          </p:cNvPr>
          <p:cNvGrpSpPr/>
          <p:nvPr/>
        </p:nvGrpSpPr>
        <p:grpSpPr>
          <a:xfrm>
            <a:off x="4604903" y="1288061"/>
            <a:ext cx="7236061" cy="4281877"/>
            <a:chOff x="462091" y="2356093"/>
            <a:chExt cx="5675948" cy="4297411"/>
          </a:xfrm>
        </p:grpSpPr>
        <p:sp>
          <p:nvSpPr>
            <p:cNvPr id="6" name="Freeform 12">
              <a:extLst>
                <a:ext uri="{FF2B5EF4-FFF2-40B4-BE49-F238E27FC236}">
                  <a16:creationId xmlns:a16="http://schemas.microsoft.com/office/drawing/2014/main" id="{4D1E10A0-E374-6064-20DF-0C34B145A21C}"/>
                </a:ext>
              </a:extLst>
            </p:cNvPr>
            <p:cNvSpPr/>
            <p:nvPr/>
          </p:nvSpPr>
          <p:spPr>
            <a:xfrm>
              <a:off x="462091" y="2356093"/>
              <a:ext cx="5675948" cy="4297411"/>
            </a:xfrm>
            <a:custGeom>
              <a:avLst/>
              <a:gdLst/>
              <a:ahLst/>
              <a:cxnLst/>
              <a:rect l="l" t="t" r="r" b="b"/>
              <a:pathLst>
                <a:path w="11185048" h="8229600">
                  <a:moveTo>
                    <a:pt x="0" y="0"/>
                  </a:moveTo>
                  <a:lnTo>
                    <a:pt x="11185048" y="0"/>
                  </a:lnTo>
                  <a:lnTo>
                    <a:pt x="11185048"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7" name="TextBox 6">
              <a:extLst>
                <a:ext uri="{FF2B5EF4-FFF2-40B4-BE49-F238E27FC236}">
                  <a16:creationId xmlns:a16="http://schemas.microsoft.com/office/drawing/2014/main" id="{A54738EE-AFD9-1A02-291F-2B7CA4249D05}"/>
                </a:ext>
              </a:extLst>
            </p:cNvPr>
            <p:cNvSpPr txBox="1"/>
            <p:nvPr/>
          </p:nvSpPr>
          <p:spPr>
            <a:xfrm>
              <a:off x="616647" y="3330085"/>
              <a:ext cx="5340953" cy="3181600"/>
            </a:xfrm>
            <a:prstGeom prst="rect">
              <a:avLst/>
            </a:prstGeom>
            <a:noFill/>
          </p:spPr>
          <p:txBody>
            <a:bodyPr wrap="square">
              <a:spAutoFit/>
            </a:bodyPr>
            <a:lstStyle/>
            <a:p>
              <a:pPr algn="just">
                <a:spcAft>
                  <a:spcPts val="800"/>
                </a:spcAft>
              </a:pPr>
              <a:r>
                <a:rPr lang="vi-VN" sz="4000" dirty="0">
                  <a:solidFill>
                    <a:schemeClr val="bg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Nhóm hai HS đổi bài và góp ý bài viết cho nhau dựa vào </a:t>
              </a:r>
              <a:r>
                <a:rPr lang="vi-VN" sz="4000" i="1" dirty="0">
                  <a:solidFill>
                    <a:schemeClr val="bg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Bảng kiểm kĩ năng viết bài văn nghị luận về một vấn đề cần giải quyết</a:t>
              </a:r>
              <a:r>
                <a:rPr lang="vi-VN" sz="4000" dirty="0">
                  <a:solidFill>
                    <a:schemeClr val="bg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trong SGK.</a:t>
              </a:r>
              <a:endParaRPr lang="en-SG" sz="40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8" name="Freeform 10">
            <a:extLst>
              <a:ext uri="{FF2B5EF4-FFF2-40B4-BE49-F238E27FC236}">
                <a16:creationId xmlns:a16="http://schemas.microsoft.com/office/drawing/2014/main" id="{3AD4206C-AC6E-DD65-BB96-D7DE45E5138C}"/>
              </a:ext>
            </a:extLst>
          </p:cNvPr>
          <p:cNvSpPr/>
          <p:nvPr/>
        </p:nvSpPr>
        <p:spPr>
          <a:xfrm>
            <a:off x="96393" y="3428999"/>
            <a:ext cx="4057803" cy="3555026"/>
          </a:xfrm>
          <a:custGeom>
            <a:avLst/>
            <a:gdLst/>
            <a:ahLst/>
            <a:cxnLst/>
            <a:rect l="l" t="t" r="r" b="b"/>
            <a:pathLst>
              <a:path w="2706998" h="2401846">
                <a:moveTo>
                  <a:pt x="0" y="0"/>
                </a:moveTo>
                <a:lnTo>
                  <a:pt x="2706998" y="0"/>
                </a:lnTo>
                <a:lnTo>
                  <a:pt x="2706998" y="2401846"/>
                </a:lnTo>
                <a:lnTo>
                  <a:pt x="0" y="240184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SG" sz="24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925474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32B26-999F-3121-8D5A-7F6A99ADB1B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2A5E821-4534-A9AA-A942-3AE7A1B54A9C}"/>
              </a:ext>
            </a:extLst>
          </p:cNvPr>
          <p:cNvPicPr>
            <a:picLocks noChangeAspect="1"/>
          </p:cNvPicPr>
          <p:nvPr/>
        </p:nvPicPr>
        <p:blipFill>
          <a:blip r:embed="rId3"/>
          <a:stretch>
            <a:fillRect/>
          </a:stretch>
        </p:blipFill>
        <p:spPr>
          <a:xfrm>
            <a:off x="-84863" y="0"/>
            <a:ext cx="12192000" cy="6858000"/>
          </a:xfrm>
          <a:prstGeom prst="rect">
            <a:avLst/>
          </a:prstGeom>
        </p:spPr>
      </p:pic>
      <p:sp>
        <p:nvSpPr>
          <p:cNvPr id="5" name="TextBox 4">
            <a:extLst>
              <a:ext uri="{FF2B5EF4-FFF2-40B4-BE49-F238E27FC236}">
                <a16:creationId xmlns:a16="http://schemas.microsoft.com/office/drawing/2014/main" id="{A4C75F9C-498F-3D62-B621-0EAC09E8B721}"/>
              </a:ext>
            </a:extLst>
          </p:cNvPr>
          <p:cNvSpPr txBox="1"/>
          <p:nvPr/>
        </p:nvSpPr>
        <p:spPr>
          <a:xfrm>
            <a:off x="3166176" y="157192"/>
            <a:ext cx="6096000" cy="75206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3.2. </a:t>
            </a: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Hoạt động rút kinh nghiệm</a:t>
            </a:r>
            <a:endParaRPr kumimoji="0" lang="en-SG" sz="32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A_图片 4">
            <a:extLst>
              <a:ext uri="{FF2B5EF4-FFF2-40B4-BE49-F238E27FC236}">
                <a16:creationId xmlns:a16="http://schemas.microsoft.com/office/drawing/2014/main" id="{A2532AB5-718A-10DC-496C-C74031413D71}"/>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4763650" y="1270221"/>
            <a:ext cx="6888981" cy="5323315"/>
          </a:xfrm>
          <a:prstGeom prst="rect">
            <a:avLst/>
          </a:prstGeom>
        </p:spPr>
      </p:pic>
      <p:sp>
        <p:nvSpPr>
          <p:cNvPr id="21" name="文本框 5">
            <a:extLst>
              <a:ext uri="{FF2B5EF4-FFF2-40B4-BE49-F238E27FC236}">
                <a16:creationId xmlns:a16="http://schemas.microsoft.com/office/drawing/2014/main" id="{06223A21-CD63-D56A-0796-89E9B3FF2E24}"/>
              </a:ext>
            </a:extLst>
          </p:cNvPr>
          <p:cNvSpPr txBox="1"/>
          <p:nvPr/>
        </p:nvSpPr>
        <p:spPr>
          <a:xfrm>
            <a:off x="5216238" y="2725434"/>
            <a:ext cx="5983804" cy="2585323"/>
          </a:xfrm>
          <a:prstGeom prst="rect">
            <a:avLst/>
          </a:prstGeom>
          <a:noFill/>
        </p:spPr>
        <p:txBody>
          <a:bodyPr wrap="square" rtlCol="0">
            <a:spAutoFit/>
          </a:bodyPr>
          <a:lstStyle/>
          <a:p>
            <a:pPr algn="ctr"/>
            <a:r>
              <a:rPr lang="vi-VN" sz="5400" dirty="0">
                <a:latin typeface="+mj-lt"/>
              </a:rPr>
              <a:t>HS ghi lại những kinh nghiệm của bản thân sau khi viết bài.</a:t>
            </a:r>
            <a:endParaRPr lang="en-SG" sz="5400" dirty="0">
              <a:latin typeface="+mj-lt"/>
            </a:endParaRPr>
          </a:p>
        </p:txBody>
      </p:sp>
      <p:pic>
        <p:nvPicPr>
          <p:cNvPr id="22" name="그림 3">
            <a:extLst>
              <a:ext uri="{FF2B5EF4-FFF2-40B4-BE49-F238E27FC236}">
                <a16:creationId xmlns:a16="http://schemas.microsoft.com/office/drawing/2014/main" id="{7A74253A-3042-FCED-FF81-13D44460EF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73713" y="4335037"/>
            <a:ext cx="4050567" cy="2522963"/>
          </a:xfrm>
          <a:prstGeom prst="rect">
            <a:avLst/>
          </a:prstGeom>
        </p:spPr>
      </p:pic>
    </p:spTree>
    <p:extLst>
      <p:ext uri="{BB962C8B-B14F-4D97-AF65-F5344CB8AC3E}">
        <p14:creationId xmlns:p14="http://schemas.microsoft.com/office/powerpoint/2010/main" val="4230069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000" fill="hold"/>
                                        <p:tgtEl>
                                          <p:spTgt spid="21"/>
                                        </p:tgtEl>
                                        <p:attrNameLst>
                                          <p:attrName>ppt_w</p:attrName>
                                        </p:attrNameLst>
                                      </p:cBhvr>
                                      <p:tavLst>
                                        <p:tav tm="0">
                                          <p:val>
                                            <p:strVal val="#ppt_w*0.70"/>
                                          </p:val>
                                        </p:tav>
                                        <p:tav tm="100000">
                                          <p:val>
                                            <p:strVal val="#ppt_w"/>
                                          </p:val>
                                        </p:tav>
                                      </p:tavLst>
                                    </p:anim>
                                    <p:anim calcmode="lin" valueType="num">
                                      <p:cBhvr>
                                        <p:cTn id="20" dur="1000" fill="hold"/>
                                        <p:tgtEl>
                                          <p:spTgt spid="21"/>
                                        </p:tgtEl>
                                        <p:attrNameLst>
                                          <p:attrName>ppt_h</p:attrName>
                                        </p:attrNameLst>
                                      </p:cBhvr>
                                      <p:tavLst>
                                        <p:tav tm="0">
                                          <p:val>
                                            <p:strVal val="#ppt_h"/>
                                          </p:val>
                                        </p:tav>
                                        <p:tav tm="100000">
                                          <p:val>
                                            <p:strVal val="#ppt_h"/>
                                          </p:val>
                                        </p:tav>
                                      </p:tavLst>
                                    </p:anim>
                                    <p:animEffect transition="in" filter="fade">
                                      <p:cBhvr>
                                        <p:cTn id="2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81EB90-FDC8-6B4B-E42A-AC5A6BC3B846}"/>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696C9B3-0A13-6498-561C-A178E74A7C1C}"/>
              </a:ext>
            </a:extLst>
          </p:cNvPr>
          <p:cNvPicPr>
            <a:picLocks noChangeAspect="1"/>
          </p:cNvPicPr>
          <p:nvPr/>
        </p:nvPicPr>
        <p:blipFill rotWithShape="1">
          <a:blip r:embed="rId3">
            <a:clrChange>
              <a:clrFrom>
                <a:srgbClr val="FFFFFF"/>
              </a:clrFrom>
              <a:clrTo>
                <a:srgbClr val="FFFFFF">
                  <a:alpha val="0"/>
                </a:srgbClr>
              </a:clrTo>
            </a:clrChange>
          </a:blip>
          <a:srcRect t="38989" r="4286"/>
          <a:stretch/>
        </p:blipFill>
        <p:spPr>
          <a:xfrm>
            <a:off x="744744" y="544109"/>
            <a:ext cx="10971187" cy="4767187"/>
          </a:xfrm>
          <a:prstGeom prst="rect">
            <a:avLst/>
          </a:prstGeom>
        </p:spPr>
      </p:pic>
    </p:spTree>
    <p:extLst>
      <p:ext uri="{BB962C8B-B14F-4D97-AF65-F5344CB8AC3E}">
        <p14:creationId xmlns:p14="http://schemas.microsoft.com/office/powerpoint/2010/main" val="13814476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89D03E-9FFF-90E7-6BD5-96E548DCC084}"/>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7F3F9A9-6A33-0FE7-0E6C-6B1DE119E582}"/>
              </a:ext>
            </a:extLst>
          </p:cNvPr>
          <p:cNvSpPr txBox="1"/>
          <p:nvPr/>
        </p:nvSpPr>
        <p:spPr>
          <a:xfrm>
            <a:off x="3553096" y="159529"/>
            <a:ext cx="6096000" cy="707886"/>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Hoạt</a:t>
            </a:r>
            <a:r>
              <a:rPr kumimoji="0" lang="en-US" sz="40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40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động</a:t>
            </a:r>
            <a:r>
              <a:rPr kumimoji="0" lang="en-US" sz="40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40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vận</a:t>
            </a:r>
            <a:r>
              <a:rPr kumimoji="0" lang="en-US" sz="40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40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dụng</a:t>
            </a:r>
            <a:endParaRPr kumimoji="0" lang="en-SG" sz="4000" b="1"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6" name="Group 5">
            <a:extLst>
              <a:ext uri="{FF2B5EF4-FFF2-40B4-BE49-F238E27FC236}">
                <a16:creationId xmlns:a16="http://schemas.microsoft.com/office/drawing/2014/main" id="{840476BA-248B-F928-781F-B1799B04F0DF}"/>
              </a:ext>
            </a:extLst>
          </p:cNvPr>
          <p:cNvGrpSpPr/>
          <p:nvPr/>
        </p:nvGrpSpPr>
        <p:grpSpPr>
          <a:xfrm>
            <a:off x="346108" y="1320800"/>
            <a:ext cx="3379225" cy="5314535"/>
            <a:chOff x="61193" y="1110931"/>
            <a:chExt cx="2813090" cy="3812084"/>
          </a:xfrm>
        </p:grpSpPr>
        <p:grpSp>
          <p:nvGrpSpPr>
            <p:cNvPr id="7" name="组合 9">
              <a:extLst>
                <a:ext uri="{FF2B5EF4-FFF2-40B4-BE49-F238E27FC236}">
                  <a16:creationId xmlns:a16="http://schemas.microsoft.com/office/drawing/2014/main" id="{F6B1B061-386B-2D43-92F9-CC3EC0A22C37}"/>
                </a:ext>
              </a:extLst>
            </p:cNvPr>
            <p:cNvGrpSpPr/>
            <p:nvPr/>
          </p:nvGrpSpPr>
          <p:grpSpPr>
            <a:xfrm rot="5400000" flipH="1">
              <a:off x="1267654" y="2638979"/>
              <a:ext cx="3134678" cy="78581"/>
              <a:chOff x="513" y="10419"/>
              <a:chExt cx="18316" cy="258"/>
            </a:xfrm>
          </p:grpSpPr>
          <p:cxnSp>
            <p:nvCxnSpPr>
              <p:cNvPr id="23" name="直接连接符 7">
                <a:extLst>
                  <a:ext uri="{FF2B5EF4-FFF2-40B4-BE49-F238E27FC236}">
                    <a16:creationId xmlns:a16="http://schemas.microsoft.com/office/drawing/2014/main" id="{B550176F-FF07-EC45-DB17-1734FC926497}"/>
                  </a:ext>
                </a:extLst>
              </p:cNvPr>
              <p:cNvCxnSpPr/>
              <p:nvPr/>
            </p:nvCxnSpPr>
            <p:spPr>
              <a:xfrm>
                <a:off x="513" y="10419"/>
                <a:ext cx="18316" cy="0"/>
              </a:xfrm>
              <a:prstGeom prst="line">
                <a:avLst/>
              </a:prstGeom>
              <a:ln w="2540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8">
                <a:extLst>
                  <a:ext uri="{FF2B5EF4-FFF2-40B4-BE49-F238E27FC236}">
                    <a16:creationId xmlns:a16="http://schemas.microsoft.com/office/drawing/2014/main" id="{058E8D6C-AFBE-63E8-D3E7-F866723AD169}"/>
                  </a:ext>
                </a:extLst>
              </p:cNvPr>
              <p:cNvCxnSpPr/>
              <p:nvPr/>
            </p:nvCxnSpPr>
            <p:spPr>
              <a:xfrm>
                <a:off x="513" y="10677"/>
                <a:ext cx="1831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B6C972D9-BB06-4D2B-DA10-C5D1A1D50257}"/>
                </a:ext>
              </a:extLst>
            </p:cNvPr>
            <p:cNvGrpSpPr/>
            <p:nvPr/>
          </p:nvGrpSpPr>
          <p:grpSpPr>
            <a:xfrm>
              <a:off x="61193" y="1333432"/>
              <a:ext cx="2542670" cy="3589583"/>
              <a:chOff x="61192" y="1333432"/>
              <a:chExt cx="2827239" cy="3589583"/>
            </a:xfrm>
          </p:grpSpPr>
          <p:grpSp>
            <p:nvGrpSpPr>
              <p:cNvPr id="9" name="组合 5">
                <a:extLst>
                  <a:ext uri="{FF2B5EF4-FFF2-40B4-BE49-F238E27FC236}">
                    <a16:creationId xmlns:a16="http://schemas.microsoft.com/office/drawing/2014/main" id="{7EA69EFE-1A90-8151-7F48-B26A8662EB6D}"/>
                  </a:ext>
                </a:extLst>
              </p:cNvPr>
              <p:cNvGrpSpPr/>
              <p:nvPr/>
            </p:nvGrpSpPr>
            <p:grpSpPr>
              <a:xfrm>
                <a:off x="61192" y="1333432"/>
                <a:ext cx="2827239" cy="2828190"/>
                <a:chOff x="2719" y="3965"/>
                <a:chExt cx="5004" cy="5005"/>
              </a:xfrm>
            </p:grpSpPr>
            <p:sp>
              <p:nvSpPr>
                <p:cNvPr id="21" name="矩形 4">
                  <a:extLst>
                    <a:ext uri="{FF2B5EF4-FFF2-40B4-BE49-F238E27FC236}">
                      <a16:creationId xmlns:a16="http://schemas.microsoft.com/office/drawing/2014/main" id="{089E92F3-61C2-550A-6212-1B99030DF03C}"/>
                    </a:ext>
                  </a:extLst>
                </p:cNvPr>
                <p:cNvSpPr/>
                <p:nvPr/>
              </p:nvSpPr>
              <p:spPr>
                <a:xfrm>
                  <a:off x="2719" y="3965"/>
                  <a:ext cx="4734" cy="473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spcBef>
                      <a:spcPts val="0"/>
                    </a:spcBef>
                    <a:spcAft>
                      <a:spcPts val="0"/>
                    </a:spcAft>
                    <a:buClrTx/>
                    <a:buSzTx/>
                    <a:buFontTx/>
                    <a:buNone/>
                    <a:tabLst/>
                    <a:defRPr/>
                  </a:pPr>
                  <a:endParaRPr kumimoji="0" lang="zh-CN" altLang="en-US" sz="4000" b="1" i="0" u="none" strike="noStrike" kern="1200" cap="none" spc="0" normalizeH="0" baseline="0" noProof="0">
                    <a:ln>
                      <a:noFill/>
                    </a:ln>
                    <a:solidFill>
                      <a:srgbClr val="F2F2F2"/>
                    </a:solidFill>
                    <a:effectLst/>
                    <a:uLnTx/>
                    <a:uFillTx/>
                    <a:latin typeface="+mj-lt"/>
                    <a:ea typeface="宋体" panose="02010600030101010101" pitchFamily="2" charset="-122"/>
                    <a:cs typeface="+mn-cs"/>
                  </a:endParaRPr>
                </a:p>
              </p:txBody>
            </p:sp>
            <p:sp>
              <p:nvSpPr>
                <p:cNvPr id="22" name="矩形 3">
                  <a:extLst>
                    <a:ext uri="{FF2B5EF4-FFF2-40B4-BE49-F238E27FC236}">
                      <a16:creationId xmlns:a16="http://schemas.microsoft.com/office/drawing/2014/main" id="{9A6CD3BB-0D62-B785-45F8-AF6871CA3D86}"/>
                    </a:ext>
                  </a:extLst>
                </p:cNvPr>
                <p:cNvSpPr/>
                <p:nvPr/>
              </p:nvSpPr>
              <p:spPr>
                <a:xfrm>
                  <a:off x="2989" y="4060"/>
                  <a:ext cx="4734" cy="4910"/>
                </a:xfrm>
                <a:prstGeom prst="rect">
                  <a:avLst/>
                </a:prstGeom>
                <a:solidFill>
                  <a:srgbClr val="FFD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spcBef>
                      <a:spcPts val="0"/>
                    </a:spcBef>
                    <a:spcAft>
                      <a:spcPts val="0"/>
                    </a:spcAft>
                    <a:buClrTx/>
                    <a:buSzTx/>
                    <a:buFontTx/>
                    <a:buNone/>
                    <a:tabLst/>
                    <a:defRPr/>
                  </a:pPr>
                  <a:endParaRPr kumimoji="0" lang="zh-CN" altLang="en-US" sz="4000" b="1" i="0" u="none" strike="noStrike" kern="1200" cap="none" spc="0" normalizeH="0" baseline="0" noProof="0">
                    <a:ln>
                      <a:noFill/>
                    </a:ln>
                    <a:solidFill>
                      <a:srgbClr val="F2F2F2"/>
                    </a:solidFill>
                    <a:effectLst/>
                    <a:uLnTx/>
                    <a:uFillTx/>
                    <a:latin typeface="+mj-lt"/>
                    <a:ea typeface="宋体" panose="02010600030101010101" pitchFamily="2" charset="-122"/>
                    <a:cs typeface="+mn-cs"/>
                  </a:endParaRPr>
                </a:p>
              </p:txBody>
            </p:sp>
          </p:grpSp>
          <p:sp>
            <p:nvSpPr>
              <p:cNvPr id="10" name="TextBox 9">
                <a:extLst>
                  <a:ext uri="{FF2B5EF4-FFF2-40B4-BE49-F238E27FC236}">
                    <a16:creationId xmlns:a16="http://schemas.microsoft.com/office/drawing/2014/main" id="{43462735-A774-80BB-8475-884C46B6C712}"/>
                  </a:ext>
                </a:extLst>
              </p:cNvPr>
              <p:cNvSpPr txBox="1"/>
              <p:nvPr/>
            </p:nvSpPr>
            <p:spPr>
              <a:xfrm>
                <a:off x="250015" y="1438542"/>
                <a:ext cx="2522141" cy="1832360"/>
              </a:xfrm>
              <a:prstGeom prst="rect">
                <a:avLst/>
              </a:prstGeom>
              <a:noFill/>
            </p:spPr>
            <p:txBody>
              <a:bodyPr wrap="square">
                <a:spAutoFit/>
              </a:bodyPr>
              <a:lstStyle/>
              <a:p>
                <a:pPr algn="just">
                  <a:spcAft>
                    <a:spcPts val="800"/>
                  </a:spcAft>
                </a:pPr>
                <a:r>
                  <a:rPr lang="vi-VN" sz="3200" b="1" dirty="0">
                    <a:solidFill>
                      <a:schemeClr val="bg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HS về nhà lựa chọn và hoàn thành một trong ba nhiệm vụ sau:</a:t>
                </a:r>
                <a:endParaRPr lang="en-SG" sz="3200" b="1"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3AC58EDF-4661-5A5B-6284-3BFF7337BAB1}"/>
                  </a:ext>
                </a:extLst>
              </p:cNvPr>
              <p:cNvPicPr>
                <a:picLocks noChangeAspect="1"/>
              </p:cNvPicPr>
              <p:nvPr/>
            </p:nvPicPr>
            <p:blipFill>
              <a:blip r:embed="rId3"/>
              <a:stretch>
                <a:fillRect/>
              </a:stretch>
            </p:blipFill>
            <p:spPr>
              <a:xfrm>
                <a:off x="298533" y="3343652"/>
                <a:ext cx="2455486" cy="1579363"/>
              </a:xfrm>
              <a:prstGeom prst="rect">
                <a:avLst/>
              </a:prstGeom>
            </p:spPr>
          </p:pic>
        </p:grpSp>
      </p:grpSp>
      <p:sp>
        <p:nvSpPr>
          <p:cNvPr id="25" name="PA-椭圆 49">
            <a:extLst>
              <a:ext uri="{FF2B5EF4-FFF2-40B4-BE49-F238E27FC236}">
                <a16:creationId xmlns:a16="http://schemas.microsoft.com/office/drawing/2014/main" id="{F4BE4D8A-BEAA-B590-0092-FFC9DBCA96B3}"/>
              </a:ext>
            </a:extLst>
          </p:cNvPr>
          <p:cNvSpPr/>
          <p:nvPr/>
        </p:nvSpPr>
        <p:spPr>
          <a:xfrm>
            <a:off x="3801189" y="1441053"/>
            <a:ext cx="657520" cy="673464"/>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625479" rtl="0" eaLnBrk="1" fontAlgn="auto" latinLnBrk="0" hangingPunct="1">
              <a:lnSpc>
                <a:spcPct val="100000"/>
              </a:lnSpc>
              <a:spcBef>
                <a:spcPct val="0"/>
              </a:spcBef>
              <a:spcAft>
                <a:spcPct val="0"/>
              </a:spcAft>
              <a:buClrTx/>
              <a:buSzTx/>
              <a:buFont typeface="Arial"/>
              <a:buNone/>
              <a:tabLst/>
              <a:defRPr/>
            </a:pPr>
            <a:r>
              <a:rPr kumimoji="0" lang="en-US" altLang="zh-CN" sz="4267" b="1" i="0" u="none" strike="noStrike" kern="0" cap="none" spc="0" normalizeH="0" baseline="0" noProof="0" dirty="0">
                <a:ln>
                  <a:noFill/>
                </a:ln>
                <a:solidFill>
                  <a:prstClr val="black"/>
                </a:solidFill>
                <a:effectLst/>
                <a:uLnTx/>
                <a:uFillTx/>
                <a:latin typeface="Source Han Sans SC"/>
                <a:ea typeface="Source Han Sans SC"/>
                <a:cs typeface="Arial"/>
                <a:sym typeface="Arial"/>
              </a:rPr>
              <a:t>1</a:t>
            </a:r>
            <a:endParaRPr kumimoji="0" sz="4267" b="1"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Arial"/>
              <a:sym typeface="Arial"/>
            </a:endParaRPr>
          </a:p>
        </p:txBody>
      </p:sp>
      <p:sp>
        <p:nvSpPr>
          <p:cNvPr id="26" name="PA-矩形 28">
            <a:extLst>
              <a:ext uri="{FF2B5EF4-FFF2-40B4-BE49-F238E27FC236}">
                <a16:creationId xmlns:a16="http://schemas.microsoft.com/office/drawing/2014/main" id="{A86FCD66-0881-FB2C-6507-53E01B6E699C}"/>
              </a:ext>
            </a:extLst>
          </p:cNvPr>
          <p:cNvSpPr/>
          <p:nvPr/>
        </p:nvSpPr>
        <p:spPr>
          <a:xfrm flipH="1">
            <a:off x="4691842" y="1327853"/>
            <a:ext cx="6950240" cy="871795"/>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2800" dirty="0">
                <a:latin typeface="+mj-lt"/>
              </a:rPr>
              <a:t>Chỉnh sửa lại bài văn đã viết cho hoàn chỉnh và công bố.</a:t>
            </a:r>
            <a:endParaRPr lang="en-SG" sz="2800" dirty="0">
              <a:latin typeface="+mj-lt"/>
            </a:endParaRPr>
          </a:p>
        </p:txBody>
      </p:sp>
      <p:sp>
        <p:nvSpPr>
          <p:cNvPr id="27" name="PA-椭圆 49">
            <a:extLst>
              <a:ext uri="{FF2B5EF4-FFF2-40B4-BE49-F238E27FC236}">
                <a16:creationId xmlns:a16="http://schemas.microsoft.com/office/drawing/2014/main" id="{27B10C27-603A-123C-D3C0-3D60CB4F98F9}"/>
              </a:ext>
            </a:extLst>
          </p:cNvPr>
          <p:cNvSpPr/>
          <p:nvPr/>
        </p:nvSpPr>
        <p:spPr>
          <a:xfrm>
            <a:off x="3861270" y="2800387"/>
            <a:ext cx="657520" cy="673464"/>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625479" rtl="0" eaLnBrk="1" fontAlgn="auto" latinLnBrk="0" hangingPunct="1">
              <a:lnSpc>
                <a:spcPct val="100000"/>
              </a:lnSpc>
              <a:spcBef>
                <a:spcPct val="0"/>
              </a:spcBef>
              <a:spcAft>
                <a:spcPct val="0"/>
              </a:spcAft>
              <a:buClrTx/>
              <a:buSzTx/>
              <a:buFont typeface="Arial"/>
              <a:buNone/>
              <a:tabLst/>
              <a:defRPr/>
            </a:pPr>
            <a:r>
              <a:rPr kumimoji="0" lang="en-US" altLang="zh-CN" sz="4267" b="1" i="0" u="none" strike="noStrike" kern="0" cap="none" spc="0" normalizeH="0" baseline="0" noProof="0" dirty="0">
                <a:ln>
                  <a:noFill/>
                </a:ln>
                <a:solidFill>
                  <a:prstClr val="black"/>
                </a:solidFill>
                <a:effectLst/>
                <a:uLnTx/>
                <a:uFillTx/>
                <a:latin typeface="Source Han Sans SC"/>
                <a:ea typeface="Source Han Sans SC"/>
                <a:cs typeface="Arial"/>
                <a:sym typeface="Arial"/>
              </a:rPr>
              <a:t>2</a:t>
            </a:r>
            <a:endParaRPr kumimoji="0" sz="4267" b="1"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Arial"/>
              <a:sym typeface="Arial"/>
            </a:endParaRPr>
          </a:p>
        </p:txBody>
      </p:sp>
      <p:sp>
        <p:nvSpPr>
          <p:cNvPr id="28" name="PA-矩形 28">
            <a:extLst>
              <a:ext uri="{FF2B5EF4-FFF2-40B4-BE49-F238E27FC236}">
                <a16:creationId xmlns:a16="http://schemas.microsoft.com/office/drawing/2014/main" id="{98BE0CD9-9CD0-9C49-1CFA-6DEF4214F431}"/>
              </a:ext>
            </a:extLst>
          </p:cNvPr>
          <p:cNvSpPr/>
          <p:nvPr/>
        </p:nvSpPr>
        <p:spPr>
          <a:xfrm flipH="1">
            <a:off x="4494026" y="2624586"/>
            <a:ext cx="7147869" cy="871795"/>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2800" dirty="0">
                <a:latin typeface="+mj-lt"/>
              </a:rPr>
              <a:t>Chọn một đề tài khác để thực hiện viết bài văn nghị luận về một vấn đề cần giải quyết; trình bày được giải pháp khả thi và có sức thuyết phục.</a:t>
            </a:r>
            <a:endParaRPr lang="en-SG" sz="2800" dirty="0">
              <a:latin typeface="+mj-lt"/>
            </a:endParaRPr>
          </a:p>
        </p:txBody>
      </p:sp>
      <p:sp>
        <p:nvSpPr>
          <p:cNvPr id="29" name="PA-椭圆 49">
            <a:extLst>
              <a:ext uri="{FF2B5EF4-FFF2-40B4-BE49-F238E27FC236}">
                <a16:creationId xmlns:a16="http://schemas.microsoft.com/office/drawing/2014/main" id="{251E487F-F9CB-CCB9-6E59-DFAFA28F0B90}"/>
              </a:ext>
            </a:extLst>
          </p:cNvPr>
          <p:cNvSpPr/>
          <p:nvPr/>
        </p:nvSpPr>
        <p:spPr>
          <a:xfrm>
            <a:off x="3857557" y="4743483"/>
            <a:ext cx="657520" cy="673464"/>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625479" rtl="0" eaLnBrk="1" fontAlgn="auto" latinLnBrk="0" hangingPunct="1">
              <a:lnSpc>
                <a:spcPct val="100000"/>
              </a:lnSpc>
              <a:spcBef>
                <a:spcPct val="0"/>
              </a:spcBef>
              <a:spcAft>
                <a:spcPct val="0"/>
              </a:spcAft>
              <a:buClrTx/>
              <a:buSzTx/>
              <a:buFont typeface="Arial"/>
              <a:buNone/>
              <a:tabLst/>
              <a:defRPr/>
            </a:pPr>
            <a:r>
              <a:rPr kumimoji="0" lang="en-US" altLang="zh-CN" sz="4267" b="1" i="0" u="none" strike="noStrike" kern="0" cap="none" spc="0" normalizeH="0" baseline="0" noProof="0" dirty="0">
                <a:ln>
                  <a:noFill/>
                </a:ln>
                <a:solidFill>
                  <a:prstClr val="black"/>
                </a:solidFill>
                <a:effectLst/>
                <a:uLnTx/>
                <a:uFillTx/>
                <a:latin typeface="Source Han Sans SC"/>
                <a:ea typeface="Source Han Sans SC"/>
                <a:cs typeface="Arial"/>
                <a:sym typeface="Arial"/>
              </a:rPr>
              <a:t>3</a:t>
            </a:r>
            <a:endParaRPr kumimoji="0" sz="4267" b="1"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Arial"/>
              <a:sym typeface="Arial"/>
            </a:endParaRPr>
          </a:p>
        </p:txBody>
      </p:sp>
      <p:sp>
        <p:nvSpPr>
          <p:cNvPr id="30" name="PA-矩形 28">
            <a:extLst>
              <a:ext uri="{FF2B5EF4-FFF2-40B4-BE49-F238E27FC236}">
                <a16:creationId xmlns:a16="http://schemas.microsoft.com/office/drawing/2014/main" id="{489F5087-2BFC-731A-777C-7CB2AEDD6576}"/>
              </a:ext>
            </a:extLst>
          </p:cNvPr>
          <p:cNvSpPr/>
          <p:nvPr/>
        </p:nvSpPr>
        <p:spPr>
          <a:xfrm flipH="1">
            <a:off x="4647299" y="4399296"/>
            <a:ext cx="7033780" cy="871795"/>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2800" dirty="0">
                <a:latin typeface="+mj-lt"/>
              </a:rPr>
              <a:t>Sưu tầm một bài viết về kiểu bài văn nghị luận về một vấn đề cần giải quyết; trình bày được giải pháp khả thi và có sức thuyết phục, sau đó thực hiện nhận xét, đánh giá, đề xuất điều chỉnh (nếu có).</a:t>
            </a:r>
            <a:endParaRPr lang="en-SG" sz="2800" dirty="0">
              <a:latin typeface="+mj-lt"/>
            </a:endParaRPr>
          </a:p>
        </p:txBody>
      </p:sp>
    </p:spTree>
    <p:extLst>
      <p:ext uri="{BB962C8B-B14F-4D97-AF65-F5344CB8AC3E}">
        <p14:creationId xmlns:p14="http://schemas.microsoft.com/office/powerpoint/2010/main" val="2912139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arn(inVertical)">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barn(inVertical)">
                                      <p:cBhvr>
                                        <p:cTn id="30" dur="500"/>
                                        <p:tgtEl>
                                          <p:spTgt spid="2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7" grpId="0" animBg="1"/>
      <p:bldP spid="28" grpId="0"/>
      <p:bldP spid="29" grpId="0" animBg="1"/>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F8E9A-6476-CC4B-5197-951C36C3642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BBFAAAB-CAF8-18D6-6A6C-A29A62F464A3}"/>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3A947B9-A15E-2B22-C7EF-8873B311F3F4}"/>
              </a:ext>
            </a:extLst>
          </p:cNvPr>
          <p:cNvSpPr txBox="1"/>
          <p:nvPr/>
        </p:nvSpPr>
        <p:spPr>
          <a:xfrm>
            <a:off x="2740959" y="156324"/>
            <a:ext cx="6489396" cy="75206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Hoạt động xác định nhiệm vụ viết</a:t>
            </a:r>
            <a:endParaRPr kumimoji="0" lang="en-SG" sz="32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52E85728-0313-30B8-30EA-A3FE7E41FBD7}"/>
              </a:ext>
            </a:extLst>
          </p:cNvPr>
          <p:cNvGrpSpPr/>
          <p:nvPr/>
        </p:nvGrpSpPr>
        <p:grpSpPr>
          <a:xfrm>
            <a:off x="5359077" y="1200437"/>
            <a:ext cx="6238756" cy="5392280"/>
            <a:chOff x="5359078" y="1200436"/>
            <a:chExt cx="5812058" cy="4917497"/>
          </a:xfrm>
        </p:grpSpPr>
        <p:pic>
          <p:nvPicPr>
            <p:cNvPr id="3" name="图片 10245" descr="22">
              <a:extLst>
                <a:ext uri="{FF2B5EF4-FFF2-40B4-BE49-F238E27FC236}">
                  <a16:creationId xmlns:a16="http://schemas.microsoft.com/office/drawing/2014/main" id="{A112AFA3-B984-71C0-9E2E-45CC830DD3A7}"/>
                </a:ext>
              </a:extLst>
            </p:cNvPr>
            <p:cNvPicPr>
              <a:picLocks noChangeAspect="1"/>
            </p:cNvPicPr>
            <p:nvPr/>
          </p:nvPicPr>
          <p:blipFill>
            <a:blip r:embed="rId4"/>
            <a:stretch>
              <a:fillRect/>
            </a:stretch>
          </p:blipFill>
          <p:spPr>
            <a:xfrm>
              <a:off x="5359078" y="1200436"/>
              <a:ext cx="5812058" cy="4917497"/>
            </a:xfrm>
            <a:prstGeom prst="rect">
              <a:avLst/>
            </a:prstGeom>
            <a:noFill/>
            <a:ln w="9525">
              <a:noFill/>
            </a:ln>
          </p:spPr>
        </p:pic>
        <p:sp>
          <p:nvSpPr>
            <p:cNvPr id="6" name="TextBox 5">
              <a:extLst>
                <a:ext uri="{FF2B5EF4-FFF2-40B4-BE49-F238E27FC236}">
                  <a16:creationId xmlns:a16="http://schemas.microsoft.com/office/drawing/2014/main" id="{6EC56C59-0414-47C8-ACF0-B57DAE43A88B}"/>
                </a:ext>
              </a:extLst>
            </p:cNvPr>
            <p:cNvSpPr txBox="1"/>
            <p:nvPr/>
          </p:nvSpPr>
          <p:spPr>
            <a:xfrm>
              <a:off x="5848333" y="2655040"/>
              <a:ext cx="4846675" cy="3452330"/>
            </a:xfrm>
            <a:prstGeom prst="rect">
              <a:avLst/>
            </a:prstGeom>
            <a:noFill/>
          </p:spPr>
          <p:txBody>
            <a:bodyPr wrap="square">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lang="vi-VN" sz="4000" dirty="0">
                  <a:solidFill>
                    <a:schemeClr val="bg1">
                      <a:lumMod val="10000"/>
                    </a:schemeClr>
                  </a:solidFill>
                  <a:effectLst/>
                  <a:latin typeface="Times New Roman" panose="02020603050405020304" pitchFamily="18" charset="0"/>
                  <a:ea typeface="Times New Roman" panose="02020603050405020304" pitchFamily="18" charset="0"/>
                </a:rPr>
                <a:t>HS viết bài văn nghị luận về một vấn đề cần giải quyết; trình bày được giải pháp khả thi và có sức thuyết phục.</a:t>
              </a:r>
              <a:endParaRPr kumimoji="0" lang="en-SG" sz="400000" b="0" i="0" u="none" strike="noStrike" kern="0" cap="none" spc="0" normalizeH="0" baseline="0" noProof="0" dirty="0">
                <a:ln>
                  <a:noFill/>
                </a:ln>
                <a:solidFill>
                  <a:schemeClr val="bg1">
                    <a:lumMod val="10000"/>
                  </a:scheme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grpSp>
        <p:nvGrpSpPr>
          <p:cNvPr id="7" name="Group 6">
            <a:extLst>
              <a:ext uri="{FF2B5EF4-FFF2-40B4-BE49-F238E27FC236}">
                <a16:creationId xmlns:a16="http://schemas.microsoft.com/office/drawing/2014/main" id="{9927AABD-7014-02BD-7156-4C6EBA3D3297}"/>
              </a:ext>
            </a:extLst>
          </p:cNvPr>
          <p:cNvGrpSpPr/>
          <p:nvPr/>
        </p:nvGrpSpPr>
        <p:grpSpPr>
          <a:xfrm>
            <a:off x="830451" y="2023568"/>
            <a:ext cx="3698176" cy="4834432"/>
            <a:chOff x="862249" y="1737359"/>
            <a:chExt cx="3698176" cy="4834432"/>
          </a:xfrm>
        </p:grpSpPr>
        <p:sp>
          <p:nvSpPr>
            <p:cNvPr id="8" name="Freeform 20">
              <a:extLst>
                <a:ext uri="{FF2B5EF4-FFF2-40B4-BE49-F238E27FC236}">
                  <a16:creationId xmlns:a16="http://schemas.microsoft.com/office/drawing/2014/main" id="{8A71F032-7FB4-7799-20FD-F02CC7495B0F}"/>
                </a:ext>
              </a:extLst>
            </p:cNvPr>
            <p:cNvSpPr/>
            <p:nvPr/>
          </p:nvSpPr>
          <p:spPr>
            <a:xfrm>
              <a:off x="1148080" y="1737359"/>
              <a:ext cx="3190135" cy="1816069"/>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nchor="t"/>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NHIỆM VỤ HỌC TẬP</a:t>
              </a:r>
              <a:endParaRPr kumimoji="0" lang="en-SG" sz="37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 name="Freeform 21">
              <a:extLst>
                <a:ext uri="{FF2B5EF4-FFF2-40B4-BE49-F238E27FC236}">
                  <a16:creationId xmlns:a16="http://schemas.microsoft.com/office/drawing/2014/main" id="{4EFE8373-648E-3986-9EA5-632AC4D73D34}"/>
                </a:ext>
              </a:extLst>
            </p:cNvPr>
            <p:cNvSpPr/>
            <p:nvPr/>
          </p:nvSpPr>
          <p:spPr>
            <a:xfrm>
              <a:off x="862249" y="3530910"/>
              <a:ext cx="3698176" cy="3040881"/>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7">
                <a:extLst>
                  <a:ext uri="{96DAC541-7B7A-43D3-8B79-37D633B846F1}">
                    <asvg:svgBlip xmlns:asvg="http://schemas.microsoft.com/office/drawing/2016/SVG/main" xmlns="" r:embed="rId8"/>
                  </a:ext>
                </a:extLst>
              </a:blip>
              <a:stretch>
                <a:fillRect r="-69273" b="-52568"/>
              </a:stretch>
            </a:blipFill>
            <a:ln cap="sq">
              <a:noFill/>
              <a:prstDash val="solid"/>
              <a:miter/>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spTree>
    <p:extLst>
      <p:ext uri="{BB962C8B-B14F-4D97-AF65-F5344CB8AC3E}">
        <p14:creationId xmlns:p14="http://schemas.microsoft.com/office/powerpoint/2010/main" val="1156513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E5919E-A94A-525B-9F41-D873FD6C772B}"/>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6BA3F01-106D-0116-502D-6AAE1356EF30}"/>
              </a:ext>
            </a:extLst>
          </p:cNvPr>
          <p:cNvSpPr txBox="1"/>
          <p:nvPr/>
        </p:nvSpPr>
        <p:spPr>
          <a:xfrm>
            <a:off x="2517913" y="-58058"/>
            <a:ext cx="7288695" cy="66954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Bảng kiểm</a:t>
            </a:r>
            <a:endParaRPr kumimoji="0" lang="en-SG"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DAA17C59-3E01-5A11-68C3-05A609A70A1B}"/>
              </a:ext>
            </a:extLst>
          </p:cNvPr>
          <p:cNvGraphicFramePr>
            <a:graphicFrameLocks noGrp="1"/>
          </p:cNvGraphicFramePr>
          <p:nvPr>
            <p:extLst>
              <p:ext uri="{D42A27DB-BD31-4B8C-83A1-F6EECF244321}">
                <p14:modId xmlns:p14="http://schemas.microsoft.com/office/powerpoint/2010/main" val="142922784"/>
              </p:ext>
            </p:extLst>
          </p:nvPr>
        </p:nvGraphicFramePr>
        <p:xfrm>
          <a:off x="74548" y="864925"/>
          <a:ext cx="11974697" cy="5894695"/>
        </p:xfrm>
        <a:graphic>
          <a:graphicData uri="http://schemas.openxmlformats.org/drawingml/2006/table">
            <a:tbl>
              <a:tblPr firstRow="1" firstCol="1" bandRow="1">
                <a:tableStyleId>{1E171933-4619-4E11-9A3F-F7608DF75F80}</a:tableStyleId>
              </a:tblPr>
              <a:tblGrid>
                <a:gridCol w="677806">
                  <a:extLst>
                    <a:ext uri="{9D8B030D-6E8A-4147-A177-3AD203B41FA5}">
                      <a16:colId xmlns:a16="http://schemas.microsoft.com/office/drawing/2014/main" val="1366575570"/>
                    </a:ext>
                  </a:extLst>
                </a:gridCol>
                <a:gridCol w="9271322">
                  <a:extLst>
                    <a:ext uri="{9D8B030D-6E8A-4147-A177-3AD203B41FA5}">
                      <a16:colId xmlns:a16="http://schemas.microsoft.com/office/drawing/2014/main" val="1592892201"/>
                    </a:ext>
                  </a:extLst>
                </a:gridCol>
                <a:gridCol w="648182">
                  <a:extLst>
                    <a:ext uri="{9D8B030D-6E8A-4147-A177-3AD203B41FA5}">
                      <a16:colId xmlns:a16="http://schemas.microsoft.com/office/drawing/2014/main" val="3000573665"/>
                    </a:ext>
                  </a:extLst>
                </a:gridCol>
                <a:gridCol w="1377387">
                  <a:extLst>
                    <a:ext uri="{9D8B030D-6E8A-4147-A177-3AD203B41FA5}">
                      <a16:colId xmlns:a16="http://schemas.microsoft.com/office/drawing/2014/main" val="4286874466"/>
                    </a:ext>
                  </a:extLst>
                </a:gridCol>
              </a:tblGrid>
              <a:tr h="411085">
                <a:tc>
                  <a:txBody>
                    <a:bodyPr/>
                    <a:lstStyle/>
                    <a:p>
                      <a:pPr>
                        <a:lnSpc>
                          <a:spcPct val="100000"/>
                        </a:lnSpc>
                      </a:pPr>
                      <a:endParaRPr lang="en-SG" sz="2600" dirty="0">
                        <a:solidFill>
                          <a:schemeClr val="bg1">
                            <a:lumMod val="10000"/>
                          </a:schemeClr>
                        </a:solidFill>
                        <a:effectLst/>
                        <a:latin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2600" dirty="0">
                          <a:solidFill>
                            <a:schemeClr val="bg1">
                              <a:lumMod val="10000"/>
                            </a:schemeClr>
                          </a:solidFill>
                          <a:effectLst/>
                          <a:latin typeface="Times New Roman" panose="02020603050405020304" pitchFamily="18" charset="0"/>
                          <a:cs typeface="Times New Roman" panose="02020603050405020304" pitchFamily="18" charset="0"/>
                        </a:rPr>
                        <a:t>Tiêu chí</a:t>
                      </a:r>
                      <a:endParaRPr lang="en-SG" sz="2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2600">
                          <a:solidFill>
                            <a:schemeClr val="bg1">
                              <a:lumMod val="10000"/>
                            </a:schemeClr>
                          </a:solidFill>
                          <a:effectLst/>
                          <a:latin typeface="Times New Roman" panose="02020603050405020304" pitchFamily="18" charset="0"/>
                          <a:cs typeface="Times New Roman" panose="02020603050405020304" pitchFamily="18" charset="0"/>
                        </a:rPr>
                        <a:t>Đạt</a:t>
                      </a:r>
                      <a:endParaRPr lang="en-SG" sz="2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2600" dirty="0">
                          <a:solidFill>
                            <a:schemeClr val="bg1">
                              <a:lumMod val="10000"/>
                            </a:schemeClr>
                          </a:solidFill>
                          <a:effectLst/>
                          <a:latin typeface="Times New Roman" panose="02020603050405020304" pitchFamily="18" charset="0"/>
                          <a:cs typeface="Times New Roman" panose="02020603050405020304" pitchFamily="18" charset="0"/>
                        </a:rPr>
                        <a:t>Chưa đạt</a:t>
                      </a:r>
                      <a:endParaRPr lang="en-SG" sz="2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extLst>
                  <a:ext uri="{0D108BD9-81ED-4DB2-BD59-A6C34878D82A}">
                    <a16:rowId xmlns:a16="http://schemas.microsoft.com/office/drawing/2014/main" val="2990136635"/>
                  </a:ext>
                </a:extLst>
              </a:tr>
              <a:tr h="411085">
                <a:tc rowSpan="2">
                  <a:txBody>
                    <a:bodyPr/>
                    <a:lstStyle/>
                    <a:p>
                      <a:pPr algn="ctr">
                        <a:lnSpc>
                          <a:spcPct val="100000"/>
                        </a:lnSpc>
                        <a:spcAft>
                          <a:spcPts val="800"/>
                        </a:spcAft>
                      </a:pPr>
                      <a:r>
                        <a:rPr lang="vi-VN" sz="2600">
                          <a:solidFill>
                            <a:schemeClr val="bg1">
                              <a:lumMod val="10000"/>
                            </a:schemeClr>
                          </a:solidFill>
                          <a:effectLst/>
                          <a:latin typeface="Times New Roman" panose="02020603050405020304" pitchFamily="18" charset="0"/>
                          <a:cs typeface="Times New Roman" panose="02020603050405020304" pitchFamily="18" charset="0"/>
                        </a:rPr>
                        <a:t>Mở bài</a:t>
                      </a:r>
                      <a:endParaRPr lang="en-SG" sz="2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600">
                          <a:solidFill>
                            <a:schemeClr val="bg1">
                              <a:lumMod val="10000"/>
                            </a:schemeClr>
                          </a:solidFill>
                          <a:effectLst/>
                          <a:latin typeface="Times New Roman" panose="02020603050405020304" pitchFamily="18" charset="0"/>
                          <a:cs typeface="Times New Roman" panose="02020603050405020304" pitchFamily="18" charset="0"/>
                        </a:rPr>
                        <a:t>Giới thiệu vấn đề cần giải quyết</a:t>
                      </a:r>
                      <a:endParaRPr lang="en-SG" sz="2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600">
                          <a:solidFill>
                            <a:schemeClr val="bg1">
                              <a:lumMod val="10000"/>
                            </a:schemeClr>
                          </a:solidFill>
                          <a:effectLst/>
                          <a:latin typeface="Times New Roman" panose="02020603050405020304" pitchFamily="18" charset="0"/>
                          <a:cs typeface="Times New Roman" panose="02020603050405020304" pitchFamily="18" charset="0"/>
                        </a:rPr>
                        <a:t> </a:t>
                      </a:r>
                      <a:endParaRPr lang="en-SG" sz="2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600">
                          <a:solidFill>
                            <a:schemeClr val="bg1">
                              <a:lumMod val="10000"/>
                            </a:schemeClr>
                          </a:solidFill>
                          <a:effectLst/>
                          <a:latin typeface="Times New Roman" panose="02020603050405020304" pitchFamily="18" charset="0"/>
                          <a:cs typeface="Times New Roman" panose="02020603050405020304" pitchFamily="18" charset="0"/>
                        </a:rPr>
                        <a:t> </a:t>
                      </a:r>
                      <a:endParaRPr lang="en-SG" sz="2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3578066"/>
                  </a:ext>
                </a:extLst>
              </a:tr>
              <a:tr h="411085">
                <a:tc vMerge="1">
                  <a:txBody>
                    <a:bodyPr/>
                    <a:lstStyle/>
                    <a:p>
                      <a:endParaRPr lang="en-SG"/>
                    </a:p>
                  </a:txBody>
                  <a:tcPr/>
                </a:tc>
                <a:tc>
                  <a:txBody>
                    <a:bodyPr/>
                    <a:lstStyle/>
                    <a:p>
                      <a:pPr algn="just">
                        <a:lnSpc>
                          <a:spcPct val="100000"/>
                        </a:lnSpc>
                        <a:spcAft>
                          <a:spcPts val="800"/>
                        </a:spcAft>
                      </a:pPr>
                      <a:r>
                        <a:rPr lang="vi-VN" sz="2600">
                          <a:solidFill>
                            <a:schemeClr val="bg1">
                              <a:lumMod val="10000"/>
                            </a:schemeClr>
                          </a:solidFill>
                          <a:effectLst/>
                          <a:latin typeface="Times New Roman" panose="02020603050405020304" pitchFamily="18" charset="0"/>
                          <a:cs typeface="Times New Roman" panose="02020603050405020304" pitchFamily="18" charset="0"/>
                        </a:rPr>
                        <a:t>Nêu tầm quan trọng của vấn đề cần giải quyết.</a:t>
                      </a:r>
                      <a:endParaRPr lang="en-SG" sz="2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600">
                          <a:solidFill>
                            <a:schemeClr val="bg1">
                              <a:lumMod val="10000"/>
                            </a:schemeClr>
                          </a:solidFill>
                          <a:effectLst/>
                          <a:latin typeface="Times New Roman" panose="02020603050405020304" pitchFamily="18" charset="0"/>
                          <a:cs typeface="Times New Roman" panose="02020603050405020304" pitchFamily="18" charset="0"/>
                        </a:rPr>
                        <a:t> </a:t>
                      </a:r>
                      <a:endParaRPr lang="en-SG" sz="2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600">
                          <a:solidFill>
                            <a:schemeClr val="bg1">
                              <a:lumMod val="10000"/>
                            </a:schemeClr>
                          </a:solidFill>
                          <a:effectLst/>
                          <a:latin typeface="Times New Roman" panose="02020603050405020304" pitchFamily="18" charset="0"/>
                          <a:cs typeface="Times New Roman" panose="02020603050405020304" pitchFamily="18" charset="0"/>
                        </a:rPr>
                        <a:t> </a:t>
                      </a:r>
                      <a:endParaRPr lang="en-SG" sz="2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8492694"/>
                  </a:ext>
                </a:extLst>
              </a:tr>
              <a:tr h="411085">
                <a:tc rowSpan="6">
                  <a:txBody>
                    <a:bodyPr/>
                    <a:lstStyle/>
                    <a:p>
                      <a:pPr algn="ctr">
                        <a:lnSpc>
                          <a:spcPct val="100000"/>
                        </a:lnSpc>
                        <a:spcAft>
                          <a:spcPts val="800"/>
                        </a:spcAft>
                      </a:pPr>
                      <a:r>
                        <a:rPr lang="vi-VN" sz="2600">
                          <a:solidFill>
                            <a:schemeClr val="bg1">
                              <a:lumMod val="10000"/>
                            </a:schemeClr>
                          </a:solidFill>
                          <a:effectLst/>
                          <a:latin typeface="Times New Roman" panose="02020603050405020304" pitchFamily="18" charset="0"/>
                          <a:cs typeface="Times New Roman" panose="02020603050405020304" pitchFamily="18" charset="0"/>
                        </a:rPr>
                        <a:t>Thân bài</a:t>
                      </a:r>
                      <a:endParaRPr lang="en-SG" sz="2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600">
                          <a:solidFill>
                            <a:schemeClr val="bg1">
                              <a:lumMod val="10000"/>
                            </a:schemeClr>
                          </a:solidFill>
                          <a:effectLst/>
                          <a:latin typeface="Times New Roman" panose="02020603050405020304" pitchFamily="18" charset="0"/>
                          <a:cs typeface="Times New Roman" panose="02020603050405020304" pitchFamily="18" charset="0"/>
                        </a:rPr>
                        <a:t>Giải thích vấn đề</a:t>
                      </a:r>
                      <a:endParaRPr lang="en-SG" sz="2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600">
                          <a:solidFill>
                            <a:schemeClr val="bg1">
                              <a:lumMod val="10000"/>
                            </a:schemeClr>
                          </a:solidFill>
                          <a:effectLst/>
                          <a:latin typeface="Times New Roman" panose="02020603050405020304" pitchFamily="18" charset="0"/>
                          <a:cs typeface="Times New Roman" panose="02020603050405020304" pitchFamily="18" charset="0"/>
                        </a:rPr>
                        <a:t> </a:t>
                      </a:r>
                      <a:endParaRPr lang="en-SG" sz="2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600">
                          <a:solidFill>
                            <a:schemeClr val="bg1">
                              <a:lumMod val="10000"/>
                            </a:schemeClr>
                          </a:solidFill>
                          <a:effectLst/>
                          <a:latin typeface="Times New Roman" panose="02020603050405020304" pitchFamily="18" charset="0"/>
                          <a:cs typeface="Times New Roman" panose="02020603050405020304" pitchFamily="18" charset="0"/>
                        </a:rPr>
                        <a:t> </a:t>
                      </a:r>
                      <a:endParaRPr lang="en-SG" sz="2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448202"/>
                  </a:ext>
                </a:extLst>
              </a:tr>
              <a:tr h="411085">
                <a:tc vMerge="1">
                  <a:txBody>
                    <a:bodyPr/>
                    <a:lstStyle/>
                    <a:p>
                      <a:endParaRPr lang="en-SG"/>
                    </a:p>
                  </a:txBody>
                  <a:tcPr/>
                </a:tc>
                <a:tc>
                  <a:txBody>
                    <a:bodyPr/>
                    <a:lstStyle/>
                    <a:p>
                      <a:pPr algn="just">
                        <a:lnSpc>
                          <a:spcPct val="100000"/>
                        </a:lnSpc>
                        <a:spcAft>
                          <a:spcPts val="800"/>
                        </a:spcAft>
                      </a:pPr>
                      <a:r>
                        <a:rPr lang="vi-VN" sz="2600">
                          <a:solidFill>
                            <a:schemeClr val="bg1">
                              <a:lumMod val="10000"/>
                            </a:schemeClr>
                          </a:solidFill>
                          <a:effectLst/>
                          <a:latin typeface="Times New Roman" panose="02020603050405020304" pitchFamily="18" charset="0"/>
                          <a:cs typeface="Times New Roman" panose="02020603050405020304" pitchFamily="18" charset="0"/>
                        </a:rPr>
                        <a:t>Trình bày luận điểm phân tích các khía cạnh của vấn đề</a:t>
                      </a:r>
                      <a:endParaRPr lang="en-SG" sz="2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600">
                          <a:solidFill>
                            <a:schemeClr val="bg1">
                              <a:lumMod val="10000"/>
                            </a:schemeClr>
                          </a:solidFill>
                          <a:effectLst/>
                          <a:latin typeface="Times New Roman" panose="02020603050405020304" pitchFamily="18" charset="0"/>
                          <a:cs typeface="Times New Roman" panose="02020603050405020304" pitchFamily="18" charset="0"/>
                        </a:rPr>
                        <a:t> </a:t>
                      </a:r>
                      <a:endParaRPr lang="en-SG" sz="2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600">
                          <a:solidFill>
                            <a:schemeClr val="bg1">
                              <a:lumMod val="10000"/>
                            </a:schemeClr>
                          </a:solidFill>
                          <a:effectLst/>
                          <a:latin typeface="Times New Roman" panose="02020603050405020304" pitchFamily="18" charset="0"/>
                          <a:cs typeface="Times New Roman" panose="02020603050405020304" pitchFamily="18" charset="0"/>
                        </a:rPr>
                        <a:t> </a:t>
                      </a:r>
                      <a:endParaRPr lang="en-SG" sz="2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272841"/>
                  </a:ext>
                </a:extLst>
              </a:tr>
              <a:tr h="411085">
                <a:tc vMerge="1">
                  <a:txBody>
                    <a:bodyPr/>
                    <a:lstStyle/>
                    <a:p>
                      <a:endParaRPr lang="en-SG"/>
                    </a:p>
                  </a:txBody>
                  <a:tcPr/>
                </a:tc>
                <a:tc>
                  <a:txBody>
                    <a:bodyPr/>
                    <a:lstStyle/>
                    <a:p>
                      <a:pPr algn="just">
                        <a:lnSpc>
                          <a:spcPct val="100000"/>
                        </a:lnSpc>
                        <a:spcAft>
                          <a:spcPts val="800"/>
                        </a:spcAft>
                      </a:pPr>
                      <a:r>
                        <a:rPr lang="vi-VN" sz="2600">
                          <a:solidFill>
                            <a:schemeClr val="bg1">
                              <a:lumMod val="10000"/>
                            </a:schemeClr>
                          </a:solidFill>
                          <a:effectLst/>
                          <a:latin typeface="Times New Roman" panose="02020603050405020304" pitchFamily="18" charset="0"/>
                          <a:cs typeface="Times New Roman" panose="02020603050405020304" pitchFamily="18" charset="0"/>
                        </a:rPr>
                        <a:t>Phân tích lí lẽ, bằng chứng để làm sáng tỏ các khía cạnh của vấn đề</a:t>
                      </a:r>
                      <a:endParaRPr lang="en-SG" sz="2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600">
                          <a:solidFill>
                            <a:schemeClr val="bg1">
                              <a:lumMod val="10000"/>
                            </a:schemeClr>
                          </a:solidFill>
                          <a:effectLst/>
                          <a:latin typeface="Times New Roman" panose="02020603050405020304" pitchFamily="18" charset="0"/>
                          <a:cs typeface="Times New Roman" panose="02020603050405020304" pitchFamily="18" charset="0"/>
                        </a:rPr>
                        <a:t> </a:t>
                      </a:r>
                      <a:endParaRPr lang="en-SG" sz="2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600">
                          <a:solidFill>
                            <a:schemeClr val="bg1">
                              <a:lumMod val="10000"/>
                            </a:schemeClr>
                          </a:solidFill>
                          <a:effectLst/>
                          <a:latin typeface="Times New Roman" panose="02020603050405020304" pitchFamily="18" charset="0"/>
                          <a:cs typeface="Times New Roman" panose="02020603050405020304" pitchFamily="18" charset="0"/>
                        </a:rPr>
                        <a:t> </a:t>
                      </a:r>
                      <a:endParaRPr lang="en-SG" sz="2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2625054"/>
                  </a:ext>
                </a:extLst>
              </a:tr>
              <a:tr h="411085">
                <a:tc vMerge="1">
                  <a:txBody>
                    <a:bodyPr/>
                    <a:lstStyle/>
                    <a:p>
                      <a:endParaRPr lang="en-SG"/>
                    </a:p>
                  </a:txBody>
                  <a:tcPr/>
                </a:tc>
                <a:tc>
                  <a:txBody>
                    <a:bodyPr/>
                    <a:lstStyle/>
                    <a:p>
                      <a:pPr algn="just">
                        <a:lnSpc>
                          <a:spcPct val="100000"/>
                        </a:lnSpc>
                        <a:spcAft>
                          <a:spcPts val="800"/>
                        </a:spcAft>
                      </a:pPr>
                      <a:r>
                        <a:rPr lang="vi-VN" sz="2600">
                          <a:solidFill>
                            <a:schemeClr val="bg1">
                              <a:lumMod val="10000"/>
                            </a:schemeClr>
                          </a:solidFill>
                          <a:effectLst/>
                          <a:latin typeface="Times New Roman" panose="02020603050405020304" pitchFamily="18" charset="0"/>
                          <a:cs typeface="Times New Roman" panose="02020603050405020304" pitchFamily="18" charset="0"/>
                        </a:rPr>
                        <a:t>Trình bày luận điểm đề xuất các giải pháp</a:t>
                      </a:r>
                      <a:endParaRPr lang="en-SG" sz="2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600">
                          <a:solidFill>
                            <a:schemeClr val="bg1">
                              <a:lumMod val="10000"/>
                            </a:schemeClr>
                          </a:solidFill>
                          <a:effectLst/>
                          <a:latin typeface="Times New Roman" panose="02020603050405020304" pitchFamily="18" charset="0"/>
                          <a:cs typeface="Times New Roman" panose="02020603050405020304" pitchFamily="18" charset="0"/>
                        </a:rPr>
                        <a:t> </a:t>
                      </a:r>
                      <a:endParaRPr lang="en-SG" sz="2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600">
                          <a:solidFill>
                            <a:schemeClr val="bg1">
                              <a:lumMod val="10000"/>
                            </a:schemeClr>
                          </a:solidFill>
                          <a:effectLst/>
                          <a:latin typeface="Times New Roman" panose="02020603050405020304" pitchFamily="18" charset="0"/>
                          <a:cs typeface="Times New Roman" panose="02020603050405020304" pitchFamily="18" charset="0"/>
                        </a:rPr>
                        <a:t> </a:t>
                      </a:r>
                      <a:endParaRPr lang="en-SG" sz="2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6472565"/>
                  </a:ext>
                </a:extLst>
              </a:tr>
              <a:tr h="550590">
                <a:tc vMerge="1">
                  <a:txBody>
                    <a:bodyPr/>
                    <a:lstStyle/>
                    <a:p>
                      <a:endParaRPr lang="en-SG"/>
                    </a:p>
                  </a:txBody>
                  <a:tcPr/>
                </a:tc>
                <a:tc>
                  <a:txBody>
                    <a:bodyPr/>
                    <a:lstStyle/>
                    <a:p>
                      <a:pPr algn="just">
                        <a:lnSpc>
                          <a:spcPct val="100000"/>
                        </a:lnSpc>
                        <a:spcAft>
                          <a:spcPts val="800"/>
                        </a:spcAft>
                      </a:pPr>
                      <a:r>
                        <a:rPr lang="vi-VN" sz="2600">
                          <a:solidFill>
                            <a:schemeClr val="bg1">
                              <a:lumMod val="10000"/>
                            </a:schemeClr>
                          </a:solidFill>
                          <a:effectLst/>
                          <a:latin typeface="Times New Roman" panose="02020603050405020304" pitchFamily="18" charset="0"/>
                          <a:cs typeface="Times New Roman" panose="02020603050405020304" pitchFamily="18" charset="0"/>
                        </a:rPr>
                        <a:t>Phân tích lí lẽ, bằng chứng để làm sáng tỏ các giải pháp cần thực hiện</a:t>
                      </a:r>
                      <a:endParaRPr lang="en-SG" sz="2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600">
                          <a:solidFill>
                            <a:schemeClr val="bg1">
                              <a:lumMod val="10000"/>
                            </a:schemeClr>
                          </a:solidFill>
                          <a:effectLst/>
                          <a:latin typeface="Times New Roman" panose="02020603050405020304" pitchFamily="18" charset="0"/>
                          <a:cs typeface="Times New Roman" panose="02020603050405020304" pitchFamily="18" charset="0"/>
                        </a:rPr>
                        <a:t> </a:t>
                      </a:r>
                      <a:endParaRPr lang="en-SG" sz="2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600">
                          <a:solidFill>
                            <a:schemeClr val="bg1">
                              <a:lumMod val="10000"/>
                            </a:schemeClr>
                          </a:solidFill>
                          <a:effectLst/>
                          <a:latin typeface="Times New Roman" panose="02020603050405020304" pitchFamily="18" charset="0"/>
                          <a:cs typeface="Times New Roman" panose="02020603050405020304" pitchFamily="18" charset="0"/>
                        </a:rPr>
                        <a:t> </a:t>
                      </a:r>
                      <a:endParaRPr lang="en-SG" sz="2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507004"/>
                  </a:ext>
                </a:extLst>
              </a:tr>
              <a:tr h="411085">
                <a:tc vMerge="1">
                  <a:txBody>
                    <a:bodyPr/>
                    <a:lstStyle/>
                    <a:p>
                      <a:endParaRPr lang="en-SG"/>
                    </a:p>
                  </a:txBody>
                  <a:tcPr/>
                </a:tc>
                <a:tc>
                  <a:txBody>
                    <a:bodyPr/>
                    <a:lstStyle/>
                    <a:p>
                      <a:pPr algn="just">
                        <a:lnSpc>
                          <a:spcPct val="100000"/>
                        </a:lnSpc>
                        <a:spcAft>
                          <a:spcPts val="800"/>
                        </a:spcAft>
                      </a:pPr>
                      <a:r>
                        <a:rPr lang="vi-VN" sz="2600" dirty="0">
                          <a:solidFill>
                            <a:schemeClr val="bg1">
                              <a:lumMod val="10000"/>
                            </a:schemeClr>
                          </a:solidFill>
                          <a:effectLst/>
                          <a:latin typeface="Times New Roman" panose="02020603050405020304" pitchFamily="18" charset="0"/>
                          <a:cs typeface="Times New Roman" panose="02020603050405020304" pitchFamily="18" charset="0"/>
                        </a:rPr>
                        <a:t>Luận điểm, lí lẽ, bằng chứng được sắp xếp theo trình tự hợp lí.</a:t>
                      </a:r>
                      <a:endParaRPr lang="en-SG" sz="2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600">
                          <a:solidFill>
                            <a:schemeClr val="bg1">
                              <a:lumMod val="10000"/>
                            </a:schemeClr>
                          </a:solidFill>
                          <a:effectLst/>
                          <a:latin typeface="Times New Roman" panose="02020603050405020304" pitchFamily="18" charset="0"/>
                          <a:cs typeface="Times New Roman" panose="02020603050405020304" pitchFamily="18" charset="0"/>
                        </a:rPr>
                        <a:t> </a:t>
                      </a:r>
                      <a:endParaRPr lang="en-SG" sz="2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600">
                          <a:solidFill>
                            <a:schemeClr val="bg1">
                              <a:lumMod val="10000"/>
                            </a:schemeClr>
                          </a:solidFill>
                          <a:effectLst/>
                          <a:latin typeface="Times New Roman" panose="02020603050405020304" pitchFamily="18" charset="0"/>
                          <a:cs typeface="Times New Roman" panose="02020603050405020304" pitchFamily="18" charset="0"/>
                        </a:rPr>
                        <a:t> </a:t>
                      </a:r>
                      <a:endParaRPr lang="en-SG" sz="2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5766928"/>
                  </a:ext>
                </a:extLst>
              </a:tr>
              <a:tr h="411085">
                <a:tc rowSpan="2">
                  <a:txBody>
                    <a:bodyPr/>
                    <a:lstStyle/>
                    <a:p>
                      <a:pPr algn="ctr">
                        <a:lnSpc>
                          <a:spcPct val="100000"/>
                        </a:lnSpc>
                        <a:spcAft>
                          <a:spcPts val="800"/>
                        </a:spcAft>
                      </a:pPr>
                      <a:r>
                        <a:rPr lang="vi-VN" sz="2600">
                          <a:solidFill>
                            <a:schemeClr val="bg1">
                              <a:lumMod val="10000"/>
                            </a:schemeClr>
                          </a:solidFill>
                          <a:effectLst/>
                          <a:latin typeface="Times New Roman" panose="02020603050405020304" pitchFamily="18" charset="0"/>
                          <a:cs typeface="Times New Roman" panose="02020603050405020304" pitchFamily="18" charset="0"/>
                        </a:rPr>
                        <a:t>Kết bài</a:t>
                      </a:r>
                      <a:endParaRPr lang="en-SG" sz="2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600">
                          <a:solidFill>
                            <a:schemeClr val="bg1">
                              <a:lumMod val="10000"/>
                            </a:schemeClr>
                          </a:solidFill>
                          <a:effectLst/>
                          <a:latin typeface="Times New Roman" panose="02020603050405020304" pitchFamily="18" charset="0"/>
                          <a:cs typeface="Times New Roman" panose="02020603050405020304" pitchFamily="18" charset="0"/>
                        </a:rPr>
                        <a:t>Khẳng định lại ý nghĩa của việc khắc phục, giải quyết vấn đề.</a:t>
                      </a:r>
                      <a:endParaRPr lang="en-SG" sz="2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600">
                          <a:solidFill>
                            <a:schemeClr val="bg1">
                              <a:lumMod val="10000"/>
                            </a:schemeClr>
                          </a:solidFill>
                          <a:effectLst/>
                          <a:latin typeface="Times New Roman" panose="02020603050405020304" pitchFamily="18" charset="0"/>
                          <a:cs typeface="Times New Roman" panose="02020603050405020304" pitchFamily="18" charset="0"/>
                        </a:rPr>
                        <a:t> </a:t>
                      </a:r>
                      <a:endParaRPr lang="en-SG" sz="2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600">
                          <a:solidFill>
                            <a:schemeClr val="bg1">
                              <a:lumMod val="10000"/>
                            </a:schemeClr>
                          </a:solidFill>
                          <a:effectLst/>
                          <a:latin typeface="Times New Roman" panose="02020603050405020304" pitchFamily="18" charset="0"/>
                          <a:cs typeface="Times New Roman" panose="02020603050405020304" pitchFamily="18" charset="0"/>
                        </a:rPr>
                        <a:t> </a:t>
                      </a:r>
                      <a:endParaRPr lang="en-SG" sz="2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87909659"/>
                  </a:ext>
                </a:extLst>
              </a:tr>
              <a:tr h="411085">
                <a:tc vMerge="1">
                  <a:txBody>
                    <a:bodyPr/>
                    <a:lstStyle/>
                    <a:p>
                      <a:endParaRPr lang="en-SG"/>
                    </a:p>
                  </a:txBody>
                  <a:tcPr/>
                </a:tc>
                <a:tc>
                  <a:txBody>
                    <a:bodyPr/>
                    <a:lstStyle/>
                    <a:p>
                      <a:pPr algn="just">
                        <a:lnSpc>
                          <a:spcPct val="100000"/>
                        </a:lnSpc>
                        <a:spcAft>
                          <a:spcPts val="800"/>
                        </a:spcAft>
                      </a:pPr>
                      <a:r>
                        <a:rPr lang="vi-VN" sz="2600">
                          <a:solidFill>
                            <a:schemeClr val="bg1">
                              <a:lumMod val="10000"/>
                            </a:schemeClr>
                          </a:solidFill>
                          <a:effectLst/>
                          <a:latin typeface="Times New Roman" panose="02020603050405020304" pitchFamily="18" charset="0"/>
                          <a:cs typeface="Times New Roman" panose="02020603050405020304" pitchFamily="18" charset="0"/>
                        </a:rPr>
                        <a:t>Rút ra bài học cho bản thân.</a:t>
                      </a:r>
                      <a:endParaRPr lang="en-SG" sz="2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600">
                          <a:solidFill>
                            <a:schemeClr val="bg1">
                              <a:lumMod val="10000"/>
                            </a:schemeClr>
                          </a:solidFill>
                          <a:effectLst/>
                          <a:latin typeface="Times New Roman" panose="02020603050405020304" pitchFamily="18" charset="0"/>
                          <a:cs typeface="Times New Roman" panose="02020603050405020304" pitchFamily="18" charset="0"/>
                        </a:rPr>
                        <a:t> </a:t>
                      </a:r>
                      <a:endParaRPr lang="en-SG" sz="2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600">
                          <a:solidFill>
                            <a:schemeClr val="bg1">
                              <a:lumMod val="10000"/>
                            </a:schemeClr>
                          </a:solidFill>
                          <a:effectLst/>
                          <a:latin typeface="Times New Roman" panose="02020603050405020304" pitchFamily="18" charset="0"/>
                          <a:cs typeface="Times New Roman" panose="02020603050405020304" pitchFamily="18" charset="0"/>
                        </a:rPr>
                        <a:t> </a:t>
                      </a:r>
                      <a:endParaRPr lang="en-SG" sz="2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9429704"/>
                  </a:ext>
                </a:extLst>
              </a:tr>
              <a:tr h="411085">
                <a:tc rowSpan="3">
                  <a:txBody>
                    <a:bodyPr/>
                    <a:lstStyle/>
                    <a:p>
                      <a:pPr algn="ctr">
                        <a:lnSpc>
                          <a:spcPct val="100000"/>
                        </a:lnSpc>
                        <a:spcAft>
                          <a:spcPts val="800"/>
                        </a:spcAft>
                      </a:pPr>
                      <a:r>
                        <a:rPr lang="vi-VN" sz="2600">
                          <a:solidFill>
                            <a:schemeClr val="bg1">
                              <a:lumMod val="10000"/>
                            </a:schemeClr>
                          </a:solidFill>
                          <a:effectLst/>
                          <a:latin typeface="Times New Roman" panose="02020603050405020304" pitchFamily="18" charset="0"/>
                          <a:cs typeface="Times New Roman" panose="02020603050405020304" pitchFamily="18" charset="0"/>
                        </a:rPr>
                        <a:t>Diễn đạt</a:t>
                      </a:r>
                      <a:endParaRPr lang="en-SG" sz="2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600">
                          <a:solidFill>
                            <a:schemeClr val="bg1">
                              <a:lumMod val="10000"/>
                            </a:schemeClr>
                          </a:solidFill>
                          <a:effectLst/>
                          <a:latin typeface="Times New Roman" panose="02020603050405020304" pitchFamily="18" charset="0"/>
                          <a:cs typeface="Times New Roman" panose="02020603050405020304" pitchFamily="18" charset="0"/>
                        </a:rPr>
                        <a:t>Không mắc lỗi chính tả, dùng từ, đặt câu</a:t>
                      </a:r>
                      <a:endParaRPr lang="en-SG" sz="2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600">
                          <a:solidFill>
                            <a:schemeClr val="bg1">
                              <a:lumMod val="10000"/>
                            </a:schemeClr>
                          </a:solidFill>
                          <a:effectLst/>
                          <a:latin typeface="Times New Roman" panose="02020603050405020304" pitchFamily="18" charset="0"/>
                          <a:cs typeface="Times New Roman" panose="02020603050405020304" pitchFamily="18" charset="0"/>
                        </a:rPr>
                        <a:t> </a:t>
                      </a:r>
                      <a:endParaRPr lang="en-SG" sz="2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600">
                          <a:solidFill>
                            <a:schemeClr val="bg1">
                              <a:lumMod val="10000"/>
                            </a:schemeClr>
                          </a:solidFill>
                          <a:effectLst/>
                          <a:latin typeface="Times New Roman" panose="02020603050405020304" pitchFamily="18" charset="0"/>
                          <a:cs typeface="Times New Roman" panose="02020603050405020304" pitchFamily="18" charset="0"/>
                        </a:rPr>
                        <a:t> </a:t>
                      </a:r>
                      <a:endParaRPr lang="en-SG" sz="2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4711491"/>
                  </a:ext>
                </a:extLst>
              </a:tr>
              <a:tr h="411085">
                <a:tc vMerge="1">
                  <a:txBody>
                    <a:bodyPr/>
                    <a:lstStyle/>
                    <a:p>
                      <a:endParaRPr lang="en-SG"/>
                    </a:p>
                  </a:txBody>
                  <a:tcPr/>
                </a:tc>
                <a:tc>
                  <a:txBody>
                    <a:bodyPr/>
                    <a:lstStyle/>
                    <a:p>
                      <a:pPr algn="just">
                        <a:lnSpc>
                          <a:spcPct val="100000"/>
                        </a:lnSpc>
                        <a:spcAft>
                          <a:spcPts val="800"/>
                        </a:spcAft>
                      </a:pPr>
                      <a:r>
                        <a:rPr lang="vi-VN" sz="2600">
                          <a:solidFill>
                            <a:schemeClr val="bg1">
                              <a:lumMod val="10000"/>
                            </a:schemeClr>
                          </a:solidFill>
                          <a:effectLst/>
                          <a:latin typeface="Times New Roman" panose="02020603050405020304" pitchFamily="18" charset="0"/>
                          <a:cs typeface="Times New Roman" panose="02020603050405020304" pitchFamily="18" charset="0"/>
                        </a:rPr>
                        <a:t>Mở bài lôi cuốn, hấp dẫn</a:t>
                      </a:r>
                      <a:endParaRPr lang="en-SG" sz="2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600">
                          <a:solidFill>
                            <a:schemeClr val="bg1">
                              <a:lumMod val="10000"/>
                            </a:schemeClr>
                          </a:solidFill>
                          <a:effectLst/>
                          <a:latin typeface="Times New Roman" panose="02020603050405020304" pitchFamily="18" charset="0"/>
                          <a:cs typeface="Times New Roman" panose="02020603050405020304" pitchFamily="18" charset="0"/>
                        </a:rPr>
                        <a:t> </a:t>
                      </a:r>
                      <a:endParaRPr lang="en-SG" sz="2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600">
                          <a:solidFill>
                            <a:schemeClr val="bg1">
                              <a:lumMod val="10000"/>
                            </a:schemeClr>
                          </a:solidFill>
                          <a:effectLst/>
                          <a:latin typeface="Times New Roman" panose="02020603050405020304" pitchFamily="18" charset="0"/>
                          <a:cs typeface="Times New Roman" panose="02020603050405020304" pitchFamily="18" charset="0"/>
                        </a:rPr>
                        <a:t> </a:t>
                      </a:r>
                      <a:endParaRPr lang="en-SG" sz="2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3860407"/>
                  </a:ext>
                </a:extLst>
              </a:tr>
              <a:tr h="411085">
                <a:tc vMerge="1">
                  <a:txBody>
                    <a:bodyPr/>
                    <a:lstStyle/>
                    <a:p>
                      <a:endParaRPr lang="en-SG"/>
                    </a:p>
                  </a:txBody>
                  <a:tcPr/>
                </a:tc>
                <a:tc>
                  <a:txBody>
                    <a:bodyPr/>
                    <a:lstStyle/>
                    <a:p>
                      <a:pPr algn="just">
                        <a:lnSpc>
                          <a:spcPct val="100000"/>
                        </a:lnSpc>
                        <a:spcAft>
                          <a:spcPts val="800"/>
                        </a:spcAft>
                      </a:pPr>
                      <a:r>
                        <a:rPr lang="vi-VN" sz="2600">
                          <a:solidFill>
                            <a:schemeClr val="bg1">
                              <a:lumMod val="10000"/>
                            </a:schemeClr>
                          </a:solidFill>
                          <a:effectLst/>
                          <a:latin typeface="Times New Roman" panose="02020603050405020304" pitchFamily="18" charset="0"/>
                          <a:cs typeface="Times New Roman" panose="02020603050405020304" pitchFamily="18" charset="0"/>
                        </a:rPr>
                        <a:t>Kết bài ấn tượng</a:t>
                      </a:r>
                      <a:endParaRPr lang="en-SG" sz="2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600">
                          <a:solidFill>
                            <a:schemeClr val="bg1">
                              <a:lumMod val="10000"/>
                            </a:schemeClr>
                          </a:solidFill>
                          <a:effectLst/>
                          <a:latin typeface="Times New Roman" panose="02020603050405020304" pitchFamily="18" charset="0"/>
                          <a:cs typeface="Times New Roman" panose="02020603050405020304" pitchFamily="18" charset="0"/>
                        </a:rPr>
                        <a:t> </a:t>
                      </a:r>
                      <a:endParaRPr lang="en-SG" sz="2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600" dirty="0">
                          <a:solidFill>
                            <a:schemeClr val="bg1">
                              <a:lumMod val="10000"/>
                            </a:schemeClr>
                          </a:solidFill>
                          <a:effectLst/>
                          <a:latin typeface="Times New Roman" panose="02020603050405020304" pitchFamily="18" charset="0"/>
                          <a:cs typeface="Times New Roman" panose="02020603050405020304" pitchFamily="18" charset="0"/>
                        </a:rPr>
                        <a:t> </a:t>
                      </a:r>
                      <a:endParaRPr lang="en-SG" sz="2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0971316"/>
                  </a:ext>
                </a:extLst>
              </a:tr>
            </a:tbl>
          </a:graphicData>
        </a:graphic>
      </p:graphicFrame>
    </p:spTree>
    <p:extLst>
      <p:ext uri="{BB962C8B-B14F-4D97-AF65-F5344CB8AC3E}">
        <p14:creationId xmlns:p14="http://schemas.microsoft.com/office/powerpoint/2010/main" val="317924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89D03E-9FFF-90E7-6BD5-96E548DCC084}"/>
              </a:ext>
            </a:extLst>
          </p:cNvPr>
          <p:cNvPicPr>
            <a:picLocks noChangeAspect="1"/>
          </p:cNvPicPr>
          <p:nvPr/>
        </p:nvPicPr>
        <p:blipFill>
          <a:blip r:embed="rId4"/>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7F3F9A9-6A33-0FE7-0E6C-6B1DE119E582}"/>
              </a:ext>
            </a:extLst>
          </p:cNvPr>
          <p:cNvSpPr txBox="1"/>
          <p:nvPr/>
        </p:nvSpPr>
        <p:spPr>
          <a:xfrm>
            <a:off x="3198281" y="155832"/>
            <a:ext cx="6096000" cy="66954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1. </a:t>
            </a:r>
            <a:r>
              <a:rPr kumimoji="0" lang="en-US" sz="28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a:t>
            </a:r>
            <a:r>
              <a:rPr kumimoji="0" lang="en-US" sz="28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28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xác</a:t>
            </a:r>
            <a:r>
              <a:rPr kumimoji="0" lang="en-US" sz="28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định</a:t>
            </a:r>
            <a:r>
              <a:rPr kumimoji="0" lang="en-US" sz="28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nhiệm</a:t>
            </a:r>
            <a:r>
              <a:rPr kumimoji="0" lang="en-US" sz="28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vụ</a:t>
            </a:r>
            <a:r>
              <a:rPr kumimoji="0" lang="en-US" sz="28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viết</a:t>
            </a:r>
            <a:endParaRPr kumimoji="0" lang="en-SG" sz="28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4674A3E6-EC1D-9B04-F3D3-868F3A2BB5E5}"/>
              </a:ext>
            </a:extLst>
          </p:cNvPr>
          <p:cNvPicPr>
            <a:picLocks noChangeAspect="1"/>
          </p:cNvPicPr>
          <p:nvPr/>
        </p:nvPicPr>
        <p:blipFill>
          <a:blip r:embed="rId5"/>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8F32745-7789-E38B-93C3-603A116CEEB1}"/>
              </a:ext>
            </a:extLst>
          </p:cNvPr>
          <p:cNvSpPr txBox="1"/>
          <p:nvPr/>
        </p:nvSpPr>
        <p:spPr>
          <a:xfrm>
            <a:off x="2360016" y="151945"/>
            <a:ext cx="7268753" cy="892552"/>
          </a:xfrm>
          <a:prstGeom prst="rect">
            <a:avLst/>
          </a:prstGeom>
          <a:noFill/>
        </p:spPr>
        <p:txBody>
          <a:bodyPr wrap="square">
            <a:spAutoFit/>
          </a:bodyPr>
          <a:lstStyle/>
          <a:p>
            <a:pPr indent="190500" algn="ctr">
              <a:spcAft>
                <a:spcPts val="400"/>
              </a:spcAft>
            </a:pPr>
            <a:r>
              <a:rPr lang="en-US" sz="2600" b="1" dirty="0">
                <a:effectLst/>
                <a:latin typeface="Times New Roman" panose="02020603050405020304" pitchFamily="18" charset="0"/>
                <a:ea typeface="Times New Roman" panose="02020603050405020304" pitchFamily="18" charset="0"/>
              </a:rPr>
              <a:t>2. </a:t>
            </a:r>
            <a:r>
              <a:rPr lang="en-US" sz="2600" b="1" dirty="0" err="1">
                <a:effectLst/>
                <a:latin typeface="Times New Roman" panose="02020603050405020304" pitchFamily="18" charset="0"/>
                <a:ea typeface="Times New Roman" panose="02020603050405020304" pitchFamily="18" charset="0"/>
              </a:rPr>
              <a:t>Hoạt</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động</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giới</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thiệu</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tình</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huống</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giao</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tiếp</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khi</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thực</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hiện</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bài</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viết</a:t>
            </a:r>
            <a:endParaRPr lang="en-SG" sz="2600" dirty="0">
              <a:effectLst/>
              <a:latin typeface="Times New Roman" panose="02020603050405020304" pitchFamily="18" charset="0"/>
              <a:ea typeface="Times New Roman" panose="02020603050405020304" pitchFamily="18" charset="0"/>
            </a:endParaRPr>
          </a:p>
        </p:txBody>
      </p:sp>
      <p:pic>
        <p:nvPicPr>
          <p:cNvPr id="6" name="PA_图片 4">
            <a:extLst>
              <a:ext uri="{FF2B5EF4-FFF2-40B4-BE49-F238E27FC236}">
                <a16:creationId xmlns:a16="http://schemas.microsoft.com/office/drawing/2014/main" id="{F8B5234E-8868-31BD-A6B2-CA9B3FC757B9}"/>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4763650" y="1270221"/>
            <a:ext cx="6888981" cy="5323315"/>
          </a:xfrm>
          <a:prstGeom prst="rect">
            <a:avLst/>
          </a:prstGeom>
        </p:spPr>
      </p:pic>
      <p:sp>
        <p:nvSpPr>
          <p:cNvPr id="7" name="文本框 5">
            <a:extLst>
              <a:ext uri="{FF2B5EF4-FFF2-40B4-BE49-F238E27FC236}">
                <a16:creationId xmlns:a16="http://schemas.microsoft.com/office/drawing/2014/main" id="{2B1F580C-C4CE-C8FA-9ADC-C113948AD4A6}"/>
              </a:ext>
            </a:extLst>
          </p:cNvPr>
          <p:cNvSpPr txBox="1"/>
          <p:nvPr/>
        </p:nvSpPr>
        <p:spPr>
          <a:xfrm>
            <a:off x="5216238" y="2626877"/>
            <a:ext cx="5983804" cy="3416320"/>
          </a:xfrm>
          <a:prstGeom prst="rect">
            <a:avLst/>
          </a:prstGeom>
          <a:noFill/>
        </p:spPr>
        <p:txBody>
          <a:bodyPr wrap="square" rtlCol="0">
            <a:spAutoFit/>
          </a:bodyPr>
          <a:lstStyle/>
          <a:p>
            <a:pPr algn="just"/>
            <a:r>
              <a:rPr lang="en-US" sz="3600" dirty="0">
                <a:solidFill>
                  <a:schemeClr val="bg1">
                    <a:lumMod val="10000"/>
                  </a:schemeClr>
                </a:solidFill>
                <a:latin typeface="Times New Roman" panose="02020603050405020304" pitchFamily="18" charset="0"/>
                <a:cs typeface="Times New Roman" panose="02020603050405020304" pitchFamily="18" charset="0"/>
              </a:rPr>
              <a:t>Khi </a:t>
            </a:r>
            <a:r>
              <a:rPr lang="en-US" sz="3600" dirty="0" err="1">
                <a:solidFill>
                  <a:schemeClr val="bg1">
                    <a:lumMod val="10000"/>
                  </a:schemeClr>
                </a:solidFill>
                <a:latin typeface="Times New Roman" panose="02020603050405020304" pitchFamily="18" charset="0"/>
                <a:cs typeface="Times New Roman" panose="02020603050405020304" pitchFamily="18" charset="0"/>
              </a:rPr>
              <a:t>nào</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cần</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viết</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được</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một</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bài</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văn</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nghị</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luận</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về</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một</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vấn</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đề</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cần</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giải</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quyết</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trình</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bày</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được</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giải</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pháp</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khả</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thi</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và</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có</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sức</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thuyết</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phục</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Cách</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thực</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hiện</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như</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thế</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nào</a:t>
            </a:r>
            <a:r>
              <a:rPr lang="en-US" sz="3600" dirty="0">
                <a:solidFill>
                  <a:schemeClr val="bg1">
                    <a:lumMod val="10000"/>
                  </a:schemeClr>
                </a:solidFill>
                <a:latin typeface="Times New Roman" panose="02020603050405020304" pitchFamily="18" charset="0"/>
                <a:cs typeface="Times New Roman" panose="02020603050405020304" pitchFamily="18" charset="0"/>
              </a:rPr>
              <a:t>?</a:t>
            </a:r>
            <a:endParaRPr lang="en-SG" sz="3600" dirty="0">
              <a:solidFill>
                <a:schemeClr val="bg1">
                  <a:lumMod val="10000"/>
                </a:schemeClr>
              </a:solidFill>
              <a:latin typeface="Times New Roman" panose="02020603050405020304" pitchFamily="18" charset="0"/>
              <a:cs typeface="Times New Roman" panose="02020603050405020304" pitchFamily="18" charset="0"/>
            </a:endParaRPr>
          </a:p>
        </p:txBody>
      </p:sp>
      <p:pic>
        <p:nvPicPr>
          <p:cNvPr id="8" name="그림 3">
            <a:extLst>
              <a:ext uri="{FF2B5EF4-FFF2-40B4-BE49-F238E27FC236}">
                <a16:creationId xmlns:a16="http://schemas.microsoft.com/office/drawing/2014/main" id="{3183655E-6534-46B3-28CF-10B81D0D02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73713" y="4335037"/>
            <a:ext cx="4050567" cy="2522963"/>
          </a:xfrm>
          <a:prstGeom prst="rect">
            <a:avLst/>
          </a:prstGeom>
        </p:spPr>
      </p:pic>
    </p:spTree>
    <p:extLst>
      <p:ext uri="{BB962C8B-B14F-4D97-AF65-F5344CB8AC3E}">
        <p14:creationId xmlns:p14="http://schemas.microsoft.com/office/powerpoint/2010/main" val="3744947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BCB9D-85E2-3D8A-4CB6-83956D6FDEA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0B943A9-0043-3BAC-1522-CD6C6E4E1DCE}"/>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877B75CA-A6ED-BA4E-AE3A-FBECE5C1F62C}"/>
              </a:ext>
            </a:extLst>
          </p:cNvPr>
          <p:cNvSpPr txBox="1"/>
          <p:nvPr/>
        </p:nvSpPr>
        <p:spPr>
          <a:xfrm>
            <a:off x="2872267" y="128919"/>
            <a:ext cx="6504973" cy="584775"/>
          </a:xfrm>
          <a:prstGeom prst="rect">
            <a:avLst/>
          </a:prstGeom>
          <a:solidFill>
            <a:srgbClr val="FBCFB5"/>
          </a:solidFill>
        </p:spPr>
        <p:txBody>
          <a:bodyPr wrap="square" anchor="t">
            <a:spAutoFit/>
          </a:bodyPr>
          <a:lstStyle/>
          <a:p>
            <a:pPr marL="0" marR="0" lvl="0" indent="0" algn="ctr" defTabSz="1219170" rtl="0" eaLnBrk="1" fontAlgn="auto" latinLnBrk="0" hangingPunct="1">
              <a:spcBef>
                <a:spcPts val="0"/>
              </a:spcBef>
              <a:spcAft>
                <a:spcPts val="1067"/>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TÌNH HUỐNG GIAO TIẾP</a:t>
            </a:r>
            <a:endParaRPr kumimoji="0" lang="en-SG" sz="3200" b="1"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2" name="Google Shape;1107;p29">
            <a:extLst>
              <a:ext uri="{FF2B5EF4-FFF2-40B4-BE49-F238E27FC236}">
                <a16:creationId xmlns:a16="http://schemas.microsoft.com/office/drawing/2014/main" id="{CF1D1B36-D737-10E5-503F-681EEB0864AE}"/>
              </a:ext>
            </a:extLst>
          </p:cNvPr>
          <p:cNvSpPr/>
          <p:nvPr/>
        </p:nvSpPr>
        <p:spPr>
          <a:xfrm>
            <a:off x="0" y="3871578"/>
            <a:ext cx="12192000" cy="63905"/>
          </a:xfrm>
          <a:custGeom>
            <a:avLst/>
            <a:gdLst/>
            <a:ahLst/>
            <a:cxnLst/>
            <a:rect l="l" t="t" r="r" b="b"/>
            <a:pathLst>
              <a:path w="6491518" h="31243" extrusionOk="0">
                <a:moveTo>
                  <a:pt x="0" y="0"/>
                </a:moveTo>
                <a:lnTo>
                  <a:pt x="6491519" y="0"/>
                </a:lnTo>
                <a:lnTo>
                  <a:pt x="6491519" y="31244"/>
                </a:lnTo>
                <a:lnTo>
                  <a:pt x="0" y="31244"/>
                </a:lnTo>
                <a:close/>
              </a:path>
            </a:pathLst>
          </a:custGeom>
          <a:solidFill>
            <a:srgbClr val="9B9B9B"/>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 name="Google Shape;1108;p29">
            <a:extLst>
              <a:ext uri="{FF2B5EF4-FFF2-40B4-BE49-F238E27FC236}">
                <a16:creationId xmlns:a16="http://schemas.microsoft.com/office/drawing/2014/main" id="{7AC4E1CF-2ACE-F102-C8D3-F56AF27C1E38}"/>
              </a:ext>
            </a:extLst>
          </p:cNvPr>
          <p:cNvSpPr/>
          <p:nvPr/>
        </p:nvSpPr>
        <p:spPr>
          <a:xfrm>
            <a:off x="695047" y="4173902"/>
            <a:ext cx="1150263" cy="909919"/>
          </a:xfrm>
          <a:custGeom>
            <a:avLst/>
            <a:gdLst/>
            <a:ahLst/>
            <a:cxnLst/>
            <a:rect l="l" t="t" r="r" b="b"/>
            <a:pathLst>
              <a:path w="969161" h="862015" extrusionOk="0">
                <a:moveTo>
                  <a:pt x="683447" y="0"/>
                </a:moveTo>
                <a:lnTo>
                  <a:pt x="285089" y="0"/>
                </a:lnTo>
                <a:cubicBezTo>
                  <a:pt x="254007" y="37"/>
                  <a:pt x="225305" y="16651"/>
                  <a:pt x="209792" y="43585"/>
                </a:cubicBezTo>
                <a:lnTo>
                  <a:pt x="11706" y="387891"/>
                </a:lnTo>
                <a:cubicBezTo>
                  <a:pt x="-3902" y="414796"/>
                  <a:pt x="-3902" y="448000"/>
                  <a:pt x="11706" y="474905"/>
                </a:cubicBezTo>
                <a:lnTo>
                  <a:pt x="210417" y="818587"/>
                </a:lnTo>
                <a:cubicBezTo>
                  <a:pt x="225993" y="845437"/>
                  <a:pt x="254673" y="861979"/>
                  <a:pt x="285714" y="862016"/>
                </a:cubicBezTo>
                <a:lnTo>
                  <a:pt x="683447" y="862016"/>
                </a:lnTo>
                <a:cubicBezTo>
                  <a:pt x="714497" y="862011"/>
                  <a:pt x="743192" y="845461"/>
                  <a:pt x="758745" y="818587"/>
                </a:cubicBezTo>
                <a:lnTo>
                  <a:pt x="957455" y="474905"/>
                </a:lnTo>
                <a:cubicBezTo>
                  <a:pt x="973064" y="448000"/>
                  <a:pt x="973064" y="414796"/>
                  <a:pt x="957455" y="387891"/>
                </a:cubicBezTo>
                <a:lnTo>
                  <a:pt x="758745" y="44210"/>
                </a:lnTo>
                <a:cubicBezTo>
                  <a:pt x="743415" y="17011"/>
                  <a:pt x="714668" y="133"/>
                  <a:pt x="683447" y="0"/>
                </a:cubicBezTo>
                <a:close/>
              </a:path>
            </a:pathLst>
          </a:custGeom>
          <a:solidFill>
            <a:srgbClr val="E7F4D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 name="Google Shape;1109;p29">
            <a:extLst>
              <a:ext uri="{FF2B5EF4-FFF2-40B4-BE49-F238E27FC236}">
                <a16:creationId xmlns:a16="http://schemas.microsoft.com/office/drawing/2014/main" id="{B2BD2324-BF87-51FB-ABCB-3269959C0D89}"/>
              </a:ext>
            </a:extLst>
          </p:cNvPr>
          <p:cNvSpPr/>
          <p:nvPr/>
        </p:nvSpPr>
        <p:spPr>
          <a:xfrm>
            <a:off x="780063" y="4239555"/>
            <a:ext cx="978945" cy="778991"/>
          </a:xfrm>
          <a:custGeom>
            <a:avLst/>
            <a:gdLst/>
            <a:ahLst/>
            <a:cxnLst/>
            <a:rect l="l" t="t" r="r" b="b"/>
            <a:pathLst>
              <a:path w="824816" h="737979" extrusionOk="0">
                <a:moveTo>
                  <a:pt x="573548" y="737979"/>
                </a:moveTo>
                <a:lnTo>
                  <a:pt x="250956" y="737979"/>
                </a:lnTo>
                <a:cubicBezTo>
                  <a:pt x="218808" y="738108"/>
                  <a:pt x="189033" y="721077"/>
                  <a:pt x="172847" y="693300"/>
                </a:cubicBezTo>
                <a:lnTo>
                  <a:pt x="11941" y="413824"/>
                </a:lnTo>
                <a:cubicBezTo>
                  <a:pt x="-3980" y="386055"/>
                  <a:pt x="-3980" y="351924"/>
                  <a:pt x="11941" y="324155"/>
                </a:cubicBezTo>
                <a:lnTo>
                  <a:pt x="173316" y="44835"/>
                </a:lnTo>
                <a:cubicBezTo>
                  <a:pt x="189438" y="16975"/>
                  <a:pt x="219236" y="-129"/>
                  <a:pt x="251425" y="1"/>
                </a:cubicBezTo>
                <a:lnTo>
                  <a:pt x="573548" y="1"/>
                </a:lnTo>
                <a:cubicBezTo>
                  <a:pt x="605720" y="-65"/>
                  <a:pt x="635488" y="17022"/>
                  <a:pt x="651658" y="44835"/>
                </a:cubicBezTo>
                <a:lnTo>
                  <a:pt x="812875" y="324155"/>
                </a:lnTo>
                <a:cubicBezTo>
                  <a:pt x="828797" y="351925"/>
                  <a:pt x="828797" y="386055"/>
                  <a:pt x="812875" y="413824"/>
                </a:cubicBezTo>
                <a:lnTo>
                  <a:pt x="651189" y="693300"/>
                </a:lnTo>
                <a:cubicBezTo>
                  <a:pt x="635087" y="720932"/>
                  <a:pt x="605529" y="737941"/>
                  <a:pt x="573548" y="737979"/>
                </a:cubicBezTo>
                <a:close/>
                <a:moveTo>
                  <a:pt x="250956" y="31245"/>
                </a:moveTo>
                <a:cubicBezTo>
                  <a:pt x="230077" y="31239"/>
                  <a:pt x="210781" y="42375"/>
                  <a:pt x="200341" y="60457"/>
                </a:cubicBezTo>
                <a:lnTo>
                  <a:pt x="38967" y="339777"/>
                </a:lnTo>
                <a:cubicBezTo>
                  <a:pt x="28658" y="357888"/>
                  <a:pt x="28658" y="380092"/>
                  <a:pt x="38967" y="398202"/>
                </a:cubicBezTo>
                <a:lnTo>
                  <a:pt x="200341" y="677678"/>
                </a:lnTo>
                <a:cubicBezTo>
                  <a:pt x="210797" y="695724"/>
                  <a:pt x="230100" y="706805"/>
                  <a:pt x="250956" y="706735"/>
                </a:cubicBezTo>
                <a:lnTo>
                  <a:pt x="573548" y="706735"/>
                </a:lnTo>
                <a:cubicBezTo>
                  <a:pt x="594348" y="706750"/>
                  <a:pt x="613579" y="695675"/>
                  <a:pt x="624007" y="677678"/>
                </a:cubicBezTo>
                <a:lnTo>
                  <a:pt x="785381" y="398202"/>
                </a:lnTo>
                <a:cubicBezTo>
                  <a:pt x="795850" y="380134"/>
                  <a:pt x="795850" y="357845"/>
                  <a:pt x="785381" y="339777"/>
                </a:cubicBezTo>
                <a:lnTo>
                  <a:pt x="624007" y="60457"/>
                </a:lnTo>
                <a:cubicBezTo>
                  <a:pt x="613595" y="42424"/>
                  <a:pt x="594372" y="31294"/>
                  <a:pt x="573548"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 name="Google Shape;1110;p29">
            <a:extLst>
              <a:ext uri="{FF2B5EF4-FFF2-40B4-BE49-F238E27FC236}">
                <a16:creationId xmlns:a16="http://schemas.microsoft.com/office/drawing/2014/main" id="{D90AA57C-79E2-B3AB-43B5-DA621C512BA5}"/>
              </a:ext>
            </a:extLst>
          </p:cNvPr>
          <p:cNvSpPr/>
          <p:nvPr/>
        </p:nvSpPr>
        <p:spPr>
          <a:xfrm>
            <a:off x="1198268" y="3835568"/>
            <a:ext cx="143996" cy="128067"/>
          </a:xfrm>
          <a:custGeom>
            <a:avLst/>
            <a:gdLst/>
            <a:ahLst/>
            <a:cxnLst/>
            <a:rect l="l" t="t" r="r" b="b"/>
            <a:pathLst>
              <a:path w="154656" h="154656" extrusionOk="0">
                <a:moveTo>
                  <a:pt x="154656" y="77176"/>
                </a:moveTo>
                <a:cubicBezTo>
                  <a:pt x="154741" y="119883"/>
                  <a:pt x="120188" y="154573"/>
                  <a:pt x="77481" y="154657"/>
                </a:cubicBezTo>
                <a:cubicBezTo>
                  <a:pt x="34773" y="154741"/>
                  <a:pt x="84" y="120188"/>
                  <a:pt x="0" y="77481"/>
                </a:cubicBezTo>
                <a:cubicBezTo>
                  <a:pt x="-83" y="35019"/>
                  <a:pt x="34087" y="433"/>
                  <a:pt x="76547" y="4"/>
                </a:cubicBezTo>
                <a:cubicBezTo>
                  <a:pt x="119252" y="-427"/>
                  <a:pt x="154221" y="33842"/>
                  <a:pt x="154653" y="76547"/>
                </a:cubicBezTo>
                <a:cubicBezTo>
                  <a:pt x="154655" y="76757"/>
                  <a:pt x="154656" y="76966"/>
                  <a:pt x="154657" y="77176"/>
                </a:cubicBezTo>
                <a:close/>
              </a:path>
            </a:pathLst>
          </a:custGeom>
          <a:solidFill>
            <a:srgbClr val="B67A5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1111;p29">
            <a:extLst>
              <a:ext uri="{FF2B5EF4-FFF2-40B4-BE49-F238E27FC236}">
                <a16:creationId xmlns:a16="http://schemas.microsoft.com/office/drawing/2014/main" id="{69B8106C-CD86-7725-FB90-2DCC2A870CC1}"/>
              </a:ext>
            </a:extLst>
          </p:cNvPr>
          <p:cNvSpPr/>
          <p:nvPr/>
        </p:nvSpPr>
        <p:spPr>
          <a:xfrm>
            <a:off x="1255631" y="3963178"/>
            <a:ext cx="29089" cy="211893"/>
          </a:xfrm>
          <a:custGeom>
            <a:avLst/>
            <a:gdLst/>
            <a:ahLst/>
            <a:cxnLst/>
            <a:rect l="l" t="t" r="r" b="b"/>
            <a:pathLst>
              <a:path w="31243" h="255886" extrusionOk="0">
                <a:moveTo>
                  <a:pt x="0" y="0"/>
                </a:moveTo>
                <a:lnTo>
                  <a:pt x="31244" y="0"/>
                </a:lnTo>
                <a:lnTo>
                  <a:pt x="31244" y="255887"/>
                </a:lnTo>
                <a:lnTo>
                  <a:pt x="0" y="255887"/>
                </a:lnTo>
                <a:close/>
              </a:path>
            </a:pathLst>
          </a:custGeom>
          <a:solidFill>
            <a:srgbClr val="B67A5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1112;p29">
            <a:extLst>
              <a:ext uri="{FF2B5EF4-FFF2-40B4-BE49-F238E27FC236}">
                <a16:creationId xmlns:a16="http://schemas.microsoft.com/office/drawing/2014/main" id="{0B2F4AEF-5D13-09E5-B093-8F243D3041E7}"/>
              </a:ext>
            </a:extLst>
          </p:cNvPr>
          <p:cNvSpPr/>
          <p:nvPr/>
        </p:nvSpPr>
        <p:spPr>
          <a:xfrm>
            <a:off x="1234284" y="3867474"/>
            <a:ext cx="71853" cy="63905"/>
          </a:xfrm>
          <a:custGeom>
            <a:avLst/>
            <a:gdLst/>
            <a:ahLst/>
            <a:cxnLst/>
            <a:rect l="l" t="t" r="r" b="b"/>
            <a:pathLst>
              <a:path w="77172" h="77172" extrusionOk="0">
                <a:moveTo>
                  <a:pt x="77172" y="38586"/>
                </a:moveTo>
                <a:cubicBezTo>
                  <a:pt x="77172" y="59897"/>
                  <a:pt x="59897" y="77172"/>
                  <a:pt x="38586" y="77172"/>
                </a:cubicBezTo>
                <a:cubicBezTo>
                  <a:pt x="17276" y="77172"/>
                  <a:pt x="0" y="59897"/>
                  <a:pt x="0" y="38586"/>
                </a:cubicBezTo>
                <a:cubicBezTo>
                  <a:pt x="0" y="17276"/>
                  <a:pt x="17276" y="0"/>
                  <a:pt x="38586" y="0"/>
                </a:cubicBezTo>
                <a:cubicBezTo>
                  <a:pt x="59810" y="-86"/>
                  <a:pt x="77086" y="17049"/>
                  <a:pt x="77172" y="38273"/>
                </a:cubicBezTo>
                <a:cubicBezTo>
                  <a:pt x="77173" y="38378"/>
                  <a:pt x="77173" y="38482"/>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 name="Google Shape;1113;p29">
            <a:extLst>
              <a:ext uri="{FF2B5EF4-FFF2-40B4-BE49-F238E27FC236}">
                <a16:creationId xmlns:a16="http://schemas.microsoft.com/office/drawing/2014/main" id="{62BD3A10-7A9C-8CBD-98EC-0597DE6BD601}"/>
              </a:ext>
            </a:extLst>
          </p:cNvPr>
          <p:cNvSpPr/>
          <p:nvPr/>
        </p:nvSpPr>
        <p:spPr>
          <a:xfrm>
            <a:off x="3320567" y="2714915"/>
            <a:ext cx="1150271" cy="909095"/>
          </a:xfrm>
          <a:custGeom>
            <a:avLst/>
            <a:gdLst/>
            <a:ahLst/>
            <a:cxnLst/>
            <a:rect l="l" t="t" r="r" b="b"/>
            <a:pathLst>
              <a:path w="969168" h="861234" extrusionOk="0">
                <a:moveTo>
                  <a:pt x="683451" y="0"/>
                </a:moveTo>
                <a:lnTo>
                  <a:pt x="285718" y="0"/>
                </a:lnTo>
                <a:cubicBezTo>
                  <a:pt x="254676" y="37"/>
                  <a:pt x="225996" y="16578"/>
                  <a:pt x="210420" y="43429"/>
                </a:cubicBezTo>
                <a:lnTo>
                  <a:pt x="11710" y="387110"/>
                </a:lnTo>
                <a:cubicBezTo>
                  <a:pt x="-3903" y="413958"/>
                  <a:pt x="-3903" y="447120"/>
                  <a:pt x="11710" y="473968"/>
                </a:cubicBezTo>
                <a:lnTo>
                  <a:pt x="210420" y="817649"/>
                </a:lnTo>
                <a:cubicBezTo>
                  <a:pt x="225933" y="844584"/>
                  <a:pt x="254635" y="861197"/>
                  <a:pt x="285718" y="861234"/>
                </a:cubicBezTo>
                <a:lnTo>
                  <a:pt x="683451" y="861234"/>
                </a:lnTo>
                <a:cubicBezTo>
                  <a:pt x="714542" y="861230"/>
                  <a:pt x="743259" y="844607"/>
                  <a:pt x="758748" y="817649"/>
                </a:cubicBezTo>
                <a:lnTo>
                  <a:pt x="957459" y="473968"/>
                </a:lnTo>
                <a:cubicBezTo>
                  <a:pt x="973072" y="447120"/>
                  <a:pt x="973072" y="413958"/>
                  <a:pt x="957459" y="387110"/>
                </a:cubicBezTo>
                <a:lnTo>
                  <a:pt x="758748" y="43429"/>
                </a:lnTo>
                <a:cubicBezTo>
                  <a:pt x="743196" y="16555"/>
                  <a:pt x="714501" y="5"/>
                  <a:pt x="683451" y="0"/>
                </a:cubicBezTo>
                <a:close/>
              </a:path>
            </a:pathLst>
          </a:custGeom>
          <a:solidFill>
            <a:srgbClr val="D6663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 name="Google Shape;1114;p29">
            <a:extLst>
              <a:ext uri="{FF2B5EF4-FFF2-40B4-BE49-F238E27FC236}">
                <a16:creationId xmlns:a16="http://schemas.microsoft.com/office/drawing/2014/main" id="{A39228FD-33CA-1E99-B86E-BB36A08178E2}"/>
              </a:ext>
            </a:extLst>
          </p:cNvPr>
          <p:cNvSpPr/>
          <p:nvPr/>
        </p:nvSpPr>
        <p:spPr>
          <a:xfrm>
            <a:off x="3405586" y="2780567"/>
            <a:ext cx="979131" cy="778992"/>
          </a:xfrm>
          <a:custGeom>
            <a:avLst/>
            <a:gdLst/>
            <a:ahLst/>
            <a:cxnLst/>
            <a:rect l="l" t="t" r="r" b="b"/>
            <a:pathLst>
              <a:path w="824973" h="737980" extrusionOk="0">
                <a:moveTo>
                  <a:pt x="574173" y="737979"/>
                </a:moveTo>
                <a:lnTo>
                  <a:pt x="251425" y="737979"/>
                </a:lnTo>
                <a:cubicBezTo>
                  <a:pt x="219227" y="738141"/>
                  <a:pt x="189414" y="721029"/>
                  <a:pt x="173316" y="693144"/>
                </a:cubicBezTo>
                <a:lnTo>
                  <a:pt x="11941" y="413825"/>
                </a:lnTo>
                <a:cubicBezTo>
                  <a:pt x="-3980" y="386055"/>
                  <a:pt x="-3980" y="351925"/>
                  <a:pt x="11941" y="324155"/>
                </a:cubicBezTo>
                <a:lnTo>
                  <a:pt x="173316" y="44836"/>
                </a:lnTo>
                <a:cubicBezTo>
                  <a:pt x="189414" y="16951"/>
                  <a:pt x="219227" y="-161"/>
                  <a:pt x="251425" y="1"/>
                </a:cubicBezTo>
                <a:lnTo>
                  <a:pt x="574173" y="1"/>
                </a:lnTo>
                <a:cubicBezTo>
                  <a:pt x="606345" y="-64"/>
                  <a:pt x="636113" y="17022"/>
                  <a:pt x="652283" y="44836"/>
                </a:cubicBezTo>
                <a:lnTo>
                  <a:pt x="813032" y="324155"/>
                </a:lnTo>
                <a:cubicBezTo>
                  <a:pt x="828954" y="351925"/>
                  <a:pt x="828954" y="386055"/>
                  <a:pt x="813032" y="413825"/>
                </a:cubicBezTo>
                <a:lnTo>
                  <a:pt x="651814" y="693144"/>
                </a:lnTo>
                <a:cubicBezTo>
                  <a:pt x="635728" y="720813"/>
                  <a:pt x="606178" y="737878"/>
                  <a:pt x="574173" y="737979"/>
                </a:cubicBezTo>
                <a:close/>
                <a:moveTo>
                  <a:pt x="251425" y="31245"/>
                </a:moveTo>
                <a:cubicBezTo>
                  <a:pt x="230593" y="31262"/>
                  <a:pt x="211355" y="42400"/>
                  <a:pt x="200966" y="60458"/>
                </a:cubicBezTo>
                <a:lnTo>
                  <a:pt x="39592" y="339777"/>
                </a:lnTo>
                <a:cubicBezTo>
                  <a:pt x="29283" y="357888"/>
                  <a:pt x="29283" y="380092"/>
                  <a:pt x="39592" y="398203"/>
                </a:cubicBezTo>
                <a:lnTo>
                  <a:pt x="200966" y="677522"/>
                </a:lnTo>
                <a:cubicBezTo>
                  <a:pt x="211378" y="695556"/>
                  <a:pt x="230601" y="706685"/>
                  <a:pt x="251425" y="706735"/>
                </a:cubicBezTo>
                <a:lnTo>
                  <a:pt x="574173" y="706735"/>
                </a:lnTo>
                <a:cubicBezTo>
                  <a:pt x="594997" y="706685"/>
                  <a:pt x="614220" y="695556"/>
                  <a:pt x="624632" y="677522"/>
                </a:cubicBezTo>
                <a:lnTo>
                  <a:pt x="786475" y="398203"/>
                </a:lnTo>
                <a:cubicBezTo>
                  <a:pt x="796784" y="380092"/>
                  <a:pt x="796784" y="357888"/>
                  <a:pt x="786475" y="339777"/>
                </a:cubicBezTo>
                <a:lnTo>
                  <a:pt x="625100" y="60458"/>
                </a:lnTo>
                <a:cubicBezTo>
                  <a:pt x="614736" y="42377"/>
                  <a:pt x="595483" y="31230"/>
                  <a:pt x="574642"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 name="Google Shape;1115;p29">
            <a:extLst>
              <a:ext uri="{FF2B5EF4-FFF2-40B4-BE49-F238E27FC236}">
                <a16:creationId xmlns:a16="http://schemas.microsoft.com/office/drawing/2014/main" id="{6455F20F-ED75-F410-7128-06C8B656161B}"/>
              </a:ext>
            </a:extLst>
          </p:cNvPr>
          <p:cNvSpPr/>
          <p:nvPr/>
        </p:nvSpPr>
        <p:spPr>
          <a:xfrm>
            <a:off x="3823693" y="3835571"/>
            <a:ext cx="143996" cy="128067"/>
          </a:xfrm>
          <a:custGeom>
            <a:avLst/>
            <a:gdLst/>
            <a:ahLst/>
            <a:cxnLst/>
            <a:rect l="l" t="t" r="r" b="b"/>
            <a:pathLst>
              <a:path w="154656" h="154656" extrusionOk="0">
                <a:moveTo>
                  <a:pt x="154657" y="77172"/>
                </a:moveTo>
                <a:cubicBezTo>
                  <a:pt x="154743" y="119879"/>
                  <a:pt x="120192" y="154570"/>
                  <a:pt x="77485" y="154657"/>
                </a:cubicBezTo>
                <a:cubicBezTo>
                  <a:pt x="34777" y="154743"/>
                  <a:pt x="86" y="120192"/>
                  <a:pt x="0" y="77485"/>
                </a:cubicBezTo>
                <a:cubicBezTo>
                  <a:pt x="-86" y="34777"/>
                  <a:pt x="34465" y="87"/>
                  <a:pt x="77172" y="0"/>
                </a:cubicBezTo>
                <a:cubicBezTo>
                  <a:pt x="77224" y="0"/>
                  <a:pt x="77276" y="0"/>
                  <a:pt x="77328" y="0"/>
                </a:cubicBezTo>
                <a:cubicBezTo>
                  <a:pt x="119974" y="0"/>
                  <a:pt x="154570" y="34526"/>
                  <a:pt x="154657" y="77172"/>
                </a:cubicBezTo>
                <a:close/>
              </a:path>
            </a:pathLst>
          </a:custGeom>
          <a:solidFill>
            <a:srgbClr val="D6663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 name="Google Shape;1116;p29">
            <a:extLst>
              <a:ext uri="{FF2B5EF4-FFF2-40B4-BE49-F238E27FC236}">
                <a16:creationId xmlns:a16="http://schemas.microsoft.com/office/drawing/2014/main" id="{4823C1DF-6259-1690-7F66-545CF8FF48A1}"/>
              </a:ext>
            </a:extLst>
          </p:cNvPr>
          <p:cNvSpPr/>
          <p:nvPr/>
        </p:nvSpPr>
        <p:spPr>
          <a:xfrm>
            <a:off x="3883670" y="3624011"/>
            <a:ext cx="29089" cy="211893"/>
          </a:xfrm>
          <a:custGeom>
            <a:avLst/>
            <a:gdLst/>
            <a:ahLst/>
            <a:cxnLst/>
            <a:rect l="l" t="t" r="r" b="b"/>
            <a:pathLst>
              <a:path w="31243" h="255886" extrusionOk="0">
                <a:moveTo>
                  <a:pt x="0" y="0"/>
                </a:moveTo>
                <a:lnTo>
                  <a:pt x="31244" y="0"/>
                </a:lnTo>
                <a:lnTo>
                  <a:pt x="31244" y="255886"/>
                </a:lnTo>
                <a:lnTo>
                  <a:pt x="0" y="255886"/>
                </a:lnTo>
                <a:close/>
              </a:path>
            </a:pathLst>
          </a:custGeom>
          <a:solidFill>
            <a:srgbClr val="D6663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 name="Google Shape;1117;p29">
            <a:extLst>
              <a:ext uri="{FF2B5EF4-FFF2-40B4-BE49-F238E27FC236}">
                <a16:creationId xmlns:a16="http://schemas.microsoft.com/office/drawing/2014/main" id="{477AFAEF-1A21-C20D-0511-7EE5382B820D}"/>
              </a:ext>
            </a:extLst>
          </p:cNvPr>
          <p:cNvSpPr/>
          <p:nvPr/>
        </p:nvSpPr>
        <p:spPr>
          <a:xfrm>
            <a:off x="3860145" y="3867474"/>
            <a:ext cx="71853" cy="63905"/>
          </a:xfrm>
          <a:custGeom>
            <a:avLst/>
            <a:gdLst/>
            <a:ahLst/>
            <a:cxnLst/>
            <a:rect l="l" t="t" r="r" b="b"/>
            <a:pathLst>
              <a:path w="77172" h="77172" extrusionOk="0">
                <a:moveTo>
                  <a:pt x="77172" y="38586"/>
                </a:moveTo>
                <a:cubicBezTo>
                  <a:pt x="77172" y="59897"/>
                  <a:pt x="59897" y="77172"/>
                  <a:pt x="38586" y="77172"/>
                </a:cubicBezTo>
                <a:cubicBezTo>
                  <a:pt x="17276" y="77172"/>
                  <a:pt x="0" y="59897"/>
                  <a:pt x="0" y="38586"/>
                </a:cubicBezTo>
                <a:cubicBezTo>
                  <a:pt x="0" y="17276"/>
                  <a:pt x="17275" y="0"/>
                  <a:pt x="38586" y="0"/>
                </a:cubicBezTo>
                <a:cubicBezTo>
                  <a:pt x="59810" y="-86"/>
                  <a:pt x="77086" y="17049"/>
                  <a:pt x="77172" y="38273"/>
                </a:cubicBezTo>
                <a:cubicBezTo>
                  <a:pt x="77173" y="38378"/>
                  <a:pt x="77173" y="38482"/>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 name="Google Shape;1118;p29">
            <a:extLst>
              <a:ext uri="{FF2B5EF4-FFF2-40B4-BE49-F238E27FC236}">
                <a16:creationId xmlns:a16="http://schemas.microsoft.com/office/drawing/2014/main" id="{3EF26013-8893-1C38-59D1-0EBB5459D985}"/>
              </a:ext>
            </a:extLst>
          </p:cNvPr>
          <p:cNvSpPr/>
          <p:nvPr/>
        </p:nvSpPr>
        <p:spPr>
          <a:xfrm>
            <a:off x="8156261" y="2714915"/>
            <a:ext cx="1150312" cy="909095"/>
          </a:xfrm>
          <a:custGeom>
            <a:avLst/>
            <a:gdLst/>
            <a:ahLst/>
            <a:cxnLst/>
            <a:rect l="l" t="t" r="r" b="b"/>
            <a:pathLst>
              <a:path w="969203" h="861234" extrusionOk="0">
                <a:moveTo>
                  <a:pt x="683451" y="0"/>
                </a:moveTo>
                <a:lnTo>
                  <a:pt x="285718" y="0"/>
                </a:lnTo>
                <a:cubicBezTo>
                  <a:pt x="254676" y="37"/>
                  <a:pt x="225997" y="16578"/>
                  <a:pt x="210420" y="43429"/>
                </a:cubicBezTo>
                <a:lnTo>
                  <a:pt x="11710" y="387110"/>
                </a:lnTo>
                <a:cubicBezTo>
                  <a:pt x="-3903" y="413958"/>
                  <a:pt x="-3903" y="447120"/>
                  <a:pt x="11710" y="473968"/>
                </a:cubicBezTo>
                <a:lnTo>
                  <a:pt x="210420" y="817649"/>
                </a:lnTo>
                <a:cubicBezTo>
                  <a:pt x="225933" y="844584"/>
                  <a:pt x="254635" y="861197"/>
                  <a:pt x="285718" y="861234"/>
                </a:cubicBezTo>
                <a:lnTo>
                  <a:pt x="683451" y="861234"/>
                </a:lnTo>
                <a:cubicBezTo>
                  <a:pt x="714541" y="861230"/>
                  <a:pt x="743259" y="844607"/>
                  <a:pt x="758748" y="817649"/>
                </a:cubicBezTo>
                <a:lnTo>
                  <a:pt x="957615" y="473968"/>
                </a:lnTo>
                <a:cubicBezTo>
                  <a:pt x="973066" y="447077"/>
                  <a:pt x="973066" y="414001"/>
                  <a:pt x="957615" y="387110"/>
                </a:cubicBezTo>
                <a:lnTo>
                  <a:pt x="758748" y="43429"/>
                </a:lnTo>
                <a:cubicBezTo>
                  <a:pt x="743196" y="16555"/>
                  <a:pt x="714501" y="5"/>
                  <a:pt x="683451" y="0"/>
                </a:cubicBezTo>
                <a:close/>
              </a:path>
            </a:pathLst>
          </a:custGeom>
          <a:solidFill>
            <a:schemeClr val="accent1">
              <a:lumMod val="20000"/>
              <a:lumOff val="80000"/>
            </a:schemeClr>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119;p29">
            <a:extLst>
              <a:ext uri="{FF2B5EF4-FFF2-40B4-BE49-F238E27FC236}">
                <a16:creationId xmlns:a16="http://schemas.microsoft.com/office/drawing/2014/main" id="{F7886FDE-195E-7E99-9F5B-E176F6AD162F}"/>
              </a:ext>
            </a:extLst>
          </p:cNvPr>
          <p:cNvSpPr/>
          <p:nvPr/>
        </p:nvSpPr>
        <p:spPr>
          <a:xfrm>
            <a:off x="8241466" y="2780567"/>
            <a:ext cx="979687" cy="778992"/>
          </a:xfrm>
          <a:custGeom>
            <a:avLst/>
            <a:gdLst/>
            <a:ahLst/>
            <a:cxnLst/>
            <a:rect l="l" t="t" r="r" b="b"/>
            <a:pathLst>
              <a:path w="825441" h="737980" extrusionOk="0">
                <a:moveTo>
                  <a:pt x="574017" y="737979"/>
                </a:moveTo>
                <a:lnTo>
                  <a:pt x="251425" y="737979"/>
                </a:lnTo>
                <a:cubicBezTo>
                  <a:pt x="219235" y="738109"/>
                  <a:pt x="189438" y="721005"/>
                  <a:pt x="173315" y="693144"/>
                </a:cubicBezTo>
                <a:lnTo>
                  <a:pt x="11941" y="413825"/>
                </a:lnTo>
                <a:cubicBezTo>
                  <a:pt x="-3980" y="386055"/>
                  <a:pt x="-3980" y="351925"/>
                  <a:pt x="11941" y="324155"/>
                </a:cubicBezTo>
                <a:lnTo>
                  <a:pt x="173315" y="44836"/>
                </a:lnTo>
                <a:cubicBezTo>
                  <a:pt x="189438" y="16975"/>
                  <a:pt x="219235" y="-129"/>
                  <a:pt x="251425" y="1"/>
                </a:cubicBezTo>
                <a:lnTo>
                  <a:pt x="574017" y="1"/>
                </a:lnTo>
                <a:cubicBezTo>
                  <a:pt x="606215" y="-161"/>
                  <a:pt x="636028" y="16951"/>
                  <a:pt x="652126" y="44836"/>
                </a:cubicBezTo>
                <a:lnTo>
                  <a:pt x="813500" y="324155"/>
                </a:lnTo>
                <a:cubicBezTo>
                  <a:pt x="829422" y="351925"/>
                  <a:pt x="829422" y="386055"/>
                  <a:pt x="813500" y="413825"/>
                </a:cubicBezTo>
                <a:lnTo>
                  <a:pt x="652126" y="693144"/>
                </a:lnTo>
                <a:cubicBezTo>
                  <a:pt x="636028" y="721029"/>
                  <a:pt x="606215" y="738142"/>
                  <a:pt x="574017" y="737979"/>
                </a:cubicBezTo>
                <a:close/>
                <a:moveTo>
                  <a:pt x="251425" y="31245"/>
                </a:moveTo>
                <a:cubicBezTo>
                  <a:pt x="230528" y="31174"/>
                  <a:pt x="211202" y="42328"/>
                  <a:pt x="200810" y="60458"/>
                </a:cubicBezTo>
                <a:lnTo>
                  <a:pt x="39436" y="339777"/>
                </a:lnTo>
                <a:cubicBezTo>
                  <a:pt x="29126" y="357888"/>
                  <a:pt x="29126" y="380092"/>
                  <a:pt x="39436" y="398203"/>
                </a:cubicBezTo>
                <a:lnTo>
                  <a:pt x="200810" y="677523"/>
                </a:lnTo>
                <a:cubicBezTo>
                  <a:pt x="211250" y="695605"/>
                  <a:pt x="230545" y="706741"/>
                  <a:pt x="251425" y="706735"/>
                </a:cubicBezTo>
                <a:lnTo>
                  <a:pt x="574017" y="706735"/>
                </a:lnTo>
                <a:cubicBezTo>
                  <a:pt x="594841" y="706686"/>
                  <a:pt x="614064" y="695556"/>
                  <a:pt x="624476" y="677523"/>
                </a:cubicBezTo>
                <a:lnTo>
                  <a:pt x="785850" y="398203"/>
                </a:lnTo>
                <a:cubicBezTo>
                  <a:pt x="796159" y="380092"/>
                  <a:pt x="796159" y="357888"/>
                  <a:pt x="785850" y="339777"/>
                </a:cubicBezTo>
                <a:lnTo>
                  <a:pt x="624632" y="60458"/>
                </a:lnTo>
                <a:cubicBezTo>
                  <a:pt x="614267" y="42377"/>
                  <a:pt x="595014" y="31230"/>
                  <a:pt x="574173"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120;p29">
            <a:extLst>
              <a:ext uri="{FF2B5EF4-FFF2-40B4-BE49-F238E27FC236}">
                <a16:creationId xmlns:a16="http://schemas.microsoft.com/office/drawing/2014/main" id="{A70D11C0-0D88-5820-FF32-FF619B9172D7}"/>
              </a:ext>
            </a:extLst>
          </p:cNvPr>
          <p:cNvSpPr/>
          <p:nvPr/>
        </p:nvSpPr>
        <p:spPr>
          <a:xfrm>
            <a:off x="8659551" y="3835573"/>
            <a:ext cx="143707" cy="127809"/>
          </a:xfrm>
          <a:custGeom>
            <a:avLst/>
            <a:gdLst/>
            <a:ahLst/>
            <a:cxnLst/>
            <a:rect l="l" t="t" r="r" b="b"/>
            <a:pathLst>
              <a:path w="154344" h="154344" extrusionOk="0">
                <a:moveTo>
                  <a:pt x="154344" y="77172"/>
                </a:moveTo>
                <a:cubicBezTo>
                  <a:pt x="154344" y="119793"/>
                  <a:pt x="119793" y="154344"/>
                  <a:pt x="77172" y="154344"/>
                </a:cubicBezTo>
                <a:cubicBezTo>
                  <a:pt x="34551" y="154344"/>
                  <a:pt x="0" y="119793"/>
                  <a:pt x="0" y="77172"/>
                </a:cubicBezTo>
                <a:cubicBezTo>
                  <a:pt x="0" y="34551"/>
                  <a:pt x="34551" y="0"/>
                  <a:pt x="77172" y="0"/>
                </a:cubicBezTo>
                <a:cubicBezTo>
                  <a:pt x="119793" y="0"/>
                  <a:pt x="154344" y="34551"/>
                  <a:pt x="154344" y="77172"/>
                </a:cubicBezTo>
                <a:close/>
              </a:path>
            </a:pathLst>
          </a:custGeom>
          <a:solidFill>
            <a:srgbClr val="7E2727"/>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1121;p29">
            <a:extLst>
              <a:ext uri="{FF2B5EF4-FFF2-40B4-BE49-F238E27FC236}">
                <a16:creationId xmlns:a16="http://schemas.microsoft.com/office/drawing/2014/main" id="{E948E3E4-8A8D-24CE-473F-4EDFE437A351}"/>
              </a:ext>
            </a:extLst>
          </p:cNvPr>
          <p:cNvSpPr/>
          <p:nvPr/>
        </p:nvSpPr>
        <p:spPr>
          <a:xfrm>
            <a:off x="8716772" y="3624011"/>
            <a:ext cx="29089" cy="211893"/>
          </a:xfrm>
          <a:custGeom>
            <a:avLst/>
            <a:gdLst/>
            <a:ahLst/>
            <a:cxnLst/>
            <a:rect l="l" t="t" r="r" b="b"/>
            <a:pathLst>
              <a:path w="31243" h="255886" extrusionOk="0">
                <a:moveTo>
                  <a:pt x="0" y="0"/>
                </a:moveTo>
                <a:lnTo>
                  <a:pt x="31244" y="0"/>
                </a:lnTo>
                <a:lnTo>
                  <a:pt x="31244" y="255886"/>
                </a:lnTo>
                <a:lnTo>
                  <a:pt x="0" y="255886"/>
                </a:lnTo>
                <a:close/>
              </a:path>
            </a:pathLst>
          </a:custGeom>
          <a:solidFill>
            <a:srgbClr val="7E2727"/>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1122;p29">
            <a:extLst>
              <a:ext uri="{FF2B5EF4-FFF2-40B4-BE49-F238E27FC236}">
                <a16:creationId xmlns:a16="http://schemas.microsoft.com/office/drawing/2014/main" id="{6E636210-1250-D4AF-DAEE-A5CB03961B0F}"/>
              </a:ext>
            </a:extLst>
          </p:cNvPr>
          <p:cNvSpPr/>
          <p:nvPr/>
        </p:nvSpPr>
        <p:spPr>
          <a:xfrm>
            <a:off x="8695422" y="3867474"/>
            <a:ext cx="71853" cy="63905"/>
          </a:xfrm>
          <a:custGeom>
            <a:avLst/>
            <a:gdLst/>
            <a:ahLst/>
            <a:cxnLst/>
            <a:rect l="l" t="t" r="r" b="b"/>
            <a:pathLst>
              <a:path w="77172" h="77172" extrusionOk="0">
                <a:moveTo>
                  <a:pt x="77172" y="38586"/>
                </a:moveTo>
                <a:cubicBezTo>
                  <a:pt x="77172" y="59897"/>
                  <a:pt x="59896" y="77172"/>
                  <a:pt x="38586" y="77172"/>
                </a:cubicBezTo>
                <a:cubicBezTo>
                  <a:pt x="17276" y="77172"/>
                  <a:pt x="0" y="59897"/>
                  <a:pt x="0" y="38586"/>
                </a:cubicBezTo>
                <a:cubicBezTo>
                  <a:pt x="0" y="17276"/>
                  <a:pt x="17276" y="0"/>
                  <a:pt x="38586" y="0"/>
                </a:cubicBezTo>
                <a:cubicBezTo>
                  <a:pt x="59810" y="-86"/>
                  <a:pt x="77086" y="17049"/>
                  <a:pt x="77172" y="38273"/>
                </a:cubicBezTo>
                <a:cubicBezTo>
                  <a:pt x="77173" y="38378"/>
                  <a:pt x="77173" y="38482"/>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1123;p29">
            <a:extLst>
              <a:ext uri="{FF2B5EF4-FFF2-40B4-BE49-F238E27FC236}">
                <a16:creationId xmlns:a16="http://schemas.microsoft.com/office/drawing/2014/main" id="{FE2FFAD8-0407-C697-1CEE-BBC25A5232AF}"/>
              </a:ext>
            </a:extLst>
          </p:cNvPr>
          <p:cNvSpPr/>
          <p:nvPr/>
        </p:nvSpPr>
        <p:spPr>
          <a:xfrm>
            <a:off x="5452055" y="4173899"/>
            <a:ext cx="1150263" cy="909261"/>
          </a:xfrm>
          <a:custGeom>
            <a:avLst/>
            <a:gdLst/>
            <a:ahLst/>
            <a:cxnLst/>
            <a:rect l="l" t="t" r="r" b="b"/>
            <a:pathLst>
              <a:path w="969161" h="861391" extrusionOk="0">
                <a:moveTo>
                  <a:pt x="683447" y="0"/>
                </a:moveTo>
                <a:lnTo>
                  <a:pt x="285714" y="0"/>
                </a:lnTo>
                <a:cubicBezTo>
                  <a:pt x="254623" y="5"/>
                  <a:pt x="225906" y="16628"/>
                  <a:pt x="210417" y="43586"/>
                </a:cubicBezTo>
                <a:lnTo>
                  <a:pt x="11706" y="387267"/>
                </a:lnTo>
                <a:cubicBezTo>
                  <a:pt x="-3902" y="414172"/>
                  <a:pt x="-3902" y="447376"/>
                  <a:pt x="11706" y="474281"/>
                </a:cubicBezTo>
                <a:lnTo>
                  <a:pt x="210417" y="817962"/>
                </a:lnTo>
                <a:cubicBezTo>
                  <a:pt x="225969" y="844836"/>
                  <a:pt x="254664" y="861386"/>
                  <a:pt x="285714" y="861391"/>
                </a:cubicBezTo>
                <a:lnTo>
                  <a:pt x="683447" y="861391"/>
                </a:lnTo>
                <a:cubicBezTo>
                  <a:pt x="714489" y="861354"/>
                  <a:pt x="743168" y="844813"/>
                  <a:pt x="758745" y="817962"/>
                </a:cubicBezTo>
                <a:lnTo>
                  <a:pt x="957455" y="474281"/>
                </a:lnTo>
                <a:cubicBezTo>
                  <a:pt x="973063" y="447376"/>
                  <a:pt x="973063" y="414172"/>
                  <a:pt x="957455" y="387267"/>
                </a:cubicBezTo>
                <a:lnTo>
                  <a:pt x="758745" y="43585"/>
                </a:lnTo>
                <a:cubicBezTo>
                  <a:pt x="743232" y="16651"/>
                  <a:pt x="714530" y="37"/>
                  <a:pt x="683447" y="0"/>
                </a:cubicBezTo>
                <a:close/>
              </a:path>
            </a:pathLst>
          </a:custGeom>
          <a:solidFill>
            <a:srgbClr val="EDE2F6"/>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2" name="Google Shape;1124;p29">
            <a:extLst>
              <a:ext uri="{FF2B5EF4-FFF2-40B4-BE49-F238E27FC236}">
                <a16:creationId xmlns:a16="http://schemas.microsoft.com/office/drawing/2014/main" id="{DEFFFC72-F55D-330E-0260-C227A6E7AC84}"/>
              </a:ext>
            </a:extLst>
          </p:cNvPr>
          <p:cNvSpPr/>
          <p:nvPr/>
        </p:nvSpPr>
        <p:spPr>
          <a:xfrm>
            <a:off x="5537811" y="4239555"/>
            <a:ext cx="979687" cy="778997"/>
          </a:xfrm>
          <a:custGeom>
            <a:avLst/>
            <a:gdLst/>
            <a:ahLst/>
            <a:cxnLst/>
            <a:rect l="l" t="t" r="r" b="b"/>
            <a:pathLst>
              <a:path w="825441" h="737985" extrusionOk="0">
                <a:moveTo>
                  <a:pt x="573548" y="737979"/>
                </a:moveTo>
                <a:lnTo>
                  <a:pt x="250800" y="737979"/>
                </a:lnTo>
                <a:cubicBezTo>
                  <a:pt x="218652" y="738109"/>
                  <a:pt x="188876" y="721077"/>
                  <a:pt x="172691" y="693301"/>
                </a:cubicBezTo>
                <a:lnTo>
                  <a:pt x="11941" y="413825"/>
                </a:lnTo>
                <a:cubicBezTo>
                  <a:pt x="-3980" y="386055"/>
                  <a:pt x="-3980" y="351925"/>
                  <a:pt x="11941" y="324155"/>
                </a:cubicBezTo>
                <a:lnTo>
                  <a:pt x="173159" y="44836"/>
                </a:lnTo>
                <a:cubicBezTo>
                  <a:pt x="189329" y="17022"/>
                  <a:pt x="219097" y="-64"/>
                  <a:pt x="251269" y="1"/>
                </a:cubicBezTo>
                <a:lnTo>
                  <a:pt x="574017" y="1"/>
                </a:lnTo>
                <a:cubicBezTo>
                  <a:pt x="606215" y="-161"/>
                  <a:pt x="636028" y="16951"/>
                  <a:pt x="652126" y="44836"/>
                </a:cubicBezTo>
                <a:lnTo>
                  <a:pt x="813500" y="324155"/>
                </a:lnTo>
                <a:cubicBezTo>
                  <a:pt x="829422" y="351925"/>
                  <a:pt x="829422" y="386055"/>
                  <a:pt x="813500" y="413825"/>
                </a:cubicBezTo>
                <a:lnTo>
                  <a:pt x="652126" y="693301"/>
                </a:lnTo>
                <a:cubicBezTo>
                  <a:pt x="635929" y="721296"/>
                  <a:pt x="605889" y="738376"/>
                  <a:pt x="573548" y="737979"/>
                </a:cubicBezTo>
                <a:close/>
                <a:moveTo>
                  <a:pt x="250800" y="31245"/>
                </a:moveTo>
                <a:cubicBezTo>
                  <a:pt x="229976" y="31295"/>
                  <a:pt x="210753" y="42424"/>
                  <a:pt x="200341" y="60458"/>
                </a:cubicBezTo>
                <a:lnTo>
                  <a:pt x="38967" y="339777"/>
                </a:lnTo>
                <a:cubicBezTo>
                  <a:pt x="28658" y="357888"/>
                  <a:pt x="28658" y="380092"/>
                  <a:pt x="38967" y="398203"/>
                </a:cubicBezTo>
                <a:lnTo>
                  <a:pt x="200341" y="677679"/>
                </a:lnTo>
                <a:cubicBezTo>
                  <a:pt x="210769" y="695676"/>
                  <a:pt x="230000" y="706750"/>
                  <a:pt x="250800" y="706735"/>
                </a:cubicBezTo>
                <a:lnTo>
                  <a:pt x="573548" y="706735"/>
                </a:lnTo>
                <a:cubicBezTo>
                  <a:pt x="594340" y="706718"/>
                  <a:pt x="613556" y="695652"/>
                  <a:pt x="624007" y="677679"/>
                </a:cubicBezTo>
                <a:lnTo>
                  <a:pt x="785850" y="398203"/>
                </a:lnTo>
                <a:cubicBezTo>
                  <a:pt x="796159" y="380092"/>
                  <a:pt x="796159" y="357888"/>
                  <a:pt x="785850" y="339777"/>
                </a:cubicBezTo>
                <a:lnTo>
                  <a:pt x="624476" y="60458"/>
                </a:lnTo>
                <a:cubicBezTo>
                  <a:pt x="614064" y="42424"/>
                  <a:pt x="594841" y="31295"/>
                  <a:pt x="574017"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 name="Google Shape;1125;p29">
            <a:extLst>
              <a:ext uri="{FF2B5EF4-FFF2-40B4-BE49-F238E27FC236}">
                <a16:creationId xmlns:a16="http://schemas.microsoft.com/office/drawing/2014/main" id="{CBF2290A-757F-71B6-4B08-C1181E7A77D8}"/>
              </a:ext>
            </a:extLst>
          </p:cNvPr>
          <p:cNvSpPr/>
          <p:nvPr/>
        </p:nvSpPr>
        <p:spPr>
          <a:xfrm>
            <a:off x="5955192" y="3835571"/>
            <a:ext cx="143996" cy="128067"/>
          </a:xfrm>
          <a:custGeom>
            <a:avLst/>
            <a:gdLst/>
            <a:ahLst/>
            <a:cxnLst/>
            <a:rect l="l" t="t" r="r" b="b"/>
            <a:pathLst>
              <a:path w="154656" h="154656" extrusionOk="0">
                <a:moveTo>
                  <a:pt x="154657" y="77172"/>
                </a:moveTo>
                <a:cubicBezTo>
                  <a:pt x="154743" y="119880"/>
                  <a:pt x="120192" y="154570"/>
                  <a:pt x="77484" y="154657"/>
                </a:cubicBezTo>
                <a:cubicBezTo>
                  <a:pt x="34777" y="154743"/>
                  <a:pt x="86" y="120192"/>
                  <a:pt x="0" y="77484"/>
                </a:cubicBezTo>
                <a:cubicBezTo>
                  <a:pt x="-86" y="34777"/>
                  <a:pt x="34465" y="86"/>
                  <a:pt x="77172" y="0"/>
                </a:cubicBezTo>
                <a:cubicBezTo>
                  <a:pt x="77276" y="0"/>
                  <a:pt x="77380" y="0"/>
                  <a:pt x="77484" y="0"/>
                </a:cubicBezTo>
                <a:cubicBezTo>
                  <a:pt x="120105" y="0"/>
                  <a:pt x="154657" y="34551"/>
                  <a:pt x="154657" y="77172"/>
                </a:cubicBezTo>
                <a:close/>
              </a:path>
            </a:pathLst>
          </a:custGeom>
          <a:solidFill>
            <a:srgbClr val="9F3D24"/>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 name="Google Shape;1126;p29">
            <a:extLst>
              <a:ext uri="{FF2B5EF4-FFF2-40B4-BE49-F238E27FC236}">
                <a16:creationId xmlns:a16="http://schemas.microsoft.com/office/drawing/2014/main" id="{0C701C4D-B6DE-3AB4-7F73-2C030EF7439C}"/>
              </a:ext>
            </a:extLst>
          </p:cNvPr>
          <p:cNvSpPr/>
          <p:nvPr/>
        </p:nvSpPr>
        <p:spPr>
          <a:xfrm>
            <a:off x="6012991" y="3963178"/>
            <a:ext cx="29089" cy="211893"/>
          </a:xfrm>
          <a:custGeom>
            <a:avLst/>
            <a:gdLst/>
            <a:ahLst/>
            <a:cxnLst/>
            <a:rect l="l" t="t" r="r" b="b"/>
            <a:pathLst>
              <a:path w="31243" h="255886" extrusionOk="0">
                <a:moveTo>
                  <a:pt x="0" y="0"/>
                </a:moveTo>
                <a:lnTo>
                  <a:pt x="31244" y="0"/>
                </a:lnTo>
                <a:lnTo>
                  <a:pt x="31244" y="255887"/>
                </a:lnTo>
                <a:lnTo>
                  <a:pt x="0" y="255887"/>
                </a:lnTo>
                <a:close/>
              </a:path>
            </a:pathLst>
          </a:custGeom>
          <a:solidFill>
            <a:srgbClr val="9F3D24"/>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1127;p29">
            <a:extLst>
              <a:ext uri="{FF2B5EF4-FFF2-40B4-BE49-F238E27FC236}">
                <a16:creationId xmlns:a16="http://schemas.microsoft.com/office/drawing/2014/main" id="{F8F8A5EF-26F4-3229-5B5E-BE05AE89D6E6}"/>
              </a:ext>
            </a:extLst>
          </p:cNvPr>
          <p:cNvSpPr/>
          <p:nvPr/>
        </p:nvSpPr>
        <p:spPr>
          <a:xfrm>
            <a:off x="5991644" y="3867474"/>
            <a:ext cx="71853" cy="63905"/>
          </a:xfrm>
          <a:custGeom>
            <a:avLst/>
            <a:gdLst/>
            <a:ahLst/>
            <a:cxnLst/>
            <a:rect l="l" t="t" r="r" b="b"/>
            <a:pathLst>
              <a:path w="77172" h="77172" extrusionOk="0">
                <a:moveTo>
                  <a:pt x="77172" y="38586"/>
                </a:moveTo>
                <a:cubicBezTo>
                  <a:pt x="77172" y="59896"/>
                  <a:pt x="59897" y="77172"/>
                  <a:pt x="38586" y="77172"/>
                </a:cubicBezTo>
                <a:cubicBezTo>
                  <a:pt x="17276" y="77172"/>
                  <a:pt x="0" y="59897"/>
                  <a:pt x="0" y="38586"/>
                </a:cubicBezTo>
                <a:cubicBezTo>
                  <a:pt x="0" y="17276"/>
                  <a:pt x="17275" y="0"/>
                  <a:pt x="38586" y="0"/>
                </a:cubicBezTo>
                <a:cubicBezTo>
                  <a:pt x="59896" y="0"/>
                  <a:pt x="77172" y="17275"/>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1133;p29">
            <a:extLst>
              <a:ext uri="{FF2B5EF4-FFF2-40B4-BE49-F238E27FC236}">
                <a16:creationId xmlns:a16="http://schemas.microsoft.com/office/drawing/2014/main" id="{9CF038A7-E11F-2E66-0B57-8B727B89391D}"/>
              </a:ext>
            </a:extLst>
          </p:cNvPr>
          <p:cNvSpPr txBox="1"/>
          <p:nvPr/>
        </p:nvSpPr>
        <p:spPr>
          <a:xfrm>
            <a:off x="936361" y="4424638"/>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54"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rPr>
              <a:t>01</a:t>
            </a:r>
            <a:endParaRPr kumimoji="0"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endParaRPr>
          </a:p>
        </p:txBody>
      </p:sp>
      <p:sp>
        <p:nvSpPr>
          <p:cNvPr id="27" name="Google Shape;1134;p29">
            <a:extLst>
              <a:ext uri="{FF2B5EF4-FFF2-40B4-BE49-F238E27FC236}">
                <a16:creationId xmlns:a16="http://schemas.microsoft.com/office/drawing/2014/main" id="{4157580C-EE2C-B709-C09E-BA61D5CA5B73}"/>
              </a:ext>
            </a:extLst>
          </p:cNvPr>
          <p:cNvSpPr txBox="1"/>
          <p:nvPr/>
        </p:nvSpPr>
        <p:spPr>
          <a:xfrm>
            <a:off x="3566267" y="2966210"/>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54"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1200" cap="none" spc="0" normalizeH="0" baseline="0" noProof="0" dirty="0">
                <a:ln>
                  <a:noFill/>
                </a:ln>
                <a:solidFill>
                  <a:srgbClr val="FFFFFF"/>
                </a:solidFill>
                <a:effectLst/>
                <a:uLnTx/>
                <a:uFillTx/>
                <a:latin typeface="Montserrat SemiBold"/>
                <a:ea typeface="Montserrat SemiBold"/>
                <a:cs typeface="Montserrat SemiBold"/>
                <a:sym typeface="Montserrat SemiBold"/>
              </a:rPr>
              <a:t>02</a:t>
            </a:r>
            <a:endParaRPr kumimoji="0" sz="2400" b="0" i="0" u="none" strike="noStrike" kern="1200" cap="none" spc="0" normalizeH="0" baseline="0" noProof="0" dirty="0">
              <a:ln>
                <a:noFill/>
              </a:ln>
              <a:solidFill>
                <a:srgbClr val="FFFFFF"/>
              </a:solidFill>
              <a:effectLst/>
              <a:uLnTx/>
              <a:uFillTx/>
              <a:latin typeface="Montserrat SemiBold"/>
              <a:ea typeface="Montserrat SemiBold"/>
              <a:cs typeface="Montserrat SemiBold"/>
              <a:sym typeface="Montserrat SemiBold"/>
            </a:endParaRPr>
          </a:p>
        </p:txBody>
      </p:sp>
      <p:sp>
        <p:nvSpPr>
          <p:cNvPr id="28" name="Google Shape;1135;p29">
            <a:extLst>
              <a:ext uri="{FF2B5EF4-FFF2-40B4-BE49-F238E27FC236}">
                <a16:creationId xmlns:a16="http://schemas.microsoft.com/office/drawing/2014/main" id="{DB8A7019-AE25-E4D2-C7CC-8AECB3765147}"/>
              </a:ext>
            </a:extLst>
          </p:cNvPr>
          <p:cNvSpPr txBox="1"/>
          <p:nvPr/>
        </p:nvSpPr>
        <p:spPr>
          <a:xfrm>
            <a:off x="5716735" y="4424656"/>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54"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rPr>
              <a:t>03</a:t>
            </a:r>
            <a:endParaRPr kumimoji="0"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endParaRPr>
          </a:p>
        </p:txBody>
      </p:sp>
      <p:sp>
        <p:nvSpPr>
          <p:cNvPr id="29" name="Google Shape;1136;p29">
            <a:extLst>
              <a:ext uri="{FF2B5EF4-FFF2-40B4-BE49-F238E27FC236}">
                <a16:creationId xmlns:a16="http://schemas.microsoft.com/office/drawing/2014/main" id="{318039A2-C0CA-AB45-4C1D-842111B105E2}"/>
              </a:ext>
            </a:extLst>
          </p:cNvPr>
          <p:cNvSpPr txBox="1"/>
          <p:nvPr/>
        </p:nvSpPr>
        <p:spPr>
          <a:xfrm>
            <a:off x="8399194" y="2962210"/>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54"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rPr>
              <a:t>04</a:t>
            </a:r>
            <a:endParaRPr kumimoji="0"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endParaRPr>
          </a:p>
        </p:txBody>
      </p:sp>
      <p:sp>
        <p:nvSpPr>
          <p:cNvPr id="30" name="TextBox 29">
            <a:extLst>
              <a:ext uri="{FF2B5EF4-FFF2-40B4-BE49-F238E27FC236}">
                <a16:creationId xmlns:a16="http://schemas.microsoft.com/office/drawing/2014/main" id="{B4746E8B-324F-FA27-3259-55223478E0AB}"/>
              </a:ext>
            </a:extLst>
          </p:cNvPr>
          <p:cNvSpPr txBox="1"/>
          <p:nvPr/>
        </p:nvSpPr>
        <p:spPr>
          <a:xfrm>
            <a:off x="-19286" y="1129865"/>
            <a:ext cx="3153391" cy="3323987"/>
          </a:xfrm>
          <a:prstGeom prst="rect">
            <a:avLst/>
          </a:prstGeom>
          <a:noFill/>
        </p:spPr>
        <p:txBody>
          <a:bodyPr wrap="square">
            <a:spAutoFit/>
          </a:bodyPr>
          <a:lstStyle/>
          <a:p>
            <a:pPr algn="ctr"/>
            <a:r>
              <a:rPr lang="en-US" sz="3500" dirty="0" err="1">
                <a:latin typeface="Times New Roman" panose="02020603050405020304" pitchFamily="18" charset="0"/>
                <a:cs typeface="Times New Roman" panose="02020603050405020304" pitchFamily="18" charset="0"/>
              </a:rPr>
              <a:t>Vấn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đề</a:t>
            </a:r>
            <a:r>
              <a:rPr lang="en-US" sz="3500" dirty="0">
                <a:latin typeface="Times New Roman" panose="02020603050405020304" pitchFamily="18" charset="0"/>
                <a:cs typeface="Times New Roman" panose="02020603050405020304" pitchFamily="18" charset="0"/>
              </a:rPr>
              <a:t> ô </a:t>
            </a:r>
            <a:r>
              <a:rPr lang="en-US" sz="3500" dirty="0" err="1">
                <a:latin typeface="Times New Roman" panose="02020603050405020304" pitchFamily="18" charset="0"/>
                <a:cs typeface="Times New Roman" panose="02020603050405020304" pitchFamily="18" charset="0"/>
              </a:rPr>
              <a:t>nhiễm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môi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trường</a:t>
            </a:r>
            <a:r>
              <a:rPr lang="en-US" sz="3500" dirty="0">
                <a:latin typeface="Times New Roman" panose="02020603050405020304" pitchFamily="18" charset="0"/>
                <a:cs typeface="Times New Roman" panose="02020603050405020304" pitchFamily="18" charset="0"/>
              </a:rPr>
              <a:t>: Ô </a:t>
            </a:r>
            <a:r>
              <a:rPr lang="en-US" sz="3500" dirty="0" err="1">
                <a:latin typeface="Times New Roman" panose="02020603050405020304" pitchFamily="18" charset="0"/>
                <a:cs typeface="Times New Roman" panose="02020603050405020304" pitchFamily="18" charset="0"/>
              </a:rPr>
              <a:t>nhiễm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không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khí</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nước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rác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thải</a:t>
            </a:r>
            <a:r>
              <a:rPr lang="en-US" sz="3500" dirty="0">
                <a:latin typeface="Times New Roman" panose="02020603050405020304" pitchFamily="18" charset="0"/>
                <a:cs typeface="Times New Roman" panose="02020603050405020304" pitchFamily="18" charset="0"/>
              </a:rPr>
              <a:t>,...</a:t>
            </a:r>
            <a:endParaRPr lang="en-SG" sz="3500" dirty="0">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3500" b="1" i="0" u="none" strike="noStrike" kern="1200" cap="none" spc="0" normalizeH="0" baseline="0" noProof="0" dirty="0">
              <a:ln>
                <a:noFill/>
              </a:ln>
              <a:solidFill>
                <a:srgbClr val="191919"/>
              </a:solidFill>
              <a:effectLst/>
              <a:uLnTx/>
              <a:uFillTx/>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81FC5A81-901C-55A8-4327-526150DDA59F}"/>
              </a:ext>
            </a:extLst>
          </p:cNvPr>
          <p:cNvSpPr txBox="1"/>
          <p:nvPr/>
        </p:nvSpPr>
        <p:spPr>
          <a:xfrm>
            <a:off x="2139949" y="4092905"/>
            <a:ext cx="3009856" cy="2785378"/>
          </a:xfrm>
          <a:prstGeom prst="rect">
            <a:avLst/>
          </a:prstGeom>
          <a:noFill/>
        </p:spPr>
        <p:txBody>
          <a:bodyPr wrap="square">
            <a:spAutoFit/>
          </a:bodyPr>
          <a:lstStyle/>
          <a:p>
            <a:pPr algn="ctr"/>
            <a:r>
              <a:rPr lang="en-US" sz="3500" dirty="0" err="1">
                <a:latin typeface="Times New Roman" panose="02020603050405020304" pitchFamily="18" charset="0"/>
                <a:cs typeface="Times New Roman" panose="02020603050405020304" pitchFamily="18" charset="0"/>
              </a:rPr>
              <a:t>Vấn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đề</a:t>
            </a:r>
            <a:r>
              <a:rPr lang="en-US" sz="3500" dirty="0">
                <a:latin typeface="Times New Roman" panose="02020603050405020304" pitchFamily="18" charset="0"/>
                <a:cs typeface="Times New Roman" panose="02020603050405020304" pitchFamily="18" charset="0"/>
              </a:rPr>
              <a:t> an </a:t>
            </a:r>
            <a:r>
              <a:rPr lang="en-US" sz="3500" dirty="0" err="1">
                <a:latin typeface="Times New Roman" panose="02020603050405020304" pitchFamily="18" charset="0"/>
                <a:cs typeface="Times New Roman" panose="02020603050405020304" pitchFamily="18" charset="0"/>
              </a:rPr>
              <a:t>toàn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giao</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thông</a:t>
            </a:r>
            <a:r>
              <a:rPr lang="en-US" sz="3500" dirty="0">
                <a:latin typeface="Times New Roman" panose="02020603050405020304" pitchFamily="18" charset="0"/>
                <a:cs typeface="Times New Roman" panose="02020603050405020304" pitchFamily="18" charset="0"/>
              </a:rPr>
              <a:t>: Tai </a:t>
            </a:r>
            <a:r>
              <a:rPr lang="en-US" sz="3500" dirty="0" err="1">
                <a:latin typeface="Times New Roman" panose="02020603050405020304" pitchFamily="18" charset="0"/>
                <a:cs typeface="Times New Roman" panose="02020603050405020304" pitchFamily="18" charset="0"/>
              </a:rPr>
              <a:t>nạn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giao</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thông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ùn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tắc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giao</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thông</a:t>
            </a:r>
            <a:r>
              <a:rPr lang="en-US" sz="3500" dirty="0">
                <a:latin typeface="Times New Roman" panose="02020603050405020304" pitchFamily="18" charset="0"/>
                <a:cs typeface="Times New Roman" panose="02020603050405020304" pitchFamily="18" charset="0"/>
              </a:rPr>
              <a:t>,...</a:t>
            </a:r>
            <a:endParaRPr lang="en-SG" sz="3500" dirty="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B2E62612-CB72-5CC1-B924-3243920434FC}"/>
              </a:ext>
            </a:extLst>
          </p:cNvPr>
          <p:cNvSpPr txBox="1"/>
          <p:nvPr/>
        </p:nvSpPr>
        <p:spPr>
          <a:xfrm>
            <a:off x="4672723" y="1019389"/>
            <a:ext cx="2891553" cy="2785378"/>
          </a:xfrm>
          <a:prstGeom prst="rect">
            <a:avLst/>
          </a:prstGeom>
          <a:noFill/>
        </p:spPr>
        <p:txBody>
          <a:bodyPr wrap="square">
            <a:spAutoFit/>
          </a:bodyPr>
          <a:lstStyle/>
          <a:p>
            <a:pPr lvl="0" algn="ctr"/>
            <a:r>
              <a:rPr lang="vi-VN" sz="3500" dirty="0">
                <a:latin typeface="Times New Roman" panose="02020603050405020304" pitchFamily="18" charset="0"/>
                <a:cs typeface="Times New Roman" panose="02020603050405020304" pitchFamily="18" charset="0"/>
              </a:rPr>
              <a:t>Vấn đề giáo dục: Bạo lực học đường, học sinh sa sút đạo đức,...</a:t>
            </a:r>
            <a:endParaRPr kumimoji="0" lang="en-SG" sz="3500" b="0" i="0" u="none" strike="noStrike" kern="1200" cap="none" spc="0" normalizeH="0" baseline="0" noProof="0" dirty="0">
              <a:ln>
                <a:noFill/>
              </a:ln>
              <a:solidFill>
                <a:srgbClr val="191919"/>
              </a:solidFill>
              <a:effectLst/>
              <a:uLnTx/>
              <a:uFillTx/>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ACFC6669-624E-BF17-3654-89EAD9AC2E74}"/>
              </a:ext>
            </a:extLst>
          </p:cNvPr>
          <p:cNvSpPr txBox="1"/>
          <p:nvPr/>
        </p:nvSpPr>
        <p:spPr>
          <a:xfrm>
            <a:off x="7417829" y="4203524"/>
            <a:ext cx="2624816" cy="1708160"/>
          </a:xfrm>
          <a:prstGeom prst="rect">
            <a:avLst/>
          </a:prstGeom>
          <a:noFill/>
        </p:spPr>
        <p:txBody>
          <a:bodyPr wrap="square">
            <a:spAutoFit/>
          </a:bodyPr>
          <a:lstStyle/>
          <a:p>
            <a:pPr algn="ctr"/>
            <a:r>
              <a:rPr lang="en-US" sz="3500" dirty="0" err="1">
                <a:latin typeface="Times New Roman" panose="02020603050405020304" pitchFamily="18" charset="0"/>
                <a:cs typeface="Times New Roman" panose="02020603050405020304" pitchFamily="18" charset="0"/>
              </a:rPr>
              <a:t>Vấn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đề</a:t>
            </a:r>
            <a:r>
              <a:rPr lang="en-US" sz="3500" dirty="0">
                <a:latin typeface="Times New Roman" panose="02020603050405020304" pitchFamily="18" charset="0"/>
                <a:cs typeface="Times New Roman" panose="02020603050405020304" pitchFamily="18" charset="0"/>
              </a:rPr>
              <a:t> y </a:t>
            </a:r>
            <a:r>
              <a:rPr lang="en-US" sz="3500" dirty="0" err="1">
                <a:latin typeface="Times New Roman" panose="02020603050405020304" pitchFamily="18" charset="0"/>
                <a:cs typeface="Times New Roman" panose="02020603050405020304" pitchFamily="18" charset="0"/>
              </a:rPr>
              <a:t>tế</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Dịch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bệnh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tệ</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nạn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xã</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hội</a:t>
            </a:r>
            <a:r>
              <a:rPr lang="en-US" sz="3500" dirty="0">
                <a:latin typeface="Times New Roman" panose="02020603050405020304" pitchFamily="18" charset="0"/>
                <a:cs typeface="Times New Roman" panose="02020603050405020304" pitchFamily="18" charset="0"/>
              </a:rPr>
              <a:t>,...</a:t>
            </a:r>
            <a:endParaRPr lang="en-SG" sz="3500" dirty="0">
              <a:latin typeface="Times New Roman" panose="02020603050405020304" pitchFamily="18" charset="0"/>
              <a:cs typeface="Times New Roman" panose="02020603050405020304" pitchFamily="18" charset="0"/>
            </a:endParaRPr>
          </a:p>
        </p:txBody>
      </p:sp>
      <p:sp>
        <p:nvSpPr>
          <p:cNvPr id="4" name="Google Shape;1108;p29">
            <a:extLst>
              <a:ext uri="{FF2B5EF4-FFF2-40B4-BE49-F238E27FC236}">
                <a16:creationId xmlns:a16="http://schemas.microsoft.com/office/drawing/2014/main" id="{0C9E532F-16C0-5233-BE44-A798B6B7A63F}"/>
              </a:ext>
            </a:extLst>
          </p:cNvPr>
          <p:cNvSpPr/>
          <p:nvPr/>
        </p:nvSpPr>
        <p:spPr>
          <a:xfrm>
            <a:off x="10474807" y="4173902"/>
            <a:ext cx="1150263" cy="909919"/>
          </a:xfrm>
          <a:custGeom>
            <a:avLst/>
            <a:gdLst/>
            <a:ahLst/>
            <a:cxnLst/>
            <a:rect l="l" t="t" r="r" b="b"/>
            <a:pathLst>
              <a:path w="969161" h="862015" extrusionOk="0">
                <a:moveTo>
                  <a:pt x="683447" y="0"/>
                </a:moveTo>
                <a:lnTo>
                  <a:pt x="285089" y="0"/>
                </a:lnTo>
                <a:cubicBezTo>
                  <a:pt x="254007" y="37"/>
                  <a:pt x="225305" y="16651"/>
                  <a:pt x="209792" y="43585"/>
                </a:cubicBezTo>
                <a:lnTo>
                  <a:pt x="11706" y="387891"/>
                </a:lnTo>
                <a:cubicBezTo>
                  <a:pt x="-3902" y="414796"/>
                  <a:pt x="-3902" y="448000"/>
                  <a:pt x="11706" y="474905"/>
                </a:cubicBezTo>
                <a:lnTo>
                  <a:pt x="210417" y="818587"/>
                </a:lnTo>
                <a:cubicBezTo>
                  <a:pt x="225993" y="845437"/>
                  <a:pt x="254673" y="861979"/>
                  <a:pt x="285714" y="862016"/>
                </a:cubicBezTo>
                <a:lnTo>
                  <a:pt x="683447" y="862016"/>
                </a:lnTo>
                <a:cubicBezTo>
                  <a:pt x="714497" y="862011"/>
                  <a:pt x="743192" y="845461"/>
                  <a:pt x="758745" y="818587"/>
                </a:cubicBezTo>
                <a:lnTo>
                  <a:pt x="957455" y="474905"/>
                </a:lnTo>
                <a:cubicBezTo>
                  <a:pt x="973064" y="448000"/>
                  <a:pt x="973064" y="414796"/>
                  <a:pt x="957455" y="387891"/>
                </a:cubicBezTo>
                <a:lnTo>
                  <a:pt x="758745" y="44210"/>
                </a:lnTo>
                <a:cubicBezTo>
                  <a:pt x="743415" y="17011"/>
                  <a:pt x="714668" y="133"/>
                  <a:pt x="683447" y="0"/>
                </a:cubicBezTo>
                <a:close/>
              </a:path>
            </a:pathLst>
          </a:custGeom>
          <a:solidFill>
            <a:srgbClr val="E7F4D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 name="Google Shape;1109;p29">
            <a:extLst>
              <a:ext uri="{FF2B5EF4-FFF2-40B4-BE49-F238E27FC236}">
                <a16:creationId xmlns:a16="http://schemas.microsoft.com/office/drawing/2014/main" id="{FB4EC3CB-9041-067E-F7B0-D226EE9EAABB}"/>
              </a:ext>
            </a:extLst>
          </p:cNvPr>
          <p:cNvSpPr/>
          <p:nvPr/>
        </p:nvSpPr>
        <p:spPr>
          <a:xfrm>
            <a:off x="10559823" y="4239555"/>
            <a:ext cx="978945" cy="778991"/>
          </a:xfrm>
          <a:custGeom>
            <a:avLst/>
            <a:gdLst/>
            <a:ahLst/>
            <a:cxnLst/>
            <a:rect l="l" t="t" r="r" b="b"/>
            <a:pathLst>
              <a:path w="824816" h="737979" extrusionOk="0">
                <a:moveTo>
                  <a:pt x="573548" y="737979"/>
                </a:moveTo>
                <a:lnTo>
                  <a:pt x="250956" y="737979"/>
                </a:lnTo>
                <a:cubicBezTo>
                  <a:pt x="218808" y="738108"/>
                  <a:pt x="189033" y="721077"/>
                  <a:pt x="172847" y="693300"/>
                </a:cubicBezTo>
                <a:lnTo>
                  <a:pt x="11941" y="413824"/>
                </a:lnTo>
                <a:cubicBezTo>
                  <a:pt x="-3980" y="386055"/>
                  <a:pt x="-3980" y="351924"/>
                  <a:pt x="11941" y="324155"/>
                </a:cubicBezTo>
                <a:lnTo>
                  <a:pt x="173316" y="44835"/>
                </a:lnTo>
                <a:cubicBezTo>
                  <a:pt x="189438" y="16975"/>
                  <a:pt x="219236" y="-129"/>
                  <a:pt x="251425" y="1"/>
                </a:cubicBezTo>
                <a:lnTo>
                  <a:pt x="573548" y="1"/>
                </a:lnTo>
                <a:cubicBezTo>
                  <a:pt x="605720" y="-65"/>
                  <a:pt x="635488" y="17022"/>
                  <a:pt x="651658" y="44835"/>
                </a:cubicBezTo>
                <a:lnTo>
                  <a:pt x="812875" y="324155"/>
                </a:lnTo>
                <a:cubicBezTo>
                  <a:pt x="828797" y="351925"/>
                  <a:pt x="828797" y="386055"/>
                  <a:pt x="812875" y="413824"/>
                </a:cubicBezTo>
                <a:lnTo>
                  <a:pt x="651189" y="693300"/>
                </a:lnTo>
                <a:cubicBezTo>
                  <a:pt x="635087" y="720932"/>
                  <a:pt x="605529" y="737941"/>
                  <a:pt x="573548" y="737979"/>
                </a:cubicBezTo>
                <a:close/>
                <a:moveTo>
                  <a:pt x="250956" y="31245"/>
                </a:moveTo>
                <a:cubicBezTo>
                  <a:pt x="230077" y="31239"/>
                  <a:pt x="210781" y="42375"/>
                  <a:pt x="200341" y="60457"/>
                </a:cubicBezTo>
                <a:lnTo>
                  <a:pt x="38967" y="339777"/>
                </a:lnTo>
                <a:cubicBezTo>
                  <a:pt x="28658" y="357888"/>
                  <a:pt x="28658" y="380092"/>
                  <a:pt x="38967" y="398202"/>
                </a:cubicBezTo>
                <a:lnTo>
                  <a:pt x="200341" y="677678"/>
                </a:lnTo>
                <a:cubicBezTo>
                  <a:pt x="210797" y="695724"/>
                  <a:pt x="230100" y="706805"/>
                  <a:pt x="250956" y="706735"/>
                </a:cubicBezTo>
                <a:lnTo>
                  <a:pt x="573548" y="706735"/>
                </a:lnTo>
                <a:cubicBezTo>
                  <a:pt x="594348" y="706750"/>
                  <a:pt x="613579" y="695675"/>
                  <a:pt x="624007" y="677678"/>
                </a:cubicBezTo>
                <a:lnTo>
                  <a:pt x="785381" y="398202"/>
                </a:lnTo>
                <a:cubicBezTo>
                  <a:pt x="795850" y="380134"/>
                  <a:pt x="795850" y="357845"/>
                  <a:pt x="785381" y="339777"/>
                </a:cubicBezTo>
                <a:lnTo>
                  <a:pt x="624007" y="60457"/>
                </a:lnTo>
                <a:cubicBezTo>
                  <a:pt x="613595" y="42424"/>
                  <a:pt x="594372" y="31294"/>
                  <a:pt x="573548"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 name="Google Shape;1110;p29">
            <a:extLst>
              <a:ext uri="{FF2B5EF4-FFF2-40B4-BE49-F238E27FC236}">
                <a16:creationId xmlns:a16="http://schemas.microsoft.com/office/drawing/2014/main" id="{6522663D-5E4F-51A3-48E0-9B0FBF2E0E2F}"/>
              </a:ext>
            </a:extLst>
          </p:cNvPr>
          <p:cNvSpPr/>
          <p:nvPr/>
        </p:nvSpPr>
        <p:spPr>
          <a:xfrm>
            <a:off x="10978028" y="3835568"/>
            <a:ext cx="143996" cy="128067"/>
          </a:xfrm>
          <a:custGeom>
            <a:avLst/>
            <a:gdLst/>
            <a:ahLst/>
            <a:cxnLst/>
            <a:rect l="l" t="t" r="r" b="b"/>
            <a:pathLst>
              <a:path w="154656" h="154656" extrusionOk="0">
                <a:moveTo>
                  <a:pt x="154656" y="77176"/>
                </a:moveTo>
                <a:cubicBezTo>
                  <a:pt x="154741" y="119883"/>
                  <a:pt x="120188" y="154573"/>
                  <a:pt x="77481" y="154657"/>
                </a:cubicBezTo>
                <a:cubicBezTo>
                  <a:pt x="34773" y="154741"/>
                  <a:pt x="84" y="120188"/>
                  <a:pt x="0" y="77481"/>
                </a:cubicBezTo>
                <a:cubicBezTo>
                  <a:pt x="-83" y="35019"/>
                  <a:pt x="34087" y="433"/>
                  <a:pt x="76547" y="4"/>
                </a:cubicBezTo>
                <a:cubicBezTo>
                  <a:pt x="119252" y="-427"/>
                  <a:pt x="154221" y="33842"/>
                  <a:pt x="154653" y="76547"/>
                </a:cubicBezTo>
                <a:cubicBezTo>
                  <a:pt x="154655" y="76757"/>
                  <a:pt x="154656" y="76966"/>
                  <a:pt x="154657" y="77176"/>
                </a:cubicBezTo>
                <a:close/>
              </a:path>
            </a:pathLst>
          </a:custGeom>
          <a:solidFill>
            <a:srgbClr val="B67A5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8" name="Google Shape;1111;p29">
            <a:extLst>
              <a:ext uri="{FF2B5EF4-FFF2-40B4-BE49-F238E27FC236}">
                <a16:creationId xmlns:a16="http://schemas.microsoft.com/office/drawing/2014/main" id="{FF9CFBB6-6998-6AB4-0A52-3627BAF24D66}"/>
              </a:ext>
            </a:extLst>
          </p:cNvPr>
          <p:cNvSpPr/>
          <p:nvPr/>
        </p:nvSpPr>
        <p:spPr>
          <a:xfrm>
            <a:off x="11035391" y="3963177"/>
            <a:ext cx="29089" cy="211893"/>
          </a:xfrm>
          <a:custGeom>
            <a:avLst/>
            <a:gdLst/>
            <a:ahLst/>
            <a:cxnLst/>
            <a:rect l="l" t="t" r="r" b="b"/>
            <a:pathLst>
              <a:path w="31243" h="255886" extrusionOk="0">
                <a:moveTo>
                  <a:pt x="0" y="0"/>
                </a:moveTo>
                <a:lnTo>
                  <a:pt x="31244" y="0"/>
                </a:lnTo>
                <a:lnTo>
                  <a:pt x="31244" y="255887"/>
                </a:lnTo>
                <a:lnTo>
                  <a:pt x="0" y="255887"/>
                </a:lnTo>
                <a:close/>
              </a:path>
            </a:pathLst>
          </a:custGeom>
          <a:solidFill>
            <a:srgbClr val="B67A5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9" name="Google Shape;1112;p29">
            <a:extLst>
              <a:ext uri="{FF2B5EF4-FFF2-40B4-BE49-F238E27FC236}">
                <a16:creationId xmlns:a16="http://schemas.microsoft.com/office/drawing/2014/main" id="{7E8FEFF9-2B6A-975D-411A-E2A3659D4E51}"/>
              </a:ext>
            </a:extLst>
          </p:cNvPr>
          <p:cNvSpPr/>
          <p:nvPr/>
        </p:nvSpPr>
        <p:spPr>
          <a:xfrm>
            <a:off x="11014044" y="3867474"/>
            <a:ext cx="71853" cy="63905"/>
          </a:xfrm>
          <a:custGeom>
            <a:avLst/>
            <a:gdLst/>
            <a:ahLst/>
            <a:cxnLst/>
            <a:rect l="l" t="t" r="r" b="b"/>
            <a:pathLst>
              <a:path w="77172" h="77172" extrusionOk="0">
                <a:moveTo>
                  <a:pt x="77172" y="38586"/>
                </a:moveTo>
                <a:cubicBezTo>
                  <a:pt x="77172" y="59897"/>
                  <a:pt x="59897" y="77172"/>
                  <a:pt x="38586" y="77172"/>
                </a:cubicBezTo>
                <a:cubicBezTo>
                  <a:pt x="17276" y="77172"/>
                  <a:pt x="0" y="59897"/>
                  <a:pt x="0" y="38586"/>
                </a:cubicBezTo>
                <a:cubicBezTo>
                  <a:pt x="0" y="17276"/>
                  <a:pt x="17276" y="0"/>
                  <a:pt x="38586" y="0"/>
                </a:cubicBezTo>
                <a:cubicBezTo>
                  <a:pt x="59810" y="-86"/>
                  <a:pt x="77086" y="17049"/>
                  <a:pt x="77172" y="38273"/>
                </a:cubicBezTo>
                <a:cubicBezTo>
                  <a:pt x="77173" y="38378"/>
                  <a:pt x="77173" y="38482"/>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1133;p29">
            <a:extLst>
              <a:ext uri="{FF2B5EF4-FFF2-40B4-BE49-F238E27FC236}">
                <a16:creationId xmlns:a16="http://schemas.microsoft.com/office/drawing/2014/main" id="{F6BEC2F1-2264-42E6-3710-E073062278D6}"/>
              </a:ext>
            </a:extLst>
          </p:cNvPr>
          <p:cNvSpPr txBox="1"/>
          <p:nvPr/>
        </p:nvSpPr>
        <p:spPr>
          <a:xfrm>
            <a:off x="10716122" y="4424638"/>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54"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rPr>
              <a:t>05</a:t>
            </a:r>
            <a:endParaRPr kumimoji="0"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endParaRPr>
          </a:p>
        </p:txBody>
      </p:sp>
      <p:sp>
        <p:nvSpPr>
          <p:cNvPr id="47" name="TextBox 46">
            <a:extLst>
              <a:ext uri="{FF2B5EF4-FFF2-40B4-BE49-F238E27FC236}">
                <a16:creationId xmlns:a16="http://schemas.microsoft.com/office/drawing/2014/main" id="{40C252C6-F6B5-1A0B-35F4-A7CF6C2B296E}"/>
              </a:ext>
            </a:extLst>
          </p:cNvPr>
          <p:cNvSpPr txBox="1"/>
          <p:nvPr/>
        </p:nvSpPr>
        <p:spPr>
          <a:xfrm>
            <a:off x="9537773" y="854037"/>
            <a:ext cx="2522447" cy="2785378"/>
          </a:xfrm>
          <a:prstGeom prst="rect">
            <a:avLst/>
          </a:prstGeom>
          <a:noFill/>
        </p:spPr>
        <p:txBody>
          <a:bodyPr wrap="square">
            <a:spAutoFit/>
          </a:bodyPr>
          <a:lstStyle/>
          <a:p>
            <a:pPr lvl="0" algn="ctr" defTabSz="1219170">
              <a:buClr>
                <a:srgbClr val="000000"/>
              </a:buClr>
              <a:defRPr/>
            </a:pPr>
            <a:r>
              <a:rPr lang="vi-VN" sz="3500" dirty="0">
                <a:latin typeface="Times New Roman" panose="02020603050405020304" pitchFamily="18" charset="0"/>
                <a:cs typeface="Times New Roman" panose="02020603050405020304" pitchFamily="18" charset="0"/>
              </a:rPr>
              <a:t>Vấn đề kinh tế: Thất nghiệp, tệ nạn tham nhũng,...</a:t>
            </a:r>
            <a:endParaRPr kumimoji="0" lang="en-SG" sz="3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nvGrpSpPr>
          <p:cNvPr id="35" name="Google Shape;1654;p56">
            <a:extLst>
              <a:ext uri="{FF2B5EF4-FFF2-40B4-BE49-F238E27FC236}">
                <a16:creationId xmlns:a16="http://schemas.microsoft.com/office/drawing/2014/main" id="{816F54EB-1CD8-2B56-1336-025481654113}"/>
              </a:ext>
            </a:extLst>
          </p:cNvPr>
          <p:cNvGrpSpPr/>
          <p:nvPr/>
        </p:nvGrpSpPr>
        <p:grpSpPr>
          <a:xfrm>
            <a:off x="-179002" y="5009815"/>
            <a:ext cx="2438309" cy="1846914"/>
            <a:chOff x="5769750" y="1869175"/>
            <a:chExt cx="1276725" cy="868725"/>
          </a:xfrm>
        </p:grpSpPr>
        <p:sp>
          <p:nvSpPr>
            <p:cNvPr id="49" name="Google Shape;1655;p56">
              <a:extLst>
                <a:ext uri="{FF2B5EF4-FFF2-40B4-BE49-F238E27FC236}">
                  <a16:creationId xmlns:a16="http://schemas.microsoft.com/office/drawing/2014/main" id="{8D4953BB-11C4-E54F-30E8-928EB8AFD7E8}"/>
                </a:ext>
              </a:extLst>
            </p:cNvPr>
            <p:cNvSpPr/>
            <p:nvPr/>
          </p:nvSpPr>
          <p:spPr>
            <a:xfrm>
              <a:off x="6912250" y="2199325"/>
              <a:ext cx="126150" cy="160975"/>
            </a:xfrm>
            <a:custGeom>
              <a:avLst/>
              <a:gdLst/>
              <a:ahLst/>
              <a:cxnLst/>
              <a:rect l="l" t="t" r="r" b="b"/>
              <a:pathLst>
                <a:path w="5046" h="6439" extrusionOk="0">
                  <a:moveTo>
                    <a:pt x="4964" y="1"/>
                  </a:moveTo>
                  <a:cubicBezTo>
                    <a:pt x="2881" y="623"/>
                    <a:pt x="1127" y="2265"/>
                    <a:pt x="364" y="4307"/>
                  </a:cubicBezTo>
                  <a:cubicBezTo>
                    <a:pt x="171" y="4823"/>
                    <a:pt x="1" y="5416"/>
                    <a:pt x="42" y="5973"/>
                  </a:cubicBezTo>
                  <a:cubicBezTo>
                    <a:pt x="66" y="6326"/>
                    <a:pt x="236" y="6439"/>
                    <a:pt x="461" y="6439"/>
                  </a:cubicBezTo>
                  <a:cubicBezTo>
                    <a:pt x="718" y="6439"/>
                    <a:pt x="1046" y="6291"/>
                    <a:pt x="1309" y="6184"/>
                  </a:cubicBezTo>
                  <a:cubicBezTo>
                    <a:pt x="2359" y="5762"/>
                    <a:pt x="3268" y="5005"/>
                    <a:pt x="3896" y="4066"/>
                  </a:cubicBezTo>
                  <a:cubicBezTo>
                    <a:pt x="4688" y="2881"/>
                    <a:pt x="5046" y="1426"/>
                    <a:pt x="4964" y="1"/>
                  </a:cubicBezTo>
                  <a:close/>
                </a:path>
              </a:pathLst>
            </a:custGeom>
            <a:solidFill>
              <a:srgbClr val="79C29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656;p56">
              <a:extLst>
                <a:ext uri="{FF2B5EF4-FFF2-40B4-BE49-F238E27FC236}">
                  <a16:creationId xmlns:a16="http://schemas.microsoft.com/office/drawing/2014/main" id="{C8426DAA-A97B-C157-B542-5078C0987D9E}"/>
                </a:ext>
              </a:extLst>
            </p:cNvPr>
            <p:cNvSpPr/>
            <p:nvPr/>
          </p:nvSpPr>
          <p:spPr>
            <a:xfrm>
              <a:off x="6793600" y="2236300"/>
              <a:ext cx="82900" cy="179350"/>
            </a:xfrm>
            <a:custGeom>
              <a:avLst/>
              <a:gdLst/>
              <a:ahLst/>
              <a:cxnLst/>
              <a:rect l="l" t="t" r="r" b="b"/>
              <a:pathLst>
                <a:path w="3316" h="7174" extrusionOk="0">
                  <a:moveTo>
                    <a:pt x="933" y="0"/>
                  </a:moveTo>
                  <a:cubicBezTo>
                    <a:pt x="282" y="1074"/>
                    <a:pt x="1" y="2364"/>
                    <a:pt x="141" y="3608"/>
                  </a:cubicBezTo>
                  <a:cubicBezTo>
                    <a:pt x="276" y="4793"/>
                    <a:pt x="787" y="5996"/>
                    <a:pt x="1620" y="6858"/>
                  </a:cubicBezTo>
                  <a:cubicBezTo>
                    <a:pt x="1821" y="7068"/>
                    <a:pt x="1981" y="7173"/>
                    <a:pt x="2127" y="7173"/>
                  </a:cubicBezTo>
                  <a:cubicBezTo>
                    <a:pt x="2287" y="7173"/>
                    <a:pt x="2431" y="7046"/>
                    <a:pt x="2594" y="6788"/>
                  </a:cubicBezTo>
                  <a:cubicBezTo>
                    <a:pt x="2899" y="6289"/>
                    <a:pt x="3139" y="5785"/>
                    <a:pt x="3221" y="5198"/>
                  </a:cubicBezTo>
                  <a:cubicBezTo>
                    <a:pt x="3315" y="4558"/>
                    <a:pt x="3256" y="3901"/>
                    <a:pt x="3063" y="3285"/>
                  </a:cubicBezTo>
                  <a:cubicBezTo>
                    <a:pt x="2670" y="2030"/>
                    <a:pt x="1819" y="974"/>
                    <a:pt x="933" y="0"/>
                  </a:cubicBezTo>
                  <a:close/>
                </a:path>
              </a:pathLst>
            </a:custGeom>
            <a:solidFill>
              <a:srgbClr val="79C29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657;p56">
              <a:extLst>
                <a:ext uri="{FF2B5EF4-FFF2-40B4-BE49-F238E27FC236}">
                  <a16:creationId xmlns:a16="http://schemas.microsoft.com/office/drawing/2014/main" id="{39E59334-96A7-A698-CF2E-4BBE526970E8}"/>
                </a:ext>
              </a:extLst>
            </p:cNvPr>
            <p:cNvSpPr/>
            <p:nvPr/>
          </p:nvSpPr>
          <p:spPr>
            <a:xfrm>
              <a:off x="6881300" y="2354650"/>
              <a:ext cx="165175" cy="120300"/>
            </a:xfrm>
            <a:custGeom>
              <a:avLst/>
              <a:gdLst/>
              <a:ahLst/>
              <a:cxnLst/>
              <a:rect l="l" t="t" r="r" b="b"/>
              <a:pathLst>
                <a:path w="6607" h="4812" extrusionOk="0">
                  <a:moveTo>
                    <a:pt x="6606" y="0"/>
                  </a:moveTo>
                  <a:lnTo>
                    <a:pt x="6606" y="0"/>
                  </a:lnTo>
                  <a:cubicBezTo>
                    <a:pt x="5152" y="176"/>
                    <a:pt x="3673" y="493"/>
                    <a:pt x="2418" y="1256"/>
                  </a:cubicBezTo>
                  <a:cubicBezTo>
                    <a:pt x="1831" y="1614"/>
                    <a:pt x="1297" y="2077"/>
                    <a:pt x="881" y="2629"/>
                  </a:cubicBezTo>
                  <a:cubicBezTo>
                    <a:pt x="529" y="3098"/>
                    <a:pt x="230" y="3649"/>
                    <a:pt x="106" y="4230"/>
                  </a:cubicBezTo>
                  <a:cubicBezTo>
                    <a:pt x="1" y="4719"/>
                    <a:pt x="323" y="4811"/>
                    <a:pt x="706" y="4811"/>
                  </a:cubicBezTo>
                  <a:cubicBezTo>
                    <a:pt x="856" y="4811"/>
                    <a:pt x="1016" y="4797"/>
                    <a:pt x="1162" y="4787"/>
                  </a:cubicBezTo>
                  <a:cubicBezTo>
                    <a:pt x="2248" y="4705"/>
                    <a:pt x="3274" y="4183"/>
                    <a:pt x="4078" y="3479"/>
                  </a:cubicBezTo>
                  <a:cubicBezTo>
                    <a:pt x="5163" y="2529"/>
                    <a:pt x="5914" y="1262"/>
                    <a:pt x="6606" y="0"/>
                  </a:cubicBezTo>
                  <a:close/>
                </a:path>
              </a:pathLst>
            </a:custGeom>
            <a:solidFill>
              <a:srgbClr val="79C29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658;p56">
              <a:extLst>
                <a:ext uri="{FF2B5EF4-FFF2-40B4-BE49-F238E27FC236}">
                  <a16:creationId xmlns:a16="http://schemas.microsoft.com/office/drawing/2014/main" id="{46F5C2FA-2B7C-E3E3-1968-90A974FE02BA}"/>
                </a:ext>
              </a:extLst>
            </p:cNvPr>
            <p:cNvSpPr/>
            <p:nvPr/>
          </p:nvSpPr>
          <p:spPr>
            <a:xfrm>
              <a:off x="6704275" y="2374900"/>
              <a:ext cx="106375" cy="178275"/>
            </a:xfrm>
            <a:custGeom>
              <a:avLst/>
              <a:gdLst/>
              <a:ahLst/>
              <a:cxnLst/>
              <a:rect l="l" t="t" r="r" b="b"/>
              <a:pathLst>
                <a:path w="4255" h="7131" extrusionOk="0">
                  <a:moveTo>
                    <a:pt x="458" y="0"/>
                  </a:moveTo>
                  <a:cubicBezTo>
                    <a:pt x="48" y="1126"/>
                    <a:pt x="1" y="2376"/>
                    <a:pt x="324" y="3526"/>
                  </a:cubicBezTo>
                  <a:cubicBezTo>
                    <a:pt x="652" y="4676"/>
                    <a:pt x="1338" y="5720"/>
                    <a:pt x="2277" y="6465"/>
                  </a:cubicBezTo>
                  <a:cubicBezTo>
                    <a:pt x="2523" y="6660"/>
                    <a:pt x="3103" y="7131"/>
                    <a:pt x="3512" y="7131"/>
                  </a:cubicBezTo>
                  <a:cubicBezTo>
                    <a:pt x="3581" y="7131"/>
                    <a:pt x="3646" y="7117"/>
                    <a:pt x="3703" y="7087"/>
                  </a:cubicBezTo>
                  <a:cubicBezTo>
                    <a:pt x="4031" y="6911"/>
                    <a:pt x="4084" y="6119"/>
                    <a:pt x="4125" y="5796"/>
                  </a:cubicBezTo>
                  <a:cubicBezTo>
                    <a:pt x="4254" y="4781"/>
                    <a:pt x="4090" y="3725"/>
                    <a:pt x="3650" y="2798"/>
                  </a:cubicBezTo>
                  <a:cubicBezTo>
                    <a:pt x="3028" y="1484"/>
                    <a:pt x="1843" y="452"/>
                    <a:pt x="458" y="0"/>
                  </a:cubicBezTo>
                  <a:close/>
                </a:path>
              </a:pathLst>
            </a:custGeom>
            <a:solidFill>
              <a:srgbClr val="79C29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659;p56">
              <a:extLst>
                <a:ext uri="{FF2B5EF4-FFF2-40B4-BE49-F238E27FC236}">
                  <a16:creationId xmlns:a16="http://schemas.microsoft.com/office/drawing/2014/main" id="{92D922C7-A873-3241-37EC-60C1A5660D67}"/>
                </a:ext>
              </a:extLst>
            </p:cNvPr>
            <p:cNvSpPr/>
            <p:nvPr/>
          </p:nvSpPr>
          <p:spPr>
            <a:xfrm>
              <a:off x="6821150" y="2498700"/>
              <a:ext cx="193200" cy="139450"/>
            </a:xfrm>
            <a:custGeom>
              <a:avLst/>
              <a:gdLst/>
              <a:ahLst/>
              <a:cxnLst/>
              <a:rect l="l" t="t" r="r" b="b"/>
              <a:pathLst>
                <a:path w="7728" h="5578" extrusionOk="0">
                  <a:moveTo>
                    <a:pt x="6645" y="0"/>
                  </a:moveTo>
                  <a:cubicBezTo>
                    <a:pt x="5257" y="0"/>
                    <a:pt x="3869" y="421"/>
                    <a:pt x="2729" y="1208"/>
                  </a:cubicBezTo>
                  <a:cubicBezTo>
                    <a:pt x="2055" y="1671"/>
                    <a:pt x="1468" y="2270"/>
                    <a:pt x="1040" y="2968"/>
                  </a:cubicBezTo>
                  <a:cubicBezTo>
                    <a:pt x="468" y="3890"/>
                    <a:pt x="0" y="5577"/>
                    <a:pt x="1358" y="5577"/>
                  </a:cubicBezTo>
                  <a:cubicBezTo>
                    <a:pt x="1476" y="5577"/>
                    <a:pt x="1608" y="5564"/>
                    <a:pt x="1756" y="5537"/>
                  </a:cubicBezTo>
                  <a:cubicBezTo>
                    <a:pt x="3175" y="5273"/>
                    <a:pt x="4454" y="4428"/>
                    <a:pt x="5446" y="3408"/>
                  </a:cubicBezTo>
                  <a:cubicBezTo>
                    <a:pt x="6384" y="2446"/>
                    <a:pt x="7112" y="1290"/>
                    <a:pt x="7728" y="87"/>
                  </a:cubicBezTo>
                  <a:cubicBezTo>
                    <a:pt x="7370" y="29"/>
                    <a:pt x="7007" y="0"/>
                    <a:pt x="6645" y="0"/>
                  </a:cubicBezTo>
                  <a:close/>
                </a:path>
              </a:pathLst>
            </a:custGeom>
            <a:solidFill>
              <a:srgbClr val="79C29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660;p56">
              <a:extLst>
                <a:ext uri="{FF2B5EF4-FFF2-40B4-BE49-F238E27FC236}">
                  <a16:creationId xmlns:a16="http://schemas.microsoft.com/office/drawing/2014/main" id="{7C6EC548-C898-7CED-41EE-2CF0BAA5212E}"/>
                </a:ext>
              </a:extLst>
            </p:cNvPr>
            <p:cNvSpPr/>
            <p:nvPr/>
          </p:nvSpPr>
          <p:spPr>
            <a:xfrm>
              <a:off x="6785525" y="2238500"/>
              <a:ext cx="224575" cy="498075"/>
            </a:xfrm>
            <a:custGeom>
              <a:avLst/>
              <a:gdLst/>
              <a:ahLst/>
              <a:cxnLst/>
              <a:rect l="l" t="t" r="r" b="b"/>
              <a:pathLst>
                <a:path w="8983" h="19923" extrusionOk="0">
                  <a:moveTo>
                    <a:pt x="8904" y="1"/>
                  </a:moveTo>
                  <a:cubicBezTo>
                    <a:pt x="8885" y="1"/>
                    <a:pt x="8866" y="8"/>
                    <a:pt x="8853" y="24"/>
                  </a:cubicBezTo>
                  <a:cubicBezTo>
                    <a:pt x="8232" y="710"/>
                    <a:pt x="7627" y="1408"/>
                    <a:pt x="7029" y="2112"/>
                  </a:cubicBezTo>
                  <a:lnTo>
                    <a:pt x="6131" y="3168"/>
                  </a:lnTo>
                  <a:lnTo>
                    <a:pt x="5903" y="3432"/>
                  </a:lnTo>
                  <a:lnTo>
                    <a:pt x="5691" y="3714"/>
                  </a:lnTo>
                  <a:lnTo>
                    <a:pt x="5269" y="4265"/>
                  </a:lnTo>
                  <a:cubicBezTo>
                    <a:pt x="5128" y="4447"/>
                    <a:pt x="5005" y="4646"/>
                    <a:pt x="4870" y="4834"/>
                  </a:cubicBezTo>
                  <a:cubicBezTo>
                    <a:pt x="4735" y="5028"/>
                    <a:pt x="4600" y="5215"/>
                    <a:pt x="4477" y="5409"/>
                  </a:cubicBezTo>
                  <a:lnTo>
                    <a:pt x="4102" y="6002"/>
                  </a:lnTo>
                  <a:lnTo>
                    <a:pt x="3920" y="6295"/>
                  </a:lnTo>
                  <a:cubicBezTo>
                    <a:pt x="3855" y="6395"/>
                    <a:pt x="3802" y="6500"/>
                    <a:pt x="3744" y="6600"/>
                  </a:cubicBezTo>
                  <a:cubicBezTo>
                    <a:pt x="3515" y="7005"/>
                    <a:pt x="3280" y="7404"/>
                    <a:pt x="3081" y="7826"/>
                  </a:cubicBezTo>
                  <a:lnTo>
                    <a:pt x="2764" y="8442"/>
                  </a:lnTo>
                  <a:lnTo>
                    <a:pt x="2477" y="9081"/>
                  </a:lnTo>
                  <a:cubicBezTo>
                    <a:pt x="2283" y="9498"/>
                    <a:pt x="2119" y="9932"/>
                    <a:pt x="1943" y="10360"/>
                  </a:cubicBezTo>
                  <a:cubicBezTo>
                    <a:pt x="1855" y="10577"/>
                    <a:pt x="1778" y="10794"/>
                    <a:pt x="1702" y="11017"/>
                  </a:cubicBezTo>
                  <a:lnTo>
                    <a:pt x="1468" y="11669"/>
                  </a:lnTo>
                  <a:cubicBezTo>
                    <a:pt x="1391" y="11891"/>
                    <a:pt x="1327" y="12114"/>
                    <a:pt x="1256" y="12331"/>
                  </a:cubicBezTo>
                  <a:lnTo>
                    <a:pt x="1157" y="12666"/>
                  </a:lnTo>
                  <a:cubicBezTo>
                    <a:pt x="1121" y="12777"/>
                    <a:pt x="1086" y="12889"/>
                    <a:pt x="1057" y="13000"/>
                  </a:cubicBezTo>
                  <a:lnTo>
                    <a:pt x="881" y="13669"/>
                  </a:lnTo>
                  <a:lnTo>
                    <a:pt x="793" y="14009"/>
                  </a:lnTo>
                  <a:lnTo>
                    <a:pt x="717" y="14350"/>
                  </a:lnTo>
                  <a:cubicBezTo>
                    <a:pt x="294" y="16151"/>
                    <a:pt x="65" y="17998"/>
                    <a:pt x="1" y="19852"/>
                  </a:cubicBezTo>
                  <a:cubicBezTo>
                    <a:pt x="1" y="19887"/>
                    <a:pt x="30" y="19923"/>
                    <a:pt x="71" y="19923"/>
                  </a:cubicBezTo>
                  <a:cubicBezTo>
                    <a:pt x="112" y="19923"/>
                    <a:pt x="142" y="19893"/>
                    <a:pt x="142" y="19852"/>
                  </a:cubicBezTo>
                  <a:cubicBezTo>
                    <a:pt x="183" y="18010"/>
                    <a:pt x="441" y="16174"/>
                    <a:pt x="863" y="14379"/>
                  </a:cubicBezTo>
                  <a:lnTo>
                    <a:pt x="940" y="14044"/>
                  </a:lnTo>
                  <a:lnTo>
                    <a:pt x="1033" y="13710"/>
                  </a:lnTo>
                  <a:lnTo>
                    <a:pt x="1221" y="13047"/>
                  </a:lnTo>
                  <a:cubicBezTo>
                    <a:pt x="1245" y="12936"/>
                    <a:pt x="1286" y="12824"/>
                    <a:pt x="1321" y="12713"/>
                  </a:cubicBezTo>
                  <a:lnTo>
                    <a:pt x="1426" y="12384"/>
                  </a:lnTo>
                  <a:cubicBezTo>
                    <a:pt x="1503" y="12167"/>
                    <a:pt x="1567" y="11950"/>
                    <a:pt x="1644" y="11733"/>
                  </a:cubicBezTo>
                  <a:cubicBezTo>
                    <a:pt x="1960" y="10865"/>
                    <a:pt x="2306" y="10014"/>
                    <a:pt x="2705" y="9181"/>
                  </a:cubicBezTo>
                  <a:lnTo>
                    <a:pt x="3005" y="8559"/>
                  </a:lnTo>
                  <a:lnTo>
                    <a:pt x="3327" y="7955"/>
                  </a:lnTo>
                  <a:cubicBezTo>
                    <a:pt x="3538" y="7544"/>
                    <a:pt x="3779" y="7151"/>
                    <a:pt x="4008" y="6752"/>
                  </a:cubicBezTo>
                  <a:cubicBezTo>
                    <a:pt x="4066" y="6653"/>
                    <a:pt x="4125" y="6553"/>
                    <a:pt x="4184" y="6459"/>
                  </a:cubicBezTo>
                  <a:lnTo>
                    <a:pt x="4371" y="6166"/>
                  </a:lnTo>
                  <a:lnTo>
                    <a:pt x="4741" y="5585"/>
                  </a:lnTo>
                  <a:cubicBezTo>
                    <a:pt x="4864" y="5397"/>
                    <a:pt x="5005" y="5210"/>
                    <a:pt x="5134" y="5022"/>
                  </a:cubicBezTo>
                  <a:cubicBezTo>
                    <a:pt x="5269" y="4834"/>
                    <a:pt x="5392" y="4641"/>
                    <a:pt x="5533" y="4459"/>
                  </a:cubicBezTo>
                  <a:lnTo>
                    <a:pt x="5950" y="3913"/>
                  </a:lnTo>
                  <a:lnTo>
                    <a:pt x="6161" y="3637"/>
                  </a:lnTo>
                  <a:lnTo>
                    <a:pt x="6378" y="3373"/>
                  </a:lnTo>
                  <a:cubicBezTo>
                    <a:pt x="6671" y="3016"/>
                    <a:pt x="6964" y="2664"/>
                    <a:pt x="7252" y="2300"/>
                  </a:cubicBezTo>
                  <a:cubicBezTo>
                    <a:pt x="7833" y="1578"/>
                    <a:pt x="8402" y="851"/>
                    <a:pt x="8959" y="112"/>
                  </a:cubicBezTo>
                  <a:cubicBezTo>
                    <a:pt x="8983" y="82"/>
                    <a:pt x="8977" y="41"/>
                    <a:pt x="8953" y="18"/>
                  </a:cubicBezTo>
                  <a:cubicBezTo>
                    <a:pt x="8939" y="7"/>
                    <a:pt x="8922" y="1"/>
                    <a:pt x="8904" y="1"/>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661;p56">
              <a:extLst>
                <a:ext uri="{FF2B5EF4-FFF2-40B4-BE49-F238E27FC236}">
                  <a16:creationId xmlns:a16="http://schemas.microsoft.com/office/drawing/2014/main" id="{504E7281-5B42-3566-C4A3-042EADC947A0}"/>
                </a:ext>
              </a:extLst>
            </p:cNvPr>
            <p:cNvSpPr/>
            <p:nvPr/>
          </p:nvSpPr>
          <p:spPr>
            <a:xfrm>
              <a:off x="6819550" y="2382450"/>
              <a:ext cx="181900" cy="165200"/>
            </a:xfrm>
            <a:custGeom>
              <a:avLst/>
              <a:gdLst/>
              <a:ahLst/>
              <a:cxnLst/>
              <a:rect l="l" t="t" r="r" b="b"/>
              <a:pathLst>
                <a:path w="7276" h="6608" extrusionOk="0">
                  <a:moveTo>
                    <a:pt x="7199" y="0"/>
                  </a:moveTo>
                  <a:cubicBezTo>
                    <a:pt x="7185" y="0"/>
                    <a:pt x="7170" y="5"/>
                    <a:pt x="7158" y="15"/>
                  </a:cubicBezTo>
                  <a:cubicBezTo>
                    <a:pt x="5879" y="1000"/>
                    <a:pt x="4606" y="1980"/>
                    <a:pt x="3362" y="3007"/>
                  </a:cubicBezTo>
                  <a:cubicBezTo>
                    <a:pt x="2746" y="3523"/>
                    <a:pt x="2136" y="4057"/>
                    <a:pt x="1561" y="4632"/>
                  </a:cubicBezTo>
                  <a:cubicBezTo>
                    <a:pt x="992" y="5201"/>
                    <a:pt x="447" y="5811"/>
                    <a:pt x="19" y="6497"/>
                  </a:cubicBezTo>
                  <a:cubicBezTo>
                    <a:pt x="1" y="6527"/>
                    <a:pt x="1" y="6568"/>
                    <a:pt x="30" y="6591"/>
                  </a:cubicBezTo>
                  <a:cubicBezTo>
                    <a:pt x="44" y="6602"/>
                    <a:pt x="61" y="6608"/>
                    <a:pt x="77" y="6608"/>
                  </a:cubicBezTo>
                  <a:cubicBezTo>
                    <a:pt x="96" y="6608"/>
                    <a:pt x="115" y="6601"/>
                    <a:pt x="130" y="6585"/>
                  </a:cubicBezTo>
                  <a:cubicBezTo>
                    <a:pt x="681" y="6004"/>
                    <a:pt x="1233" y="5430"/>
                    <a:pt x="1796" y="4860"/>
                  </a:cubicBezTo>
                  <a:cubicBezTo>
                    <a:pt x="2365" y="4297"/>
                    <a:pt x="2940" y="3740"/>
                    <a:pt x="3527" y="3194"/>
                  </a:cubicBezTo>
                  <a:cubicBezTo>
                    <a:pt x="4113" y="2649"/>
                    <a:pt x="4723" y="2121"/>
                    <a:pt x="5339" y="1610"/>
                  </a:cubicBezTo>
                  <a:cubicBezTo>
                    <a:pt x="5961" y="1100"/>
                    <a:pt x="6589" y="601"/>
                    <a:pt x="7240" y="126"/>
                  </a:cubicBezTo>
                  <a:cubicBezTo>
                    <a:pt x="7270" y="103"/>
                    <a:pt x="7275" y="62"/>
                    <a:pt x="7252" y="27"/>
                  </a:cubicBezTo>
                  <a:cubicBezTo>
                    <a:pt x="7238" y="9"/>
                    <a:pt x="7219" y="0"/>
                    <a:pt x="7199" y="0"/>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662;p56">
              <a:extLst>
                <a:ext uri="{FF2B5EF4-FFF2-40B4-BE49-F238E27FC236}">
                  <a16:creationId xmlns:a16="http://schemas.microsoft.com/office/drawing/2014/main" id="{94A10721-D260-1BA1-26D6-D8B2DC5D37E7}"/>
                </a:ext>
              </a:extLst>
            </p:cNvPr>
            <p:cNvSpPr/>
            <p:nvPr/>
          </p:nvSpPr>
          <p:spPr>
            <a:xfrm>
              <a:off x="6826900" y="2274500"/>
              <a:ext cx="29950" cy="185500"/>
            </a:xfrm>
            <a:custGeom>
              <a:avLst/>
              <a:gdLst/>
              <a:ahLst/>
              <a:cxnLst/>
              <a:rect l="l" t="t" r="r" b="b"/>
              <a:pathLst>
                <a:path w="1198" h="7420" extrusionOk="0">
                  <a:moveTo>
                    <a:pt x="78" y="0"/>
                  </a:moveTo>
                  <a:cubicBezTo>
                    <a:pt x="72" y="0"/>
                    <a:pt x="65" y="1"/>
                    <a:pt x="59" y="3"/>
                  </a:cubicBezTo>
                  <a:cubicBezTo>
                    <a:pt x="24" y="15"/>
                    <a:pt x="0" y="56"/>
                    <a:pt x="12" y="91"/>
                  </a:cubicBezTo>
                  <a:cubicBezTo>
                    <a:pt x="182" y="678"/>
                    <a:pt x="294" y="1282"/>
                    <a:pt x="399" y="1886"/>
                  </a:cubicBezTo>
                  <a:cubicBezTo>
                    <a:pt x="493" y="2491"/>
                    <a:pt x="569" y="3095"/>
                    <a:pt x="634" y="3705"/>
                  </a:cubicBezTo>
                  <a:cubicBezTo>
                    <a:pt x="693" y="4315"/>
                    <a:pt x="745" y="4925"/>
                    <a:pt x="804" y="5535"/>
                  </a:cubicBezTo>
                  <a:cubicBezTo>
                    <a:pt x="863" y="6146"/>
                    <a:pt x="927" y="6750"/>
                    <a:pt x="1009" y="7354"/>
                  </a:cubicBezTo>
                  <a:cubicBezTo>
                    <a:pt x="1015" y="7389"/>
                    <a:pt x="1039" y="7413"/>
                    <a:pt x="1068" y="7419"/>
                  </a:cubicBezTo>
                  <a:cubicBezTo>
                    <a:pt x="1072" y="7419"/>
                    <a:pt x="1075" y="7419"/>
                    <a:pt x="1078" y="7419"/>
                  </a:cubicBezTo>
                  <a:cubicBezTo>
                    <a:pt x="1115" y="7419"/>
                    <a:pt x="1145" y="7392"/>
                    <a:pt x="1150" y="7354"/>
                  </a:cubicBezTo>
                  <a:cubicBezTo>
                    <a:pt x="1185" y="7049"/>
                    <a:pt x="1197" y="6738"/>
                    <a:pt x="1191" y="6427"/>
                  </a:cubicBezTo>
                  <a:cubicBezTo>
                    <a:pt x="1185" y="6116"/>
                    <a:pt x="1162" y="5811"/>
                    <a:pt x="1133" y="5500"/>
                  </a:cubicBezTo>
                  <a:cubicBezTo>
                    <a:pt x="1074" y="4890"/>
                    <a:pt x="980" y="4280"/>
                    <a:pt x="880" y="3676"/>
                  </a:cubicBezTo>
                  <a:cubicBezTo>
                    <a:pt x="769" y="3066"/>
                    <a:pt x="657" y="2461"/>
                    <a:pt x="540" y="1857"/>
                  </a:cubicBezTo>
                  <a:cubicBezTo>
                    <a:pt x="423" y="1253"/>
                    <a:pt x="299" y="655"/>
                    <a:pt x="147" y="56"/>
                  </a:cubicBezTo>
                  <a:cubicBezTo>
                    <a:pt x="147" y="50"/>
                    <a:pt x="147" y="50"/>
                    <a:pt x="147" y="50"/>
                  </a:cubicBezTo>
                  <a:cubicBezTo>
                    <a:pt x="137" y="21"/>
                    <a:pt x="108" y="0"/>
                    <a:pt x="78" y="0"/>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663;p56">
              <a:extLst>
                <a:ext uri="{FF2B5EF4-FFF2-40B4-BE49-F238E27FC236}">
                  <a16:creationId xmlns:a16="http://schemas.microsoft.com/office/drawing/2014/main" id="{E55FEDF6-DD44-C72C-7D92-972142DDB8D1}"/>
                </a:ext>
              </a:extLst>
            </p:cNvPr>
            <p:cNvSpPr/>
            <p:nvPr/>
          </p:nvSpPr>
          <p:spPr>
            <a:xfrm>
              <a:off x="6726275" y="2413400"/>
              <a:ext cx="81275" cy="183450"/>
            </a:xfrm>
            <a:custGeom>
              <a:avLst/>
              <a:gdLst/>
              <a:ahLst/>
              <a:cxnLst/>
              <a:rect l="l" t="t" r="r" b="b"/>
              <a:pathLst>
                <a:path w="3251" h="7338" extrusionOk="0">
                  <a:moveTo>
                    <a:pt x="79" y="0"/>
                  </a:moveTo>
                  <a:cubicBezTo>
                    <a:pt x="64" y="0"/>
                    <a:pt x="48" y="5"/>
                    <a:pt x="36" y="15"/>
                  </a:cubicBezTo>
                  <a:cubicBezTo>
                    <a:pt x="7" y="38"/>
                    <a:pt x="1" y="85"/>
                    <a:pt x="24" y="114"/>
                  </a:cubicBezTo>
                  <a:cubicBezTo>
                    <a:pt x="417" y="631"/>
                    <a:pt x="722" y="1217"/>
                    <a:pt x="998" y="1804"/>
                  </a:cubicBezTo>
                  <a:cubicBezTo>
                    <a:pt x="1274" y="2396"/>
                    <a:pt x="1520" y="3001"/>
                    <a:pt x="1749" y="3617"/>
                  </a:cubicBezTo>
                  <a:cubicBezTo>
                    <a:pt x="1972" y="4227"/>
                    <a:pt x="2189" y="4849"/>
                    <a:pt x="2406" y="5459"/>
                  </a:cubicBezTo>
                  <a:cubicBezTo>
                    <a:pt x="2629" y="6075"/>
                    <a:pt x="2852" y="6691"/>
                    <a:pt x="3110" y="7289"/>
                  </a:cubicBezTo>
                  <a:lnTo>
                    <a:pt x="3110" y="7295"/>
                  </a:lnTo>
                  <a:cubicBezTo>
                    <a:pt x="3120" y="7320"/>
                    <a:pt x="3144" y="7337"/>
                    <a:pt x="3173" y="7337"/>
                  </a:cubicBezTo>
                  <a:cubicBezTo>
                    <a:pt x="3177" y="7337"/>
                    <a:pt x="3182" y="7337"/>
                    <a:pt x="3186" y="7336"/>
                  </a:cubicBezTo>
                  <a:cubicBezTo>
                    <a:pt x="3222" y="7330"/>
                    <a:pt x="3251" y="7289"/>
                    <a:pt x="3245" y="7254"/>
                  </a:cubicBezTo>
                  <a:cubicBezTo>
                    <a:pt x="3134" y="6597"/>
                    <a:pt x="2940" y="5969"/>
                    <a:pt x="2717" y="5347"/>
                  </a:cubicBezTo>
                  <a:cubicBezTo>
                    <a:pt x="2500" y="4731"/>
                    <a:pt x="2242" y="4121"/>
                    <a:pt x="1978" y="3523"/>
                  </a:cubicBezTo>
                  <a:cubicBezTo>
                    <a:pt x="1708" y="2924"/>
                    <a:pt x="1426" y="2326"/>
                    <a:pt x="1133" y="1739"/>
                  </a:cubicBezTo>
                  <a:cubicBezTo>
                    <a:pt x="834" y="1153"/>
                    <a:pt x="523" y="572"/>
                    <a:pt x="136" y="32"/>
                  </a:cubicBezTo>
                  <a:cubicBezTo>
                    <a:pt x="136" y="32"/>
                    <a:pt x="136" y="26"/>
                    <a:pt x="136" y="26"/>
                  </a:cubicBezTo>
                  <a:cubicBezTo>
                    <a:pt x="122" y="9"/>
                    <a:pt x="101" y="0"/>
                    <a:pt x="79" y="0"/>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664;p56">
              <a:extLst>
                <a:ext uri="{FF2B5EF4-FFF2-40B4-BE49-F238E27FC236}">
                  <a16:creationId xmlns:a16="http://schemas.microsoft.com/office/drawing/2014/main" id="{5DCDCEEE-D115-98DF-40B2-5960A0D3EF33}"/>
                </a:ext>
              </a:extLst>
            </p:cNvPr>
            <p:cNvSpPr/>
            <p:nvPr/>
          </p:nvSpPr>
          <p:spPr>
            <a:xfrm>
              <a:off x="6790225" y="2537450"/>
              <a:ext cx="163850" cy="140300"/>
            </a:xfrm>
            <a:custGeom>
              <a:avLst/>
              <a:gdLst/>
              <a:ahLst/>
              <a:cxnLst/>
              <a:rect l="l" t="t" r="r" b="b"/>
              <a:pathLst>
                <a:path w="6554" h="5612" extrusionOk="0">
                  <a:moveTo>
                    <a:pt x="6478" y="0"/>
                  </a:moveTo>
                  <a:cubicBezTo>
                    <a:pt x="6470" y="0"/>
                    <a:pt x="6462" y="1"/>
                    <a:pt x="6454" y="4"/>
                  </a:cubicBezTo>
                  <a:cubicBezTo>
                    <a:pt x="5762" y="209"/>
                    <a:pt x="5104" y="514"/>
                    <a:pt x="4489" y="890"/>
                  </a:cubicBezTo>
                  <a:cubicBezTo>
                    <a:pt x="3873" y="1265"/>
                    <a:pt x="3298" y="1705"/>
                    <a:pt x="2758" y="2186"/>
                  </a:cubicBezTo>
                  <a:cubicBezTo>
                    <a:pt x="2218" y="2667"/>
                    <a:pt x="1720" y="3195"/>
                    <a:pt x="1268" y="3753"/>
                  </a:cubicBezTo>
                  <a:cubicBezTo>
                    <a:pt x="810" y="4310"/>
                    <a:pt x="388" y="4891"/>
                    <a:pt x="18" y="5507"/>
                  </a:cubicBezTo>
                  <a:cubicBezTo>
                    <a:pt x="1" y="5536"/>
                    <a:pt x="7" y="5571"/>
                    <a:pt x="30" y="5595"/>
                  </a:cubicBezTo>
                  <a:cubicBezTo>
                    <a:pt x="44" y="5606"/>
                    <a:pt x="62" y="5612"/>
                    <a:pt x="79" y="5612"/>
                  </a:cubicBezTo>
                  <a:cubicBezTo>
                    <a:pt x="98" y="5612"/>
                    <a:pt x="117" y="5604"/>
                    <a:pt x="130" y="5589"/>
                  </a:cubicBezTo>
                  <a:cubicBezTo>
                    <a:pt x="628" y="5067"/>
                    <a:pt x="1068" y="4509"/>
                    <a:pt x="1520" y="3964"/>
                  </a:cubicBezTo>
                  <a:cubicBezTo>
                    <a:pt x="1972" y="3412"/>
                    <a:pt x="2429" y="2873"/>
                    <a:pt x="2928" y="2368"/>
                  </a:cubicBezTo>
                  <a:cubicBezTo>
                    <a:pt x="3427" y="1864"/>
                    <a:pt x="3972" y="1400"/>
                    <a:pt x="4565" y="1013"/>
                  </a:cubicBezTo>
                  <a:cubicBezTo>
                    <a:pt x="5163" y="632"/>
                    <a:pt x="5808" y="321"/>
                    <a:pt x="6495" y="139"/>
                  </a:cubicBezTo>
                  <a:cubicBezTo>
                    <a:pt x="6536" y="127"/>
                    <a:pt x="6554" y="86"/>
                    <a:pt x="6542" y="51"/>
                  </a:cubicBezTo>
                  <a:cubicBezTo>
                    <a:pt x="6532" y="18"/>
                    <a:pt x="6508" y="0"/>
                    <a:pt x="6478" y="0"/>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665;p56">
              <a:extLst>
                <a:ext uri="{FF2B5EF4-FFF2-40B4-BE49-F238E27FC236}">
                  <a16:creationId xmlns:a16="http://schemas.microsoft.com/office/drawing/2014/main" id="{7C5EB50E-1109-8E39-6322-46246D13073B}"/>
                </a:ext>
              </a:extLst>
            </p:cNvPr>
            <p:cNvSpPr/>
            <p:nvPr/>
          </p:nvSpPr>
          <p:spPr>
            <a:xfrm>
              <a:off x="5777975" y="2182625"/>
              <a:ext cx="126000" cy="161025"/>
            </a:xfrm>
            <a:custGeom>
              <a:avLst/>
              <a:gdLst/>
              <a:ahLst/>
              <a:cxnLst/>
              <a:rect l="l" t="t" r="r" b="b"/>
              <a:pathLst>
                <a:path w="5040" h="6441" extrusionOk="0">
                  <a:moveTo>
                    <a:pt x="77" y="0"/>
                  </a:moveTo>
                  <a:lnTo>
                    <a:pt x="77" y="0"/>
                  </a:lnTo>
                  <a:cubicBezTo>
                    <a:pt x="0" y="1426"/>
                    <a:pt x="352" y="2886"/>
                    <a:pt x="1150" y="4071"/>
                  </a:cubicBezTo>
                  <a:cubicBezTo>
                    <a:pt x="1778" y="5010"/>
                    <a:pt x="2687" y="5767"/>
                    <a:pt x="3737" y="6189"/>
                  </a:cubicBezTo>
                  <a:cubicBezTo>
                    <a:pt x="3996" y="6295"/>
                    <a:pt x="4320" y="6441"/>
                    <a:pt x="4576" y="6441"/>
                  </a:cubicBezTo>
                  <a:cubicBezTo>
                    <a:pt x="4802" y="6441"/>
                    <a:pt x="4974" y="6327"/>
                    <a:pt x="4999" y="5972"/>
                  </a:cubicBezTo>
                  <a:cubicBezTo>
                    <a:pt x="5040" y="5421"/>
                    <a:pt x="4875" y="4822"/>
                    <a:pt x="4682" y="4312"/>
                  </a:cubicBezTo>
                  <a:cubicBezTo>
                    <a:pt x="3919" y="2270"/>
                    <a:pt x="2165" y="628"/>
                    <a:pt x="77" y="0"/>
                  </a:cubicBezTo>
                  <a:close/>
                </a:path>
              </a:pathLst>
            </a:custGeom>
            <a:solidFill>
              <a:srgbClr val="79C29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666;p56">
              <a:extLst>
                <a:ext uri="{FF2B5EF4-FFF2-40B4-BE49-F238E27FC236}">
                  <a16:creationId xmlns:a16="http://schemas.microsoft.com/office/drawing/2014/main" id="{E6D4D0CE-BF23-BA38-6FFB-B4619D60DBC5}"/>
                </a:ext>
              </a:extLst>
            </p:cNvPr>
            <p:cNvSpPr/>
            <p:nvPr/>
          </p:nvSpPr>
          <p:spPr>
            <a:xfrm>
              <a:off x="5939725" y="2219575"/>
              <a:ext cx="82900" cy="179475"/>
            </a:xfrm>
            <a:custGeom>
              <a:avLst/>
              <a:gdLst/>
              <a:ahLst/>
              <a:cxnLst/>
              <a:rect l="l" t="t" r="r" b="b"/>
              <a:pathLst>
                <a:path w="3316" h="7179" extrusionOk="0">
                  <a:moveTo>
                    <a:pt x="2389" y="0"/>
                  </a:moveTo>
                  <a:cubicBezTo>
                    <a:pt x="1503" y="974"/>
                    <a:pt x="652" y="2030"/>
                    <a:pt x="259" y="3286"/>
                  </a:cubicBezTo>
                  <a:cubicBezTo>
                    <a:pt x="66" y="3902"/>
                    <a:pt x="1" y="4565"/>
                    <a:pt x="95" y="5204"/>
                  </a:cubicBezTo>
                  <a:cubicBezTo>
                    <a:pt x="183" y="5785"/>
                    <a:pt x="418" y="6289"/>
                    <a:pt x="728" y="6788"/>
                  </a:cubicBezTo>
                  <a:cubicBezTo>
                    <a:pt x="891" y="7049"/>
                    <a:pt x="1033" y="7178"/>
                    <a:pt x="1193" y="7178"/>
                  </a:cubicBezTo>
                  <a:cubicBezTo>
                    <a:pt x="1338" y="7178"/>
                    <a:pt x="1498" y="7071"/>
                    <a:pt x="1702" y="6858"/>
                  </a:cubicBezTo>
                  <a:cubicBezTo>
                    <a:pt x="2529" y="5996"/>
                    <a:pt x="3046" y="4793"/>
                    <a:pt x="3181" y="3614"/>
                  </a:cubicBezTo>
                  <a:cubicBezTo>
                    <a:pt x="3316" y="2370"/>
                    <a:pt x="3034" y="1080"/>
                    <a:pt x="2389" y="0"/>
                  </a:cubicBezTo>
                  <a:close/>
                </a:path>
              </a:pathLst>
            </a:custGeom>
            <a:solidFill>
              <a:srgbClr val="79C29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667;p56">
              <a:extLst>
                <a:ext uri="{FF2B5EF4-FFF2-40B4-BE49-F238E27FC236}">
                  <a16:creationId xmlns:a16="http://schemas.microsoft.com/office/drawing/2014/main" id="{979DA4D5-509E-F17E-A1A1-FD33AB6FDED6}"/>
                </a:ext>
              </a:extLst>
            </p:cNvPr>
            <p:cNvSpPr/>
            <p:nvPr/>
          </p:nvSpPr>
          <p:spPr>
            <a:xfrm>
              <a:off x="5769750" y="2338075"/>
              <a:ext cx="165150" cy="120225"/>
            </a:xfrm>
            <a:custGeom>
              <a:avLst/>
              <a:gdLst/>
              <a:ahLst/>
              <a:cxnLst/>
              <a:rect l="l" t="t" r="r" b="b"/>
              <a:pathLst>
                <a:path w="6606" h="4809" extrusionOk="0">
                  <a:moveTo>
                    <a:pt x="1" y="1"/>
                  </a:moveTo>
                  <a:lnTo>
                    <a:pt x="1" y="1"/>
                  </a:lnTo>
                  <a:cubicBezTo>
                    <a:pt x="699" y="1262"/>
                    <a:pt x="1444" y="2523"/>
                    <a:pt x="2529" y="3473"/>
                  </a:cubicBezTo>
                  <a:cubicBezTo>
                    <a:pt x="3339" y="4183"/>
                    <a:pt x="4365" y="4700"/>
                    <a:pt x="5445" y="4782"/>
                  </a:cubicBezTo>
                  <a:cubicBezTo>
                    <a:pt x="5593" y="4793"/>
                    <a:pt x="5754" y="4808"/>
                    <a:pt x="5906" y="4808"/>
                  </a:cubicBezTo>
                  <a:cubicBezTo>
                    <a:pt x="6287" y="4808"/>
                    <a:pt x="6606" y="4713"/>
                    <a:pt x="6501" y="4230"/>
                  </a:cubicBezTo>
                  <a:cubicBezTo>
                    <a:pt x="6378" y="3649"/>
                    <a:pt x="6084" y="3098"/>
                    <a:pt x="5726" y="2629"/>
                  </a:cubicBezTo>
                  <a:cubicBezTo>
                    <a:pt x="5310" y="2077"/>
                    <a:pt x="4782" y="1608"/>
                    <a:pt x="4189" y="1250"/>
                  </a:cubicBezTo>
                  <a:cubicBezTo>
                    <a:pt x="2934" y="487"/>
                    <a:pt x="1461" y="177"/>
                    <a:pt x="1" y="1"/>
                  </a:cubicBezTo>
                  <a:close/>
                </a:path>
              </a:pathLst>
            </a:custGeom>
            <a:solidFill>
              <a:srgbClr val="79C29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668;p56">
              <a:extLst>
                <a:ext uri="{FF2B5EF4-FFF2-40B4-BE49-F238E27FC236}">
                  <a16:creationId xmlns:a16="http://schemas.microsoft.com/office/drawing/2014/main" id="{4F4F32E8-F369-487A-FF63-A582DD754983}"/>
                </a:ext>
              </a:extLst>
            </p:cNvPr>
            <p:cNvSpPr/>
            <p:nvPr/>
          </p:nvSpPr>
          <p:spPr>
            <a:xfrm>
              <a:off x="6005725" y="2358325"/>
              <a:ext cx="106225" cy="178275"/>
            </a:xfrm>
            <a:custGeom>
              <a:avLst/>
              <a:gdLst/>
              <a:ahLst/>
              <a:cxnLst/>
              <a:rect l="l" t="t" r="r" b="b"/>
              <a:pathLst>
                <a:path w="4249" h="7131" extrusionOk="0">
                  <a:moveTo>
                    <a:pt x="3791" y="0"/>
                  </a:moveTo>
                  <a:cubicBezTo>
                    <a:pt x="2406" y="446"/>
                    <a:pt x="1227" y="1484"/>
                    <a:pt x="599" y="2798"/>
                  </a:cubicBezTo>
                  <a:cubicBezTo>
                    <a:pt x="159" y="3725"/>
                    <a:pt x="1" y="4781"/>
                    <a:pt x="130" y="5796"/>
                  </a:cubicBezTo>
                  <a:cubicBezTo>
                    <a:pt x="171" y="6113"/>
                    <a:pt x="224" y="6911"/>
                    <a:pt x="546" y="7087"/>
                  </a:cubicBezTo>
                  <a:cubicBezTo>
                    <a:pt x="604" y="7117"/>
                    <a:pt x="668" y="7130"/>
                    <a:pt x="737" y="7130"/>
                  </a:cubicBezTo>
                  <a:cubicBezTo>
                    <a:pt x="1150" y="7130"/>
                    <a:pt x="1732" y="6655"/>
                    <a:pt x="1978" y="6459"/>
                  </a:cubicBezTo>
                  <a:cubicBezTo>
                    <a:pt x="2911" y="5714"/>
                    <a:pt x="3603" y="4676"/>
                    <a:pt x="3926" y="3526"/>
                  </a:cubicBezTo>
                  <a:cubicBezTo>
                    <a:pt x="4248" y="2376"/>
                    <a:pt x="4201" y="1121"/>
                    <a:pt x="3791" y="0"/>
                  </a:cubicBezTo>
                  <a:close/>
                </a:path>
              </a:pathLst>
            </a:custGeom>
            <a:solidFill>
              <a:srgbClr val="79C29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669;p56">
              <a:extLst>
                <a:ext uri="{FF2B5EF4-FFF2-40B4-BE49-F238E27FC236}">
                  <a16:creationId xmlns:a16="http://schemas.microsoft.com/office/drawing/2014/main" id="{E83C32F5-7AD6-A0CC-2FA5-43D077719728}"/>
                </a:ext>
              </a:extLst>
            </p:cNvPr>
            <p:cNvSpPr/>
            <p:nvPr/>
          </p:nvSpPr>
          <p:spPr>
            <a:xfrm>
              <a:off x="5802025" y="2482125"/>
              <a:ext cx="193050" cy="139325"/>
            </a:xfrm>
            <a:custGeom>
              <a:avLst/>
              <a:gdLst/>
              <a:ahLst/>
              <a:cxnLst/>
              <a:rect l="l" t="t" r="r" b="b"/>
              <a:pathLst>
                <a:path w="7722" h="5573" extrusionOk="0">
                  <a:moveTo>
                    <a:pt x="1080" y="0"/>
                  </a:moveTo>
                  <a:cubicBezTo>
                    <a:pt x="718" y="0"/>
                    <a:pt x="357" y="29"/>
                    <a:pt x="0" y="87"/>
                  </a:cubicBezTo>
                  <a:cubicBezTo>
                    <a:pt x="610" y="1284"/>
                    <a:pt x="1338" y="2440"/>
                    <a:pt x="2282" y="3408"/>
                  </a:cubicBezTo>
                  <a:cubicBezTo>
                    <a:pt x="3274" y="4423"/>
                    <a:pt x="4553" y="5267"/>
                    <a:pt x="5967" y="5531"/>
                  </a:cubicBezTo>
                  <a:cubicBezTo>
                    <a:pt x="6116" y="5560"/>
                    <a:pt x="6250" y="5573"/>
                    <a:pt x="6370" y="5573"/>
                  </a:cubicBezTo>
                  <a:cubicBezTo>
                    <a:pt x="7722" y="5573"/>
                    <a:pt x="7259" y="3889"/>
                    <a:pt x="6688" y="2962"/>
                  </a:cubicBezTo>
                  <a:cubicBezTo>
                    <a:pt x="6260" y="2270"/>
                    <a:pt x="5667" y="1671"/>
                    <a:pt x="4999" y="1208"/>
                  </a:cubicBezTo>
                  <a:cubicBezTo>
                    <a:pt x="3854" y="421"/>
                    <a:pt x="2466" y="0"/>
                    <a:pt x="1080" y="0"/>
                  </a:cubicBezTo>
                  <a:close/>
                </a:path>
              </a:pathLst>
            </a:custGeom>
            <a:solidFill>
              <a:srgbClr val="79C29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670;p56">
              <a:extLst>
                <a:ext uri="{FF2B5EF4-FFF2-40B4-BE49-F238E27FC236}">
                  <a16:creationId xmlns:a16="http://schemas.microsoft.com/office/drawing/2014/main" id="{0BF3A178-423A-FE01-62DB-8299F9DC58BB}"/>
                </a:ext>
              </a:extLst>
            </p:cNvPr>
            <p:cNvSpPr/>
            <p:nvPr/>
          </p:nvSpPr>
          <p:spPr>
            <a:xfrm>
              <a:off x="5806125" y="2221850"/>
              <a:ext cx="224575" cy="498025"/>
            </a:xfrm>
            <a:custGeom>
              <a:avLst/>
              <a:gdLst/>
              <a:ahLst/>
              <a:cxnLst/>
              <a:rect l="l" t="t" r="r" b="b"/>
              <a:pathLst>
                <a:path w="8983" h="19921" extrusionOk="0">
                  <a:moveTo>
                    <a:pt x="82" y="1"/>
                  </a:moveTo>
                  <a:cubicBezTo>
                    <a:pt x="68" y="1"/>
                    <a:pt x="54" y="5"/>
                    <a:pt x="42" y="15"/>
                  </a:cubicBezTo>
                  <a:cubicBezTo>
                    <a:pt x="6" y="39"/>
                    <a:pt x="1" y="80"/>
                    <a:pt x="24" y="115"/>
                  </a:cubicBezTo>
                  <a:cubicBezTo>
                    <a:pt x="581" y="848"/>
                    <a:pt x="1156" y="1581"/>
                    <a:pt x="1731" y="2303"/>
                  </a:cubicBezTo>
                  <a:cubicBezTo>
                    <a:pt x="2025" y="2661"/>
                    <a:pt x="2312" y="3019"/>
                    <a:pt x="2605" y="3371"/>
                  </a:cubicBezTo>
                  <a:lnTo>
                    <a:pt x="2828" y="3641"/>
                  </a:lnTo>
                  <a:lnTo>
                    <a:pt x="3034" y="3910"/>
                  </a:lnTo>
                  <a:lnTo>
                    <a:pt x="3450" y="4462"/>
                  </a:lnTo>
                  <a:cubicBezTo>
                    <a:pt x="3591" y="4644"/>
                    <a:pt x="3720" y="4837"/>
                    <a:pt x="3855" y="5019"/>
                  </a:cubicBezTo>
                  <a:cubicBezTo>
                    <a:pt x="3984" y="5213"/>
                    <a:pt x="4119" y="5395"/>
                    <a:pt x="4248" y="5588"/>
                  </a:cubicBezTo>
                  <a:lnTo>
                    <a:pt x="4618" y="6169"/>
                  </a:lnTo>
                  <a:lnTo>
                    <a:pt x="4799" y="6456"/>
                  </a:lnTo>
                  <a:cubicBezTo>
                    <a:pt x="4864" y="6556"/>
                    <a:pt x="4917" y="6656"/>
                    <a:pt x="4975" y="6756"/>
                  </a:cubicBezTo>
                  <a:cubicBezTo>
                    <a:pt x="5210" y="7149"/>
                    <a:pt x="5451" y="7542"/>
                    <a:pt x="5656" y="7952"/>
                  </a:cubicBezTo>
                  <a:lnTo>
                    <a:pt x="5984" y="8562"/>
                  </a:lnTo>
                  <a:lnTo>
                    <a:pt x="6278" y="9184"/>
                  </a:lnTo>
                  <a:cubicBezTo>
                    <a:pt x="6683" y="10011"/>
                    <a:pt x="7023" y="10868"/>
                    <a:pt x="7340" y="11730"/>
                  </a:cubicBezTo>
                  <a:cubicBezTo>
                    <a:pt x="7416" y="11947"/>
                    <a:pt x="7486" y="12170"/>
                    <a:pt x="7557" y="12387"/>
                  </a:cubicBezTo>
                  <a:lnTo>
                    <a:pt x="7668" y="12716"/>
                  </a:lnTo>
                  <a:cubicBezTo>
                    <a:pt x="7703" y="12827"/>
                    <a:pt x="7739" y="12933"/>
                    <a:pt x="7768" y="13044"/>
                  </a:cubicBezTo>
                  <a:lnTo>
                    <a:pt x="7956" y="13713"/>
                  </a:lnTo>
                  <a:lnTo>
                    <a:pt x="8049" y="14042"/>
                  </a:lnTo>
                  <a:lnTo>
                    <a:pt x="8126" y="14382"/>
                  </a:lnTo>
                  <a:cubicBezTo>
                    <a:pt x="8548" y="16177"/>
                    <a:pt x="8806" y="18013"/>
                    <a:pt x="8841" y="19855"/>
                  </a:cubicBezTo>
                  <a:cubicBezTo>
                    <a:pt x="8847" y="19893"/>
                    <a:pt x="8872" y="19921"/>
                    <a:pt x="8907" y="19921"/>
                  </a:cubicBezTo>
                  <a:cubicBezTo>
                    <a:pt x="8911" y="19921"/>
                    <a:pt x="8914" y="19920"/>
                    <a:pt x="8918" y="19920"/>
                  </a:cubicBezTo>
                  <a:cubicBezTo>
                    <a:pt x="8953" y="19920"/>
                    <a:pt x="8982" y="19891"/>
                    <a:pt x="8982" y="19849"/>
                  </a:cubicBezTo>
                  <a:cubicBezTo>
                    <a:pt x="8918" y="18002"/>
                    <a:pt x="8689" y="16154"/>
                    <a:pt x="8266" y="14347"/>
                  </a:cubicBezTo>
                  <a:lnTo>
                    <a:pt x="8190" y="14006"/>
                  </a:lnTo>
                  <a:lnTo>
                    <a:pt x="8102" y="13672"/>
                  </a:lnTo>
                  <a:lnTo>
                    <a:pt x="7926" y="12997"/>
                  </a:lnTo>
                  <a:cubicBezTo>
                    <a:pt x="7897" y="12886"/>
                    <a:pt x="7862" y="12775"/>
                    <a:pt x="7832" y="12669"/>
                  </a:cubicBezTo>
                  <a:lnTo>
                    <a:pt x="7727" y="12335"/>
                  </a:lnTo>
                  <a:cubicBezTo>
                    <a:pt x="7656" y="12112"/>
                    <a:pt x="7592" y="11889"/>
                    <a:pt x="7521" y="11672"/>
                  </a:cubicBezTo>
                  <a:lnTo>
                    <a:pt x="7287" y="11015"/>
                  </a:lnTo>
                  <a:cubicBezTo>
                    <a:pt x="7211" y="10798"/>
                    <a:pt x="7134" y="10580"/>
                    <a:pt x="7046" y="10363"/>
                  </a:cubicBezTo>
                  <a:cubicBezTo>
                    <a:pt x="6870" y="9935"/>
                    <a:pt x="6706" y="9501"/>
                    <a:pt x="6507" y="9079"/>
                  </a:cubicBezTo>
                  <a:lnTo>
                    <a:pt x="6219" y="8445"/>
                  </a:lnTo>
                  <a:lnTo>
                    <a:pt x="5902" y="7823"/>
                  </a:lnTo>
                  <a:cubicBezTo>
                    <a:pt x="5703" y="7407"/>
                    <a:pt x="5468" y="7002"/>
                    <a:pt x="5239" y="6597"/>
                  </a:cubicBezTo>
                  <a:cubicBezTo>
                    <a:pt x="5187" y="6497"/>
                    <a:pt x="5128" y="6398"/>
                    <a:pt x="5069" y="6298"/>
                  </a:cubicBezTo>
                  <a:lnTo>
                    <a:pt x="4882" y="6005"/>
                  </a:lnTo>
                  <a:lnTo>
                    <a:pt x="4512" y="5412"/>
                  </a:lnTo>
                  <a:cubicBezTo>
                    <a:pt x="4383" y="5219"/>
                    <a:pt x="4248" y="5031"/>
                    <a:pt x="4119" y="4837"/>
                  </a:cubicBezTo>
                  <a:cubicBezTo>
                    <a:pt x="3984" y="4650"/>
                    <a:pt x="3861" y="4450"/>
                    <a:pt x="3714" y="4268"/>
                  </a:cubicBezTo>
                  <a:lnTo>
                    <a:pt x="3292" y="3711"/>
                  </a:lnTo>
                  <a:lnTo>
                    <a:pt x="3081" y="3435"/>
                  </a:lnTo>
                  <a:lnTo>
                    <a:pt x="2858" y="3171"/>
                  </a:lnTo>
                  <a:lnTo>
                    <a:pt x="1960" y="2109"/>
                  </a:lnTo>
                  <a:cubicBezTo>
                    <a:pt x="1362" y="1405"/>
                    <a:pt x="752" y="713"/>
                    <a:pt x="136" y="27"/>
                  </a:cubicBezTo>
                  <a:cubicBezTo>
                    <a:pt x="122" y="10"/>
                    <a:pt x="102" y="1"/>
                    <a:pt x="82" y="1"/>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671;p56">
              <a:extLst>
                <a:ext uri="{FF2B5EF4-FFF2-40B4-BE49-F238E27FC236}">
                  <a16:creationId xmlns:a16="http://schemas.microsoft.com/office/drawing/2014/main" id="{1187F453-59EE-0A68-88DB-8007BD3AFD97}"/>
                </a:ext>
              </a:extLst>
            </p:cNvPr>
            <p:cNvSpPr/>
            <p:nvPr/>
          </p:nvSpPr>
          <p:spPr>
            <a:xfrm>
              <a:off x="5814775" y="2365875"/>
              <a:ext cx="182050" cy="165200"/>
            </a:xfrm>
            <a:custGeom>
              <a:avLst/>
              <a:gdLst/>
              <a:ahLst/>
              <a:cxnLst/>
              <a:rect l="l" t="t" r="r" b="b"/>
              <a:pathLst>
                <a:path w="7282" h="6608" extrusionOk="0">
                  <a:moveTo>
                    <a:pt x="79" y="0"/>
                  </a:moveTo>
                  <a:cubicBezTo>
                    <a:pt x="58" y="0"/>
                    <a:pt x="38" y="10"/>
                    <a:pt x="24" y="27"/>
                  </a:cubicBezTo>
                  <a:cubicBezTo>
                    <a:pt x="1" y="62"/>
                    <a:pt x="7" y="103"/>
                    <a:pt x="42" y="126"/>
                  </a:cubicBezTo>
                  <a:cubicBezTo>
                    <a:pt x="687" y="602"/>
                    <a:pt x="1321" y="1100"/>
                    <a:pt x="1937" y="1611"/>
                  </a:cubicBezTo>
                  <a:cubicBezTo>
                    <a:pt x="2559" y="2121"/>
                    <a:pt x="3163" y="2649"/>
                    <a:pt x="3749" y="3194"/>
                  </a:cubicBezTo>
                  <a:cubicBezTo>
                    <a:pt x="4342" y="3740"/>
                    <a:pt x="4917" y="4297"/>
                    <a:pt x="5480" y="4861"/>
                  </a:cubicBezTo>
                  <a:cubicBezTo>
                    <a:pt x="6049" y="5430"/>
                    <a:pt x="6601" y="5999"/>
                    <a:pt x="7152" y="6585"/>
                  </a:cubicBezTo>
                  <a:cubicBezTo>
                    <a:pt x="7166" y="6600"/>
                    <a:pt x="7185" y="6607"/>
                    <a:pt x="7204" y="6607"/>
                  </a:cubicBezTo>
                  <a:cubicBezTo>
                    <a:pt x="7216" y="6607"/>
                    <a:pt x="7228" y="6604"/>
                    <a:pt x="7240" y="6597"/>
                  </a:cubicBezTo>
                  <a:cubicBezTo>
                    <a:pt x="7275" y="6574"/>
                    <a:pt x="7281" y="6532"/>
                    <a:pt x="7263" y="6497"/>
                  </a:cubicBezTo>
                  <a:cubicBezTo>
                    <a:pt x="6829" y="5805"/>
                    <a:pt x="6284" y="5201"/>
                    <a:pt x="5715" y="4626"/>
                  </a:cubicBezTo>
                  <a:cubicBezTo>
                    <a:pt x="5146" y="4057"/>
                    <a:pt x="4536" y="3523"/>
                    <a:pt x="3914" y="3007"/>
                  </a:cubicBezTo>
                  <a:cubicBezTo>
                    <a:pt x="2670" y="1980"/>
                    <a:pt x="1397" y="995"/>
                    <a:pt x="124" y="15"/>
                  </a:cubicBezTo>
                  <a:cubicBezTo>
                    <a:pt x="109" y="5"/>
                    <a:pt x="94" y="0"/>
                    <a:pt x="79" y="0"/>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672;p56">
              <a:extLst>
                <a:ext uri="{FF2B5EF4-FFF2-40B4-BE49-F238E27FC236}">
                  <a16:creationId xmlns:a16="http://schemas.microsoft.com/office/drawing/2014/main" id="{16D7FC17-3E93-FC54-37F1-51A522C1CEA5}"/>
                </a:ext>
              </a:extLst>
            </p:cNvPr>
            <p:cNvSpPr/>
            <p:nvPr/>
          </p:nvSpPr>
          <p:spPr>
            <a:xfrm>
              <a:off x="5959400" y="2257925"/>
              <a:ext cx="29925" cy="185350"/>
            </a:xfrm>
            <a:custGeom>
              <a:avLst/>
              <a:gdLst/>
              <a:ahLst/>
              <a:cxnLst/>
              <a:rect l="l" t="t" r="r" b="b"/>
              <a:pathLst>
                <a:path w="1197" h="7414" extrusionOk="0">
                  <a:moveTo>
                    <a:pt x="1119" y="0"/>
                  </a:moveTo>
                  <a:cubicBezTo>
                    <a:pt x="1090" y="0"/>
                    <a:pt x="1061" y="21"/>
                    <a:pt x="1056" y="50"/>
                  </a:cubicBezTo>
                  <a:cubicBezTo>
                    <a:pt x="904" y="649"/>
                    <a:pt x="774" y="1253"/>
                    <a:pt x="657" y="1857"/>
                  </a:cubicBezTo>
                  <a:cubicBezTo>
                    <a:pt x="540" y="2461"/>
                    <a:pt x="428" y="3066"/>
                    <a:pt x="323" y="3670"/>
                  </a:cubicBezTo>
                  <a:cubicBezTo>
                    <a:pt x="217" y="4280"/>
                    <a:pt x="123" y="4884"/>
                    <a:pt x="65" y="5500"/>
                  </a:cubicBezTo>
                  <a:cubicBezTo>
                    <a:pt x="35" y="5805"/>
                    <a:pt x="12" y="6116"/>
                    <a:pt x="6" y="6421"/>
                  </a:cubicBezTo>
                  <a:cubicBezTo>
                    <a:pt x="0" y="6732"/>
                    <a:pt x="12" y="7043"/>
                    <a:pt x="53" y="7354"/>
                  </a:cubicBezTo>
                  <a:cubicBezTo>
                    <a:pt x="53" y="7383"/>
                    <a:pt x="76" y="7413"/>
                    <a:pt x="112" y="7413"/>
                  </a:cubicBezTo>
                  <a:cubicBezTo>
                    <a:pt x="115" y="7413"/>
                    <a:pt x="119" y="7414"/>
                    <a:pt x="122" y="7414"/>
                  </a:cubicBezTo>
                  <a:cubicBezTo>
                    <a:pt x="155" y="7414"/>
                    <a:pt x="188" y="7391"/>
                    <a:pt x="188" y="7354"/>
                  </a:cubicBezTo>
                  <a:cubicBezTo>
                    <a:pt x="276" y="6744"/>
                    <a:pt x="334" y="6140"/>
                    <a:pt x="393" y="5530"/>
                  </a:cubicBezTo>
                  <a:cubicBezTo>
                    <a:pt x="452" y="4925"/>
                    <a:pt x="505" y="4315"/>
                    <a:pt x="569" y="3705"/>
                  </a:cubicBezTo>
                  <a:cubicBezTo>
                    <a:pt x="628" y="3095"/>
                    <a:pt x="704" y="2485"/>
                    <a:pt x="804" y="1881"/>
                  </a:cubicBezTo>
                  <a:cubicBezTo>
                    <a:pt x="904" y="1276"/>
                    <a:pt x="1015" y="672"/>
                    <a:pt x="1191" y="91"/>
                  </a:cubicBezTo>
                  <a:lnTo>
                    <a:pt x="1191" y="86"/>
                  </a:lnTo>
                  <a:cubicBezTo>
                    <a:pt x="1197" y="50"/>
                    <a:pt x="1173" y="9"/>
                    <a:pt x="1138" y="3"/>
                  </a:cubicBezTo>
                  <a:cubicBezTo>
                    <a:pt x="1132" y="1"/>
                    <a:pt x="1126" y="0"/>
                    <a:pt x="1119" y="0"/>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673;p56">
              <a:extLst>
                <a:ext uri="{FF2B5EF4-FFF2-40B4-BE49-F238E27FC236}">
                  <a16:creationId xmlns:a16="http://schemas.microsoft.com/office/drawing/2014/main" id="{47E15A38-7AE6-93B3-913E-4EA98B411AD8}"/>
                </a:ext>
              </a:extLst>
            </p:cNvPr>
            <p:cNvSpPr/>
            <p:nvPr/>
          </p:nvSpPr>
          <p:spPr>
            <a:xfrm>
              <a:off x="6008825" y="2396825"/>
              <a:ext cx="81275" cy="183300"/>
            </a:xfrm>
            <a:custGeom>
              <a:avLst/>
              <a:gdLst/>
              <a:ahLst/>
              <a:cxnLst/>
              <a:rect l="l" t="t" r="r" b="b"/>
              <a:pathLst>
                <a:path w="3251" h="7332" extrusionOk="0">
                  <a:moveTo>
                    <a:pt x="3166" y="0"/>
                  </a:moveTo>
                  <a:cubicBezTo>
                    <a:pt x="3145" y="0"/>
                    <a:pt x="3123" y="9"/>
                    <a:pt x="3109" y="26"/>
                  </a:cubicBezTo>
                  <a:cubicBezTo>
                    <a:pt x="2722" y="566"/>
                    <a:pt x="2411" y="1153"/>
                    <a:pt x="2118" y="1739"/>
                  </a:cubicBezTo>
                  <a:cubicBezTo>
                    <a:pt x="1819" y="2326"/>
                    <a:pt x="1543" y="2919"/>
                    <a:pt x="1267" y="3517"/>
                  </a:cubicBezTo>
                  <a:cubicBezTo>
                    <a:pt x="1003" y="4121"/>
                    <a:pt x="751" y="4725"/>
                    <a:pt x="528" y="5347"/>
                  </a:cubicBezTo>
                  <a:cubicBezTo>
                    <a:pt x="311" y="5969"/>
                    <a:pt x="112" y="6597"/>
                    <a:pt x="6" y="7254"/>
                  </a:cubicBezTo>
                  <a:cubicBezTo>
                    <a:pt x="0" y="7283"/>
                    <a:pt x="18" y="7313"/>
                    <a:pt x="47" y="7324"/>
                  </a:cubicBezTo>
                  <a:cubicBezTo>
                    <a:pt x="56" y="7329"/>
                    <a:pt x="66" y="7331"/>
                    <a:pt x="76" y="7331"/>
                  </a:cubicBezTo>
                  <a:cubicBezTo>
                    <a:pt x="103" y="7331"/>
                    <a:pt x="128" y="7315"/>
                    <a:pt x="141" y="7289"/>
                  </a:cubicBezTo>
                  <a:cubicBezTo>
                    <a:pt x="399" y="6685"/>
                    <a:pt x="622" y="6075"/>
                    <a:pt x="839" y="5459"/>
                  </a:cubicBezTo>
                  <a:cubicBezTo>
                    <a:pt x="1062" y="4843"/>
                    <a:pt x="1273" y="4227"/>
                    <a:pt x="1502" y="3611"/>
                  </a:cubicBezTo>
                  <a:cubicBezTo>
                    <a:pt x="1725" y="3001"/>
                    <a:pt x="1971" y="2391"/>
                    <a:pt x="2247" y="1798"/>
                  </a:cubicBezTo>
                  <a:cubicBezTo>
                    <a:pt x="2529" y="1211"/>
                    <a:pt x="2828" y="625"/>
                    <a:pt x="3221" y="114"/>
                  </a:cubicBezTo>
                  <a:lnTo>
                    <a:pt x="3227" y="114"/>
                  </a:lnTo>
                  <a:cubicBezTo>
                    <a:pt x="3227" y="109"/>
                    <a:pt x="3227" y="109"/>
                    <a:pt x="3227" y="109"/>
                  </a:cubicBezTo>
                  <a:cubicBezTo>
                    <a:pt x="3250" y="79"/>
                    <a:pt x="3238" y="32"/>
                    <a:pt x="3209" y="15"/>
                  </a:cubicBezTo>
                  <a:cubicBezTo>
                    <a:pt x="3197" y="5"/>
                    <a:pt x="3181" y="0"/>
                    <a:pt x="3166" y="0"/>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674;p56">
              <a:extLst>
                <a:ext uri="{FF2B5EF4-FFF2-40B4-BE49-F238E27FC236}">
                  <a16:creationId xmlns:a16="http://schemas.microsoft.com/office/drawing/2014/main" id="{6184A537-4490-63AE-C16D-56EA72338E81}"/>
                </a:ext>
              </a:extLst>
            </p:cNvPr>
            <p:cNvSpPr/>
            <p:nvPr/>
          </p:nvSpPr>
          <p:spPr>
            <a:xfrm>
              <a:off x="5862150" y="2520800"/>
              <a:ext cx="164000" cy="140350"/>
            </a:xfrm>
            <a:custGeom>
              <a:avLst/>
              <a:gdLst/>
              <a:ahLst/>
              <a:cxnLst/>
              <a:rect l="l" t="t" r="r" b="b"/>
              <a:pathLst>
                <a:path w="6560" h="5614" extrusionOk="0">
                  <a:moveTo>
                    <a:pt x="85" y="0"/>
                  </a:moveTo>
                  <a:cubicBezTo>
                    <a:pt x="51" y="0"/>
                    <a:pt x="23" y="18"/>
                    <a:pt x="12" y="54"/>
                  </a:cubicBezTo>
                  <a:cubicBezTo>
                    <a:pt x="1" y="89"/>
                    <a:pt x="24" y="130"/>
                    <a:pt x="65" y="136"/>
                  </a:cubicBezTo>
                  <a:cubicBezTo>
                    <a:pt x="746" y="324"/>
                    <a:pt x="1397" y="635"/>
                    <a:pt x="1989" y="1016"/>
                  </a:cubicBezTo>
                  <a:cubicBezTo>
                    <a:pt x="2588" y="1403"/>
                    <a:pt x="3133" y="1861"/>
                    <a:pt x="3626" y="2365"/>
                  </a:cubicBezTo>
                  <a:cubicBezTo>
                    <a:pt x="4125" y="2870"/>
                    <a:pt x="4582" y="3415"/>
                    <a:pt x="5034" y="3961"/>
                  </a:cubicBezTo>
                  <a:cubicBezTo>
                    <a:pt x="5486" y="4512"/>
                    <a:pt x="5932" y="5070"/>
                    <a:pt x="6424" y="5592"/>
                  </a:cubicBezTo>
                  <a:cubicBezTo>
                    <a:pt x="6439" y="5606"/>
                    <a:pt x="6457" y="5614"/>
                    <a:pt x="6476" y="5614"/>
                  </a:cubicBezTo>
                  <a:cubicBezTo>
                    <a:pt x="6488" y="5614"/>
                    <a:pt x="6501" y="5610"/>
                    <a:pt x="6512" y="5604"/>
                  </a:cubicBezTo>
                  <a:cubicBezTo>
                    <a:pt x="6548" y="5586"/>
                    <a:pt x="6559" y="5539"/>
                    <a:pt x="6536" y="5510"/>
                  </a:cubicBezTo>
                  <a:cubicBezTo>
                    <a:pt x="6172" y="4888"/>
                    <a:pt x="5750" y="4307"/>
                    <a:pt x="5292" y="3756"/>
                  </a:cubicBezTo>
                  <a:cubicBezTo>
                    <a:pt x="4835" y="3198"/>
                    <a:pt x="4336" y="2670"/>
                    <a:pt x="3802" y="2189"/>
                  </a:cubicBezTo>
                  <a:cubicBezTo>
                    <a:pt x="3262" y="1708"/>
                    <a:pt x="2687" y="1262"/>
                    <a:pt x="2066" y="893"/>
                  </a:cubicBezTo>
                  <a:cubicBezTo>
                    <a:pt x="1456" y="517"/>
                    <a:pt x="793" y="212"/>
                    <a:pt x="100" y="1"/>
                  </a:cubicBezTo>
                  <a:cubicBezTo>
                    <a:pt x="95" y="0"/>
                    <a:pt x="90" y="0"/>
                    <a:pt x="85" y="0"/>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675;p56">
              <a:extLst>
                <a:ext uri="{FF2B5EF4-FFF2-40B4-BE49-F238E27FC236}">
                  <a16:creationId xmlns:a16="http://schemas.microsoft.com/office/drawing/2014/main" id="{FEA4AD9B-60D6-C43C-D519-994A89F11115}"/>
                </a:ext>
              </a:extLst>
            </p:cNvPr>
            <p:cNvSpPr/>
            <p:nvPr/>
          </p:nvSpPr>
          <p:spPr>
            <a:xfrm>
              <a:off x="6331900" y="2327375"/>
              <a:ext cx="141575" cy="80550"/>
            </a:xfrm>
            <a:custGeom>
              <a:avLst/>
              <a:gdLst/>
              <a:ahLst/>
              <a:cxnLst/>
              <a:rect l="l" t="t" r="r" b="b"/>
              <a:pathLst>
                <a:path w="5663" h="3222" extrusionOk="0">
                  <a:moveTo>
                    <a:pt x="1" y="0"/>
                  </a:moveTo>
                  <a:lnTo>
                    <a:pt x="1" y="2241"/>
                  </a:lnTo>
                  <a:cubicBezTo>
                    <a:pt x="1" y="2241"/>
                    <a:pt x="721" y="3221"/>
                    <a:pt x="2928" y="3221"/>
                  </a:cubicBezTo>
                  <a:cubicBezTo>
                    <a:pt x="2948" y="3221"/>
                    <a:pt x="2967" y="3221"/>
                    <a:pt x="2987" y="3221"/>
                  </a:cubicBezTo>
                  <a:cubicBezTo>
                    <a:pt x="5046" y="3209"/>
                    <a:pt x="5662" y="2288"/>
                    <a:pt x="5662" y="2288"/>
                  </a:cubicBezTo>
                  <a:lnTo>
                    <a:pt x="5662" y="0"/>
                  </a:lnTo>
                  <a:close/>
                </a:path>
              </a:pathLst>
            </a:custGeom>
            <a:solidFill>
              <a:srgbClr val="F9C29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676;p56">
              <a:extLst>
                <a:ext uri="{FF2B5EF4-FFF2-40B4-BE49-F238E27FC236}">
                  <a16:creationId xmlns:a16="http://schemas.microsoft.com/office/drawing/2014/main" id="{7B5C6B1C-4383-31A6-8AD3-1450AC294306}"/>
                </a:ext>
              </a:extLst>
            </p:cNvPr>
            <p:cNvSpPr/>
            <p:nvPr/>
          </p:nvSpPr>
          <p:spPr>
            <a:xfrm>
              <a:off x="6166325" y="1888175"/>
              <a:ext cx="477275" cy="468100"/>
            </a:xfrm>
            <a:custGeom>
              <a:avLst/>
              <a:gdLst/>
              <a:ahLst/>
              <a:cxnLst/>
              <a:rect l="l" t="t" r="r" b="b"/>
              <a:pathLst>
                <a:path w="19091" h="18724" extrusionOk="0">
                  <a:moveTo>
                    <a:pt x="10245" y="1"/>
                  </a:moveTo>
                  <a:cubicBezTo>
                    <a:pt x="9455" y="1"/>
                    <a:pt x="8622" y="79"/>
                    <a:pt x="7750" y="239"/>
                  </a:cubicBezTo>
                  <a:cubicBezTo>
                    <a:pt x="1203" y="1441"/>
                    <a:pt x="916" y="9578"/>
                    <a:pt x="916" y="9578"/>
                  </a:cubicBezTo>
                  <a:cubicBezTo>
                    <a:pt x="916" y="9578"/>
                    <a:pt x="1" y="18724"/>
                    <a:pt x="9774" y="18724"/>
                  </a:cubicBezTo>
                  <a:cubicBezTo>
                    <a:pt x="19090" y="18724"/>
                    <a:pt x="18533" y="8904"/>
                    <a:pt x="18533" y="8904"/>
                  </a:cubicBezTo>
                  <a:cubicBezTo>
                    <a:pt x="18660" y="3315"/>
                    <a:pt x="15384" y="1"/>
                    <a:pt x="10245" y="1"/>
                  </a:cubicBezTo>
                  <a:close/>
                </a:path>
              </a:pathLst>
            </a:custGeom>
            <a:solidFill>
              <a:srgbClr val="F9C29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677;p56">
              <a:extLst>
                <a:ext uri="{FF2B5EF4-FFF2-40B4-BE49-F238E27FC236}">
                  <a16:creationId xmlns:a16="http://schemas.microsoft.com/office/drawing/2014/main" id="{DA1156C0-B526-97A7-A329-7A9A1D23A2DE}"/>
                </a:ext>
              </a:extLst>
            </p:cNvPr>
            <p:cNvSpPr/>
            <p:nvPr/>
          </p:nvSpPr>
          <p:spPr>
            <a:xfrm>
              <a:off x="6331900" y="2346725"/>
              <a:ext cx="127050" cy="22325"/>
            </a:xfrm>
            <a:custGeom>
              <a:avLst/>
              <a:gdLst/>
              <a:ahLst/>
              <a:cxnLst/>
              <a:rect l="l" t="t" r="r" b="b"/>
              <a:pathLst>
                <a:path w="5082" h="893" extrusionOk="0">
                  <a:moveTo>
                    <a:pt x="1" y="1"/>
                  </a:moveTo>
                  <a:lnTo>
                    <a:pt x="1" y="775"/>
                  </a:lnTo>
                  <a:cubicBezTo>
                    <a:pt x="743" y="858"/>
                    <a:pt x="1384" y="892"/>
                    <a:pt x="1937" y="892"/>
                  </a:cubicBezTo>
                  <a:cubicBezTo>
                    <a:pt x="4375" y="892"/>
                    <a:pt x="5081" y="230"/>
                    <a:pt x="5081" y="229"/>
                  </a:cubicBezTo>
                  <a:lnTo>
                    <a:pt x="5081" y="229"/>
                  </a:lnTo>
                  <a:cubicBezTo>
                    <a:pt x="4489" y="329"/>
                    <a:pt x="3849" y="382"/>
                    <a:pt x="3151" y="382"/>
                  </a:cubicBezTo>
                  <a:cubicBezTo>
                    <a:pt x="1943" y="382"/>
                    <a:pt x="904" y="247"/>
                    <a:pt x="1" y="1"/>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678;p56">
              <a:extLst>
                <a:ext uri="{FF2B5EF4-FFF2-40B4-BE49-F238E27FC236}">
                  <a16:creationId xmlns:a16="http://schemas.microsoft.com/office/drawing/2014/main" id="{06CABF6F-E0BE-80DA-802A-9EB0E61E0B77}"/>
                </a:ext>
              </a:extLst>
            </p:cNvPr>
            <p:cNvSpPr/>
            <p:nvPr/>
          </p:nvSpPr>
          <p:spPr>
            <a:xfrm>
              <a:off x="6622150" y="2103000"/>
              <a:ext cx="86700" cy="88800"/>
            </a:xfrm>
            <a:custGeom>
              <a:avLst/>
              <a:gdLst/>
              <a:ahLst/>
              <a:cxnLst/>
              <a:rect l="l" t="t" r="r" b="b"/>
              <a:pathLst>
                <a:path w="3468" h="3552" extrusionOk="0">
                  <a:moveTo>
                    <a:pt x="1844" y="1"/>
                  </a:moveTo>
                  <a:cubicBezTo>
                    <a:pt x="1802" y="1"/>
                    <a:pt x="1761" y="2"/>
                    <a:pt x="1720" y="6"/>
                  </a:cubicBezTo>
                  <a:cubicBezTo>
                    <a:pt x="1244" y="35"/>
                    <a:pt x="376" y="357"/>
                    <a:pt x="1" y="663"/>
                  </a:cubicBezTo>
                  <a:lnTo>
                    <a:pt x="1" y="2851"/>
                  </a:lnTo>
                  <a:cubicBezTo>
                    <a:pt x="445" y="3275"/>
                    <a:pt x="1047" y="3551"/>
                    <a:pt x="1658" y="3551"/>
                  </a:cubicBezTo>
                  <a:cubicBezTo>
                    <a:pt x="1765" y="3551"/>
                    <a:pt x="1872" y="3543"/>
                    <a:pt x="1978" y="3525"/>
                  </a:cubicBezTo>
                  <a:cubicBezTo>
                    <a:pt x="2688" y="3414"/>
                    <a:pt x="3327" y="2839"/>
                    <a:pt x="3427" y="2123"/>
                  </a:cubicBezTo>
                  <a:cubicBezTo>
                    <a:pt x="3468" y="1865"/>
                    <a:pt x="3433" y="1601"/>
                    <a:pt x="3374" y="1343"/>
                  </a:cubicBezTo>
                  <a:cubicBezTo>
                    <a:pt x="3309" y="1044"/>
                    <a:pt x="3204" y="751"/>
                    <a:pt x="3010" y="516"/>
                  </a:cubicBezTo>
                  <a:cubicBezTo>
                    <a:pt x="2731" y="173"/>
                    <a:pt x="2286" y="1"/>
                    <a:pt x="1844" y="1"/>
                  </a:cubicBezTo>
                  <a:close/>
                </a:path>
              </a:pathLst>
            </a:custGeom>
            <a:solidFill>
              <a:srgbClr val="F9C29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679;p56">
              <a:extLst>
                <a:ext uri="{FF2B5EF4-FFF2-40B4-BE49-F238E27FC236}">
                  <a16:creationId xmlns:a16="http://schemas.microsoft.com/office/drawing/2014/main" id="{C459204E-298F-A1E6-0177-07259BD49148}"/>
                </a:ext>
              </a:extLst>
            </p:cNvPr>
            <p:cNvSpPr/>
            <p:nvPr/>
          </p:nvSpPr>
          <p:spPr>
            <a:xfrm>
              <a:off x="6642550" y="2128650"/>
              <a:ext cx="30950" cy="38150"/>
            </a:xfrm>
            <a:custGeom>
              <a:avLst/>
              <a:gdLst/>
              <a:ahLst/>
              <a:cxnLst/>
              <a:rect l="l" t="t" r="r" b="b"/>
              <a:pathLst>
                <a:path w="1238" h="1526" extrusionOk="0">
                  <a:moveTo>
                    <a:pt x="1149" y="0"/>
                  </a:moveTo>
                  <a:cubicBezTo>
                    <a:pt x="1140" y="0"/>
                    <a:pt x="1130" y="2"/>
                    <a:pt x="1121" y="6"/>
                  </a:cubicBezTo>
                  <a:cubicBezTo>
                    <a:pt x="827" y="112"/>
                    <a:pt x="569" y="317"/>
                    <a:pt x="370" y="563"/>
                  </a:cubicBezTo>
                  <a:cubicBezTo>
                    <a:pt x="176" y="816"/>
                    <a:pt x="41" y="1115"/>
                    <a:pt x="6" y="1426"/>
                  </a:cubicBezTo>
                  <a:cubicBezTo>
                    <a:pt x="0" y="1467"/>
                    <a:pt x="24" y="1502"/>
                    <a:pt x="59" y="1520"/>
                  </a:cubicBezTo>
                  <a:cubicBezTo>
                    <a:pt x="70" y="1524"/>
                    <a:pt x="80" y="1526"/>
                    <a:pt x="91" y="1526"/>
                  </a:cubicBezTo>
                  <a:cubicBezTo>
                    <a:pt x="126" y="1526"/>
                    <a:pt x="157" y="1504"/>
                    <a:pt x="170" y="1473"/>
                  </a:cubicBezTo>
                  <a:lnTo>
                    <a:pt x="176" y="1473"/>
                  </a:lnTo>
                  <a:cubicBezTo>
                    <a:pt x="288" y="1203"/>
                    <a:pt x="417" y="956"/>
                    <a:pt x="593" y="734"/>
                  </a:cubicBezTo>
                  <a:cubicBezTo>
                    <a:pt x="763" y="511"/>
                    <a:pt x="968" y="317"/>
                    <a:pt x="1197" y="147"/>
                  </a:cubicBezTo>
                  <a:lnTo>
                    <a:pt x="1197" y="141"/>
                  </a:lnTo>
                  <a:cubicBezTo>
                    <a:pt x="1226" y="123"/>
                    <a:pt x="1238" y="88"/>
                    <a:pt x="1226" y="53"/>
                  </a:cubicBezTo>
                  <a:cubicBezTo>
                    <a:pt x="1213" y="21"/>
                    <a:pt x="1182" y="0"/>
                    <a:pt x="1149" y="0"/>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680;p56">
              <a:extLst>
                <a:ext uri="{FF2B5EF4-FFF2-40B4-BE49-F238E27FC236}">
                  <a16:creationId xmlns:a16="http://schemas.microsoft.com/office/drawing/2014/main" id="{22E73576-5778-AF11-DFE0-1E229EADE1B5}"/>
                </a:ext>
              </a:extLst>
            </p:cNvPr>
            <p:cNvSpPr/>
            <p:nvPr/>
          </p:nvSpPr>
          <p:spPr>
            <a:xfrm>
              <a:off x="6651925" y="2143450"/>
              <a:ext cx="18350" cy="27075"/>
            </a:xfrm>
            <a:custGeom>
              <a:avLst/>
              <a:gdLst/>
              <a:ahLst/>
              <a:cxnLst/>
              <a:rect l="l" t="t" r="r" b="b"/>
              <a:pathLst>
                <a:path w="734" h="1083" extrusionOk="0">
                  <a:moveTo>
                    <a:pt x="91" y="1"/>
                  </a:moveTo>
                  <a:cubicBezTo>
                    <a:pt x="72" y="1"/>
                    <a:pt x="51" y="9"/>
                    <a:pt x="36" y="24"/>
                  </a:cubicBezTo>
                  <a:cubicBezTo>
                    <a:pt x="6" y="54"/>
                    <a:pt x="1" y="106"/>
                    <a:pt x="36" y="136"/>
                  </a:cubicBezTo>
                  <a:lnTo>
                    <a:pt x="36" y="142"/>
                  </a:lnTo>
                  <a:cubicBezTo>
                    <a:pt x="159" y="271"/>
                    <a:pt x="259" y="400"/>
                    <a:pt x="341" y="546"/>
                  </a:cubicBezTo>
                  <a:cubicBezTo>
                    <a:pt x="417" y="693"/>
                    <a:pt x="476" y="846"/>
                    <a:pt x="523" y="1016"/>
                  </a:cubicBezTo>
                  <a:cubicBezTo>
                    <a:pt x="529" y="1051"/>
                    <a:pt x="552" y="1074"/>
                    <a:pt x="587" y="1080"/>
                  </a:cubicBezTo>
                  <a:cubicBezTo>
                    <a:pt x="594" y="1082"/>
                    <a:pt x="601" y="1083"/>
                    <a:pt x="608" y="1083"/>
                  </a:cubicBezTo>
                  <a:cubicBezTo>
                    <a:pt x="647" y="1083"/>
                    <a:pt x="683" y="1055"/>
                    <a:pt x="693" y="1010"/>
                  </a:cubicBezTo>
                  <a:cubicBezTo>
                    <a:pt x="734" y="810"/>
                    <a:pt x="681" y="587"/>
                    <a:pt x="581" y="411"/>
                  </a:cubicBezTo>
                  <a:cubicBezTo>
                    <a:pt x="476" y="230"/>
                    <a:pt x="317" y="77"/>
                    <a:pt x="118" y="7"/>
                  </a:cubicBezTo>
                  <a:cubicBezTo>
                    <a:pt x="110" y="3"/>
                    <a:pt x="101" y="1"/>
                    <a:pt x="91" y="1"/>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681;p56">
              <a:extLst>
                <a:ext uri="{FF2B5EF4-FFF2-40B4-BE49-F238E27FC236}">
                  <a16:creationId xmlns:a16="http://schemas.microsoft.com/office/drawing/2014/main" id="{4E0C288B-178B-F0CB-04E7-AA574C853A07}"/>
                </a:ext>
              </a:extLst>
            </p:cNvPr>
            <p:cNvSpPr/>
            <p:nvPr/>
          </p:nvSpPr>
          <p:spPr>
            <a:xfrm>
              <a:off x="6484725" y="2178900"/>
              <a:ext cx="77025" cy="22375"/>
            </a:xfrm>
            <a:custGeom>
              <a:avLst/>
              <a:gdLst/>
              <a:ahLst/>
              <a:cxnLst/>
              <a:rect l="l" t="t" r="r" b="b"/>
              <a:pathLst>
                <a:path w="3081" h="895" extrusionOk="0">
                  <a:moveTo>
                    <a:pt x="1418" y="1"/>
                  </a:moveTo>
                  <a:cubicBezTo>
                    <a:pt x="917" y="1"/>
                    <a:pt x="413" y="175"/>
                    <a:pt x="36" y="489"/>
                  </a:cubicBezTo>
                  <a:cubicBezTo>
                    <a:pt x="7" y="513"/>
                    <a:pt x="1" y="560"/>
                    <a:pt x="18" y="589"/>
                  </a:cubicBezTo>
                  <a:cubicBezTo>
                    <a:pt x="34" y="616"/>
                    <a:pt x="59" y="630"/>
                    <a:pt x="87" y="630"/>
                  </a:cubicBezTo>
                  <a:cubicBezTo>
                    <a:pt x="101" y="630"/>
                    <a:pt x="116" y="626"/>
                    <a:pt x="130" y="618"/>
                  </a:cubicBezTo>
                  <a:cubicBezTo>
                    <a:pt x="508" y="396"/>
                    <a:pt x="939" y="274"/>
                    <a:pt x="1365" y="274"/>
                  </a:cubicBezTo>
                  <a:cubicBezTo>
                    <a:pt x="1435" y="274"/>
                    <a:pt x="1504" y="277"/>
                    <a:pt x="1573" y="284"/>
                  </a:cubicBezTo>
                  <a:cubicBezTo>
                    <a:pt x="2066" y="331"/>
                    <a:pt x="2541" y="542"/>
                    <a:pt x="2928" y="877"/>
                  </a:cubicBezTo>
                  <a:cubicBezTo>
                    <a:pt x="2946" y="888"/>
                    <a:pt x="2966" y="894"/>
                    <a:pt x="2986" y="894"/>
                  </a:cubicBezTo>
                  <a:cubicBezTo>
                    <a:pt x="3006" y="894"/>
                    <a:pt x="3025" y="888"/>
                    <a:pt x="3040" y="877"/>
                  </a:cubicBezTo>
                  <a:cubicBezTo>
                    <a:pt x="3081" y="847"/>
                    <a:pt x="3081" y="789"/>
                    <a:pt x="3051" y="753"/>
                  </a:cubicBezTo>
                  <a:cubicBezTo>
                    <a:pt x="2699" y="331"/>
                    <a:pt x="2160" y="61"/>
                    <a:pt x="1596" y="8"/>
                  </a:cubicBezTo>
                  <a:cubicBezTo>
                    <a:pt x="1537" y="3"/>
                    <a:pt x="1478" y="1"/>
                    <a:pt x="1418" y="1"/>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682;p56">
              <a:extLst>
                <a:ext uri="{FF2B5EF4-FFF2-40B4-BE49-F238E27FC236}">
                  <a16:creationId xmlns:a16="http://schemas.microsoft.com/office/drawing/2014/main" id="{66CC4567-35F7-A887-B280-BF2627294E5A}"/>
                </a:ext>
              </a:extLst>
            </p:cNvPr>
            <p:cNvSpPr/>
            <p:nvPr/>
          </p:nvSpPr>
          <p:spPr>
            <a:xfrm>
              <a:off x="6256525" y="2173325"/>
              <a:ext cx="77025" cy="22250"/>
            </a:xfrm>
            <a:custGeom>
              <a:avLst/>
              <a:gdLst/>
              <a:ahLst/>
              <a:cxnLst/>
              <a:rect l="l" t="t" r="r" b="b"/>
              <a:pathLst>
                <a:path w="3081" h="890" extrusionOk="0">
                  <a:moveTo>
                    <a:pt x="1663" y="1"/>
                  </a:moveTo>
                  <a:cubicBezTo>
                    <a:pt x="1602" y="1"/>
                    <a:pt x="1540" y="3"/>
                    <a:pt x="1479" y="8"/>
                  </a:cubicBezTo>
                  <a:cubicBezTo>
                    <a:pt x="922" y="55"/>
                    <a:pt x="382" y="325"/>
                    <a:pt x="24" y="748"/>
                  </a:cubicBezTo>
                  <a:cubicBezTo>
                    <a:pt x="1" y="783"/>
                    <a:pt x="1" y="830"/>
                    <a:pt x="24" y="859"/>
                  </a:cubicBezTo>
                  <a:cubicBezTo>
                    <a:pt x="44" y="879"/>
                    <a:pt x="70" y="890"/>
                    <a:pt x="95" y="890"/>
                  </a:cubicBezTo>
                  <a:cubicBezTo>
                    <a:pt x="114" y="890"/>
                    <a:pt x="132" y="883"/>
                    <a:pt x="147" y="871"/>
                  </a:cubicBezTo>
                  <a:cubicBezTo>
                    <a:pt x="534" y="536"/>
                    <a:pt x="1010" y="325"/>
                    <a:pt x="1508" y="278"/>
                  </a:cubicBezTo>
                  <a:cubicBezTo>
                    <a:pt x="1577" y="272"/>
                    <a:pt x="1647" y="268"/>
                    <a:pt x="1716" y="268"/>
                  </a:cubicBezTo>
                  <a:cubicBezTo>
                    <a:pt x="2143" y="268"/>
                    <a:pt x="2573" y="391"/>
                    <a:pt x="2951" y="613"/>
                  </a:cubicBezTo>
                  <a:cubicBezTo>
                    <a:pt x="2964" y="622"/>
                    <a:pt x="2979" y="627"/>
                    <a:pt x="2994" y="627"/>
                  </a:cubicBezTo>
                  <a:cubicBezTo>
                    <a:pt x="3016" y="627"/>
                    <a:pt x="3037" y="618"/>
                    <a:pt x="3051" y="601"/>
                  </a:cubicBezTo>
                  <a:cubicBezTo>
                    <a:pt x="3080" y="566"/>
                    <a:pt x="3075" y="513"/>
                    <a:pt x="3039" y="489"/>
                  </a:cubicBezTo>
                  <a:cubicBezTo>
                    <a:pt x="2663" y="171"/>
                    <a:pt x="2166" y="1"/>
                    <a:pt x="1663" y="1"/>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683;p56">
              <a:extLst>
                <a:ext uri="{FF2B5EF4-FFF2-40B4-BE49-F238E27FC236}">
                  <a16:creationId xmlns:a16="http://schemas.microsoft.com/office/drawing/2014/main" id="{B8EBB6E9-083B-16A7-AF92-31DD688BDC86}"/>
                </a:ext>
              </a:extLst>
            </p:cNvPr>
            <p:cNvSpPr/>
            <p:nvPr/>
          </p:nvSpPr>
          <p:spPr>
            <a:xfrm>
              <a:off x="6376050" y="2248200"/>
              <a:ext cx="57675" cy="12975"/>
            </a:xfrm>
            <a:custGeom>
              <a:avLst/>
              <a:gdLst/>
              <a:ahLst/>
              <a:cxnLst/>
              <a:rect l="l" t="t" r="r" b="b"/>
              <a:pathLst>
                <a:path w="2307" h="519" extrusionOk="0">
                  <a:moveTo>
                    <a:pt x="98" y="1"/>
                  </a:moveTo>
                  <a:cubicBezTo>
                    <a:pt x="69" y="1"/>
                    <a:pt x="42" y="13"/>
                    <a:pt x="24" y="35"/>
                  </a:cubicBezTo>
                  <a:cubicBezTo>
                    <a:pt x="1" y="76"/>
                    <a:pt x="7" y="128"/>
                    <a:pt x="48" y="158"/>
                  </a:cubicBezTo>
                  <a:cubicBezTo>
                    <a:pt x="364" y="375"/>
                    <a:pt x="752" y="492"/>
                    <a:pt x="1133" y="516"/>
                  </a:cubicBezTo>
                  <a:cubicBezTo>
                    <a:pt x="1174" y="518"/>
                    <a:pt x="1214" y="518"/>
                    <a:pt x="1255" y="518"/>
                  </a:cubicBezTo>
                  <a:cubicBezTo>
                    <a:pt x="1602" y="518"/>
                    <a:pt x="1949" y="450"/>
                    <a:pt x="2253" y="293"/>
                  </a:cubicBezTo>
                  <a:cubicBezTo>
                    <a:pt x="2289" y="275"/>
                    <a:pt x="2306" y="240"/>
                    <a:pt x="2295" y="205"/>
                  </a:cubicBezTo>
                  <a:cubicBezTo>
                    <a:pt x="2285" y="166"/>
                    <a:pt x="2255" y="143"/>
                    <a:pt x="2222" y="143"/>
                  </a:cubicBezTo>
                  <a:cubicBezTo>
                    <a:pt x="2215" y="143"/>
                    <a:pt x="2208" y="144"/>
                    <a:pt x="2201" y="146"/>
                  </a:cubicBezTo>
                  <a:cubicBezTo>
                    <a:pt x="1921" y="211"/>
                    <a:pt x="1644" y="247"/>
                    <a:pt x="1366" y="247"/>
                  </a:cubicBezTo>
                  <a:cubicBezTo>
                    <a:pt x="1294" y="247"/>
                    <a:pt x="1222" y="245"/>
                    <a:pt x="1151" y="240"/>
                  </a:cubicBezTo>
                  <a:cubicBezTo>
                    <a:pt x="804" y="216"/>
                    <a:pt x="464" y="134"/>
                    <a:pt x="130" y="5"/>
                  </a:cubicBezTo>
                  <a:cubicBezTo>
                    <a:pt x="119" y="2"/>
                    <a:pt x="109" y="1"/>
                    <a:pt x="98" y="1"/>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684;p56">
              <a:extLst>
                <a:ext uri="{FF2B5EF4-FFF2-40B4-BE49-F238E27FC236}">
                  <a16:creationId xmlns:a16="http://schemas.microsoft.com/office/drawing/2014/main" id="{D1746457-86BD-F037-A262-42ED302DB940}"/>
                </a:ext>
              </a:extLst>
            </p:cNvPr>
            <p:cNvSpPr/>
            <p:nvPr/>
          </p:nvSpPr>
          <p:spPr>
            <a:xfrm>
              <a:off x="6396150" y="2208300"/>
              <a:ext cx="15875" cy="19575"/>
            </a:xfrm>
            <a:custGeom>
              <a:avLst/>
              <a:gdLst/>
              <a:ahLst/>
              <a:cxnLst/>
              <a:rect l="l" t="t" r="r" b="b"/>
              <a:pathLst>
                <a:path w="635" h="783" extrusionOk="0">
                  <a:moveTo>
                    <a:pt x="228" y="1"/>
                  </a:moveTo>
                  <a:cubicBezTo>
                    <a:pt x="215" y="1"/>
                    <a:pt x="201" y="4"/>
                    <a:pt x="188" y="11"/>
                  </a:cubicBezTo>
                  <a:cubicBezTo>
                    <a:pt x="106" y="64"/>
                    <a:pt x="47" y="152"/>
                    <a:pt x="24" y="246"/>
                  </a:cubicBezTo>
                  <a:cubicBezTo>
                    <a:pt x="0" y="346"/>
                    <a:pt x="6" y="451"/>
                    <a:pt x="59" y="551"/>
                  </a:cubicBezTo>
                  <a:cubicBezTo>
                    <a:pt x="106" y="645"/>
                    <a:pt x="194" y="715"/>
                    <a:pt x="288" y="757"/>
                  </a:cubicBezTo>
                  <a:cubicBezTo>
                    <a:pt x="333" y="773"/>
                    <a:pt x="381" y="782"/>
                    <a:pt x="429" y="782"/>
                  </a:cubicBezTo>
                  <a:cubicBezTo>
                    <a:pt x="481" y="782"/>
                    <a:pt x="532" y="772"/>
                    <a:pt x="581" y="751"/>
                  </a:cubicBezTo>
                  <a:cubicBezTo>
                    <a:pt x="605" y="739"/>
                    <a:pt x="622" y="715"/>
                    <a:pt x="628" y="692"/>
                  </a:cubicBezTo>
                  <a:cubicBezTo>
                    <a:pt x="634" y="639"/>
                    <a:pt x="605" y="598"/>
                    <a:pt x="558" y="586"/>
                  </a:cubicBezTo>
                  <a:lnTo>
                    <a:pt x="546" y="581"/>
                  </a:lnTo>
                  <a:cubicBezTo>
                    <a:pt x="487" y="569"/>
                    <a:pt x="440" y="551"/>
                    <a:pt x="394" y="522"/>
                  </a:cubicBezTo>
                  <a:cubicBezTo>
                    <a:pt x="352" y="493"/>
                    <a:pt x="323" y="457"/>
                    <a:pt x="300" y="422"/>
                  </a:cubicBezTo>
                  <a:cubicBezTo>
                    <a:pt x="276" y="387"/>
                    <a:pt x="264" y="340"/>
                    <a:pt x="264" y="287"/>
                  </a:cubicBezTo>
                  <a:cubicBezTo>
                    <a:pt x="264" y="234"/>
                    <a:pt x="276" y="182"/>
                    <a:pt x="300" y="123"/>
                  </a:cubicBezTo>
                  <a:lnTo>
                    <a:pt x="306" y="111"/>
                  </a:lnTo>
                  <a:cubicBezTo>
                    <a:pt x="311" y="88"/>
                    <a:pt x="311" y="64"/>
                    <a:pt x="300" y="41"/>
                  </a:cubicBezTo>
                  <a:cubicBezTo>
                    <a:pt x="284" y="17"/>
                    <a:pt x="256" y="1"/>
                    <a:pt x="228" y="1"/>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685;p56">
              <a:extLst>
                <a:ext uri="{FF2B5EF4-FFF2-40B4-BE49-F238E27FC236}">
                  <a16:creationId xmlns:a16="http://schemas.microsoft.com/office/drawing/2014/main" id="{C1EF40CA-0D33-7D4A-CF19-FBB219439C98}"/>
                </a:ext>
              </a:extLst>
            </p:cNvPr>
            <p:cNvSpPr/>
            <p:nvPr/>
          </p:nvSpPr>
          <p:spPr>
            <a:xfrm>
              <a:off x="6432525" y="2099450"/>
              <a:ext cx="179525" cy="180125"/>
            </a:xfrm>
            <a:custGeom>
              <a:avLst/>
              <a:gdLst/>
              <a:ahLst/>
              <a:cxnLst/>
              <a:rect l="l" t="t" r="r" b="b"/>
              <a:pathLst>
                <a:path w="7181" h="7205" extrusionOk="0">
                  <a:moveTo>
                    <a:pt x="3668" y="364"/>
                  </a:moveTo>
                  <a:cubicBezTo>
                    <a:pt x="4504" y="364"/>
                    <a:pt x="5331" y="709"/>
                    <a:pt x="5931" y="1297"/>
                  </a:cubicBezTo>
                  <a:cubicBezTo>
                    <a:pt x="6236" y="1597"/>
                    <a:pt x="6483" y="1954"/>
                    <a:pt x="6653" y="2347"/>
                  </a:cubicBezTo>
                  <a:cubicBezTo>
                    <a:pt x="6817" y="2740"/>
                    <a:pt x="6911" y="3169"/>
                    <a:pt x="6917" y="3603"/>
                  </a:cubicBezTo>
                  <a:lnTo>
                    <a:pt x="6929" y="3603"/>
                  </a:lnTo>
                  <a:cubicBezTo>
                    <a:pt x="6917" y="4037"/>
                    <a:pt x="6823" y="4465"/>
                    <a:pt x="6653" y="4858"/>
                  </a:cubicBezTo>
                  <a:cubicBezTo>
                    <a:pt x="6483" y="5251"/>
                    <a:pt x="6236" y="5609"/>
                    <a:pt x="5931" y="5908"/>
                  </a:cubicBezTo>
                  <a:cubicBezTo>
                    <a:pt x="5626" y="6208"/>
                    <a:pt x="5263" y="6442"/>
                    <a:pt x="4870" y="6601"/>
                  </a:cubicBezTo>
                  <a:cubicBezTo>
                    <a:pt x="4490" y="6754"/>
                    <a:pt x="4077" y="6836"/>
                    <a:pt x="3668" y="6836"/>
                  </a:cubicBezTo>
                  <a:cubicBezTo>
                    <a:pt x="3654" y="6836"/>
                    <a:pt x="3640" y="6835"/>
                    <a:pt x="3626" y="6835"/>
                  </a:cubicBezTo>
                  <a:cubicBezTo>
                    <a:pt x="2775" y="6829"/>
                    <a:pt x="1942" y="6483"/>
                    <a:pt x="1350" y="5879"/>
                  </a:cubicBezTo>
                  <a:cubicBezTo>
                    <a:pt x="1050" y="5580"/>
                    <a:pt x="810" y="5222"/>
                    <a:pt x="652" y="4835"/>
                  </a:cubicBezTo>
                  <a:cubicBezTo>
                    <a:pt x="493" y="4442"/>
                    <a:pt x="411" y="4025"/>
                    <a:pt x="411" y="3603"/>
                  </a:cubicBezTo>
                  <a:cubicBezTo>
                    <a:pt x="417" y="3180"/>
                    <a:pt x="493" y="2758"/>
                    <a:pt x="652" y="2371"/>
                  </a:cubicBezTo>
                  <a:cubicBezTo>
                    <a:pt x="816" y="1984"/>
                    <a:pt x="1050" y="1626"/>
                    <a:pt x="1350" y="1327"/>
                  </a:cubicBezTo>
                  <a:cubicBezTo>
                    <a:pt x="1942" y="722"/>
                    <a:pt x="2775" y="370"/>
                    <a:pt x="3626" y="365"/>
                  </a:cubicBezTo>
                  <a:cubicBezTo>
                    <a:pt x="3640" y="364"/>
                    <a:pt x="3654" y="364"/>
                    <a:pt x="3668" y="364"/>
                  </a:cubicBezTo>
                  <a:close/>
                  <a:moveTo>
                    <a:pt x="3626" y="1"/>
                  </a:moveTo>
                  <a:cubicBezTo>
                    <a:pt x="3156" y="1"/>
                    <a:pt x="2681" y="89"/>
                    <a:pt x="2241" y="265"/>
                  </a:cubicBezTo>
                  <a:cubicBezTo>
                    <a:pt x="1807" y="441"/>
                    <a:pt x="1402" y="711"/>
                    <a:pt x="1068" y="1045"/>
                  </a:cubicBezTo>
                  <a:cubicBezTo>
                    <a:pt x="393" y="1708"/>
                    <a:pt x="0" y="2652"/>
                    <a:pt x="0" y="3603"/>
                  </a:cubicBezTo>
                  <a:cubicBezTo>
                    <a:pt x="6" y="4078"/>
                    <a:pt x="100" y="4547"/>
                    <a:pt x="282" y="4987"/>
                  </a:cubicBezTo>
                  <a:cubicBezTo>
                    <a:pt x="464" y="5427"/>
                    <a:pt x="734" y="5826"/>
                    <a:pt x="1068" y="6161"/>
                  </a:cubicBezTo>
                  <a:cubicBezTo>
                    <a:pt x="1402" y="6489"/>
                    <a:pt x="1807" y="6759"/>
                    <a:pt x="2241" y="6935"/>
                  </a:cubicBezTo>
                  <a:cubicBezTo>
                    <a:pt x="2681" y="7117"/>
                    <a:pt x="3156" y="7205"/>
                    <a:pt x="3626" y="7205"/>
                  </a:cubicBezTo>
                  <a:cubicBezTo>
                    <a:pt x="4095" y="7199"/>
                    <a:pt x="4564" y="7099"/>
                    <a:pt x="4999" y="6917"/>
                  </a:cubicBezTo>
                  <a:cubicBezTo>
                    <a:pt x="5433" y="6736"/>
                    <a:pt x="5826" y="6466"/>
                    <a:pt x="6154" y="6131"/>
                  </a:cubicBezTo>
                  <a:cubicBezTo>
                    <a:pt x="6811" y="5462"/>
                    <a:pt x="7181" y="4530"/>
                    <a:pt x="7163" y="3603"/>
                  </a:cubicBezTo>
                  <a:lnTo>
                    <a:pt x="7169" y="3603"/>
                  </a:lnTo>
                  <a:cubicBezTo>
                    <a:pt x="7175" y="3139"/>
                    <a:pt x="7087" y="2670"/>
                    <a:pt x="6917" y="2242"/>
                  </a:cubicBezTo>
                  <a:cubicBezTo>
                    <a:pt x="6741" y="1808"/>
                    <a:pt x="6483" y="1409"/>
                    <a:pt x="6154" y="1074"/>
                  </a:cubicBezTo>
                  <a:cubicBezTo>
                    <a:pt x="5826" y="740"/>
                    <a:pt x="5433" y="470"/>
                    <a:pt x="4999" y="288"/>
                  </a:cubicBezTo>
                  <a:cubicBezTo>
                    <a:pt x="4564" y="101"/>
                    <a:pt x="4095" y="7"/>
                    <a:pt x="3626" y="1"/>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686;p56">
              <a:extLst>
                <a:ext uri="{FF2B5EF4-FFF2-40B4-BE49-F238E27FC236}">
                  <a16:creationId xmlns:a16="http://schemas.microsoft.com/office/drawing/2014/main" id="{20ED228F-13D0-3933-FB16-3B90A67C2600}"/>
                </a:ext>
              </a:extLst>
            </p:cNvPr>
            <p:cNvSpPr/>
            <p:nvPr/>
          </p:nvSpPr>
          <p:spPr>
            <a:xfrm>
              <a:off x="6206525" y="2095050"/>
              <a:ext cx="179675" cy="180125"/>
            </a:xfrm>
            <a:custGeom>
              <a:avLst/>
              <a:gdLst/>
              <a:ahLst/>
              <a:cxnLst/>
              <a:rect l="l" t="t" r="r" b="b"/>
              <a:pathLst>
                <a:path w="7187" h="7205" extrusionOk="0">
                  <a:moveTo>
                    <a:pt x="3647" y="364"/>
                  </a:moveTo>
                  <a:cubicBezTo>
                    <a:pt x="4491" y="364"/>
                    <a:pt x="5326" y="704"/>
                    <a:pt x="5937" y="1297"/>
                  </a:cubicBezTo>
                  <a:cubicBezTo>
                    <a:pt x="6242" y="1597"/>
                    <a:pt x="6488" y="1954"/>
                    <a:pt x="6653" y="2347"/>
                  </a:cubicBezTo>
                  <a:cubicBezTo>
                    <a:pt x="6823" y="2746"/>
                    <a:pt x="6911" y="3175"/>
                    <a:pt x="6917" y="3603"/>
                  </a:cubicBezTo>
                  <a:lnTo>
                    <a:pt x="6928" y="3603"/>
                  </a:lnTo>
                  <a:cubicBezTo>
                    <a:pt x="6917" y="4037"/>
                    <a:pt x="6829" y="4465"/>
                    <a:pt x="6659" y="4858"/>
                  </a:cubicBezTo>
                  <a:cubicBezTo>
                    <a:pt x="6488" y="5251"/>
                    <a:pt x="6242" y="5609"/>
                    <a:pt x="5931" y="5908"/>
                  </a:cubicBezTo>
                  <a:cubicBezTo>
                    <a:pt x="5626" y="6208"/>
                    <a:pt x="5262" y="6442"/>
                    <a:pt x="4869" y="6601"/>
                  </a:cubicBezTo>
                  <a:cubicBezTo>
                    <a:pt x="4476" y="6765"/>
                    <a:pt x="4054" y="6841"/>
                    <a:pt x="3626" y="6841"/>
                  </a:cubicBezTo>
                  <a:cubicBezTo>
                    <a:pt x="2781" y="6829"/>
                    <a:pt x="1942" y="6483"/>
                    <a:pt x="1349" y="5879"/>
                  </a:cubicBezTo>
                  <a:cubicBezTo>
                    <a:pt x="1050" y="5580"/>
                    <a:pt x="816" y="5222"/>
                    <a:pt x="657" y="4835"/>
                  </a:cubicBezTo>
                  <a:cubicBezTo>
                    <a:pt x="493" y="4448"/>
                    <a:pt x="417" y="4025"/>
                    <a:pt x="417" y="3603"/>
                  </a:cubicBezTo>
                  <a:cubicBezTo>
                    <a:pt x="417" y="3180"/>
                    <a:pt x="499" y="2764"/>
                    <a:pt x="657" y="2371"/>
                  </a:cubicBezTo>
                  <a:cubicBezTo>
                    <a:pt x="816" y="1984"/>
                    <a:pt x="1056" y="1626"/>
                    <a:pt x="1349" y="1327"/>
                  </a:cubicBezTo>
                  <a:cubicBezTo>
                    <a:pt x="1948" y="728"/>
                    <a:pt x="2781" y="370"/>
                    <a:pt x="3626" y="365"/>
                  </a:cubicBezTo>
                  <a:cubicBezTo>
                    <a:pt x="3633" y="365"/>
                    <a:pt x="3640" y="364"/>
                    <a:pt x="3647" y="364"/>
                  </a:cubicBezTo>
                  <a:close/>
                  <a:moveTo>
                    <a:pt x="3626" y="1"/>
                  </a:moveTo>
                  <a:cubicBezTo>
                    <a:pt x="3156" y="1"/>
                    <a:pt x="2687" y="89"/>
                    <a:pt x="2247" y="271"/>
                  </a:cubicBezTo>
                  <a:cubicBezTo>
                    <a:pt x="1807" y="447"/>
                    <a:pt x="1408" y="711"/>
                    <a:pt x="1074" y="1045"/>
                  </a:cubicBezTo>
                  <a:cubicBezTo>
                    <a:pt x="399" y="1714"/>
                    <a:pt x="0" y="2652"/>
                    <a:pt x="6" y="3603"/>
                  </a:cubicBezTo>
                  <a:cubicBezTo>
                    <a:pt x="6" y="4078"/>
                    <a:pt x="100" y="4553"/>
                    <a:pt x="282" y="4987"/>
                  </a:cubicBezTo>
                  <a:cubicBezTo>
                    <a:pt x="469" y="5427"/>
                    <a:pt x="739" y="5826"/>
                    <a:pt x="1074" y="6161"/>
                  </a:cubicBezTo>
                  <a:cubicBezTo>
                    <a:pt x="1408" y="6495"/>
                    <a:pt x="1807" y="6759"/>
                    <a:pt x="2247" y="6941"/>
                  </a:cubicBezTo>
                  <a:cubicBezTo>
                    <a:pt x="2681" y="7123"/>
                    <a:pt x="3156" y="7205"/>
                    <a:pt x="3626" y="7205"/>
                  </a:cubicBezTo>
                  <a:cubicBezTo>
                    <a:pt x="4101" y="7199"/>
                    <a:pt x="4570" y="7105"/>
                    <a:pt x="5004" y="6917"/>
                  </a:cubicBezTo>
                  <a:cubicBezTo>
                    <a:pt x="5432" y="6736"/>
                    <a:pt x="5831" y="6466"/>
                    <a:pt x="6160" y="6131"/>
                  </a:cubicBezTo>
                  <a:cubicBezTo>
                    <a:pt x="6811" y="5463"/>
                    <a:pt x="7187" y="4530"/>
                    <a:pt x="7163" y="3603"/>
                  </a:cubicBezTo>
                  <a:lnTo>
                    <a:pt x="7175" y="3603"/>
                  </a:lnTo>
                  <a:cubicBezTo>
                    <a:pt x="7181" y="3139"/>
                    <a:pt x="7093" y="2676"/>
                    <a:pt x="6917" y="2242"/>
                  </a:cubicBezTo>
                  <a:cubicBezTo>
                    <a:pt x="6747" y="1808"/>
                    <a:pt x="6483" y="1409"/>
                    <a:pt x="6154" y="1074"/>
                  </a:cubicBezTo>
                  <a:cubicBezTo>
                    <a:pt x="5831" y="740"/>
                    <a:pt x="5432" y="470"/>
                    <a:pt x="5004" y="288"/>
                  </a:cubicBezTo>
                  <a:cubicBezTo>
                    <a:pt x="4570" y="106"/>
                    <a:pt x="4101" y="7"/>
                    <a:pt x="3626" y="1"/>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687;p56">
              <a:extLst>
                <a:ext uri="{FF2B5EF4-FFF2-40B4-BE49-F238E27FC236}">
                  <a16:creationId xmlns:a16="http://schemas.microsoft.com/office/drawing/2014/main" id="{822A1CD9-DC40-2881-B77F-9E0F3CCA0644}"/>
                </a:ext>
              </a:extLst>
            </p:cNvPr>
            <p:cNvSpPr/>
            <p:nvPr/>
          </p:nvSpPr>
          <p:spPr>
            <a:xfrm>
              <a:off x="6380600" y="2170700"/>
              <a:ext cx="59275" cy="21175"/>
            </a:xfrm>
            <a:custGeom>
              <a:avLst/>
              <a:gdLst/>
              <a:ahLst/>
              <a:cxnLst/>
              <a:rect l="l" t="t" r="r" b="b"/>
              <a:pathLst>
                <a:path w="2371" h="847" extrusionOk="0">
                  <a:moveTo>
                    <a:pt x="1091" y="1"/>
                  </a:moveTo>
                  <a:cubicBezTo>
                    <a:pt x="907" y="1"/>
                    <a:pt x="720" y="36"/>
                    <a:pt x="552" y="102"/>
                  </a:cubicBezTo>
                  <a:cubicBezTo>
                    <a:pt x="499" y="125"/>
                    <a:pt x="446" y="149"/>
                    <a:pt x="400" y="172"/>
                  </a:cubicBezTo>
                  <a:cubicBezTo>
                    <a:pt x="347" y="201"/>
                    <a:pt x="300" y="231"/>
                    <a:pt x="253" y="260"/>
                  </a:cubicBezTo>
                  <a:cubicBezTo>
                    <a:pt x="159" y="330"/>
                    <a:pt x="77" y="395"/>
                    <a:pt x="1" y="489"/>
                  </a:cubicBezTo>
                  <a:lnTo>
                    <a:pt x="165" y="665"/>
                  </a:lnTo>
                  <a:cubicBezTo>
                    <a:pt x="317" y="577"/>
                    <a:pt x="499" y="495"/>
                    <a:pt x="669" y="454"/>
                  </a:cubicBezTo>
                  <a:cubicBezTo>
                    <a:pt x="792" y="425"/>
                    <a:pt x="911" y="408"/>
                    <a:pt x="1031" y="408"/>
                  </a:cubicBezTo>
                  <a:cubicBezTo>
                    <a:pt x="1084" y="408"/>
                    <a:pt x="1138" y="411"/>
                    <a:pt x="1191" y="418"/>
                  </a:cubicBezTo>
                  <a:cubicBezTo>
                    <a:pt x="1233" y="424"/>
                    <a:pt x="1274" y="436"/>
                    <a:pt x="1321" y="442"/>
                  </a:cubicBezTo>
                  <a:cubicBezTo>
                    <a:pt x="1338" y="448"/>
                    <a:pt x="1362" y="448"/>
                    <a:pt x="1385" y="454"/>
                  </a:cubicBezTo>
                  <a:lnTo>
                    <a:pt x="1444" y="477"/>
                  </a:lnTo>
                  <a:cubicBezTo>
                    <a:pt x="1491" y="489"/>
                    <a:pt x="1532" y="495"/>
                    <a:pt x="1573" y="518"/>
                  </a:cubicBezTo>
                  <a:cubicBezTo>
                    <a:pt x="1614" y="536"/>
                    <a:pt x="1655" y="553"/>
                    <a:pt x="1702" y="571"/>
                  </a:cubicBezTo>
                  <a:cubicBezTo>
                    <a:pt x="1743" y="583"/>
                    <a:pt x="1784" y="606"/>
                    <a:pt x="1825" y="630"/>
                  </a:cubicBezTo>
                  <a:lnTo>
                    <a:pt x="1948" y="694"/>
                  </a:lnTo>
                  <a:cubicBezTo>
                    <a:pt x="2030" y="747"/>
                    <a:pt x="2107" y="800"/>
                    <a:pt x="2195" y="847"/>
                  </a:cubicBezTo>
                  <a:lnTo>
                    <a:pt x="2371" y="659"/>
                  </a:lnTo>
                  <a:cubicBezTo>
                    <a:pt x="2300" y="577"/>
                    <a:pt x="2230" y="495"/>
                    <a:pt x="2148" y="418"/>
                  </a:cubicBezTo>
                  <a:cubicBezTo>
                    <a:pt x="2060" y="354"/>
                    <a:pt x="1978" y="278"/>
                    <a:pt x="1878" y="225"/>
                  </a:cubicBezTo>
                  <a:cubicBezTo>
                    <a:pt x="1690" y="108"/>
                    <a:pt x="1467" y="37"/>
                    <a:pt x="1233" y="8"/>
                  </a:cubicBezTo>
                  <a:cubicBezTo>
                    <a:pt x="1186" y="3"/>
                    <a:pt x="1139" y="1"/>
                    <a:pt x="1091" y="1"/>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688;p56">
              <a:extLst>
                <a:ext uri="{FF2B5EF4-FFF2-40B4-BE49-F238E27FC236}">
                  <a16:creationId xmlns:a16="http://schemas.microsoft.com/office/drawing/2014/main" id="{42A0CE05-66A4-F089-C519-8BC0D012846B}"/>
                </a:ext>
              </a:extLst>
            </p:cNvPr>
            <p:cNvSpPr/>
            <p:nvPr/>
          </p:nvSpPr>
          <p:spPr>
            <a:xfrm>
              <a:off x="6108975" y="2083500"/>
              <a:ext cx="93900" cy="88875"/>
            </a:xfrm>
            <a:custGeom>
              <a:avLst/>
              <a:gdLst/>
              <a:ahLst/>
              <a:cxnLst/>
              <a:rect l="l" t="t" r="r" b="b"/>
              <a:pathLst>
                <a:path w="3756" h="3555" extrusionOk="0">
                  <a:moveTo>
                    <a:pt x="1623" y="1"/>
                  </a:moveTo>
                  <a:cubicBezTo>
                    <a:pt x="1184" y="1"/>
                    <a:pt x="732" y="177"/>
                    <a:pt x="453" y="516"/>
                  </a:cubicBezTo>
                  <a:cubicBezTo>
                    <a:pt x="259" y="750"/>
                    <a:pt x="159" y="1044"/>
                    <a:pt x="89" y="1343"/>
                  </a:cubicBezTo>
                  <a:cubicBezTo>
                    <a:pt x="36" y="1601"/>
                    <a:pt x="1" y="1865"/>
                    <a:pt x="36" y="2129"/>
                  </a:cubicBezTo>
                  <a:cubicBezTo>
                    <a:pt x="136" y="2839"/>
                    <a:pt x="781" y="3414"/>
                    <a:pt x="1491" y="3531"/>
                  </a:cubicBezTo>
                  <a:cubicBezTo>
                    <a:pt x="1592" y="3547"/>
                    <a:pt x="1694" y="3555"/>
                    <a:pt x="1796" y="3555"/>
                  </a:cubicBezTo>
                  <a:cubicBezTo>
                    <a:pt x="2409" y="3555"/>
                    <a:pt x="3020" y="3278"/>
                    <a:pt x="3462" y="2850"/>
                  </a:cubicBezTo>
                  <a:lnTo>
                    <a:pt x="3755" y="780"/>
                  </a:lnTo>
                  <a:cubicBezTo>
                    <a:pt x="3386" y="475"/>
                    <a:pt x="2224" y="40"/>
                    <a:pt x="1743" y="5"/>
                  </a:cubicBezTo>
                  <a:cubicBezTo>
                    <a:pt x="1703" y="2"/>
                    <a:pt x="1664" y="1"/>
                    <a:pt x="1623" y="1"/>
                  </a:cubicBezTo>
                  <a:close/>
                </a:path>
              </a:pathLst>
            </a:custGeom>
            <a:solidFill>
              <a:srgbClr val="F9C29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689;p56">
              <a:extLst>
                <a:ext uri="{FF2B5EF4-FFF2-40B4-BE49-F238E27FC236}">
                  <a16:creationId xmlns:a16="http://schemas.microsoft.com/office/drawing/2014/main" id="{DA34FA94-5C84-A798-13CF-2CA96674F2A3}"/>
                </a:ext>
              </a:extLst>
            </p:cNvPr>
            <p:cNvSpPr/>
            <p:nvPr/>
          </p:nvSpPr>
          <p:spPr>
            <a:xfrm>
              <a:off x="6144175" y="2109175"/>
              <a:ext cx="31125" cy="38150"/>
            </a:xfrm>
            <a:custGeom>
              <a:avLst/>
              <a:gdLst/>
              <a:ahLst/>
              <a:cxnLst/>
              <a:rect l="l" t="t" r="r" b="b"/>
              <a:pathLst>
                <a:path w="1245" h="1526" extrusionOk="0">
                  <a:moveTo>
                    <a:pt x="95" y="0"/>
                  </a:moveTo>
                  <a:cubicBezTo>
                    <a:pt x="71" y="0"/>
                    <a:pt x="48" y="12"/>
                    <a:pt x="30" y="34"/>
                  </a:cubicBezTo>
                  <a:cubicBezTo>
                    <a:pt x="1" y="69"/>
                    <a:pt x="13" y="116"/>
                    <a:pt x="48" y="146"/>
                  </a:cubicBezTo>
                  <a:cubicBezTo>
                    <a:pt x="277" y="322"/>
                    <a:pt x="482" y="515"/>
                    <a:pt x="652" y="738"/>
                  </a:cubicBezTo>
                  <a:cubicBezTo>
                    <a:pt x="822" y="961"/>
                    <a:pt x="957" y="1202"/>
                    <a:pt x="1069" y="1472"/>
                  </a:cubicBezTo>
                  <a:cubicBezTo>
                    <a:pt x="1084" y="1503"/>
                    <a:pt x="1114" y="1525"/>
                    <a:pt x="1146" y="1525"/>
                  </a:cubicBezTo>
                  <a:cubicBezTo>
                    <a:pt x="1149" y="1525"/>
                    <a:pt x="1153" y="1525"/>
                    <a:pt x="1157" y="1524"/>
                  </a:cubicBezTo>
                  <a:cubicBezTo>
                    <a:pt x="1209" y="1518"/>
                    <a:pt x="1245" y="1477"/>
                    <a:pt x="1239" y="1430"/>
                  </a:cubicBezTo>
                  <a:cubicBezTo>
                    <a:pt x="1203" y="1114"/>
                    <a:pt x="1069" y="814"/>
                    <a:pt x="869" y="568"/>
                  </a:cubicBezTo>
                  <a:cubicBezTo>
                    <a:pt x="675" y="316"/>
                    <a:pt x="417" y="116"/>
                    <a:pt x="118" y="5"/>
                  </a:cubicBezTo>
                  <a:cubicBezTo>
                    <a:pt x="111" y="2"/>
                    <a:pt x="103" y="0"/>
                    <a:pt x="95" y="0"/>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690;p56">
              <a:extLst>
                <a:ext uri="{FF2B5EF4-FFF2-40B4-BE49-F238E27FC236}">
                  <a16:creationId xmlns:a16="http://schemas.microsoft.com/office/drawing/2014/main" id="{C9F9DD14-1994-BDF4-7A6A-711CB3C28A60}"/>
                </a:ext>
              </a:extLst>
            </p:cNvPr>
            <p:cNvSpPr/>
            <p:nvPr/>
          </p:nvSpPr>
          <p:spPr>
            <a:xfrm>
              <a:off x="6147550" y="2123950"/>
              <a:ext cx="18225" cy="27150"/>
            </a:xfrm>
            <a:custGeom>
              <a:avLst/>
              <a:gdLst/>
              <a:ahLst/>
              <a:cxnLst/>
              <a:rect l="l" t="t" r="r" b="b"/>
              <a:pathLst>
                <a:path w="729" h="1086" extrusionOk="0">
                  <a:moveTo>
                    <a:pt x="640" y="0"/>
                  </a:moveTo>
                  <a:cubicBezTo>
                    <a:pt x="630" y="0"/>
                    <a:pt x="620" y="2"/>
                    <a:pt x="611" y="6"/>
                  </a:cubicBezTo>
                  <a:cubicBezTo>
                    <a:pt x="417" y="77"/>
                    <a:pt x="259" y="229"/>
                    <a:pt x="153" y="411"/>
                  </a:cubicBezTo>
                  <a:cubicBezTo>
                    <a:pt x="48" y="593"/>
                    <a:pt x="1" y="810"/>
                    <a:pt x="42" y="1015"/>
                  </a:cubicBezTo>
                  <a:cubicBezTo>
                    <a:pt x="48" y="1045"/>
                    <a:pt x="71" y="1074"/>
                    <a:pt x="101" y="1080"/>
                  </a:cubicBezTo>
                  <a:cubicBezTo>
                    <a:pt x="110" y="1083"/>
                    <a:pt x="120" y="1085"/>
                    <a:pt x="129" y="1085"/>
                  </a:cubicBezTo>
                  <a:cubicBezTo>
                    <a:pt x="167" y="1085"/>
                    <a:pt x="203" y="1059"/>
                    <a:pt x="212" y="1021"/>
                  </a:cubicBezTo>
                  <a:lnTo>
                    <a:pt x="212" y="1015"/>
                  </a:lnTo>
                  <a:cubicBezTo>
                    <a:pt x="259" y="845"/>
                    <a:pt x="312" y="693"/>
                    <a:pt x="394" y="546"/>
                  </a:cubicBezTo>
                  <a:cubicBezTo>
                    <a:pt x="476" y="399"/>
                    <a:pt x="576" y="270"/>
                    <a:pt x="699" y="141"/>
                  </a:cubicBezTo>
                  <a:lnTo>
                    <a:pt x="699" y="135"/>
                  </a:lnTo>
                  <a:cubicBezTo>
                    <a:pt x="716" y="118"/>
                    <a:pt x="728" y="83"/>
                    <a:pt x="716" y="53"/>
                  </a:cubicBezTo>
                  <a:cubicBezTo>
                    <a:pt x="703" y="22"/>
                    <a:pt x="672" y="0"/>
                    <a:pt x="640" y="0"/>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691;p56">
              <a:extLst>
                <a:ext uri="{FF2B5EF4-FFF2-40B4-BE49-F238E27FC236}">
                  <a16:creationId xmlns:a16="http://schemas.microsoft.com/office/drawing/2014/main" id="{2E09776D-CF88-6382-D5C6-C861B7CB9FD1}"/>
                </a:ext>
              </a:extLst>
            </p:cNvPr>
            <p:cNvSpPr/>
            <p:nvPr/>
          </p:nvSpPr>
          <p:spPr>
            <a:xfrm>
              <a:off x="6178500" y="1869175"/>
              <a:ext cx="466325" cy="270400"/>
            </a:xfrm>
            <a:custGeom>
              <a:avLst/>
              <a:gdLst/>
              <a:ahLst/>
              <a:cxnLst/>
              <a:rect l="l" t="t" r="r" b="b"/>
              <a:pathLst>
                <a:path w="18653" h="10816" extrusionOk="0">
                  <a:moveTo>
                    <a:pt x="9049" y="0"/>
                  </a:moveTo>
                  <a:cubicBezTo>
                    <a:pt x="6592" y="0"/>
                    <a:pt x="4384" y="613"/>
                    <a:pt x="3585" y="1157"/>
                  </a:cubicBezTo>
                  <a:cubicBezTo>
                    <a:pt x="1620" y="2507"/>
                    <a:pt x="1" y="5897"/>
                    <a:pt x="171" y="8355"/>
                  </a:cubicBezTo>
                  <a:cubicBezTo>
                    <a:pt x="194" y="8631"/>
                    <a:pt x="229" y="8913"/>
                    <a:pt x="376" y="9147"/>
                  </a:cubicBezTo>
                  <a:cubicBezTo>
                    <a:pt x="499" y="9343"/>
                    <a:pt x="719" y="9494"/>
                    <a:pt x="942" y="9494"/>
                  </a:cubicBezTo>
                  <a:cubicBezTo>
                    <a:pt x="987" y="9494"/>
                    <a:pt x="1031" y="9488"/>
                    <a:pt x="1074" y="9476"/>
                  </a:cubicBezTo>
                  <a:cubicBezTo>
                    <a:pt x="1279" y="9417"/>
                    <a:pt x="1420" y="9241"/>
                    <a:pt x="1543" y="9071"/>
                  </a:cubicBezTo>
                  <a:cubicBezTo>
                    <a:pt x="2359" y="7956"/>
                    <a:pt x="3362" y="6478"/>
                    <a:pt x="3872" y="5199"/>
                  </a:cubicBezTo>
                  <a:cubicBezTo>
                    <a:pt x="4535" y="6032"/>
                    <a:pt x="5380" y="6719"/>
                    <a:pt x="6331" y="7194"/>
                  </a:cubicBezTo>
                  <a:cubicBezTo>
                    <a:pt x="6491" y="7274"/>
                    <a:pt x="6689" y="7338"/>
                    <a:pt x="6866" y="7338"/>
                  </a:cubicBezTo>
                  <a:cubicBezTo>
                    <a:pt x="7025" y="7338"/>
                    <a:pt x="7168" y="7286"/>
                    <a:pt x="7252" y="7147"/>
                  </a:cubicBezTo>
                  <a:cubicBezTo>
                    <a:pt x="7334" y="7012"/>
                    <a:pt x="7316" y="6836"/>
                    <a:pt x="7293" y="6672"/>
                  </a:cubicBezTo>
                  <a:cubicBezTo>
                    <a:pt x="7193" y="5956"/>
                    <a:pt x="7093" y="5240"/>
                    <a:pt x="6993" y="4519"/>
                  </a:cubicBezTo>
                  <a:lnTo>
                    <a:pt x="6993" y="4519"/>
                  </a:lnTo>
                  <a:cubicBezTo>
                    <a:pt x="8284" y="6472"/>
                    <a:pt x="9921" y="8197"/>
                    <a:pt x="11804" y="9587"/>
                  </a:cubicBezTo>
                  <a:cubicBezTo>
                    <a:pt x="12671" y="10228"/>
                    <a:pt x="13690" y="10816"/>
                    <a:pt x="14741" y="10816"/>
                  </a:cubicBezTo>
                  <a:cubicBezTo>
                    <a:pt x="14913" y="10816"/>
                    <a:pt x="15086" y="10800"/>
                    <a:pt x="15259" y="10766"/>
                  </a:cubicBezTo>
                  <a:cubicBezTo>
                    <a:pt x="15517" y="10720"/>
                    <a:pt x="15770" y="10626"/>
                    <a:pt x="15952" y="10444"/>
                  </a:cubicBezTo>
                  <a:cubicBezTo>
                    <a:pt x="16321" y="10074"/>
                    <a:pt x="16280" y="9476"/>
                    <a:pt x="16216" y="8960"/>
                  </a:cubicBezTo>
                  <a:cubicBezTo>
                    <a:pt x="16128" y="8250"/>
                    <a:pt x="16040" y="7540"/>
                    <a:pt x="15952" y="6830"/>
                  </a:cubicBezTo>
                  <a:lnTo>
                    <a:pt x="15952" y="6830"/>
                  </a:lnTo>
                  <a:cubicBezTo>
                    <a:pt x="16350" y="7980"/>
                    <a:pt x="17072" y="9018"/>
                    <a:pt x="18005" y="9793"/>
                  </a:cubicBezTo>
                  <a:cubicBezTo>
                    <a:pt x="18652" y="1963"/>
                    <a:pt x="13450" y="0"/>
                    <a:pt x="9049" y="0"/>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692;p56">
              <a:extLst>
                <a:ext uri="{FF2B5EF4-FFF2-40B4-BE49-F238E27FC236}">
                  <a16:creationId xmlns:a16="http://schemas.microsoft.com/office/drawing/2014/main" id="{03D1C2DC-A559-EB05-CED1-D9973102E0BF}"/>
                </a:ext>
              </a:extLst>
            </p:cNvPr>
            <p:cNvSpPr/>
            <p:nvPr/>
          </p:nvSpPr>
          <p:spPr>
            <a:xfrm>
              <a:off x="5885175" y="2335425"/>
              <a:ext cx="1036350" cy="402475"/>
            </a:xfrm>
            <a:custGeom>
              <a:avLst/>
              <a:gdLst/>
              <a:ahLst/>
              <a:cxnLst/>
              <a:rect l="l" t="t" r="r" b="b"/>
              <a:pathLst>
                <a:path w="41454" h="16099" extrusionOk="0">
                  <a:moveTo>
                    <a:pt x="11423" y="1"/>
                  </a:moveTo>
                  <a:cubicBezTo>
                    <a:pt x="9504" y="124"/>
                    <a:pt x="7915" y="1497"/>
                    <a:pt x="6542" y="2834"/>
                  </a:cubicBezTo>
                  <a:cubicBezTo>
                    <a:pt x="5222" y="4125"/>
                    <a:pt x="3966" y="5480"/>
                    <a:pt x="2781" y="6894"/>
                  </a:cubicBezTo>
                  <a:cubicBezTo>
                    <a:pt x="1954" y="7891"/>
                    <a:pt x="1162" y="8936"/>
                    <a:pt x="669" y="10132"/>
                  </a:cubicBezTo>
                  <a:cubicBezTo>
                    <a:pt x="159" y="11376"/>
                    <a:pt x="1" y="12813"/>
                    <a:pt x="505" y="14057"/>
                  </a:cubicBezTo>
                  <a:cubicBezTo>
                    <a:pt x="711" y="14567"/>
                    <a:pt x="1027" y="15037"/>
                    <a:pt x="1467" y="15359"/>
                  </a:cubicBezTo>
                  <a:cubicBezTo>
                    <a:pt x="2013" y="15758"/>
                    <a:pt x="2705" y="15899"/>
                    <a:pt x="3374" y="15940"/>
                  </a:cubicBezTo>
                  <a:cubicBezTo>
                    <a:pt x="3452" y="15945"/>
                    <a:pt x="3531" y="15947"/>
                    <a:pt x="3613" y="15947"/>
                  </a:cubicBezTo>
                  <a:cubicBezTo>
                    <a:pt x="5835" y="15947"/>
                    <a:pt x="9228" y="14284"/>
                    <a:pt x="11141" y="13271"/>
                  </a:cubicBezTo>
                  <a:lnTo>
                    <a:pt x="11141" y="13271"/>
                  </a:lnTo>
                  <a:cubicBezTo>
                    <a:pt x="11141" y="13271"/>
                    <a:pt x="11141" y="13817"/>
                    <a:pt x="11088" y="16093"/>
                  </a:cubicBezTo>
                  <a:lnTo>
                    <a:pt x="30565" y="16098"/>
                  </a:lnTo>
                  <a:cubicBezTo>
                    <a:pt x="30553" y="15858"/>
                    <a:pt x="30547" y="15629"/>
                    <a:pt x="30542" y="15406"/>
                  </a:cubicBezTo>
                  <a:cubicBezTo>
                    <a:pt x="30506" y="14256"/>
                    <a:pt x="30495" y="13429"/>
                    <a:pt x="30495" y="13429"/>
                  </a:cubicBezTo>
                  <a:lnTo>
                    <a:pt x="30495" y="13429"/>
                  </a:lnTo>
                  <a:cubicBezTo>
                    <a:pt x="32401" y="14433"/>
                    <a:pt x="35610" y="15947"/>
                    <a:pt x="37820" y="15947"/>
                  </a:cubicBezTo>
                  <a:cubicBezTo>
                    <a:pt x="37908" y="15947"/>
                    <a:pt x="37995" y="15945"/>
                    <a:pt x="38080" y="15940"/>
                  </a:cubicBezTo>
                  <a:cubicBezTo>
                    <a:pt x="38755" y="15899"/>
                    <a:pt x="39441" y="15758"/>
                    <a:pt x="39987" y="15359"/>
                  </a:cubicBezTo>
                  <a:cubicBezTo>
                    <a:pt x="40427" y="15037"/>
                    <a:pt x="40743" y="14567"/>
                    <a:pt x="40949" y="14057"/>
                  </a:cubicBezTo>
                  <a:cubicBezTo>
                    <a:pt x="41453" y="12813"/>
                    <a:pt x="41295" y="11376"/>
                    <a:pt x="40784" y="10132"/>
                  </a:cubicBezTo>
                  <a:cubicBezTo>
                    <a:pt x="40292" y="8936"/>
                    <a:pt x="39500" y="7891"/>
                    <a:pt x="38672" y="6894"/>
                  </a:cubicBezTo>
                  <a:cubicBezTo>
                    <a:pt x="37487" y="5480"/>
                    <a:pt x="36232" y="4125"/>
                    <a:pt x="34912" y="2834"/>
                  </a:cubicBezTo>
                  <a:cubicBezTo>
                    <a:pt x="33545" y="1497"/>
                    <a:pt x="31949" y="124"/>
                    <a:pt x="30031" y="1"/>
                  </a:cubicBezTo>
                  <a:close/>
                </a:path>
              </a:pathLst>
            </a:custGeom>
            <a:solidFill>
              <a:srgbClr val="6776B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693;p56">
              <a:extLst>
                <a:ext uri="{FF2B5EF4-FFF2-40B4-BE49-F238E27FC236}">
                  <a16:creationId xmlns:a16="http://schemas.microsoft.com/office/drawing/2014/main" id="{E9DE7257-CDED-4B71-B9DF-5B50ED46638A}"/>
                </a:ext>
              </a:extLst>
            </p:cNvPr>
            <p:cNvSpPr/>
            <p:nvPr/>
          </p:nvSpPr>
          <p:spPr>
            <a:xfrm>
              <a:off x="6100475" y="2263525"/>
              <a:ext cx="607800" cy="147900"/>
            </a:xfrm>
            <a:custGeom>
              <a:avLst/>
              <a:gdLst/>
              <a:ahLst/>
              <a:cxnLst/>
              <a:rect l="l" t="t" r="r" b="b"/>
              <a:pathLst>
                <a:path w="24312" h="5916" extrusionOk="0">
                  <a:moveTo>
                    <a:pt x="285" y="0"/>
                  </a:moveTo>
                  <a:cubicBezTo>
                    <a:pt x="101" y="0"/>
                    <a:pt x="1" y="2"/>
                    <a:pt x="1" y="2"/>
                  </a:cubicBezTo>
                  <a:lnTo>
                    <a:pt x="1" y="1246"/>
                  </a:lnTo>
                  <a:lnTo>
                    <a:pt x="1" y="2601"/>
                  </a:lnTo>
                  <a:lnTo>
                    <a:pt x="12279" y="5916"/>
                  </a:lnTo>
                  <a:lnTo>
                    <a:pt x="24300" y="2431"/>
                  </a:lnTo>
                  <a:lnTo>
                    <a:pt x="24311" y="1246"/>
                  </a:lnTo>
                  <a:lnTo>
                    <a:pt x="24311" y="2"/>
                  </a:lnTo>
                  <a:cubicBezTo>
                    <a:pt x="24311" y="2"/>
                    <a:pt x="24211" y="0"/>
                    <a:pt x="24027" y="0"/>
                  </a:cubicBezTo>
                  <a:cubicBezTo>
                    <a:pt x="22571" y="0"/>
                    <a:pt x="15865" y="148"/>
                    <a:pt x="12156" y="2789"/>
                  </a:cubicBezTo>
                  <a:cubicBezTo>
                    <a:pt x="8452" y="148"/>
                    <a:pt x="1743" y="0"/>
                    <a:pt x="285"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694;p56">
              <a:extLst>
                <a:ext uri="{FF2B5EF4-FFF2-40B4-BE49-F238E27FC236}">
                  <a16:creationId xmlns:a16="http://schemas.microsoft.com/office/drawing/2014/main" id="{2ADE734A-4E8F-347D-76C9-66E52DEF3192}"/>
                </a:ext>
              </a:extLst>
            </p:cNvPr>
            <p:cNvSpPr/>
            <p:nvPr/>
          </p:nvSpPr>
          <p:spPr>
            <a:xfrm>
              <a:off x="6100475" y="2285800"/>
              <a:ext cx="607800" cy="147775"/>
            </a:xfrm>
            <a:custGeom>
              <a:avLst/>
              <a:gdLst/>
              <a:ahLst/>
              <a:cxnLst/>
              <a:rect l="l" t="t" r="r" b="b"/>
              <a:pathLst>
                <a:path w="24312" h="5911" extrusionOk="0">
                  <a:moveTo>
                    <a:pt x="299" y="1"/>
                  </a:moveTo>
                  <a:cubicBezTo>
                    <a:pt x="106" y="1"/>
                    <a:pt x="1" y="3"/>
                    <a:pt x="1" y="3"/>
                  </a:cubicBezTo>
                  <a:lnTo>
                    <a:pt x="1" y="1247"/>
                  </a:lnTo>
                  <a:lnTo>
                    <a:pt x="1" y="2602"/>
                  </a:lnTo>
                  <a:lnTo>
                    <a:pt x="12279" y="5911"/>
                  </a:lnTo>
                  <a:lnTo>
                    <a:pt x="24300" y="2426"/>
                  </a:lnTo>
                  <a:lnTo>
                    <a:pt x="24311" y="1247"/>
                  </a:lnTo>
                  <a:lnTo>
                    <a:pt x="24311" y="3"/>
                  </a:lnTo>
                  <a:cubicBezTo>
                    <a:pt x="24311" y="3"/>
                    <a:pt x="24206" y="1"/>
                    <a:pt x="24013" y="1"/>
                  </a:cubicBezTo>
                  <a:cubicBezTo>
                    <a:pt x="22527" y="1"/>
                    <a:pt x="15853" y="152"/>
                    <a:pt x="12156" y="2790"/>
                  </a:cubicBezTo>
                  <a:cubicBezTo>
                    <a:pt x="8465" y="152"/>
                    <a:pt x="1786" y="1"/>
                    <a:pt x="299" y="1"/>
                  </a:cubicBezTo>
                  <a:close/>
                </a:path>
              </a:pathLst>
            </a:custGeom>
            <a:solidFill>
              <a:srgbClr val="ECECE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695;p56">
              <a:extLst>
                <a:ext uri="{FF2B5EF4-FFF2-40B4-BE49-F238E27FC236}">
                  <a16:creationId xmlns:a16="http://schemas.microsoft.com/office/drawing/2014/main" id="{9B0E26D4-2336-3FF6-E6E0-A862B9750B98}"/>
                </a:ext>
              </a:extLst>
            </p:cNvPr>
            <p:cNvSpPr/>
            <p:nvPr/>
          </p:nvSpPr>
          <p:spPr>
            <a:xfrm>
              <a:off x="6054575" y="2285725"/>
              <a:ext cx="699750" cy="372400"/>
            </a:xfrm>
            <a:custGeom>
              <a:avLst/>
              <a:gdLst/>
              <a:ahLst/>
              <a:cxnLst/>
              <a:rect l="l" t="t" r="r" b="b"/>
              <a:pathLst>
                <a:path w="27990" h="14896" extrusionOk="0">
                  <a:moveTo>
                    <a:pt x="0" y="0"/>
                  </a:moveTo>
                  <a:lnTo>
                    <a:pt x="4811" y="14895"/>
                  </a:lnTo>
                  <a:lnTo>
                    <a:pt x="23179" y="14895"/>
                  </a:lnTo>
                  <a:lnTo>
                    <a:pt x="27989" y="0"/>
                  </a:lnTo>
                  <a:lnTo>
                    <a:pt x="15453" y="2441"/>
                  </a:lnTo>
                  <a:lnTo>
                    <a:pt x="12531" y="2441"/>
                  </a:lnTo>
                  <a:lnTo>
                    <a:pt x="0" y="0"/>
                  </a:lnTo>
                  <a:close/>
                </a:path>
              </a:pathLst>
            </a:custGeom>
            <a:solidFill>
              <a:srgbClr val="F9DB0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696;p56">
              <a:extLst>
                <a:ext uri="{FF2B5EF4-FFF2-40B4-BE49-F238E27FC236}">
                  <a16:creationId xmlns:a16="http://schemas.microsoft.com/office/drawing/2014/main" id="{ECA08A19-04F6-998E-EA92-B0C49ABF253B}"/>
                </a:ext>
              </a:extLst>
            </p:cNvPr>
            <p:cNvSpPr/>
            <p:nvPr/>
          </p:nvSpPr>
          <p:spPr>
            <a:xfrm>
              <a:off x="6429725" y="2346725"/>
              <a:ext cx="11175" cy="311400"/>
            </a:xfrm>
            <a:custGeom>
              <a:avLst/>
              <a:gdLst/>
              <a:ahLst/>
              <a:cxnLst/>
              <a:rect l="l" t="t" r="r" b="b"/>
              <a:pathLst>
                <a:path w="447" h="12456" fill="none" extrusionOk="0">
                  <a:moveTo>
                    <a:pt x="447" y="1"/>
                  </a:moveTo>
                  <a:lnTo>
                    <a:pt x="1" y="12455"/>
                  </a:lnTo>
                </a:path>
              </a:pathLst>
            </a:custGeom>
            <a:noFill/>
            <a:ln w="4100" cap="flat" cmpd="sng">
              <a:solidFill>
                <a:srgbClr val="3C3C3B"/>
              </a:solidFill>
              <a:prstDash val="solid"/>
              <a:miter lim="5866"/>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697;p56">
              <a:extLst>
                <a:ext uri="{FF2B5EF4-FFF2-40B4-BE49-F238E27FC236}">
                  <a16:creationId xmlns:a16="http://schemas.microsoft.com/office/drawing/2014/main" id="{4AFC5BDB-06C1-77BB-CF6B-ECF3A090A6F7}"/>
                </a:ext>
              </a:extLst>
            </p:cNvPr>
            <p:cNvSpPr/>
            <p:nvPr/>
          </p:nvSpPr>
          <p:spPr>
            <a:xfrm>
              <a:off x="6367850" y="2346725"/>
              <a:ext cx="11175" cy="311400"/>
            </a:xfrm>
            <a:custGeom>
              <a:avLst/>
              <a:gdLst/>
              <a:ahLst/>
              <a:cxnLst/>
              <a:rect l="l" t="t" r="r" b="b"/>
              <a:pathLst>
                <a:path w="447" h="12456" fill="none" extrusionOk="0">
                  <a:moveTo>
                    <a:pt x="0" y="1"/>
                  </a:moveTo>
                  <a:lnTo>
                    <a:pt x="446" y="12455"/>
                  </a:lnTo>
                </a:path>
              </a:pathLst>
            </a:custGeom>
            <a:noFill/>
            <a:ln w="4100" cap="flat" cmpd="sng">
              <a:solidFill>
                <a:srgbClr val="3C3C3B"/>
              </a:solidFill>
              <a:prstDash val="solid"/>
              <a:miter lim="5866"/>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698;p56">
              <a:extLst>
                <a:ext uri="{FF2B5EF4-FFF2-40B4-BE49-F238E27FC236}">
                  <a16:creationId xmlns:a16="http://schemas.microsoft.com/office/drawing/2014/main" id="{8A0D0AFD-86D5-74B1-4085-A61E18C13647}"/>
                </a:ext>
              </a:extLst>
            </p:cNvPr>
            <p:cNvSpPr/>
            <p:nvPr/>
          </p:nvSpPr>
          <p:spPr>
            <a:xfrm>
              <a:off x="6577350" y="2534725"/>
              <a:ext cx="109950" cy="121275"/>
            </a:xfrm>
            <a:custGeom>
              <a:avLst/>
              <a:gdLst/>
              <a:ahLst/>
              <a:cxnLst/>
              <a:rect l="l" t="t" r="r" b="b"/>
              <a:pathLst>
                <a:path w="4398" h="4851" extrusionOk="0">
                  <a:moveTo>
                    <a:pt x="2481" y="0"/>
                  </a:moveTo>
                  <a:cubicBezTo>
                    <a:pt x="2449" y="0"/>
                    <a:pt x="2417" y="3"/>
                    <a:pt x="2385" y="7"/>
                  </a:cubicBezTo>
                  <a:cubicBezTo>
                    <a:pt x="2016" y="142"/>
                    <a:pt x="2403" y="582"/>
                    <a:pt x="2162" y="606"/>
                  </a:cubicBezTo>
                  <a:cubicBezTo>
                    <a:pt x="2156" y="606"/>
                    <a:pt x="2150" y="606"/>
                    <a:pt x="2144" y="606"/>
                  </a:cubicBezTo>
                  <a:cubicBezTo>
                    <a:pt x="2080" y="606"/>
                    <a:pt x="2016" y="580"/>
                    <a:pt x="1963" y="553"/>
                  </a:cubicBezTo>
                  <a:cubicBezTo>
                    <a:pt x="1722" y="430"/>
                    <a:pt x="1517" y="242"/>
                    <a:pt x="1259" y="172"/>
                  </a:cubicBezTo>
                  <a:cubicBezTo>
                    <a:pt x="1208" y="158"/>
                    <a:pt x="1154" y="151"/>
                    <a:pt x="1099" y="151"/>
                  </a:cubicBezTo>
                  <a:cubicBezTo>
                    <a:pt x="876" y="151"/>
                    <a:pt x="647" y="265"/>
                    <a:pt x="614" y="477"/>
                  </a:cubicBezTo>
                  <a:cubicBezTo>
                    <a:pt x="578" y="717"/>
                    <a:pt x="807" y="911"/>
                    <a:pt x="1012" y="1052"/>
                  </a:cubicBezTo>
                  <a:cubicBezTo>
                    <a:pt x="898" y="998"/>
                    <a:pt x="763" y="965"/>
                    <a:pt x="635" y="965"/>
                  </a:cubicBezTo>
                  <a:cubicBezTo>
                    <a:pt x="468" y="965"/>
                    <a:pt x="312" y="1022"/>
                    <a:pt x="232" y="1169"/>
                  </a:cubicBezTo>
                  <a:cubicBezTo>
                    <a:pt x="138" y="1327"/>
                    <a:pt x="191" y="1544"/>
                    <a:pt x="308" y="1691"/>
                  </a:cubicBezTo>
                  <a:cubicBezTo>
                    <a:pt x="348" y="1738"/>
                    <a:pt x="392" y="1780"/>
                    <a:pt x="439" y="1819"/>
                  </a:cubicBezTo>
                  <a:lnTo>
                    <a:pt x="439" y="1819"/>
                  </a:lnTo>
                  <a:cubicBezTo>
                    <a:pt x="429" y="1818"/>
                    <a:pt x="419" y="1818"/>
                    <a:pt x="409" y="1818"/>
                  </a:cubicBezTo>
                  <a:cubicBezTo>
                    <a:pt x="395" y="1818"/>
                    <a:pt x="381" y="1818"/>
                    <a:pt x="367" y="1820"/>
                  </a:cubicBezTo>
                  <a:cubicBezTo>
                    <a:pt x="215" y="1843"/>
                    <a:pt x="86" y="1967"/>
                    <a:pt x="56" y="2119"/>
                  </a:cubicBezTo>
                  <a:cubicBezTo>
                    <a:pt x="0" y="2408"/>
                    <a:pt x="265" y="2623"/>
                    <a:pt x="534" y="2763"/>
                  </a:cubicBezTo>
                  <a:lnTo>
                    <a:pt x="534" y="2763"/>
                  </a:lnTo>
                  <a:cubicBezTo>
                    <a:pt x="515" y="2759"/>
                    <a:pt x="496" y="2757"/>
                    <a:pt x="476" y="2757"/>
                  </a:cubicBezTo>
                  <a:cubicBezTo>
                    <a:pt x="257" y="2757"/>
                    <a:pt x="20" y="2984"/>
                    <a:pt x="15" y="3228"/>
                  </a:cubicBezTo>
                  <a:cubicBezTo>
                    <a:pt x="9" y="3545"/>
                    <a:pt x="250" y="3809"/>
                    <a:pt x="496" y="4002"/>
                  </a:cubicBezTo>
                  <a:cubicBezTo>
                    <a:pt x="989" y="4395"/>
                    <a:pt x="1581" y="4654"/>
                    <a:pt x="2197" y="4783"/>
                  </a:cubicBezTo>
                  <a:cubicBezTo>
                    <a:pt x="2393" y="4822"/>
                    <a:pt x="2595" y="4850"/>
                    <a:pt x="2796" y="4850"/>
                  </a:cubicBezTo>
                  <a:cubicBezTo>
                    <a:pt x="2985" y="4850"/>
                    <a:pt x="3173" y="4825"/>
                    <a:pt x="3353" y="4759"/>
                  </a:cubicBezTo>
                  <a:cubicBezTo>
                    <a:pt x="4022" y="4519"/>
                    <a:pt x="4397" y="3756"/>
                    <a:pt x="4380" y="3046"/>
                  </a:cubicBezTo>
                  <a:cubicBezTo>
                    <a:pt x="4356" y="2172"/>
                    <a:pt x="3752" y="958"/>
                    <a:pt x="3154" y="324"/>
                  </a:cubicBezTo>
                  <a:cubicBezTo>
                    <a:pt x="2977" y="137"/>
                    <a:pt x="2731" y="0"/>
                    <a:pt x="2481" y="0"/>
                  </a:cubicBezTo>
                  <a:close/>
                </a:path>
              </a:pathLst>
            </a:custGeom>
            <a:solidFill>
              <a:srgbClr val="F9C29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699;p56">
              <a:extLst>
                <a:ext uri="{FF2B5EF4-FFF2-40B4-BE49-F238E27FC236}">
                  <a16:creationId xmlns:a16="http://schemas.microsoft.com/office/drawing/2014/main" id="{5FCBA9E8-0BCC-BF49-33CB-7D7D78EDAF5A}"/>
                </a:ext>
              </a:extLst>
            </p:cNvPr>
            <p:cNvSpPr/>
            <p:nvPr/>
          </p:nvSpPr>
          <p:spPr>
            <a:xfrm>
              <a:off x="6121900" y="2537400"/>
              <a:ext cx="105100" cy="115900"/>
            </a:xfrm>
            <a:custGeom>
              <a:avLst/>
              <a:gdLst/>
              <a:ahLst/>
              <a:cxnLst/>
              <a:rect l="l" t="t" r="r" b="b"/>
              <a:pathLst>
                <a:path w="4204" h="4636" extrusionOk="0">
                  <a:moveTo>
                    <a:pt x="1840" y="0"/>
                  </a:moveTo>
                  <a:cubicBezTo>
                    <a:pt x="1598" y="0"/>
                    <a:pt x="1359" y="132"/>
                    <a:pt x="1191" y="311"/>
                  </a:cubicBezTo>
                  <a:cubicBezTo>
                    <a:pt x="616" y="915"/>
                    <a:pt x="41" y="2077"/>
                    <a:pt x="18" y="2910"/>
                  </a:cubicBezTo>
                  <a:cubicBezTo>
                    <a:pt x="0" y="3590"/>
                    <a:pt x="364" y="4312"/>
                    <a:pt x="1003" y="4547"/>
                  </a:cubicBezTo>
                  <a:cubicBezTo>
                    <a:pt x="1174" y="4610"/>
                    <a:pt x="1354" y="4635"/>
                    <a:pt x="1537" y="4635"/>
                  </a:cubicBezTo>
                  <a:cubicBezTo>
                    <a:pt x="1725" y="4635"/>
                    <a:pt x="1916" y="4609"/>
                    <a:pt x="2100" y="4570"/>
                  </a:cubicBezTo>
                  <a:cubicBezTo>
                    <a:pt x="2687" y="4441"/>
                    <a:pt x="3256" y="4195"/>
                    <a:pt x="3725" y="3825"/>
                  </a:cubicBezTo>
                  <a:cubicBezTo>
                    <a:pt x="3960" y="3637"/>
                    <a:pt x="4189" y="3385"/>
                    <a:pt x="4183" y="3086"/>
                  </a:cubicBezTo>
                  <a:cubicBezTo>
                    <a:pt x="4178" y="2851"/>
                    <a:pt x="3954" y="2637"/>
                    <a:pt x="3745" y="2637"/>
                  </a:cubicBezTo>
                  <a:cubicBezTo>
                    <a:pt x="3724" y="2637"/>
                    <a:pt x="3704" y="2639"/>
                    <a:pt x="3684" y="2643"/>
                  </a:cubicBezTo>
                  <a:lnTo>
                    <a:pt x="3684" y="2643"/>
                  </a:lnTo>
                  <a:cubicBezTo>
                    <a:pt x="3945" y="2508"/>
                    <a:pt x="4204" y="2300"/>
                    <a:pt x="4148" y="2030"/>
                  </a:cubicBezTo>
                  <a:cubicBezTo>
                    <a:pt x="4118" y="1883"/>
                    <a:pt x="3995" y="1766"/>
                    <a:pt x="3849" y="1742"/>
                  </a:cubicBezTo>
                  <a:cubicBezTo>
                    <a:pt x="3832" y="1740"/>
                    <a:pt x="3815" y="1738"/>
                    <a:pt x="3798" y="1738"/>
                  </a:cubicBezTo>
                  <a:cubicBezTo>
                    <a:pt x="3792" y="1738"/>
                    <a:pt x="3787" y="1738"/>
                    <a:pt x="3781" y="1739"/>
                  </a:cubicBezTo>
                  <a:lnTo>
                    <a:pt x="3781" y="1739"/>
                  </a:lnTo>
                  <a:cubicBezTo>
                    <a:pt x="3827" y="1702"/>
                    <a:pt x="3870" y="1660"/>
                    <a:pt x="3907" y="1613"/>
                  </a:cubicBezTo>
                  <a:cubicBezTo>
                    <a:pt x="4019" y="1472"/>
                    <a:pt x="4066" y="1273"/>
                    <a:pt x="3983" y="1115"/>
                  </a:cubicBezTo>
                  <a:cubicBezTo>
                    <a:pt x="3906" y="977"/>
                    <a:pt x="3754" y="922"/>
                    <a:pt x="3591" y="922"/>
                  </a:cubicBezTo>
                  <a:cubicBezTo>
                    <a:pt x="3469" y="922"/>
                    <a:pt x="3341" y="953"/>
                    <a:pt x="3233" y="1003"/>
                  </a:cubicBezTo>
                  <a:cubicBezTo>
                    <a:pt x="3426" y="874"/>
                    <a:pt x="3649" y="692"/>
                    <a:pt x="3614" y="458"/>
                  </a:cubicBezTo>
                  <a:cubicBezTo>
                    <a:pt x="3581" y="254"/>
                    <a:pt x="3364" y="146"/>
                    <a:pt x="3152" y="146"/>
                  </a:cubicBezTo>
                  <a:cubicBezTo>
                    <a:pt x="3101" y="146"/>
                    <a:pt x="3051" y="152"/>
                    <a:pt x="3004" y="164"/>
                  </a:cubicBezTo>
                  <a:cubicBezTo>
                    <a:pt x="2757" y="235"/>
                    <a:pt x="2558" y="417"/>
                    <a:pt x="2329" y="528"/>
                  </a:cubicBezTo>
                  <a:cubicBezTo>
                    <a:pt x="2276" y="555"/>
                    <a:pt x="2212" y="582"/>
                    <a:pt x="2153" y="582"/>
                  </a:cubicBezTo>
                  <a:cubicBezTo>
                    <a:pt x="2147" y="582"/>
                    <a:pt x="2141" y="581"/>
                    <a:pt x="2136" y="581"/>
                  </a:cubicBezTo>
                  <a:cubicBezTo>
                    <a:pt x="1907" y="557"/>
                    <a:pt x="2212" y="53"/>
                    <a:pt x="1924" y="6"/>
                  </a:cubicBezTo>
                  <a:cubicBezTo>
                    <a:pt x="1896" y="2"/>
                    <a:pt x="1868" y="0"/>
                    <a:pt x="1840" y="0"/>
                  </a:cubicBezTo>
                  <a:close/>
                </a:path>
              </a:pathLst>
            </a:custGeom>
            <a:solidFill>
              <a:srgbClr val="F9C29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700;p56">
              <a:extLst>
                <a:ext uri="{FF2B5EF4-FFF2-40B4-BE49-F238E27FC236}">
                  <a16:creationId xmlns:a16="http://schemas.microsoft.com/office/drawing/2014/main" id="{37F6690E-EED0-DD66-E666-18A75E17E3D6}"/>
                </a:ext>
              </a:extLst>
            </p:cNvPr>
            <p:cNvSpPr/>
            <p:nvPr/>
          </p:nvSpPr>
          <p:spPr>
            <a:xfrm>
              <a:off x="6647525" y="2557325"/>
              <a:ext cx="103575" cy="131600"/>
            </a:xfrm>
            <a:custGeom>
              <a:avLst/>
              <a:gdLst/>
              <a:ahLst/>
              <a:cxnLst/>
              <a:rect l="l" t="t" r="r" b="b"/>
              <a:pathLst>
                <a:path w="4143" h="5264" extrusionOk="0">
                  <a:moveTo>
                    <a:pt x="1133" y="1"/>
                  </a:moveTo>
                  <a:cubicBezTo>
                    <a:pt x="916" y="1245"/>
                    <a:pt x="511" y="3398"/>
                    <a:pt x="1" y="4553"/>
                  </a:cubicBezTo>
                  <a:cubicBezTo>
                    <a:pt x="423" y="4794"/>
                    <a:pt x="857" y="5028"/>
                    <a:pt x="1297" y="5263"/>
                  </a:cubicBezTo>
                  <a:lnTo>
                    <a:pt x="4142" y="499"/>
                  </a:lnTo>
                  <a:lnTo>
                    <a:pt x="4142" y="499"/>
                  </a:lnTo>
                  <a:cubicBezTo>
                    <a:pt x="4086" y="503"/>
                    <a:pt x="4029" y="505"/>
                    <a:pt x="3971" y="505"/>
                  </a:cubicBezTo>
                  <a:cubicBezTo>
                    <a:pt x="3056" y="505"/>
                    <a:pt x="2027" y="89"/>
                    <a:pt x="1133" y="1"/>
                  </a:cubicBezTo>
                  <a:close/>
                </a:path>
              </a:pathLst>
            </a:custGeom>
            <a:solidFill>
              <a:srgbClr val="6776B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701;p56">
              <a:extLst>
                <a:ext uri="{FF2B5EF4-FFF2-40B4-BE49-F238E27FC236}">
                  <a16:creationId xmlns:a16="http://schemas.microsoft.com/office/drawing/2014/main" id="{0450E0CD-0638-92F0-0594-98F0F8A08395}"/>
                </a:ext>
              </a:extLst>
            </p:cNvPr>
            <p:cNvSpPr/>
            <p:nvPr/>
          </p:nvSpPr>
          <p:spPr>
            <a:xfrm>
              <a:off x="6645475" y="2554700"/>
              <a:ext cx="105625" cy="134225"/>
            </a:xfrm>
            <a:custGeom>
              <a:avLst/>
              <a:gdLst/>
              <a:ahLst/>
              <a:cxnLst/>
              <a:rect l="l" t="t" r="r" b="b"/>
              <a:pathLst>
                <a:path w="4225" h="5369" extrusionOk="0">
                  <a:moveTo>
                    <a:pt x="1133" y="0"/>
                  </a:moveTo>
                  <a:lnTo>
                    <a:pt x="1115" y="88"/>
                  </a:lnTo>
                  <a:lnTo>
                    <a:pt x="898" y="1238"/>
                  </a:lnTo>
                  <a:cubicBezTo>
                    <a:pt x="816" y="1625"/>
                    <a:pt x="740" y="2007"/>
                    <a:pt x="658" y="2388"/>
                  </a:cubicBezTo>
                  <a:cubicBezTo>
                    <a:pt x="570" y="2769"/>
                    <a:pt x="482" y="3151"/>
                    <a:pt x="376" y="3526"/>
                  </a:cubicBezTo>
                  <a:cubicBezTo>
                    <a:pt x="276" y="3901"/>
                    <a:pt x="165" y="4271"/>
                    <a:pt x="24" y="4635"/>
                  </a:cubicBezTo>
                  <a:lnTo>
                    <a:pt x="0" y="4688"/>
                  </a:lnTo>
                  <a:lnTo>
                    <a:pt x="47" y="4711"/>
                  </a:lnTo>
                  <a:cubicBezTo>
                    <a:pt x="270" y="4828"/>
                    <a:pt x="493" y="4934"/>
                    <a:pt x="710" y="5045"/>
                  </a:cubicBezTo>
                  <a:cubicBezTo>
                    <a:pt x="933" y="5151"/>
                    <a:pt x="1156" y="5262"/>
                    <a:pt x="1379" y="5368"/>
                  </a:cubicBezTo>
                  <a:cubicBezTo>
                    <a:pt x="1168" y="5233"/>
                    <a:pt x="957" y="5110"/>
                    <a:pt x="746" y="4981"/>
                  </a:cubicBezTo>
                  <a:cubicBezTo>
                    <a:pt x="550" y="4861"/>
                    <a:pt x="354" y="4747"/>
                    <a:pt x="158" y="4633"/>
                  </a:cubicBezTo>
                  <a:lnTo>
                    <a:pt x="158" y="4633"/>
                  </a:lnTo>
                  <a:cubicBezTo>
                    <a:pt x="317" y="4290"/>
                    <a:pt x="440" y="3931"/>
                    <a:pt x="552" y="3573"/>
                  </a:cubicBezTo>
                  <a:cubicBezTo>
                    <a:pt x="669" y="3197"/>
                    <a:pt x="769" y="2816"/>
                    <a:pt x="863" y="2435"/>
                  </a:cubicBezTo>
                  <a:cubicBezTo>
                    <a:pt x="951" y="2054"/>
                    <a:pt x="1033" y="1666"/>
                    <a:pt x="1103" y="1279"/>
                  </a:cubicBezTo>
                  <a:cubicBezTo>
                    <a:pt x="1174" y="926"/>
                    <a:pt x="1240" y="568"/>
                    <a:pt x="1295" y="209"/>
                  </a:cubicBezTo>
                  <a:lnTo>
                    <a:pt x="1295" y="209"/>
                  </a:lnTo>
                  <a:cubicBezTo>
                    <a:pt x="1763" y="262"/>
                    <a:pt x="2226" y="376"/>
                    <a:pt x="2699" y="475"/>
                  </a:cubicBezTo>
                  <a:cubicBezTo>
                    <a:pt x="2945" y="522"/>
                    <a:pt x="3198" y="569"/>
                    <a:pt x="3456" y="599"/>
                  </a:cubicBezTo>
                  <a:cubicBezTo>
                    <a:pt x="3605" y="612"/>
                    <a:pt x="3755" y="622"/>
                    <a:pt x="3904" y="622"/>
                  </a:cubicBezTo>
                  <a:cubicBezTo>
                    <a:pt x="4011" y="622"/>
                    <a:pt x="4118" y="617"/>
                    <a:pt x="4224" y="604"/>
                  </a:cubicBezTo>
                  <a:cubicBezTo>
                    <a:pt x="3714" y="604"/>
                    <a:pt x="3215" y="475"/>
                    <a:pt x="2728" y="346"/>
                  </a:cubicBezTo>
                  <a:cubicBezTo>
                    <a:pt x="2482" y="282"/>
                    <a:pt x="2236" y="211"/>
                    <a:pt x="1983" y="153"/>
                  </a:cubicBezTo>
                  <a:cubicBezTo>
                    <a:pt x="1737" y="88"/>
                    <a:pt x="1479" y="35"/>
                    <a:pt x="1221" y="6"/>
                  </a:cubicBezTo>
                  <a:lnTo>
                    <a:pt x="1133" y="0"/>
                  </a:ln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702;p56">
              <a:extLst>
                <a:ext uri="{FF2B5EF4-FFF2-40B4-BE49-F238E27FC236}">
                  <a16:creationId xmlns:a16="http://schemas.microsoft.com/office/drawing/2014/main" id="{D4E080C4-26CD-4BCD-3FA2-1CCFEF267FAA}"/>
                </a:ext>
              </a:extLst>
            </p:cNvPr>
            <p:cNvSpPr/>
            <p:nvPr/>
          </p:nvSpPr>
          <p:spPr>
            <a:xfrm>
              <a:off x="6060150" y="2553375"/>
              <a:ext cx="103575" cy="131575"/>
            </a:xfrm>
            <a:custGeom>
              <a:avLst/>
              <a:gdLst/>
              <a:ahLst/>
              <a:cxnLst/>
              <a:rect l="l" t="t" r="r" b="b"/>
              <a:pathLst>
                <a:path w="4143" h="5263" extrusionOk="0">
                  <a:moveTo>
                    <a:pt x="3010" y="0"/>
                  </a:moveTo>
                  <a:cubicBezTo>
                    <a:pt x="2116" y="89"/>
                    <a:pt x="1081" y="504"/>
                    <a:pt x="171" y="504"/>
                  </a:cubicBezTo>
                  <a:cubicBezTo>
                    <a:pt x="113" y="504"/>
                    <a:pt x="57" y="503"/>
                    <a:pt x="0" y="499"/>
                  </a:cubicBezTo>
                  <a:lnTo>
                    <a:pt x="0" y="499"/>
                  </a:lnTo>
                  <a:lnTo>
                    <a:pt x="2846" y="5263"/>
                  </a:lnTo>
                  <a:cubicBezTo>
                    <a:pt x="3280" y="5034"/>
                    <a:pt x="3714" y="4793"/>
                    <a:pt x="4142" y="4553"/>
                  </a:cubicBezTo>
                  <a:cubicBezTo>
                    <a:pt x="3632" y="3397"/>
                    <a:pt x="3227" y="1244"/>
                    <a:pt x="3010" y="0"/>
                  </a:cubicBezTo>
                  <a:close/>
                </a:path>
              </a:pathLst>
            </a:custGeom>
            <a:solidFill>
              <a:srgbClr val="6776B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703;p56">
              <a:extLst>
                <a:ext uri="{FF2B5EF4-FFF2-40B4-BE49-F238E27FC236}">
                  <a16:creationId xmlns:a16="http://schemas.microsoft.com/office/drawing/2014/main" id="{4D513C71-EE72-F172-32F2-FFA2B24472BE}"/>
                </a:ext>
              </a:extLst>
            </p:cNvPr>
            <p:cNvSpPr/>
            <p:nvPr/>
          </p:nvSpPr>
          <p:spPr>
            <a:xfrm>
              <a:off x="6060150" y="2550725"/>
              <a:ext cx="105625" cy="134225"/>
            </a:xfrm>
            <a:custGeom>
              <a:avLst/>
              <a:gdLst/>
              <a:ahLst/>
              <a:cxnLst/>
              <a:rect l="l" t="t" r="r" b="b"/>
              <a:pathLst>
                <a:path w="4225" h="5369" extrusionOk="0">
                  <a:moveTo>
                    <a:pt x="3086" y="1"/>
                  </a:moveTo>
                  <a:lnTo>
                    <a:pt x="2998" y="13"/>
                  </a:lnTo>
                  <a:cubicBezTo>
                    <a:pt x="2740" y="42"/>
                    <a:pt x="2488" y="95"/>
                    <a:pt x="2235" y="153"/>
                  </a:cubicBezTo>
                  <a:cubicBezTo>
                    <a:pt x="1989" y="218"/>
                    <a:pt x="1743" y="282"/>
                    <a:pt x="1496" y="347"/>
                  </a:cubicBezTo>
                  <a:cubicBezTo>
                    <a:pt x="1004" y="476"/>
                    <a:pt x="511" y="605"/>
                    <a:pt x="0" y="605"/>
                  </a:cubicBezTo>
                  <a:cubicBezTo>
                    <a:pt x="110" y="620"/>
                    <a:pt x="220" y="627"/>
                    <a:pt x="331" y="627"/>
                  </a:cubicBezTo>
                  <a:cubicBezTo>
                    <a:pt x="477" y="627"/>
                    <a:pt x="623" y="616"/>
                    <a:pt x="769" y="599"/>
                  </a:cubicBezTo>
                  <a:cubicBezTo>
                    <a:pt x="1021" y="570"/>
                    <a:pt x="1273" y="529"/>
                    <a:pt x="1526" y="476"/>
                  </a:cubicBezTo>
                  <a:cubicBezTo>
                    <a:pt x="1999" y="382"/>
                    <a:pt x="2462" y="263"/>
                    <a:pt x="2929" y="210"/>
                  </a:cubicBezTo>
                  <a:lnTo>
                    <a:pt x="2929" y="210"/>
                  </a:lnTo>
                  <a:cubicBezTo>
                    <a:pt x="2985" y="568"/>
                    <a:pt x="3050" y="927"/>
                    <a:pt x="3115" y="1286"/>
                  </a:cubicBezTo>
                  <a:cubicBezTo>
                    <a:pt x="3192" y="1667"/>
                    <a:pt x="3274" y="2054"/>
                    <a:pt x="3362" y="2435"/>
                  </a:cubicBezTo>
                  <a:cubicBezTo>
                    <a:pt x="3450" y="2817"/>
                    <a:pt x="3555" y="3198"/>
                    <a:pt x="3667" y="3579"/>
                  </a:cubicBezTo>
                  <a:cubicBezTo>
                    <a:pt x="3779" y="3937"/>
                    <a:pt x="3901" y="4294"/>
                    <a:pt x="4059" y="4637"/>
                  </a:cubicBezTo>
                  <a:lnTo>
                    <a:pt x="4059" y="4637"/>
                  </a:lnTo>
                  <a:cubicBezTo>
                    <a:pt x="3861" y="4750"/>
                    <a:pt x="3667" y="4868"/>
                    <a:pt x="3473" y="4981"/>
                  </a:cubicBezTo>
                  <a:cubicBezTo>
                    <a:pt x="3262" y="5111"/>
                    <a:pt x="3051" y="5240"/>
                    <a:pt x="2846" y="5369"/>
                  </a:cubicBezTo>
                  <a:cubicBezTo>
                    <a:pt x="3069" y="5263"/>
                    <a:pt x="3286" y="5157"/>
                    <a:pt x="3509" y="5046"/>
                  </a:cubicBezTo>
                  <a:cubicBezTo>
                    <a:pt x="3731" y="4935"/>
                    <a:pt x="3954" y="4829"/>
                    <a:pt x="4171" y="4717"/>
                  </a:cubicBezTo>
                  <a:lnTo>
                    <a:pt x="4224" y="4688"/>
                  </a:lnTo>
                  <a:lnTo>
                    <a:pt x="4201" y="4635"/>
                  </a:lnTo>
                  <a:cubicBezTo>
                    <a:pt x="4060" y="4277"/>
                    <a:pt x="3943" y="3902"/>
                    <a:pt x="3843" y="3527"/>
                  </a:cubicBezTo>
                  <a:cubicBezTo>
                    <a:pt x="3737" y="3151"/>
                    <a:pt x="3655" y="2770"/>
                    <a:pt x="3567" y="2388"/>
                  </a:cubicBezTo>
                  <a:cubicBezTo>
                    <a:pt x="3479" y="2007"/>
                    <a:pt x="3403" y="1626"/>
                    <a:pt x="3327" y="1245"/>
                  </a:cubicBezTo>
                  <a:lnTo>
                    <a:pt x="3104" y="89"/>
                  </a:lnTo>
                  <a:lnTo>
                    <a:pt x="3086" y="1"/>
                  </a:ln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83295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1000"/>
                                        <p:tgtEl>
                                          <p:spTgt spid="30"/>
                                        </p:tgtEl>
                                      </p:cBhvr>
                                    </p:animEffect>
                                    <p:anim calcmode="lin" valueType="num">
                                      <p:cBhvr>
                                        <p:cTn id="31" dur="1000" fill="hold"/>
                                        <p:tgtEl>
                                          <p:spTgt spid="30"/>
                                        </p:tgtEl>
                                        <p:attrNameLst>
                                          <p:attrName>ppt_x</p:attrName>
                                        </p:attrNameLst>
                                      </p:cBhvr>
                                      <p:tavLst>
                                        <p:tav tm="0">
                                          <p:val>
                                            <p:strVal val="#ppt_x"/>
                                          </p:val>
                                        </p:tav>
                                        <p:tav tm="100000">
                                          <p:val>
                                            <p:strVal val="#ppt_x"/>
                                          </p:val>
                                        </p:tav>
                                      </p:tavLst>
                                    </p:anim>
                                    <p:anim calcmode="lin" valueType="num">
                                      <p:cBhvr>
                                        <p:cTn id="3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barn(inVertical)">
                                      <p:cBhvr>
                                        <p:cTn id="52" dur="500"/>
                                        <p:tgtEl>
                                          <p:spTgt spid="27"/>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barn(inVertical)">
                                      <p:cBhvr>
                                        <p:cTn id="55" dur="5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barn(inVertical)">
                                      <p:cBhvr>
                                        <p:cTn id="60" dur="500"/>
                                        <p:tgtEl>
                                          <p:spTgt spid="21"/>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barn(inVertical)">
                                      <p:cBhvr>
                                        <p:cTn id="63" dur="500"/>
                                        <p:tgtEl>
                                          <p:spTgt spid="22"/>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barn(inVertical)">
                                      <p:cBhvr>
                                        <p:cTn id="66" dur="500"/>
                                        <p:tgtEl>
                                          <p:spTgt spid="23"/>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barn(inVertical)">
                                      <p:cBhvr>
                                        <p:cTn id="69" dur="500"/>
                                        <p:tgtEl>
                                          <p:spTgt spid="24"/>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barn(inVertical)">
                                      <p:cBhvr>
                                        <p:cTn id="72" dur="500"/>
                                        <p:tgtEl>
                                          <p:spTgt spid="25"/>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barn(inVertical)">
                                      <p:cBhvr>
                                        <p:cTn id="75" dur="500"/>
                                        <p:tgtEl>
                                          <p:spTgt spid="28"/>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barn(inVertical)">
                                      <p:cBhvr>
                                        <p:cTn id="78" dur="500"/>
                                        <p:tgtEl>
                                          <p:spTgt spid="32"/>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barn(inVertical)">
                                      <p:cBhvr>
                                        <p:cTn id="83" dur="500"/>
                                        <p:tgtEl>
                                          <p:spTgt spid="16"/>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barn(inVertical)">
                                      <p:cBhvr>
                                        <p:cTn id="86" dur="500"/>
                                        <p:tgtEl>
                                          <p:spTgt spid="17"/>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18"/>
                                        </p:tgtEl>
                                        <p:attrNameLst>
                                          <p:attrName>style.visibility</p:attrName>
                                        </p:attrNameLst>
                                      </p:cBhvr>
                                      <p:to>
                                        <p:strVal val="visible"/>
                                      </p:to>
                                    </p:set>
                                    <p:animEffect transition="in" filter="barn(inVertical)">
                                      <p:cBhvr>
                                        <p:cTn id="89" dur="500"/>
                                        <p:tgtEl>
                                          <p:spTgt spid="18"/>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barn(inVertical)">
                                      <p:cBhvr>
                                        <p:cTn id="92" dur="500"/>
                                        <p:tgtEl>
                                          <p:spTgt spid="19"/>
                                        </p:tgtEl>
                                      </p:cBhvr>
                                    </p:animEffect>
                                  </p:childTnLst>
                                </p:cTn>
                              </p:par>
                              <p:par>
                                <p:cTn id="93" presetID="16" presetClass="entr" presetSubtype="21" fill="hold" grpId="0" nodeType="with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barn(inVertical)">
                                      <p:cBhvr>
                                        <p:cTn id="95" dur="500"/>
                                        <p:tgtEl>
                                          <p:spTgt spid="20"/>
                                        </p:tgtEl>
                                      </p:cBhvr>
                                    </p:animEffect>
                                  </p:childTnLst>
                                </p:cTn>
                              </p:par>
                              <p:par>
                                <p:cTn id="96" presetID="16" presetClass="entr" presetSubtype="21" fill="hold" grpId="0" nodeType="withEffect">
                                  <p:stCondLst>
                                    <p:cond delay="0"/>
                                  </p:stCondLst>
                                  <p:childTnLst>
                                    <p:set>
                                      <p:cBhvr>
                                        <p:cTn id="97" dur="1" fill="hold">
                                          <p:stCondLst>
                                            <p:cond delay="0"/>
                                          </p:stCondLst>
                                        </p:cTn>
                                        <p:tgtEl>
                                          <p:spTgt spid="29"/>
                                        </p:tgtEl>
                                        <p:attrNameLst>
                                          <p:attrName>style.visibility</p:attrName>
                                        </p:attrNameLst>
                                      </p:cBhvr>
                                      <p:to>
                                        <p:strVal val="visible"/>
                                      </p:to>
                                    </p:set>
                                    <p:animEffect transition="in" filter="barn(inVertical)">
                                      <p:cBhvr>
                                        <p:cTn id="98" dur="500"/>
                                        <p:tgtEl>
                                          <p:spTgt spid="29"/>
                                        </p:tgtEl>
                                      </p:cBhvr>
                                    </p:animEffect>
                                  </p:childTnLst>
                                </p:cTn>
                              </p:par>
                              <p:par>
                                <p:cTn id="99" presetID="16" presetClass="entr" presetSubtype="21" fill="hold" grpId="0" nodeType="withEffect">
                                  <p:stCondLst>
                                    <p:cond delay="0"/>
                                  </p:stCondLst>
                                  <p:childTnLst>
                                    <p:set>
                                      <p:cBhvr>
                                        <p:cTn id="100" dur="1" fill="hold">
                                          <p:stCondLst>
                                            <p:cond delay="0"/>
                                          </p:stCondLst>
                                        </p:cTn>
                                        <p:tgtEl>
                                          <p:spTgt spid="33"/>
                                        </p:tgtEl>
                                        <p:attrNameLst>
                                          <p:attrName>style.visibility</p:attrName>
                                        </p:attrNameLst>
                                      </p:cBhvr>
                                      <p:to>
                                        <p:strVal val="visible"/>
                                      </p:to>
                                    </p:set>
                                    <p:animEffect transition="in" filter="barn(inVertical)">
                                      <p:cBhvr>
                                        <p:cTn id="101" dur="500"/>
                                        <p:tgtEl>
                                          <p:spTgt spid="33"/>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grpId="0" nodeType="clickEffect">
                                  <p:stCondLst>
                                    <p:cond delay="0"/>
                                  </p:stCondLst>
                                  <p:childTnLst>
                                    <p:set>
                                      <p:cBhvr>
                                        <p:cTn id="105" dur="1" fill="hold">
                                          <p:stCondLst>
                                            <p:cond delay="0"/>
                                          </p:stCondLst>
                                        </p:cTn>
                                        <p:tgtEl>
                                          <p:spTgt spid="4"/>
                                        </p:tgtEl>
                                        <p:attrNameLst>
                                          <p:attrName>style.visibility</p:attrName>
                                        </p:attrNameLst>
                                      </p:cBhvr>
                                      <p:to>
                                        <p:strVal val="visible"/>
                                      </p:to>
                                    </p:set>
                                    <p:animEffect transition="in" filter="barn(inVertical)">
                                      <p:cBhvr>
                                        <p:cTn id="106" dur="500"/>
                                        <p:tgtEl>
                                          <p:spTgt spid="4"/>
                                        </p:tgtEl>
                                      </p:cBhvr>
                                    </p:animEffect>
                                  </p:childTnLst>
                                </p:cTn>
                              </p:par>
                              <p:par>
                                <p:cTn id="107" presetID="16" presetClass="entr" presetSubtype="21" fill="hold" grpId="0" nodeType="withEffect">
                                  <p:stCondLst>
                                    <p:cond delay="0"/>
                                  </p:stCondLst>
                                  <p:childTnLst>
                                    <p:set>
                                      <p:cBhvr>
                                        <p:cTn id="108" dur="1" fill="hold">
                                          <p:stCondLst>
                                            <p:cond delay="0"/>
                                          </p:stCondLst>
                                        </p:cTn>
                                        <p:tgtEl>
                                          <p:spTgt spid="36"/>
                                        </p:tgtEl>
                                        <p:attrNameLst>
                                          <p:attrName>style.visibility</p:attrName>
                                        </p:attrNameLst>
                                      </p:cBhvr>
                                      <p:to>
                                        <p:strVal val="visible"/>
                                      </p:to>
                                    </p:set>
                                    <p:animEffect transition="in" filter="barn(inVertical)">
                                      <p:cBhvr>
                                        <p:cTn id="109" dur="500"/>
                                        <p:tgtEl>
                                          <p:spTgt spid="36"/>
                                        </p:tgtEl>
                                      </p:cBhvr>
                                    </p:animEffect>
                                  </p:childTnLst>
                                </p:cTn>
                              </p:par>
                              <p:par>
                                <p:cTn id="110" presetID="16" presetClass="entr" presetSubtype="21" fill="hold" grpId="0" nodeType="withEffect">
                                  <p:stCondLst>
                                    <p:cond delay="0"/>
                                  </p:stCondLst>
                                  <p:childTnLst>
                                    <p:set>
                                      <p:cBhvr>
                                        <p:cTn id="111" dur="1" fill="hold">
                                          <p:stCondLst>
                                            <p:cond delay="0"/>
                                          </p:stCondLst>
                                        </p:cTn>
                                        <p:tgtEl>
                                          <p:spTgt spid="37"/>
                                        </p:tgtEl>
                                        <p:attrNameLst>
                                          <p:attrName>style.visibility</p:attrName>
                                        </p:attrNameLst>
                                      </p:cBhvr>
                                      <p:to>
                                        <p:strVal val="visible"/>
                                      </p:to>
                                    </p:set>
                                    <p:animEffect transition="in" filter="barn(inVertical)">
                                      <p:cBhvr>
                                        <p:cTn id="112" dur="500"/>
                                        <p:tgtEl>
                                          <p:spTgt spid="37"/>
                                        </p:tgtEl>
                                      </p:cBhvr>
                                    </p:animEffect>
                                  </p:childTnLst>
                                </p:cTn>
                              </p:par>
                              <p:par>
                                <p:cTn id="113" presetID="16" presetClass="entr" presetSubtype="21" fill="hold" grpId="0" nodeType="withEffect">
                                  <p:stCondLst>
                                    <p:cond delay="0"/>
                                  </p:stCondLst>
                                  <p:childTnLst>
                                    <p:set>
                                      <p:cBhvr>
                                        <p:cTn id="114" dur="1" fill="hold">
                                          <p:stCondLst>
                                            <p:cond delay="0"/>
                                          </p:stCondLst>
                                        </p:cTn>
                                        <p:tgtEl>
                                          <p:spTgt spid="38"/>
                                        </p:tgtEl>
                                        <p:attrNameLst>
                                          <p:attrName>style.visibility</p:attrName>
                                        </p:attrNameLst>
                                      </p:cBhvr>
                                      <p:to>
                                        <p:strVal val="visible"/>
                                      </p:to>
                                    </p:set>
                                    <p:animEffect transition="in" filter="barn(inVertical)">
                                      <p:cBhvr>
                                        <p:cTn id="115" dur="500"/>
                                        <p:tgtEl>
                                          <p:spTgt spid="38"/>
                                        </p:tgtEl>
                                      </p:cBhvr>
                                    </p:animEffect>
                                  </p:childTnLst>
                                </p:cTn>
                              </p:par>
                              <p:par>
                                <p:cTn id="116" presetID="16" presetClass="entr" presetSubtype="21" fill="hold" grpId="0" nodeType="withEffect">
                                  <p:stCondLst>
                                    <p:cond delay="0"/>
                                  </p:stCondLst>
                                  <p:childTnLst>
                                    <p:set>
                                      <p:cBhvr>
                                        <p:cTn id="117" dur="1" fill="hold">
                                          <p:stCondLst>
                                            <p:cond delay="0"/>
                                          </p:stCondLst>
                                        </p:cTn>
                                        <p:tgtEl>
                                          <p:spTgt spid="39"/>
                                        </p:tgtEl>
                                        <p:attrNameLst>
                                          <p:attrName>style.visibility</p:attrName>
                                        </p:attrNameLst>
                                      </p:cBhvr>
                                      <p:to>
                                        <p:strVal val="visible"/>
                                      </p:to>
                                    </p:set>
                                    <p:animEffect transition="in" filter="barn(inVertical)">
                                      <p:cBhvr>
                                        <p:cTn id="118" dur="500"/>
                                        <p:tgtEl>
                                          <p:spTgt spid="39"/>
                                        </p:tgtEl>
                                      </p:cBhvr>
                                    </p:animEffect>
                                  </p:childTnLst>
                                </p:cTn>
                              </p:par>
                              <p:par>
                                <p:cTn id="119" presetID="16" presetClass="entr" presetSubtype="21" fill="hold" grpId="0" nodeType="withEffect">
                                  <p:stCondLst>
                                    <p:cond delay="0"/>
                                  </p:stCondLst>
                                  <p:childTnLst>
                                    <p:set>
                                      <p:cBhvr>
                                        <p:cTn id="120" dur="1" fill="hold">
                                          <p:stCondLst>
                                            <p:cond delay="0"/>
                                          </p:stCondLst>
                                        </p:cTn>
                                        <p:tgtEl>
                                          <p:spTgt spid="45"/>
                                        </p:tgtEl>
                                        <p:attrNameLst>
                                          <p:attrName>style.visibility</p:attrName>
                                        </p:attrNameLst>
                                      </p:cBhvr>
                                      <p:to>
                                        <p:strVal val="visible"/>
                                      </p:to>
                                    </p:set>
                                    <p:animEffect transition="in" filter="barn(inVertical)">
                                      <p:cBhvr>
                                        <p:cTn id="121" dur="500"/>
                                        <p:tgtEl>
                                          <p:spTgt spid="45"/>
                                        </p:tgtEl>
                                      </p:cBhvr>
                                    </p:animEffect>
                                  </p:childTnLst>
                                </p:cTn>
                              </p:par>
                            </p:childTnLst>
                          </p:cTn>
                        </p:par>
                      </p:childTnLst>
                    </p:cTn>
                  </p:par>
                  <p:par>
                    <p:cTn id="122" fill="hold">
                      <p:stCondLst>
                        <p:cond delay="indefinite"/>
                      </p:stCondLst>
                      <p:childTnLst>
                        <p:par>
                          <p:cTn id="123" fill="hold">
                            <p:stCondLst>
                              <p:cond delay="0"/>
                            </p:stCondLst>
                            <p:childTnLst>
                              <p:par>
                                <p:cTn id="124" presetID="47" presetClass="entr" presetSubtype="0" fill="hold" grpId="0" nodeType="click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fade">
                                      <p:cBhvr>
                                        <p:cTn id="126" dur="1000"/>
                                        <p:tgtEl>
                                          <p:spTgt spid="47"/>
                                        </p:tgtEl>
                                      </p:cBhvr>
                                    </p:animEffect>
                                    <p:anim calcmode="lin" valueType="num">
                                      <p:cBhvr>
                                        <p:cTn id="127" dur="1000" fill="hold"/>
                                        <p:tgtEl>
                                          <p:spTgt spid="47"/>
                                        </p:tgtEl>
                                        <p:attrNameLst>
                                          <p:attrName>ppt_x</p:attrName>
                                        </p:attrNameLst>
                                      </p:cBhvr>
                                      <p:tavLst>
                                        <p:tav tm="0">
                                          <p:val>
                                            <p:strVal val="#ppt_x"/>
                                          </p:val>
                                        </p:tav>
                                        <p:tav tm="100000">
                                          <p:val>
                                            <p:strVal val="#ppt_x"/>
                                          </p:val>
                                        </p:tav>
                                      </p:tavLst>
                                    </p:anim>
                                    <p:anim calcmode="lin" valueType="num">
                                      <p:cBhvr>
                                        <p:cTn id="128"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p:bldP spid="27" grpId="0"/>
      <p:bldP spid="28" grpId="0"/>
      <p:bldP spid="29" grpId="0"/>
      <p:bldP spid="30" grpId="0"/>
      <p:bldP spid="31" grpId="0"/>
      <p:bldP spid="32" grpId="0"/>
      <p:bldP spid="33" grpId="0"/>
      <p:bldP spid="4" grpId="0" animBg="1"/>
      <p:bldP spid="36" grpId="0" animBg="1"/>
      <p:bldP spid="37" grpId="0" animBg="1"/>
      <p:bldP spid="38" grpId="0" animBg="1"/>
      <p:bldP spid="39" grpId="0" animBg="1"/>
      <p:bldP spid="45" grpId="0"/>
      <p:bldP spid="4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81EB90-FDC8-6B4B-E42A-AC5A6BC3B846}"/>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AC53AC6A-D5FB-A513-8E00-066EE05A85C2}"/>
              </a:ext>
            </a:extLst>
          </p:cNvPr>
          <p:cNvPicPr>
            <a:picLocks noChangeAspect="1"/>
          </p:cNvPicPr>
          <p:nvPr/>
        </p:nvPicPr>
        <p:blipFill rotWithShape="1">
          <a:blip r:embed="rId3">
            <a:clrChange>
              <a:clrFrom>
                <a:srgbClr val="FFFFFF"/>
              </a:clrFrom>
              <a:clrTo>
                <a:srgbClr val="FFFFFF">
                  <a:alpha val="0"/>
                </a:srgbClr>
              </a:clrTo>
            </a:clrChange>
          </a:blip>
          <a:srcRect t="38989" r="1250"/>
          <a:stretch/>
        </p:blipFill>
        <p:spPr>
          <a:xfrm>
            <a:off x="-81280" y="514839"/>
            <a:ext cx="12687739" cy="5389396"/>
          </a:xfrm>
          <a:prstGeom prst="rect">
            <a:avLst/>
          </a:prstGeom>
        </p:spPr>
      </p:pic>
    </p:spTree>
    <p:extLst>
      <p:ext uri="{BB962C8B-B14F-4D97-AF65-F5344CB8AC3E}">
        <p14:creationId xmlns:p14="http://schemas.microsoft.com/office/powerpoint/2010/main" val="180685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5B703E-B5B3-C167-C34D-C2AFBB6377ED}"/>
              </a:ext>
            </a:extLst>
          </p:cNvPr>
          <p:cNvPicPr>
            <a:picLocks noChangeAspect="1"/>
          </p:cNvPicPr>
          <p:nvPr/>
        </p:nvPicPr>
        <p:blipFill>
          <a:blip r:embed="rId3"/>
          <a:stretch>
            <a:fillRect/>
          </a:stretch>
        </p:blipFill>
        <p:spPr>
          <a:xfrm>
            <a:off x="0" y="0"/>
            <a:ext cx="12192000" cy="6858000"/>
          </a:xfrm>
          <a:prstGeom prst="rect">
            <a:avLst/>
          </a:prstGeom>
        </p:spPr>
      </p:pic>
      <p:sp>
        <p:nvSpPr>
          <p:cNvPr id="4" name="Google Shape;1270;p51">
            <a:extLst>
              <a:ext uri="{FF2B5EF4-FFF2-40B4-BE49-F238E27FC236}">
                <a16:creationId xmlns:a16="http://schemas.microsoft.com/office/drawing/2014/main" id="{3D6C40C2-5D6B-4AB0-FECA-B8F9843A2186}"/>
              </a:ext>
            </a:extLst>
          </p:cNvPr>
          <p:cNvSpPr txBox="1">
            <a:spLocks/>
          </p:cNvSpPr>
          <p:nvPr/>
        </p:nvSpPr>
        <p:spPr>
          <a:xfrm>
            <a:off x="1896319" y="3505956"/>
            <a:ext cx="8030010" cy="2099200"/>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7000"/>
              <a:buFont typeface="Denk One"/>
              <a:buNone/>
              <a:defRPr sz="7333" b="0" i="0" u="none" strike="noStrike" cap="none">
                <a:solidFill>
                  <a:schemeClr val="lt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2pPr>
            <a:lvl3pPr marR="0" lvl="2"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3pPr>
            <a:lvl4pPr marR="0" lvl="3"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4pPr>
            <a:lvl5pPr marR="0" lvl="4"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5pPr>
            <a:lvl6pPr marR="0" lvl="5"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6pPr>
            <a:lvl7pPr marR="0" lvl="6"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7pPr>
            <a:lvl8pPr marR="0" lvl="7"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8pPr>
            <a:lvl9pPr marR="0" lvl="8"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9pPr>
          </a:lstStyle>
          <a:p>
            <a:pPr marL="0" marR="0" lvl="0" indent="0" algn="ctr" defTabSz="914400" rtl="0" eaLnBrk="1" fontAlgn="auto" latinLnBrk="0" hangingPunct="1">
              <a:lnSpc>
                <a:spcPct val="115000"/>
              </a:lnSpc>
              <a:spcBef>
                <a:spcPts val="0"/>
              </a:spcBef>
              <a:spcAft>
                <a:spcPts val="0"/>
              </a:spcAft>
              <a:buClr>
                <a:srgbClr val="66241B"/>
              </a:buClr>
              <a:buSzPts val="7000"/>
              <a:buFont typeface="Denk One"/>
              <a:buNone/>
              <a:tabLst/>
              <a:defRPr/>
            </a:pPr>
            <a:r>
              <a:rPr kumimoji="0" lang="vi-VN" sz="9600" b="1" i="0" u="none" strike="noStrike" kern="1200" cap="none" spc="0" normalizeH="0" baseline="0" noProof="0" dirty="0">
                <a:ln>
                  <a:noFill/>
                </a:ln>
                <a:solidFill>
                  <a:srgbClr val="66241B"/>
                </a:solidFill>
                <a:effectLst/>
                <a:uLnTx/>
                <a:uFillTx/>
                <a:latin typeface="Denk One"/>
                <a:sym typeface="Denk One"/>
              </a:rPr>
              <a:t>Tri thức về kiểu bài</a:t>
            </a:r>
            <a:endParaRPr kumimoji="0" lang="en-SG" sz="9600" b="0" i="0" u="none" strike="noStrike" kern="1200" cap="none" spc="0" normalizeH="0" baseline="0" noProof="0" dirty="0">
              <a:ln>
                <a:noFill/>
              </a:ln>
              <a:solidFill>
                <a:srgbClr val="66241B"/>
              </a:solidFill>
              <a:effectLst/>
              <a:uLnTx/>
              <a:uFillTx/>
              <a:latin typeface="Denk One"/>
              <a:sym typeface="Denk One"/>
            </a:endParaRPr>
          </a:p>
        </p:txBody>
      </p:sp>
      <p:sp>
        <p:nvSpPr>
          <p:cNvPr id="5" name="Google Shape;1272;p51">
            <a:extLst>
              <a:ext uri="{FF2B5EF4-FFF2-40B4-BE49-F238E27FC236}">
                <a16:creationId xmlns:a16="http://schemas.microsoft.com/office/drawing/2014/main" id="{400D137E-6171-1FD4-2A91-D57C7FDA71EB}"/>
              </a:ext>
            </a:extLst>
          </p:cNvPr>
          <p:cNvSpPr txBox="1">
            <a:spLocks/>
          </p:cNvSpPr>
          <p:nvPr/>
        </p:nvSpPr>
        <p:spPr>
          <a:xfrm>
            <a:off x="4961679" y="236614"/>
            <a:ext cx="1899291" cy="1743053"/>
          </a:xfrm>
          <a:prstGeom prst="rect">
            <a:avLst/>
          </a:prstGeom>
          <a:solidFill>
            <a:srgbClr val="F9DB0E">
              <a:lumMod val="20000"/>
              <a:lumOff val="80000"/>
            </a:srgbClr>
          </a:solid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5000"/>
              <a:buFont typeface="Denk One"/>
              <a:buNone/>
              <a:defRPr sz="13333" b="0" i="0" u="none" strike="noStrike" cap="none">
                <a:solidFill>
                  <a:schemeClr val="lt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2pPr>
            <a:lvl3pPr marR="0" lvl="2"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3pPr>
            <a:lvl4pPr marR="0" lvl="3"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4pPr>
            <a:lvl5pPr marR="0" lvl="4"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5pPr>
            <a:lvl6pPr marR="0" lvl="5"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6pPr>
            <a:lvl7pPr marR="0" lvl="6"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7pPr>
            <a:lvl8pPr marR="0" lvl="7"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8pPr>
            <a:lvl9pPr marR="0" lvl="8"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9pPr>
          </a:lstStyle>
          <a:p>
            <a:pPr marL="0" marR="0" lvl="0" indent="0" algn="ctr" defTabSz="1219170" rtl="0" eaLnBrk="1" fontAlgn="auto" latinLnBrk="0" hangingPunct="1">
              <a:lnSpc>
                <a:spcPct val="115000"/>
              </a:lnSpc>
              <a:spcBef>
                <a:spcPts val="0"/>
              </a:spcBef>
              <a:spcAft>
                <a:spcPts val="0"/>
              </a:spcAft>
              <a:buClr>
                <a:srgbClr val="2A1B4C"/>
              </a:buClr>
              <a:buSzPts val="5000"/>
              <a:buFont typeface="Denk One"/>
              <a:buNone/>
              <a:tabLst/>
              <a:defRPr/>
            </a:pPr>
            <a:r>
              <a:rPr kumimoji="0" lang="en" sz="10666" b="1" i="0" u="none" strike="noStrike" kern="0" cap="none" spc="0" normalizeH="0" baseline="0" noProof="0" dirty="0">
                <a:ln>
                  <a:noFill/>
                </a:ln>
                <a:solidFill>
                  <a:srgbClr val="2A1B4C"/>
                </a:solidFill>
                <a:effectLst/>
                <a:uLnTx/>
                <a:uFillTx/>
                <a:latin typeface="Denk One"/>
                <a:sym typeface="Denk One"/>
              </a:rPr>
              <a:t>I</a:t>
            </a:r>
          </a:p>
        </p:txBody>
      </p:sp>
      <p:sp>
        <p:nvSpPr>
          <p:cNvPr id="6" name="Google Shape;1290;p51">
            <a:extLst>
              <a:ext uri="{FF2B5EF4-FFF2-40B4-BE49-F238E27FC236}">
                <a16:creationId xmlns:a16="http://schemas.microsoft.com/office/drawing/2014/main" id="{4384F7BE-6F38-A8F6-1B1A-696689CD2AAF}"/>
              </a:ext>
            </a:extLst>
          </p:cNvPr>
          <p:cNvSpPr/>
          <p:nvPr/>
        </p:nvSpPr>
        <p:spPr>
          <a:xfrm>
            <a:off x="3751566" y="2575889"/>
            <a:ext cx="4441879" cy="98623"/>
          </a:xfrm>
          <a:custGeom>
            <a:avLst/>
            <a:gdLst/>
            <a:ahLst/>
            <a:cxnLst/>
            <a:rect l="l" t="t" r="r" b="b"/>
            <a:pathLst>
              <a:path w="14773" h="328" extrusionOk="0">
                <a:moveTo>
                  <a:pt x="8311" y="0"/>
                </a:moveTo>
                <a:cubicBezTo>
                  <a:pt x="8003" y="0"/>
                  <a:pt x="7695" y="2"/>
                  <a:pt x="7387" y="5"/>
                </a:cubicBezTo>
                <a:cubicBezTo>
                  <a:pt x="6155" y="5"/>
                  <a:pt x="4923" y="28"/>
                  <a:pt x="3691" y="58"/>
                </a:cubicBezTo>
                <a:cubicBezTo>
                  <a:pt x="2465" y="87"/>
                  <a:pt x="1233" y="134"/>
                  <a:pt x="1" y="175"/>
                </a:cubicBezTo>
                <a:lnTo>
                  <a:pt x="7" y="263"/>
                </a:lnTo>
                <a:cubicBezTo>
                  <a:pt x="1233" y="198"/>
                  <a:pt x="2465" y="169"/>
                  <a:pt x="3697" y="151"/>
                </a:cubicBezTo>
                <a:cubicBezTo>
                  <a:pt x="4253" y="144"/>
                  <a:pt x="4808" y="140"/>
                  <a:pt x="5362" y="140"/>
                </a:cubicBezTo>
                <a:cubicBezTo>
                  <a:pt x="6037" y="140"/>
                  <a:pt x="6711" y="145"/>
                  <a:pt x="7387" y="151"/>
                </a:cubicBezTo>
                <a:cubicBezTo>
                  <a:pt x="8003" y="163"/>
                  <a:pt x="8619" y="175"/>
                  <a:pt x="9235" y="193"/>
                </a:cubicBezTo>
                <a:lnTo>
                  <a:pt x="10156" y="210"/>
                </a:lnTo>
                <a:lnTo>
                  <a:pt x="11077" y="239"/>
                </a:lnTo>
                <a:cubicBezTo>
                  <a:pt x="12309" y="269"/>
                  <a:pt x="13535" y="316"/>
                  <a:pt x="14767" y="327"/>
                </a:cubicBezTo>
                <a:lnTo>
                  <a:pt x="14772" y="245"/>
                </a:lnTo>
                <a:cubicBezTo>
                  <a:pt x="13546" y="128"/>
                  <a:pt x="12314" y="75"/>
                  <a:pt x="11082" y="40"/>
                </a:cubicBezTo>
                <a:cubicBezTo>
                  <a:pt x="10467" y="28"/>
                  <a:pt x="9851" y="11"/>
                  <a:pt x="9235" y="5"/>
                </a:cubicBezTo>
                <a:cubicBezTo>
                  <a:pt x="8927" y="2"/>
                  <a:pt x="8619" y="0"/>
                  <a:pt x="8311" y="0"/>
                </a:cubicBezTo>
                <a:close/>
              </a:path>
            </a:pathLst>
          </a:custGeom>
          <a:solidFill>
            <a:schemeClr val="bg1">
              <a:lumMod val="10000"/>
            </a:schemeClr>
          </a:solidFill>
          <a:ln>
            <a:noFill/>
          </a:ln>
        </p:spPr>
        <p:txBody>
          <a:bodyPr spcFirstLastPara="1" wrap="square" lIns="162533" tIns="162533" rIns="162533" bIns="162533" anchor="ctr" anchorCtr="0">
            <a:noAutofit/>
          </a:bodyPr>
          <a:lstStyle/>
          <a:p>
            <a:pPr marL="0" marR="0" lvl="0" indent="0" algn="l" defTabSz="1625519" rtl="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Tree>
    <p:extLst>
      <p:ext uri="{BB962C8B-B14F-4D97-AF65-F5344CB8AC3E}">
        <p14:creationId xmlns:p14="http://schemas.microsoft.com/office/powerpoint/2010/main" val="3601406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36F56-4ADE-5351-812F-F9881732225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85DA161-375C-223A-586A-D3D8DB13A565}"/>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F79600C4-EA95-A4CE-F54D-6F4D268869E7}"/>
              </a:ext>
            </a:extLst>
          </p:cNvPr>
          <p:cNvSpPr txBox="1"/>
          <p:nvPr/>
        </p:nvSpPr>
        <p:spPr>
          <a:xfrm>
            <a:off x="4109013" y="156324"/>
            <a:ext cx="5121342" cy="75206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Tri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kiểu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endParaRPr kumimoji="0" lang="en-SG" sz="32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Freeform 3">
            <a:extLst>
              <a:ext uri="{FF2B5EF4-FFF2-40B4-BE49-F238E27FC236}">
                <a16:creationId xmlns:a16="http://schemas.microsoft.com/office/drawing/2014/main" id="{2D4CFD59-64AB-E811-CB99-16BBA5E9E105}"/>
              </a:ext>
            </a:extLst>
          </p:cNvPr>
          <p:cNvSpPr/>
          <p:nvPr/>
        </p:nvSpPr>
        <p:spPr>
          <a:xfrm rot="-5859846">
            <a:off x="435953" y="1465599"/>
            <a:ext cx="3716596" cy="3787064"/>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3"/>
            <a:stretch>
              <a:fillRect l="-4554" r="-27031"/>
            </a:stretch>
          </a:blipFill>
        </p:spPr>
        <p:txBody>
          <a:bodyPr/>
          <a:lstStyle/>
          <a:p>
            <a:pPr marL="0" marR="0" lvl="0" indent="0" algn="l" defTabSz="812820" rtl="0" eaLnBrk="1" fontAlgn="auto" latinLnBrk="0" hangingPunct="1">
              <a:lnSpc>
                <a:spcPct val="100000"/>
              </a:lnSpc>
              <a:spcBef>
                <a:spcPts val="0"/>
              </a:spcBef>
              <a:spcAft>
                <a:spcPts val="0"/>
              </a:spcAft>
              <a:buClrTx/>
              <a:buSzTx/>
              <a:buFontTx/>
              <a:buNone/>
              <a:tabLst/>
              <a:defRPr/>
            </a:pPr>
            <a:endParaRPr kumimoji="0" lang="en-SG" sz="16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 name="Freeform 5">
            <a:extLst>
              <a:ext uri="{FF2B5EF4-FFF2-40B4-BE49-F238E27FC236}">
                <a16:creationId xmlns:a16="http://schemas.microsoft.com/office/drawing/2014/main" id="{5B4E6ACE-DF5E-0566-0E88-A249735A5273}"/>
              </a:ext>
            </a:extLst>
          </p:cNvPr>
          <p:cNvSpPr/>
          <p:nvPr/>
        </p:nvSpPr>
        <p:spPr>
          <a:xfrm flipH="1">
            <a:off x="1329767" y="1414026"/>
            <a:ext cx="1727063" cy="439656"/>
          </a:xfrm>
          <a:custGeom>
            <a:avLst/>
            <a:gdLst/>
            <a:ahLst/>
            <a:cxnLst/>
            <a:rect l="l" t="t" r="r" b="b"/>
            <a:pathLst>
              <a:path w="2176404" h="564276">
                <a:moveTo>
                  <a:pt x="2176405" y="0"/>
                </a:moveTo>
                <a:lnTo>
                  <a:pt x="0" y="0"/>
                </a:lnTo>
                <a:lnTo>
                  <a:pt x="0" y="564277"/>
                </a:lnTo>
                <a:lnTo>
                  <a:pt x="2176405" y="564277"/>
                </a:lnTo>
                <a:lnTo>
                  <a:pt x="2176405" y="0"/>
                </a:lnTo>
                <a:close/>
              </a:path>
            </a:pathLst>
          </a:custGeom>
          <a:blipFill>
            <a:blip r:embed="rId4"/>
            <a:stretch>
              <a:fillRect l="-88701" t="-111098" r="-4196" b="-123704"/>
            </a:stretch>
          </a:blipFill>
        </p:spPr>
        <p:txBody>
          <a:bodyPr/>
          <a:lstStyle/>
          <a:p>
            <a:pPr marL="0" marR="0" lvl="0" indent="0" algn="l" defTabSz="812820" rtl="0" eaLnBrk="1" fontAlgn="auto" latinLnBrk="0" hangingPunct="1">
              <a:lnSpc>
                <a:spcPct val="100000"/>
              </a:lnSpc>
              <a:spcBef>
                <a:spcPts val="0"/>
              </a:spcBef>
              <a:spcAft>
                <a:spcPts val="0"/>
              </a:spcAft>
              <a:buClrTx/>
              <a:buSzTx/>
              <a:buFontTx/>
              <a:buNone/>
              <a:tabLst/>
              <a:defRPr/>
            </a:pPr>
            <a:endParaRPr kumimoji="0" lang="en-SG" sz="16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6" name="TextBox 5">
            <a:extLst>
              <a:ext uri="{FF2B5EF4-FFF2-40B4-BE49-F238E27FC236}">
                <a16:creationId xmlns:a16="http://schemas.microsoft.com/office/drawing/2014/main" id="{137FA7E8-7D6D-3A3D-1FE0-CD0A11158FCE}"/>
              </a:ext>
            </a:extLst>
          </p:cNvPr>
          <p:cNvSpPr txBox="1"/>
          <p:nvPr/>
        </p:nvSpPr>
        <p:spPr>
          <a:xfrm>
            <a:off x="581991" y="1872251"/>
            <a:ext cx="3341827" cy="2246769"/>
          </a:xfrm>
          <a:prstGeom prst="rect">
            <a:avLst/>
          </a:prstGeom>
          <a:noFill/>
        </p:spPr>
        <p:txBody>
          <a:bodyPr wrap="square">
            <a:spAutoFit/>
          </a:bodyPr>
          <a:lstStyle/>
          <a:p>
            <a:pPr algn="just"/>
            <a:r>
              <a:rPr lang="vi-VN" sz="2800" dirty="0">
                <a:solidFill>
                  <a:schemeClr val="bg1">
                    <a:lumMod val="10000"/>
                  </a:schemeClr>
                </a:solidFill>
                <a:latin typeface="+mj-lt"/>
              </a:rPr>
              <a:t>HS xem lại thông tin về kiểu bài (Bài 6 - </a:t>
            </a:r>
            <a:r>
              <a:rPr lang="vi-VN" sz="2800" i="1" dirty="0">
                <a:solidFill>
                  <a:schemeClr val="bg1">
                    <a:lumMod val="10000"/>
                  </a:schemeClr>
                </a:solidFill>
                <a:latin typeface="+mj-lt"/>
              </a:rPr>
              <a:t>Những vấn đề toàn cầu)</a:t>
            </a:r>
            <a:r>
              <a:rPr lang="vi-VN" sz="2800" dirty="0">
                <a:solidFill>
                  <a:schemeClr val="bg1">
                    <a:lumMod val="10000"/>
                  </a:schemeClr>
                </a:solidFill>
                <a:latin typeface="+mj-lt"/>
              </a:rPr>
              <a:t> và thực hiện các yêu cầu sau:</a:t>
            </a:r>
            <a:endParaRPr lang="en-SG" sz="2800" dirty="0">
              <a:solidFill>
                <a:schemeClr val="bg1">
                  <a:lumMod val="10000"/>
                </a:schemeClr>
              </a:solidFill>
              <a:latin typeface="+mj-lt"/>
            </a:endParaRPr>
          </a:p>
        </p:txBody>
      </p:sp>
      <p:sp>
        <p:nvSpPr>
          <p:cNvPr id="7" name="Freeform 25">
            <a:extLst>
              <a:ext uri="{FF2B5EF4-FFF2-40B4-BE49-F238E27FC236}">
                <a16:creationId xmlns:a16="http://schemas.microsoft.com/office/drawing/2014/main" id="{556C65CA-D9DA-64F0-68D4-517F5295826E}"/>
              </a:ext>
            </a:extLst>
          </p:cNvPr>
          <p:cNvSpPr/>
          <p:nvPr/>
        </p:nvSpPr>
        <p:spPr>
          <a:xfrm>
            <a:off x="4647917" y="1264902"/>
            <a:ext cx="737501" cy="663399"/>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25">
            <a:extLst>
              <a:ext uri="{FF2B5EF4-FFF2-40B4-BE49-F238E27FC236}">
                <a16:creationId xmlns:a16="http://schemas.microsoft.com/office/drawing/2014/main" id="{91A1005D-23AB-27D8-FF7C-C802DE9A1338}"/>
              </a:ext>
            </a:extLst>
          </p:cNvPr>
          <p:cNvSpPr/>
          <p:nvPr/>
        </p:nvSpPr>
        <p:spPr>
          <a:xfrm>
            <a:off x="5081625" y="2830215"/>
            <a:ext cx="737501" cy="663399"/>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F53BEA72-F7BC-3C0A-64CE-2C46AFE83ED8}"/>
              </a:ext>
            </a:extLst>
          </p:cNvPr>
          <p:cNvSpPr txBox="1"/>
          <p:nvPr/>
        </p:nvSpPr>
        <p:spPr>
          <a:xfrm>
            <a:off x="5637204" y="1077600"/>
            <a:ext cx="6168973" cy="1384995"/>
          </a:xfrm>
          <a:prstGeom prst="rect">
            <a:avLst/>
          </a:prstGeom>
          <a:noFill/>
        </p:spPr>
        <p:txBody>
          <a:bodyPr wrap="square">
            <a:spAutoFit/>
          </a:bodyPr>
          <a:lstStyle/>
          <a:p>
            <a:pPr algn="just"/>
            <a:r>
              <a:rPr lang="vi-VN" sz="2800" dirty="0">
                <a:solidFill>
                  <a:schemeClr val="bg1">
                    <a:lumMod val="10000"/>
                  </a:schemeClr>
                </a:solidFill>
                <a:latin typeface="+mj-lt"/>
              </a:rPr>
              <a:t>Bài văn nghị luận về một vấn đề cần giải quyết; trình bày được giải pháp khả thi và có sức thuyết phục là kiểu bài gì?</a:t>
            </a:r>
            <a:endParaRPr lang="en-SG" sz="2800" dirty="0">
              <a:solidFill>
                <a:schemeClr val="bg1">
                  <a:lumMod val="10000"/>
                </a:schemeClr>
              </a:solidFill>
              <a:latin typeface="+mj-lt"/>
            </a:endParaRPr>
          </a:p>
        </p:txBody>
      </p:sp>
      <p:sp>
        <p:nvSpPr>
          <p:cNvPr id="14" name="TextBox 13">
            <a:extLst>
              <a:ext uri="{FF2B5EF4-FFF2-40B4-BE49-F238E27FC236}">
                <a16:creationId xmlns:a16="http://schemas.microsoft.com/office/drawing/2014/main" id="{6F54F35C-2271-EAD5-A489-CAF0DE31FB00}"/>
              </a:ext>
            </a:extLst>
          </p:cNvPr>
          <p:cNvSpPr txBox="1"/>
          <p:nvPr/>
        </p:nvSpPr>
        <p:spPr>
          <a:xfrm>
            <a:off x="5996545" y="2725119"/>
            <a:ext cx="5809631" cy="1815882"/>
          </a:xfrm>
          <a:prstGeom prst="rect">
            <a:avLst/>
          </a:prstGeom>
          <a:noFill/>
        </p:spPr>
        <p:txBody>
          <a:bodyPr wrap="square">
            <a:spAutoFit/>
          </a:bodyPr>
          <a:lstStyle/>
          <a:p>
            <a:pPr lvl="0" algn="just"/>
            <a:r>
              <a:rPr lang="vi-VN" sz="2800" dirty="0">
                <a:solidFill>
                  <a:schemeClr val="bg1">
                    <a:lumMod val="10000"/>
                  </a:schemeClr>
                </a:solidFill>
                <a:latin typeface="+mj-lt"/>
              </a:rPr>
              <a:t>Khi viết bài văn nghị luận về một vấn đề cần giải quyết; trình bày được giải pháp khả thi và có sức thuyết phục, em cần chú ý đến yêu cầu nào?</a:t>
            </a:r>
            <a:endParaRPr kumimoji="0" lang="en-SG" sz="7200" b="0" i="0" u="none" strike="noStrike" kern="1200" cap="none" spc="0" normalizeH="0" baseline="0" noProof="0" dirty="0">
              <a:ln>
                <a:noFill/>
              </a:ln>
              <a:solidFill>
                <a:schemeClr val="bg1">
                  <a:lumMod val="10000"/>
                </a:schemeClr>
              </a:solidFill>
              <a:effectLst/>
              <a:uLnTx/>
              <a:uFillTx/>
              <a:latin typeface="+mj-lt"/>
              <a:cs typeface="Times New Roman" panose="02020603050405020304" pitchFamily="18" charset="0"/>
            </a:endParaRPr>
          </a:p>
        </p:txBody>
      </p:sp>
      <p:sp>
        <p:nvSpPr>
          <p:cNvPr id="9" name="Freeform 4">
            <a:extLst>
              <a:ext uri="{FF2B5EF4-FFF2-40B4-BE49-F238E27FC236}">
                <a16:creationId xmlns:a16="http://schemas.microsoft.com/office/drawing/2014/main" id="{68DC79A5-D399-DAF7-B695-1B62E6E50E3C}"/>
              </a:ext>
            </a:extLst>
          </p:cNvPr>
          <p:cNvSpPr/>
          <p:nvPr/>
        </p:nvSpPr>
        <p:spPr>
          <a:xfrm>
            <a:off x="1648932" y="4008424"/>
            <a:ext cx="2750897" cy="2934182"/>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457211" rtl="0" eaLnBrk="1" fontAlgn="auto" latinLnBrk="0" hangingPunct="1">
              <a:lnSpc>
                <a:spcPct val="100000"/>
              </a:lnSpc>
              <a:spcBef>
                <a:spcPts val="0"/>
              </a:spcBef>
              <a:spcAft>
                <a:spcPts val="0"/>
              </a:spcAft>
              <a:buClrTx/>
              <a:buSzTx/>
              <a:buFontTx/>
              <a:buNone/>
              <a:tabLst/>
              <a:defRPr/>
            </a:pPr>
            <a:endParaRPr kumimoji="0" lang="en-SG" sz="9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5" name="Freeform 25">
            <a:extLst>
              <a:ext uri="{FF2B5EF4-FFF2-40B4-BE49-F238E27FC236}">
                <a16:creationId xmlns:a16="http://schemas.microsoft.com/office/drawing/2014/main" id="{E0F9FD1A-DA70-C24A-C95D-ED730F9321ED}"/>
              </a:ext>
            </a:extLst>
          </p:cNvPr>
          <p:cNvSpPr/>
          <p:nvPr/>
        </p:nvSpPr>
        <p:spPr>
          <a:xfrm>
            <a:off x="5385418" y="4896655"/>
            <a:ext cx="737501" cy="663399"/>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TextBox 15">
            <a:extLst>
              <a:ext uri="{FF2B5EF4-FFF2-40B4-BE49-F238E27FC236}">
                <a16:creationId xmlns:a16="http://schemas.microsoft.com/office/drawing/2014/main" id="{3A8D1DA9-A86C-9D4F-3FF7-DB02BD2A21E6}"/>
              </a:ext>
            </a:extLst>
          </p:cNvPr>
          <p:cNvSpPr txBox="1"/>
          <p:nvPr/>
        </p:nvSpPr>
        <p:spPr>
          <a:xfrm>
            <a:off x="6300339" y="4791559"/>
            <a:ext cx="4906072" cy="1815882"/>
          </a:xfrm>
          <a:prstGeom prst="rect">
            <a:avLst/>
          </a:prstGeom>
          <a:noFill/>
        </p:spPr>
        <p:txBody>
          <a:bodyPr wrap="square">
            <a:spAutoFit/>
          </a:bodyPr>
          <a:lstStyle/>
          <a:p>
            <a:pPr algn="just"/>
            <a:r>
              <a:rPr lang="vi-VN" sz="2800" dirty="0">
                <a:solidFill>
                  <a:schemeClr val="bg1">
                    <a:lumMod val="10000"/>
                  </a:schemeClr>
                </a:solidFill>
                <a:latin typeface="+mj-lt"/>
              </a:rPr>
              <a:t>Em hãy nêu bố cục bài văn nghị luận về một vấn đề cần giải quyết; trình bày được giải pháp khả thi và có sức thuyết phục.</a:t>
            </a:r>
            <a:endParaRPr lang="en-SG" sz="2800" dirty="0">
              <a:solidFill>
                <a:schemeClr val="bg1">
                  <a:lumMod val="10000"/>
                </a:schemeClr>
              </a:solidFill>
              <a:latin typeface="+mj-lt"/>
            </a:endParaRPr>
          </a:p>
        </p:txBody>
      </p:sp>
    </p:spTree>
    <p:extLst>
      <p:ext uri="{BB962C8B-B14F-4D97-AF65-F5344CB8AC3E}">
        <p14:creationId xmlns:p14="http://schemas.microsoft.com/office/powerpoint/2010/main" val="2761614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00"/>
                                        <p:tgtEl>
                                          <p:spTgt spid="15"/>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down)">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p:bldP spid="7" grpId="0" animBg="1"/>
      <p:bldP spid="8" grpId="0" animBg="1"/>
      <p:bldP spid="13" grpId="0"/>
      <p:bldP spid="14" grpId="0"/>
      <p:bldP spid="9" grpId="0" animBg="1"/>
      <p:bldP spid="15" grpId="0" animBg="1"/>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World Literature Theme by Slidesgo">
  <a:themeElements>
    <a:clrScheme name="Simple Light">
      <a:dk1>
        <a:srgbClr val="66241B"/>
      </a:dk1>
      <a:lt1>
        <a:srgbClr val="FFFCEC"/>
      </a:lt1>
      <a:dk2>
        <a:srgbClr val="FD4C20"/>
      </a:dk2>
      <a:lt2>
        <a:srgbClr val="FFEACD"/>
      </a:lt2>
      <a:accent1>
        <a:srgbClr val="FFFFFF"/>
      </a:accent1>
      <a:accent2>
        <a:srgbClr val="55C2BC"/>
      </a:accent2>
      <a:accent3>
        <a:srgbClr val="FFC82A"/>
      </a:accent3>
      <a:accent4>
        <a:srgbClr val="FEC5AA"/>
      </a:accent4>
      <a:accent5>
        <a:srgbClr val="9F90EB"/>
      </a:accent5>
      <a:accent6>
        <a:srgbClr val="AA8F02"/>
      </a:accent6>
      <a:hlink>
        <a:srgbClr val="66241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efi12gr">
      <a:majorFont>
        <a:latin typeface="字魂73号-江南手书" panose="020F0302020204030204"/>
        <a:ea typeface="字魂73号-江南手书"/>
        <a:cs typeface="Arial"/>
      </a:majorFont>
      <a:minorFont>
        <a:latin typeface="字魂73号-江南手书" panose="020F0302020204030204"/>
        <a:ea typeface="字魂73号-江南手书"/>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Career Day for Elementary Students Infographics by Slidesgo">
  <a:themeElements>
    <a:clrScheme name="Simple Light">
      <a:dk1>
        <a:srgbClr val="191919"/>
      </a:dk1>
      <a:lt1>
        <a:srgbClr val="FFFFFF"/>
      </a:lt1>
      <a:dk2>
        <a:srgbClr val="595959"/>
      </a:dk2>
      <a:lt2>
        <a:srgbClr val="EEEEEE"/>
      </a:lt2>
      <a:accent1>
        <a:srgbClr val="187E89"/>
      </a:accent1>
      <a:accent2>
        <a:srgbClr val="13A8B1"/>
      </a:accent2>
      <a:accent3>
        <a:srgbClr val="FFC382"/>
      </a:accent3>
      <a:accent4>
        <a:srgbClr val="FF7C35"/>
      </a:accent4>
      <a:accent5>
        <a:srgbClr val="D95E0A"/>
      </a:accent5>
      <a:accent6>
        <a:srgbClr val="FFFFFF"/>
      </a:accent6>
      <a:hlink>
        <a:srgbClr val="D95E0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43</TotalTime>
  <Words>2372</Words>
  <Application>Microsoft Office PowerPoint</Application>
  <PresentationFormat>Widescreen</PresentationFormat>
  <Paragraphs>236</Paragraphs>
  <Slides>40</Slides>
  <Notes>9</Notes>
  <HiddenSlides>0</HiddenSlides>
  <MMClips>0</MMClips>
  <ScaleCrop>false</ScaleCrop>
  <HeadingPairs>
    <vt:vector size="6" baseType="variant">
      <vt:variant>
        <vt:lpstr>Fonts Used</vt:lpstr>
      </vt:variant>
      <vt:variant>
        <vt:i4>29</vt:i4>
      </vt:variant>
      <vt:variant>
        <vt:lpstr>Theme</vt:lpstr>
      </vt:variant>
      <vt:variant>
        <vt:i4>5</vt:i4>
      </vt:variant>
      <vt:variant>
        <vt:lpstr>Slide Titles</vt:lpstr>
      </vt:variant>
      <vt:variant>
        <vt:i4>40</vt:i4>
      </vt:variant>
    </vt:vector>
  </HeadingPairs>
  <TitlesOfParts>
    <vt:vector size="74" baseType="lpstr">
      <vt:lpstr>微软雅黑</vt:lpstr>
      <vt:lpstr>宋体</vt:lpstr>
      <vt:lpstr>SimSun-ExtB</vt:lpstr>
      <vt:lpstr>Akatab</vt:lpstr>
      <vt:lpstr>Aptos</vt:lpstr>
      <vt:lpstr>Arial</vt:lpstr>
      <vt:lpstr>Arial Black</vt:lpstr>
      <vt:lpstr>Bebas Neue</vt:lpstr>
      <vt:lpstr>Calibri</vt:lpstr>
      <vt:lpstr>Covered By Your Grace</vt:lpstr>
      <vt:lpstr>等线</vt:lpstr>
      <vt:lpstr>Denk One</vt:lpstr>
      <vt:lpstr>Josefin Sans</vt:lpstr>
      <vt:lpstr>Montserrat</vt:lpstr>
      <vt:lpstr>Montserrat SemiBold</vt:lpstr>
      <vt:lpstr>Nunito Light</vt:lpstr>
      <vt:lpstr>Reggae One</vt:lpstr>
      <vt:lpstr>黑体</vt:lpstr>
      <vt:lpstr>Source Han Sans SC</vt:lpstr>
      <vt:lpstr>Tajawal Medium</vt:lpstr>
      <vt:lpstr>Times New Roman</vt:lpstr>
      <vt:lpstr>仓耳羽辰体-谷力 W04</vt:lpstr>
      <vt:lpstr>字魂59号-创粗黑</vt:lpstr>
      <vt:lpstr>字魂73号-江南手书</vt:lpstr>
      <vt:lpstr>字魂86号-杨任东楷书</vt:lpstr>
      <vt:lpstr>字魂95号-手刻宋</vt:lpstr>
      <vt:lpstr>思源宋体 CN</vt:lpstr>
      <vt:lpstr>思源黑体 CN Heavy</vt:lpstr>
      <vt:lpstr>黑体-繁</vt:lpstr>
      <vt:lpstr>World Literature Theme by Slidesgo</vt:lpstr>
      <vt:lpstr>1_Office 主题​​</vt:lpstr>
      <vt:lpstr>2_Office 主题​​</vt:lpstr>
      <vt:lpstr>1_Office Theme</vt:lpstr>
      <vt:lpstr>1_Career Day for Elementary Students Infographics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Chà Nguyễn</dc:creator>
  <cp:lastModifiedBy>Admin</cp:lastModifiedBy>
  <cp:revision>6</cp:revision>
  <dcterms:created xsi:type="dcterms:W3CDTF">2025-02-28T15:00:50Z</dcterms:created>
  <dcterms:modified xsi:type="dcterms:W3CDTF">2025-03-03T16:19:54Z</dcterms:modified>
</cp:coreProperties>
</file>