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6"/>
  </p:notesMasterIdLst>
  <p:sldIdLst>
    <p:sldId id="256" r:id="rId2"/>
    <p:sldId id="329" r:id="rId3"/>
    <p:sldId id="318" r:id="rId4"/>
    <p:sldId id="383" r:id="rId5"/>
    <p:sldId id="384" r:id="rId6"/>
    <p:sldId id="385" r:id="rId7"/>
    <p:sldId id="386" r:id="rId8"/>
    <p:sldId id="387" r:id="rId9"/>
    <p:sldId id="388" r:id="rId10"/>
    <p:sldId id="389" r:id="rId11"/>
    <p:sldId id="390" r:id="rId12"/>
    <p:sldId id="411" r:id="rId13"/>
    <p:sldId id="391" r:id="rId14"/>
    <p:sldId id="392" r:id="rId15"/>
    <p:sldId id="264" r:id="rId16"/>
    <p:sldId id="258" r:id="rId17"/>
    <p:sldId id="257" r:id="rId18"/>
    <p:sldId id="279" r:id="rId19"/>
    <p:sldId id="393" r:id="rId20"/>
    <p:sldId id="394" r:id="rId21"/>
    <p:sldId id="263" r:id="rId22"/>
    <p:sldId id="395" r:id="rId23"/>
    <p:sldId id="266" r:id="rId24"/>
    <p:sldId id="306" r:id="rId25"/>
    <p:sldId id="397" r:id="rId26"/>
    <p:sldId id="398" r:id="rId27"/>
    <p:sldId id="396" r:id="rId28"/>
    <p:sldId id="307" r:id="rId29"/>
    <p:sldId id="309" r:id="rId30"/>
    <p:sldId id="297" r:id="rId31"/>
    <p:sldId id="352" r:id="rId32"/>
    <p:sldId id="399" r:id="rId33"/>
    <p:sldId id="400" r:id="rId34"/>
    <p:sldId id="274" r:id="rId35"/>
    <p:sldId id="401" r:id="rId36"/>
    <p:sldId id="311" r:id="rId37"/>
    <p:sldId id="313" r:id="rId38"/>
    <p:sldId id="402" r:id="rId39"/>
    <p:sldId id="403" r:id="rId40"/>
    <p:sldId id="404" r:id="rId41"/>
    <p:sldId id="405" r:id="rId42"/>
    <p:sldId id="291" r:id="rId43"/>
    <p:sldId id="270" r:id="rId44"/>
    <p:sldId id="323" r:id="rId45"/>
    <p:sldId id="293" r:id="rId46"/>
    <p:sldId id="294" r:id="rId47"/>
    <p:sldId id="406" r:id="rId48"/>
    <p:sldId id="303" r:id="rId49"/>
    <p:sldId id="407" r:id="rId50"/>
    <p:sldId id="408" r:id="rId51"/>
    <p:sldId id="409" r:id="rId52"/>
    <p:sldId id="410" r:id="rId53"/>
    <p:sldId id="277" r:id="rId54"/>
    <p:sldId id="268" r:id="rId55"/>
  </p:sldIdLst>
  <p:sldSz cx="9144000" cy="5143500" type="screen16x9"/>
  <p:notesSz cx="6858000" cy="9144000"/>
  <p:embeddedFontLst>
    <p:embeddedFont>
      <p:font typeface="Manrope" panose="020B0604020202020204" charset="-128"/>
      <p:regular r:id="rId57"/>
      <p:bold r:id="rId58"/>
    </p:embeddedFont>
    <p:embeddedFont>
      <p:font typeface="Marcellus" panose="020B0604020202020204" charset="-128"/>
      <p:regular r:id="rId59"/>
    </p:embeddedFont>
    <p:embeddedFont>
      <p:font typeface="Bahnschrift SemiBold" panose="020B0502040204020203" pitchFamily="34" charset="0"/>
      <p:bold r:id="rId60"/>
    </p:embeddedFont>
    <p:embeddedFont>
      <p:font typeface="Calibri" panose="020F0502020204030204" pitchFamily="34" charset="0"/>
      <p:regular r:id="rId61"/>
      <p:bold r:id="rId62"/>
      <p:italic r:id="rId63"/>
      <p:boldItalic r:id="rId64"/>
    </p:embeddedFont>
    <p:embeddedFont>
      <p:font typeface="DM Sans" panose="020B0604020202020204" charset="0"/>
      <p:regular r:id="rId65"/>
      <p:bold r:id="rId66"/>
      <p:italic r:id="rId67"/>
      <p:boldItalic r:id="rId68"/>
    </p:embeddedFont>
    <p:embeddedFont>
      <p:font typeface="Fira Sans Extra Condensed Medium" panose="020B0604020202020204" charset="0"/>
      <p:regular r:id="rId69"/>
      <p:bold r:id="rId70"/>
      <p:italic r:id="rId71"/>
      <p:boldItalic r:id="rId72"/>
    </p:embeddedFont>
    <p:embeddedFont>
      <p:font typeface="Mongolian Baiti" panose="03000500000000000000" pitchFamily="66" charset="0"/>
      <p:regular r:id="rId73"/>
    </p:embeddedFont>
    <p:embeddedFont>
      <p:font typeface="Outfit" panose="020B0604020202020204" charset="0"/>
      <p:regular r:id="rId74"/>
      <p:bold r:id="rId75"/>
    </p:embeddedFont>
    <p:embeddedFont>
      <p:font typeface="Patua One" panose="020B0604020202020204" charset="0"/>
      <p:regular r:id="rId76"/>
    </p:embeddedFont>
    <p:embeddedFont>
      <p:font typeface="Paytone One" panose="020B0604020202020204" charset="0"/>
      <p:regular r:id="rId77"/>
    </p:embeddedFont>
    <p:embeddedFont>
      <p:font typeface="PT Sans" panose="020B0503020203020204" pitchFamily="34" charset="0"/>
      <p:regular r:id="rId78"/>
      <p:bold r:id="rId79"/>
      <p:italic r:id="rId80"/>
      <p:boldItalic r:id="rId81"/>
    </p:embeddedFont>
    <p:embeddedFont>
      <p:font typeface="Raleway" pitchFamily="2" charset="0"/>
      <p:regular r:id="rId82"/>
      <p:bold r:id="rId83"/>
      <p:italic r:id="rId84"/>
      <p:boldItalic r:id="rId85"/>
    </p:embeddedFont>
    <p:embeddedFont>
      <p:font typeface="Raleway ExtraBold" pitchFamily="2" charset="0"/>
      <p:bold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B7F0FD"/>
    <a:srgbClr val="D6F9FE"/>
    <a:srgbClr val="524230"/>
    <a:srgbClr val="8E7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1928EF-6E3E-48DF-B8B5-6AEDD048C6C8}">
  <a:tblStyle styleId="{A11928EF-6E3E-48DF-B8B5-6AEDD048C6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5" autoAdjust="0"/>
    <p:restoredTop sz="94660"/>
  </p:normalViewPr>
  <p:slideViewPr>
    <p:cSldViewPr snapToGrid="0">
      <p:cViewPr varScale="1">
        <p:scale>
          <a:sx n="98" d="100"/>
          <a:sy n="98" d="100"/>
        </p:scale>
        <p:origin x="388" y="56"/>
      </p:cViewPr>
      <p:guideLst/>
    </p:cSldViewPr>
  </p:slideViewPr>
  <p:notesTextViewPr>
    <p:cViewPr>
      <p:scale>
        <a:sx n="1" d="1"/>
        <a:sy n="1" d="1"/>
      </p:scale>
      <p:origin x="0" y="0"/>
    </p:cViewPr>
  </p:notesTextViewPr>
  <p:sorterViewPr>
    <p:cViewPr varScale="1">
      <p:scale>
        <a:sx n="100" d="100"/>
        <a:sy n="100" d="100"/>
      </p:scale>
      <p:origin x="0" y="-817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75A8C-1A0D-E2B6-325C-4D76EA4AD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E5571-B3D1-71C4-7BF8-FBB90321A5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820248-B0C4-A1E3-20CE-F04ED8F918D0}"/>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CFA31D60-CD8D-3119-2F4B-9954CDBA3060}"/>
              </a:ext>
            </a:extLst>
          </p:cNvPr>
          <p:cNvSpPr>
            <a:spLocks noGrp="1"/>
          </p:cNvSpPr>
          <p:nvPr>
            <p:ph type="sldNum" sz="quarter" idx="5"/>
          </p:nvPr>
        </p:nvSpPr>
        <p:spPr/>
        <p:txBody>
          <a:bodyPr/>
          <a:lstStyle/>
          <a:p>
            <a:fld id="{6465657F-4A17-4BAD-B135-1BC05F10A7CA}" type="slidenum">
              <a:rPr lang="vi-VN" smtClean="0"/>
              <a:t>10</a:t>
            </a:fld>
            <a:endParaRPr lang="vi-VN"/>
          </a:p>
        </p:txBody>
      </p:sp>
    </p:spTree>
    <p:extLst>
      <p:ext uri="{BB962C8B-B14F-4D97-AF65-F5344CB8AC3E}">
        <p14:creationId xmlns:p14="http://schemas.microsoft.com/office/powerpoint/2010/main" val="66880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DD28-BC48-F2C7-0A7C-812D085B8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623C3-216D-A159-DE22-855F4636A2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ABCB35-94B1-EFEB-7E64-723788A63E77}"/>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6FAE1F21-F3B6-2B39-788C-5F4A41B2EF79}"/>
              </a:ext>
            </a:extLst>
          </p:cNvPr>
          <p:cNvSpPr>
            <a:spLocks noGrp="1"/>
          </p:cNvSpPr>
          <p:nvPr>
            <p:ph type="sldNum" sz="quarter" idx="5"/>
          </p:nvPr>
        </p:nvSpPr>
        <p:spPr/>
        <p:txBody>
          <a:bodyPr/>
          <a:lstStyle/>
          <a:p>
            <a:fld id="{6465657F-4A17-4BAD-B135-1BC05F10A7CA}" type="slidenum">
              <a:rPr lang="vi-VN" smtClean="0"/>
              <a:t>11</a:t>
            </a:fld>
            <a:endParaRPr lang="vi-VN"/>
          </a:p>
        </p:txBody>
      </p:sp>
    </p:spTree>
    <p:extLst>
      <p:ext uri="{BB962C8B-B14F-4D97-AF65-F5344CB8AC3E}">
        <p14:creationId xmlns:p14="http://schemas.microsoft.com/office/powerpoint/2010/main" val="136956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AEC5-E528-4AB1-74C2-0D7458B93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A8070-CD53-BDA8-4114-C9B902F69F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2D31BA-CBA8-89A8-2188-1AA5CBDD1DDA}"/>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6BCD9257-86B6-B287-8C1E-5512F2AB89BD}"/>
              </a:ext>
            </a:extLst>
          </p:cNvPr>
          <p:cNvSpPr>
            <a:spLocks noGrp="1"/>
          </p:cNvSpPr>
          <p:nvPr>
            <p:ph type="sldNum" sz="quarter" idx="5"/>
          </p:nvPr>
        </p:nvSpPr>
        <p:spPr/>
        <p:txBody>
          <a:bodyPr/>
          <a:lstStyle/>
          <a:p>
            <a:fld id="{6465657F-4A17-4BAD-B135-1BC05F10A7CA}" type="slidenum">
              <a:rPr lang="vi-VN" smtClean="0"/>
              <a:t>13</a:t>
            </a:fld>
            <a:endParaRPr lang="vi-VN"/>
          </a:p>
        </p:txBody>
      </p:sp>
    </p:spTree>
    <p:extLst>
      <p:ext uri="{BB962C8B-B14F-4D97-AF65-F5344CB8AC3E}">
        <p14:creationId xmlns:p14="http://schemas.microsoft.com/office/powerpoint/2010/main" val="219768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B379-85CD-3E1A-E4CA-6139B621E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5C917-1817-105C-FA43-FEF1D89BD7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EAF94C-0D10-18CC-9814-4164DF759C37}"/>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D5D4795E-62BE-FFF3-AE99-54D7A868EA18}"/>
              </a:ext>
            </a:extLst>
          </p:cNvPr>
          <p:cNvSpPr>
            <a:spLocks noGrp="1"/>
          </p:cNvSpPr>
          <p:nvPr>
            <p:ph type="sldNum" sz="quarter" idx="5"/>
          </p:nvPr>
        </p:nvSpPr>
        <p:spPr/>
        <p:txBody>
          <a:bodyPr/>
          <a:lstStyle/>
          <a:p>
            <a:fld id="{6465657F-4A17-4BAD-B135-1BC05F10A7CA}" type="slidenum">
              <a:rPr lang="vi-VN" smtClean="0"/>
              <a:t>14</a:t>
            </a:fld>
            <a:endParaRPr lang="vi-VN"/>
          </a:p>
        </p:txBody>
      </p:sp>
    </p:spTree>
    <p:extLst>
      <p:ext uri="{BB962C8B-B14F-4D97-AF65-F5344CB8AC3E}">
        <p14:creationId xmlns:p14="http://schemas.microsoft.com/office/powerpoint/2010/main" val="239616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e54273bed6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e54273bed6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e54273bed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e54273bed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54273be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54273be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a:extLst>
            <a:ext uri="{FF2B5EF4-FFF2-40B4-BE49-F238E27FC236}">
              <a16:creationId xmlns:a16="http://schemas.microsoft.com/office/drawing/2014/main" id="{915D7A1E-32A5-FE14-2F8B-39195E88BE3D}"/>
            </a:ext>
          </a:extLst>
        </p:cNvPr>
        <p:cNvGrpSpPr/>
        <p:nvPr/>
      </p:nvGrpSpPr>
      <p:grpSpPr>
        <a:xfrm>
          <a:off x="0" y="0"/>
          <a:ext cx="0" cy="0"/>
          <a:chOff x="0" y="0"/>
          <a:chExt cx="0" cy="0"/>
        </a:xfrm>
      </p:grpSpPr>
      <p:sp>
        <p:nvSpPr>
          <p:cNvPr id="1239" name="Google Shape;1239;g54dda1946d_4_2679:notes">
            <a:extLst>
              <a:ext uri="{FF2B5EF4-FFF2-40B4-BE49-F238E27FC236}">
                <a16:creationId xmlns:a16="http://schemas.microsoft.com/office/drawing/2014/main" id="{A46C2B69-8F65-5CA9-3DDF-C961CEB8E9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a:extLst>
              <a:ext uri="{FF2B5EF4-FFF2-40B4-BE49-F238E27FC236}">
                <a16:creationId xmlns:a16="http://schemas.microsoft.com/office/drawing/2014/main" id="{C95366C4-DCF8-9553-1052-C23F7A5137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33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a:extLst>
            <a:ext uri="{FF2B5EF4-FFF2-40B4-BE49-F238E27FC236}">
              <a16:creationId xmlns:a16="http://schemas.microsoft.com/office/drawing/2014/main" id="{07CC79F3-706E-52F4-8C4E-AEDD26856206}"/>
            </a:ext>
          </a:extLst>
        </p:cNvPr>
        <p:cNvGrpSpPr/>
        <p:nvPr/>
      </p:nvGrpSpPr>
      <p:grpSpPr>
        <a:xfrm>
          <a:off x="0" y="0"/>
          <a:ext cx="0" cy="0"/>
          <a:chOff x="0" y="0"/>
          <a:chExt cx="0" cy="0"/>
        </a:xfrm>
      </p:grpSpPr>
      <p:sp>
        <p:nvSpPr>
          <p:cNvPr id="1239" name="Google Shape;1239;g54dda1946d_4_2679:notes">
            <a:extLst>
              <a:ext uri="{FF2B5EF4-FFF2-40B4-BE49-F238E27FC236}">
                <a16:creationId xmlns:a16="http://schemas.microsoft.com/office/drawing/2014/main" id="{8816683F-8BC9-A73F-6FAE-BF2315ED48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a:extLst>
              <a:ext uri="{FF2B5EF4-FFF2-40B4-BE49-F238E27FC236}">
                <a16:creationId xmlns:a16="http://schemas.microsoft.com/office/drawing/2014/main" id="{0CEB2B2F-0D26-3499-942D-4778F4E3DC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47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DDC6A759-6E9B-725F-4EDE-EC6BCF2A5F5D}"/>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29857E56-1FB6-9918-C0BB-07ACA1FA90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1CCC06DC-4C68-191B-CA6C-ED134F1E61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57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54273bed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54273bed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a:extLst>
            <a:ext uri="{FF2B5EF4-FFF2-40B4-BE49-F238E27FC236}">
              <a16:creationId xmlns:a16="http://schemas.microsoft.com/office/drawing/2014/main" id="{CDD51AE8-E6E8-D151-FB37-EB04DBB2EBEE}"/>
            </a:ext>
          </a:extLst>
        </p:cNvPr>
        <p:cNvGrpSpPr/>
        <p:nvPr/>
      </p:nvGrpSpPr>
      <p:grpSpPr>
        <a:xfrm>
          <a:off x="0" y="0"/>
          <a:ext cx="0" cy="0"/>
          <a:chOff x="0" y="0"/>
          <a:chExt cx="0" cy="0"/>
        </a:xfrm>
      </p:grpSpPr>
      <p:sp>
        <p:nvSpPr>
          <p:cNvPr id="818" name="Google Shape;818;ge54273bed6_0_124:notes">
            <a:extLst>
              <a:ext uri="{FF2B5EF4-FFF2-40B4-BE49-F238E27FC236}">
                <a16:creationId xmlns:a16="http://schemas.microsoft.com/office/drawing/2014/main" id="{E9224894-B508-F87F-FBDC-5F743B938D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54273bed6_0_124:notes">
            <a:extLst>
              <a:ext uri="{FF2B5EF4-FFF2-40B4-BE49-F238E27FC236}">
                <a16:creationId xmlns:a16="http://schemas.microsoft.com/office/drawing/2014/main" id="{6B7C1553-8AED-EE79-9BE2-8DF05A077C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385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21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9EAABA80-9064-BE42-FC50-9F496C344847}"/>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F3DA2C11-00D7-744A-9AA9-795C5295B7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27B7FFFE-04A2-4783-4EF0-EEB74F3871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20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D4833ACB-040D-DCE8-0C70-2D72583FB3E0}"/>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25FB6869-A839-1C22-8DE1-E70987FE31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78B78DE5-5971-80A4-B86F-EDF85903CD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88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A4E53E2B-C37B-63C6-6D4F-60A9E6AF4B5C}"/>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65FF6859-D75C-0AFC-BA57-0A4CC8C1A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FDEAFB1D-F82C-7981-5DE2-9B78B0BEAE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554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494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611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e54273bed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e54273bed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32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a:extLst>
            <a:ext uri="{FF2B5EF4-FFF2-40B4-BE49-F238E27FC236}">
              <a16:creationId xmlns:a16="http://schemas.microsoft.com/office/drawing/2014/main" id="{F6D1CF46-6335-CE0E-1120-C1CFE991A4B6}"/>
            </a:ext>
          </a:extLst>
        </p:cNvPr>
        <p:cNvGrpSpPr/>
        <p:nvPr/>
      </p:nvGrpSpPr>
      <p:grpSpPr>
        <a:xfrm>
          <a:off x="0" y="0"/>
          <a:ext cx="0" cy="0"/>
          <a:chOff x="0" y="0"/>
          <a:chExt cx="0" cy="0"/>
        </a:xfrm>
      </p:grpSpPr>
      <p:sp>
        <p:nvSpPr>
          <p:cNvPr id="793" name="Google Shape;793;gd431007ba2_0_208:notes">
            <a:extLst>
              <a:ext uri="{FF2B5EF4-FFF2-40B4-BE49-F238E27FC236}">
                <a16:creationId xmlns:a16="http://schemas.microsoft.com/office/drawing/2014/main" id="{9CA6AFFA-93A6-A772-05BD-6AE7D1D95C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d431007ba2_0_208:notes">
            <a:extLst>
              <a:ext uri="{FF2B5EF4-FFF2-40B4-BE49-F238E27FC236}">
                <a16:creationId xmlns:a16="http://schemas.microsoft.com/office/drawing/2014/main" id="{A2880F05-383F-7C45-ED65-E939BC154E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GV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a:t>
            </a:r>
            <a:endParaRPr dirty="0"/>
          </a:p>
        </p:txBody>
      </p:sp>
    </p:spTree>
    <p:extLst>
      <p:ext uri="{BB962C8B-B14F-4D97-AF65-F5344CB8AC3E}">
        <p14:creationId xmlns:p14="http://schemas.microsoft.com/office/powerpoint/2010/main" val="2843124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7675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a:extLst>
            <a:ext uri="{FF2B5EF4-FFF2-40B4-BE49-F238E27FC236}">
              <a16:creationId xmlns:a16="http://schemas.microsoft.com/office/drawing/2014/main" id="{635A5E9A-47DD-B801-7151-B4DB8E39E490}"/>
            </a:ext>
          </a:extLst>
        </p:cNvPr>
        <p:cNvGrpSpPr/>
        <p:nvPr/>
      </p:nvGrpSpPr>
      <p:grpSpPr>
        <a:xfrm>
          <a:off x="0" y="0"/>
          <a:ext cx="0" cy="0"/>
          <a:chOff x="0" y="0"/>
          <a:chExt cx="0" cy="0"/>
        </a:xfrm>
      </p:grpSpPr>
      <p:sp>
        <p:nvSpPr>
          <p:cNvPr id="841" name="Google Shape;841;g54dda1946d_6_332:notes">
            <a:extLst>
              <a:ext uri="{FF2B5EF4-FFF2-40B4-BE49-F238E27FC236}">
                <a16:creationId xmlns:a16="http://schemas.microsoft.com/office/drawing/2014/main" id="{B0C15B45-5CCD-1FFF-6251-519264988E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a:extLst>
              <a:ext uri="{FF2B5EF4-FFF2-40B4-BE49-F238E27FC236}">
                <a16:creationId xmlns:a16="http://schemas.microsoft.com/office/drawing/2014/main" id="{CE5575D6-F1BE-2A58-0E6D-7EB748991A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38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333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d47d2f8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379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20B6DF06-2709-B9FA-2132-31C7DDF52DFC}"/>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1D8A9C43-2693-0067-BC8C-CC472E095C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1B0727C4-C6A3-E646-80E6-F9C16C4413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979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6FF40810-4ADA-A134-DA60-5A8DA696144E}"/>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E0E891BD-40F2-FC06-AB5A-00D6E3E872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B479B7AF-2131-F4D6-E65C-C40EDAEDF7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458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BEB00F96-71A1-5FA3-8922-B180DEF807A3}"/>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A5605D73-ACAD-7DEB-F146-C52873CB93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3826D0A9-4680-542B-764C-0D07CF3921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34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a:extLst>
            <a:ext uri="{FF2B5EF4-FFF2-40B4-BE49-F238E27FC236}">
              <a16:creationId xmlns:a16="http://schemas.microsoft.com/office/drawing/2014/main" id="{8512A308-4BA2-41C0-FEC9-798A7549EC22}"/>
            </a:ext>
          </a:extLst>
        </p:cNvPr>
        <p:cNvGrpSpPr/>
        <p:nvPr/>
      </p:nvGrpSpPr>
      <p:grpSpPr>
        <a:xfrm>
          <a:off x="0" y="0"/>
          <a:ext cx="0" cy="0"/>
          <a:chOff x="0" y="0"/>
          <a:chExt cx="0" cy="0"/>
        </a:xfrm>
      </p:grpSpPr>
      <p:sp>
        <p:nvSpPr>
          <p:cNvPr id="910" name="Google Shape;910;ge5d47d2f88_1_435:notes">
            <a:extLst>
              <a:ext uri="{FF2B5EF4-FFF2-40B4-BE49-F238E27FC236}">
                <a16:creationId xmlns:a16="http://schemas.microsoft.com/office/drawing/2014/main" id="{B0DBFAA1-8A6C-D1FE-EA31-09D5A2153B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5d47d2f88_1_435:notes">
            <a:extLst>
              <a:ext uri="{FF2B5EF4-FFF2-40B4-BE49-F238E27FC236}">
                <a16:creationId xmlns:a16="http://schemas.microsoft.com/office/drawing/2014/main" id="{589965FE-E0FD-0741-FE70-E4B9EA2D26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254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e54273bed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e54273bed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92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e54273bed6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e54273bed6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54273be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54273be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550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e54273bed6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e54273bed6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030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e54273bed6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e54273bed6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062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1b64960b896_3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b64960b896_3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 </a:t>
            </a:r>
            <a:r>
              <a:rPr lang="vi-VN" dirty="0" err="1"/>
              <a:t>click</a:t>
            </a:r>
            <a:r>
              <a:rPr lang="vi-VN" dirty="0"/>
              <a:t> vào từng mảnh ghép để chọn câu hỏi. Sau khi hoàn thành câu hỏi, các mảnh ghép tự động biến mất. GV chọn mũi tên để kết thúc trò chơi.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48</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8AC40-AA8E-0932-AFA7-735840667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B5633-C817-2B3F-B8CF-E8387E8924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21E384-B347-942C-F795-F8E4384E7522}"/>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2465B95E-A8C9-51E4-2D15-CAB4089CE4EB}"/>
              </a:ext>
            </a:extLst>
          </p:cNvPr>
          <p:cNvSpPr>
            <a:spLocks noGrp="1"/>
          </p:cNvSpPr>
          <p:nvPr>
            <p:ph type="sldNum" sz="quarter" idx="5"/>
          </p:nvPr>
        </p:nvSpPr>
        <p:spPr/>
        <p:txBody>
          <a:bodyPr/>
          <a:lstStyle/>
          <a:p>
            <a:fld id="{6465657F-4A17-4BAD-B135-1BC05F10A7CA}" type="slidenum">
              <a:rPr lang="vi-VN" smtClean="0"/>
              <a:t>49</a:t>
            </a:fld>
            <a:endParaRPr lang="vi-VN"/>
          </a:p>
        </p:txBody>
      </p:sp>
    </p:spTree>
    <p:extLst>
      <p:ext uri="{BB962C8B-B14F-4D97-AF65-F5344CB8AC3E}">
        <p14:creationId xmlns:p14="http://schemas.microsoft.com/office/powerpoint/2010/main" val="95292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19365-20FE-B309-4B87-43CEB6A64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458A7-4E54-E0E6-3DA9-8D13AB3CD5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B4B540F-7DAC-29D6-8B70-AB8D539379FE}"/>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78F36241-64CE-DE8E-4005-8792B3128954}"/>
              </a:ext>
            </a:extLst>
          </p:cNvPr>
          <p:cNvSpPr>
            <a:spLocks noGrp="1"/>
          </p:cNvSpPr>
          <p:nvPr>
            <p:ph type="sldNum" sz="quarter" idx="5"/>
          </p:nvPr>
        </p:nvSpPr>
        <p:spPr/>
        <p:txBody>
          <a:bodyPr/>
          <a:lstStyle/>
          <a:p>
            <a:fld id="{6465657F-4A17-4BAD-B135-1BC05F10A7CA}" type="slidenum">
              <a:rPr lang="vi-VN" smtClean="0"/>
              <a:t>50</a:t>
            </a:fld>
            <a:endParaRPr lang="vi-VN"/>
          </a:p>
        </p:txBody>
      </p:sp>
    </p:spTree>
    <p:extLst>
      <p:ext uri="{BB962C8B-B14F-4D97-AF65-F5344CB8AC3E}">
        <p14:creationId xmlns:p14="http://schemas.microsoft.com/office/powerpoint/2010/main" val="94390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179A-4CE0-5DEC-6A5D-429FD9D4B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898EF-ED42-898B-3DFA-1D84D5BA30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8E048A-36E4-2E6A-B867-0420B01C2386}"/>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383A2B33-281B-B027-B6AE-1B060D2686E1}"/>
              </a:ext>
            </a:extLst>
          </p:cNvPr>
          <p:cNvSpPr>
            <a:spLocks noGrp="1"/>
          </p:cNvSpPr>
          <p:nvPr>
            <p:ph type="sldNum" sz="quarter" idx="5"/>
          </p:nvPr>
        </p:nvSpPr>
        <p:spPr/>
        <p:txBody>
          <a:bodyPr/>
          <a:lstStyle/>
          <a:p>
            <a:fld id="{6465657F-4A17-4BAD-B135-1BC05F10A7CA}" type="slidenum">
              <a:rPr lang="vi-VN" smtClean="0"/>
              <a:t>5</a:t>
            </a:fld>
            <a:endParaRPr lang="vi-VN"/>
          </a:p>
        </p:txBody>
      </p:sp>
    </p:spTree>
    <p:extLst>
      <p:ext uri="{BB962C8B-B14F-4D97-AF65-F5344CB8AC3E}">
        <p14:creationId xmlns:p14="http://schemas.microsoft.com/office/powerpoint/2010/main" val="16786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91836-DEA0-5E1C-E819-75DF229B6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407F2-D51B-6369-79A6-15394F1055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F0F589-1818-5EF5-B79C-3DA9F193E6F6}"/>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6D157706-989E-AD9B-E7D4-18986CA460B6}"/>
              </a:ext>
            </a:extLst>
          </p:cNvPr>
          <p:cNvSpPr>
            <a:spLocks noGrp="1"/>
          </p:cNvSpPr>
          <p:nvPr>
            <p:ph type="sldNum" sz="quarter" idx="5"/>
          </p:nvPr>
        </p:nvSpPr>
        <p:spPr/>
        <p:txBody>
          <a:bodyPr/>
          <a:lstStyle/>
          <a:p>
            <a:fld id="{6465657F-4A17-4BAD-B135-1BC05F10A7CA}" type="slidenum">
              <a:rPr lang="vi-VN" smtClean="0"/>
              <a:t>51</a:t>
            </a:fld>
            <a:endParaRPr lang="vi-VN"/>
          </a:p>
        </p:txBody>
      </p:sp>
    </p:spTree>
    <p:extLst>
      <p:ext uri="{BB962C8B-B14F-4D97-AF65-F5344CB8AC3E}">
        <p14:creationId xmlns:p14="http://schemas.microsoft.com/office/powerpoint/2010/main" val="2421628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A9C7E-DAA6-D945-48A2-1BF6F4659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F6A88-F7D8-AC17-15E9-E04C633FD9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032A35-9C40-F064-21D7-476EED2E99B8}"/>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5930CE8B-D444-3CE8-6754-68CAA2D023DC}"/>
              </a:ext>
            </a:extLst>
          </p:cNvPr>
          <p:cNvSpPr>
            <a:spLocks noGrp="1"/>
          </p:cNvSpPr>
          <p:nvPr>
            <p:ph type="sldNum" sz="quarter" idx="5"/>
          </p:nvPr>
        </p:nvSpPr>
        <p:spPr/>
        <p:txBody>
          <a:bodyPr/>
          <a:lstStyle/>
          <a:p>
            <a:fld id="{6465657F-4A17-4BAD-B135-1BC05F10A7CA}" type="slidenum">
              <a:rPr lang="vi-VN" smtClean="0"/>
              <a:t>52</a:t>
            </a:fld>
            <a:endParaRPr lang="vi-VN"/>
          </a:p>
        </p:txBody>
      </p:sp>
    </p:spTree>
    <p:extLst>
      <p:ext uri="{BB962C8B-B14F-4D97-AF65-F5344CB8AC3E}">
        <p14:creationId xmlns:p14="http://schemas.microsoft.com/office/powerpoint/2010/main" val="3654873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e54273bed6_0_19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e54273bed6_0_19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e54273bed6_0_19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e54273bed6_0_19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E42B-1A2F-8B48-458F-65F7E227B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2AB20-08DE-409A-79F2-11F1B5B9B2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974BEC-3CDC-CACC-B3CA-BC90B6F311DD}"/>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09CAAB3A-A441-44FD-9E67-C9C4E828B58A}"/>
              </a:ext>
            </a:extLst>
          </p:cNvPr>
          <p:cNvSpPr>
            <a:spLocks noGrp="1"/>
          </p:cNvSpPr>
          <p:nvPr>
            <p:ph type="sldNum" sz="quarter" idx="5"/>
          </p:nvPr>
        </p:nvSpPr>
        <p:spPr/>
        <p:txBody>
          <a:bodyPr/>
          <a:lstStyle/>
          <a:p>
            <a:fld id="{6465657F-4A17-4BAD-B135-1BC05F10A7CA}" type="slidenum">
              <a:rPr lang="vi-VN" smtClean="0"/>
              <a:t>6</a:t>
            </a:fld>
            <a:endParaRPr lang="vi-VN"/>
          </a:p>
        </p:txBody>
      </p:sp>
    </p:spTree>
    <p:extLst>
      <p:ext uri="{BB962C8B-B14F-4D97-AF65-F5344CB8AC3E}">
        <p14:creationId xmlns:p14="http://schemas.microsoft.com/office/powerpoint/2010/main" val="105866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8A338-1D5A-E9BA-A167-CD783A8EF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DEE9A-8DAF-E917-AF68-65110A536B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664E60-1BC1-C532-DC6E-0A058E7DE0B0}"/>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87E39BEB-955A-031B-3D64-8490CB66417E}"/>
              </a:ext>
            </a:extLst>
          </p:cNvPr>
          <p:cNvSpPr>
            <a:spLocks noGrp="1"/>
          </p:cNvSpPr>
          <p:nvPr>
            <p:ph type="sldNum" sz="quarter" idx="5"/>
          </p:nvPr>
        </p:nvSpPr>
        <p:spPr/>
        <p:txBody>
          <a:bodyPr/>
          <a:lstStyle/>
          <a:p>
            <a:fld id="{6465657F-4A17-4BAD-B135-1BC05F10A7CA}" type="slidenum">
              <a:rPr lang="vi-VN" smtClean="0"/>
              <a:t>7</a:t>
            </a:fld>
            <a:endParaRPr lang="vi-VN"/>
          </a:p>
        </p:txBody>
      </p:sp>
    </p:spTree>
    <p:extLst>
      <p:ext uri="{BB962C8B-B14F-4D97-AF65-F5344CB8AC3E}">
        <p14:creationId xmlns:p14="http://schemas.microsoft.com/office/powerpoint/2010/main" val="387861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3807-FE96-DC6D-FEBB-D9D24F3D1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A3C61-82A9-6A2C-7D23-90C1FAB828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8FA51C-D596-51A7-6FD6-5192AE8B27D7}"/>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F988665D-0C4D-FCE8-3515-26F304EAA3EA}"/>
              </a:ext>
            </a:extLst>
          </p:cNvPr>
          <p:cNvSpPr>
            <a:spLocks noGrp="1"/>
          </p:cNvSpPr>
          <p:nvPr>
            <p:ph type="sldNum" sz="quarter" idx="5"/>
          </p:nvPr>
        </p:nvSpPr>
        <p:spPr/>
        <p:txBody>
          <a:bodyPr/>
          <a:lstStyle/>
          <a:p>
            <a:fld id="{6465657F-4A17-4BAD-B135-1BC05F10A7CA}" type="slidenum">
              <a:rPr lang="vi-VN" smtClean="0"/>
              <a:t>8</a:t>
            </a:fld>
            <a:endParaRPr lang="vi-VN"/>
          </a:p>
        </p:txBody>
      </p:sp>
    </p:spTree>
    <p:extLst>
      <p:ext uri="{BB962C8B-B14F-4D97-AF65-F5344CB8AC3E}">
        <p14:creationId xmlns:p14="http://schemas.microsoft.com/office/powerpoint/2010/main" val="282197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8FAA2-299A-5546-2A29-593C005E4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35D57-1848-F0BD-F6F3-D337A78E5D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759278-DFBC-5023-78D8-AAF7C7278ABE}"/>
              </a:ext>
            </a:extLst>
          </p:cNvPr>
          <p:cNvSpPr>
            <a:spLocks noGrp="1"/>
          </p:cNvSpPr>
          <p:nvPr>
            <p:ph type="body" idx="1"/>
          </p:nvPr>
        </p:nvSpPr>
        <p:spPr/>
        <p:txBody>
          <a:bodyPr/>
          <a:lstStyle/>
          <a:p>
            <a:r>
              <a:rPr lang="vi-VN" dirty="0"/>
              <a:t>GV chọn mũi tên góc phải màn hình để trở về slide câu hỏi.</a:t>
            </a:r>
          </a:p>
        </p:txBody>
      </p:sp>
      <p:sp>
        <p:nvSpPr>
          <p:cNvPr id="4" name="Slide Number Placeholder 3">
            <a:extLst>
              <a:ext uri="{FF2B5EF4-FFF2-40B4-BE49-F238E27FC236}">
                <a16:creationId xmlns:a16="http://schemas.microsoft.com/office/drawing/2014/main" id="{A65579BE-BAEB-F418-3A62-37AF4450A9A0}"/>
              </a:ext>
            </a:extLst>
          </p:cNvPr>
          <p:cNvSpPr>
            <a:spLocks noGrp="1"/>
          </p:cNvSpPr>
          <p:nvPr>
            <p:ph type="sldNum" sz="quarter" idx="5"/>
          </p:nvPr>
        </p:nvSpPr>
        <p:spPr/>
        <p:txBody>
          <a:bodyPr/>
          <a:lstStyle/>
          <a:p>
            <a:fld id="{6465657F-4A17-4BAD-B135-1BC05F10A7CA}" type="slidenum">
              <a:rPr lang="vi-VN" smtClean="0"/>
              <a:t>9</a:t>
            </a:fld>
            <a:endParaRPr lang="vi-VN"/>
          </a:p>
        </p:txBody>
      </p:sp>
    </p:spTree>
    <p:extLst>
      <p:ext uri="{BB962C8B-B14F-4D97-AF65-F5344CB8AC3E}">
        <p14:creationId xmlns:p14="http://schemas.microsoft.com/office/powerpoint/2010/main" val="190529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75" y="4371200"/>
            <a:ext cx="9144064" cy="772334"/>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 y="42444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911775" y="403753"/>
            <a:ext cx="5826000" cy="30213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6500">
                <a:latin typeface="Patua One"/>
                <a:ea typeface="Patua One"/>
                <a:cs typeface="Patua One"/>
                <a:sym typeface="Patu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981350" y="3425050"/>
            <a:ext cx="2465400" cy="513000"/>
          </a:xfrm>
          <a:prstGeom prst="rect">
            <a:avLst/>
          </a:prstGeom>
          <a:solidFill>
            <a:schemeClr val="lt2"/>
          </a:solidFill>
        </p:spPr>
        <p:txBody>
          <a:bodyPr spcFirstLastPara="1" wrap="square" lIns="91425" tIns="91425" rIns="91425" bIns="91425" anchor="ctr" anchorCtr="0">
            <a:noAutofit/>
          </a:bodyPr>
          <a:lstStyle>
            <a:lvl1pPr lvl="0" algn="ctr">
              <a:lnSpc>
                <a:spcPct val="125000"/>
              </a:lnSpc>
              <a:spcBef>
                <a:spcPts val="0"/>
              </a:spcBef>
              <a:spcAft>
                <a:spcPts val="0"/>
              </a:spcAft>
              <a:buSzPts val="2800"/>
              <a:buNone/>
              <a:defRPr sz="2500" b="1">
                <a:latin typeface="Raleway"/>
                <a:ea typeface="Raleway"/>
                <a:cs typeface="Raleway"/>
                <a:sym typeface="Raleway"/>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6953250" y="550600"/>
            <a:ext cx="1467000" cy="472200"/>
          </a:xfrm>
          <a:prstGeom prst="rect">
            <a:avLst/>
          </a:prstGeom>
          <a:solidFill>
            <a:srgbClr val="E8E0D7"/>
          </a:solidFill>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sz="2000" b="1">
                <a:solidFill>
                  <a:srgbClr val="BB6136"/>
                </a:solidFill>
                <a:latin typeface="Raleway"/>
                <a:ea typeface="Raleway"/>
                <a:cs typeface="Raleway"/>
                <a:sym typeface="Raleway"/>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558539"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27914"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1215"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19301" y="590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762857" y="1313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32274" y="-11823"/>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2728"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7">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995175" y="702200"/>
            <a:ext cx="2575500" cy="1012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1" name="Google Shape;291;p19"/>
          <p:cNvSpPr txBox="1">
            <a:spLocks noGrp="1"/>
          </p:cNvSpPr>
          <p:nvPr>
            <p:ph type="subTitle" idx="1"/>
          </p:nvPr>
        </p:nvSpPr>
        <p:spPr>
          <a:xfrm>
            <a:off x="995168" y="1776900"/>
            <a:ext cx="2575500" cy="160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19"/>
          <p:cNvSpPr/>
          <p:nvPr/>
        </p:nvSpPr>
        <p:spPr>
          <a:xfrm>
            <a:off x="-175" y="3837819"/>
            <a:ext cx="9144064" cy="1305755"/>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175" y="37110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558539"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027914"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8293715" y="1113375"/>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5005001" y="430069"/>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7285132" y="22391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7754549" y="80689"/>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7793" y="1852686"/>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8763074" y="3082114"/>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19"/>
          <p:cNvGrpSpPr/>
          <p:nvPr/>
        </p:nvGrpSpPr>
        <p:grpSpPr>
          <a:xfrm rot="10800000">
            <a:off x="-175" y="3034497"/>
            <a:ext cx="1294390" cy="2110111"/>
            <a:chOff x="7771945" y="-174700"/>
            <a:chExt cx="1372047" cy="2236709"/>
          </a:xfrm>
        </p:grpSpPr>
        <p:sp>
          <p:nvSpPr>
            <p:cNvPr id="303" name="Google Shape;303;p19"/>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1">
    <p:spTree>
      <p:nvGrpSpPr>
        <p:cNvPr id="1" name="Shape 308"/>
        <p:cNvGrpSpPr/>
        <p:nvPr/>
      </p:nvGrpSpPr>
      <p:grpSpPr>
        <a:xfrm>
          <a:off x="0" y="0"/>
          <a:ext cx="0" cy="0"/>
          <a:chOff x="0" y="0"/>
          <a:chExt cx="0" cy="0"/>
        </a:xfrm>
      </p:grpSpPr>
      <p:sp>
        <p:nvSpPr>
          <p:cNvPr id="309" name="Google Shape;309;p20"/>
          <p:cNvSpPr txBox="1">
            <a:spLocks noGrp="1"/>
          </p:cNvSpPr>
          <p:nvPr>
            <p:ph type="body" idx="1"/>
          </p:nvPr>
        </p:nvSpPr>
        <p:spPr>
          <a:xfrm>
            <a:off x="4775618" y="1524000"/>
            <a:ext cx="3658800" cy="3051900"/>
          </a:xfrm>
          <a:prstGeom prst="rect">
            <a:avLst/>
          </a:prstGeom>
        </p:spPr>
        <p:txBody>
          <a:bodyPr spcFirstLastPara="1" wrap="square" lIns="91425" tIns="91425" rIns="91425" bIns="91425" anchor="b" anchorCtr="0">
            <a:noAutofit/>
          </a:bodyPr>
          <a:lstStyle>
            <a:lvl1pPr marL="457200" lvl="0" indent="-355600" rtl="0">
              <a:lnSpc>
                <a:spcPct val="100000"/>
              </a:lnSpc>
              <a:spcBef>
                <a:spcPts val="0"/>
              </a:spcBef>
              <a:spcAft>
                <a:spcPts val="0"/>
              </a:spcAft>
              <a:buClr>
                <a:schemeClr val="accent2"/>
              </a:buClr>
              <a:buSzPts val="20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10" name="Google Shape;310;p20"/>
          <p:cNvSpPr txBox="1">
            <a:spLocks noGrp="1"/>
          </p:cNvSpPr>
          <p:nvPr>
            <p:ph type="body" idx="2"/>
          </p:nvPr>
        </p:nvSpPr>
        <p:spPr>
          <a:xfrm>
            <a:off x="709582" y="1524000"/>
            <a:ext cx="3840000" cy="3051600"/>
          </a:xfrm>
          <a:prstGeom prst="rect">
            <a:avLst/>
          </a:prstGeom>
        </p:spPr>
        <p:txBody>
          <a:bodyPr spcFirstLastPara="1" wrap="square" lIns="91425" tIns="91425" rIns="91425" bIns="91425" anchor="b" anchorCtr="0">
            <a:noAutofit/>
          </a:bodyPr>
          <a:lstStyle>
            <a:lvl1pPr marL="457200" marR="50800" lvl="0" indent="-317500" rtl="0">
              <a:lnSpc>
                <a:spcPct val="100000"/>
              </a:lnSpc>
              <a:spcBef>
                <a:spcPts val="0"/>
              </a:spcBef>
              <a:spcAft>
                <a:spcPts val="0"/>
              </a:spcAft>
              <a:buClr>
                <a:schemeClr val="accent2"/>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11" name="Google Shape;311;p20"/>
          <p:cNvSpPr txBox="1">
            <a:spLocks noGrp="1"/>
          </p:cNvSpPr>
          <p:nvPr>
            <p:ph type="title"/>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2" name="Google Shape;312;p20"/>
          <p:cNvSpPr/>
          <p:nvPr/>
        </p:nvSpPr>
        <p:spPr>
          <a:xfrm flipH="1">
            <a:off x="7031280" y="3336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flipH="1">
            <a:off x="6563308" y="1904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flipH="1">
            <a:off x="8402404" y="41528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flipH="1">
            <a:off x="3471921" y="971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flipH="1">
            <a:off x="1826919" y="1694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flipH="1">
            <a:off x="1358990" y="26277"/>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flipH="1">
            <a:off x="253696" y="583531"/>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70828" y="373291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rot="10800000" flipH="1">
            <a:off x="709565" y="4924677"/>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rot="10800000" flipH="1">
            <a:off x="2123639" y="4760549"/>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rot="10800000" flipH="1">
            <a:off x="5215026" y="485377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rot="10800000" flipH="1">
            <a:off x="6858583" y="478146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rot="10800000" flipH="1">
            <a:off x="7328000" y="4924683"/>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p20"/>
          <p:cNvGrpSpPr/>
          <p:nvPr/>
        </p:nvGrpSpPr>
        <p:grpSpPr>
          <a:xfrm>
            <a:off x="7850167" y="-12503"/>
            <a:ext cx="1294390" cy="2110111"/>
            <a:chOff x="7771945" y="-174700"/>
            <a:chExt cx="1372047" cy="2236709"/>
          </a:xfrm>
        </p:grpSpPr>
        <p:sp>
          <p:nvSpPr>
            <p:cNvPr id="328" name="Google Shape;328;p20"/>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333"/>
        <p:cNvGrpSpPr/>
        <p:nvPr/>
      </p:nvGrpSpPr>
      <p:grpSpPr>
        <a:xfrm>
          <a:off x="0" y="0"/>
          <a:ext cx="0" cy="0"/>
          <a:chOff x="0" y="0"/>
          <a:chExt cx="0" cy="0"/>
        </a:xfrm>
      </p:grpSpPr>
      <p:sp>
        <p:nvSpPr>
          <p:cNvPr id="334" name="Google Shape;334;p21"/>
          <p:cNvSpPr txBox="1">
            <a:spLocks noGrp="1"/>
          </p:cNvSpPr>
          <p:nvPr>
            <p:ph type="title"/>
          </p:nvPr>
        </p:nvSpPr>
        <p:spPr>
          <a:xfrm>
            <a:off x="937626" y="27855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5" name="Google Shape;335;p21"/>
          <p:cNvSpPr txBox="1">
            <a:spLocks noGrp="1"/>
          </p:cNvSpPr>
          <p:nvPr>
            <p:ph type="subTitle" idx="1"/>
          </p:nvPr>
        </p:nvSpPr>
        <p:spPr>
          <a:xfrm>
            <a:off x="937626" y="325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21"/>
          <p:cNvSpPr txBox="1">
            <a:spLocks noGrp="1"/>
          </p:cNvSpPr>
          <p:nvPr>
            <p:ph type="title" idx="2"/>
          </p:nvPr>
        </p:nvSpPr>
        <p:spPr>
          <a:xfrm>
            <a:off x="3484347" y="27855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21"/>
          <p:cNvSpPr txBox="1">
            <a:spLocks noGrp="1"/>
          </p:cNvSpPr>
          <p:nvPr>
            <p:ph type="subTitle" idx="3"/>
          </p:nvPr>
        </p:nvSpPr>
        <p:spPr>
          <a:xfrm>
            <a:off x="3484347" y="325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21"/>
          <p:cNvSpPr txBox="1">
            <a:spLocks noGrp="1"/>
          </p:cNvSpPr>
          <p:nvPr>
            <p:ph type="title" idx="4"/>
          </p:nvPr>
        </p:nvSpPr>
        <p:spPr>
          <a:xfrm>
            <a:off x="6031074" y="27855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21"/>
          <p:cNvSpPr txBox="1">
            <a:spLocks noGrp="1"/>
          </p:cNvSpPr>
          <p:nvPr>
            <p:ph type="subTitle" idx="5"/>
          </p:nvPr>
        </p:nvSpPr>
        <p:spPr>
          <a:xfrm>
            <a:off x="6031074" y="325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21"/>
          <p:cNvSpPr txBox="1">
            <a:spLocks noGrp="1"/>
          </p:cNvSpPr>
          <p:nvPr>
            <p:ph type="title" idx="6"/>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21"/>
          <p:cNvSpPr/>
          <p:nvPr/>
        </p:nvSpPr>
        <p:spPr>
          <a:xfrm>
            <a:off x="1482339" y="287296"/>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a:off x="1951714" y="144074"/>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35015" y="144062"/>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flipH="1">
            <a:off x="7245619" y="-56892"/>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flipH="1">
            <a:off x="7714972" y="11546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flipH="1">
            <a:off x="8692943"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flipH="1">
            <a:off x="2337933" y="4902664"/>
            <a:ext cx="469395" cy="143259"/>
          </a:xfrm>
          <a:custGeom>
            <a:avLst/>
            <a:gdLst/>
            <a:ahLst/>
            <a:cxnLst/>
            <a:rect l="l" t="t" r="r" b="b"/>
            <a:pathLst>
              <a:path w="11042" h="3370" extrusionOk="0">
                <a:moveTo>
                  <a:pt x="1" y="0"/>
                </a:moveTo>
                <a:lnTo>
                  <a:pt x="1" y="3370"/>
                </a:lnTo>
                <a:lnTo>
                  <a:pt x="11042" y="3370"/>
                </a:lnTo>
                <a:lnTo>
                  <a:pt x="11042" y="0"/>
                </a:lnTo>
                <a:close/>
              </a:path>
            </a:pathLst>
          </a:custGeom>
          <a:solidFill>
            <a:srgbClr val="E8E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flipH="1">
            <a:off x="6328507" y="4573677"/>
            <a:ext cx="421428" cy="128608"/>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flipH="1">
            <a:off x="1753383" y="456891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flipH="1">
            <a:off x="4441095" y="4678602"/>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flipH="1">
            <a:off x="3977001" y="4821856"/>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flipH="1">
            <a:off x="250095" y="4678602"/>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213999" y="4821856"/>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231800" y="303340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flipH="1">
            <a:off x="8207350" y="303340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flipH="1">
            <a:off x="7385782" y="4910002"/>
            <a:ext cx="421428" cy="128608"/>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a:off x="-214685" y="1448987"/>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117740" y="1588737"/>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8509265" y="2154012"/>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382"/>
        <p:cNvGrpSpPr/>
        <p:nvPr/>
      </p:nvGrpSpPr>
      <p:grpSpPr>
        <a:xfrm>
          <a:off x="0" y="0"/>
          <a:ext cx="0" cy="0"/>
          <a:chOff x="0" y="0"/>
          <a:chExt cx="0" cy="0"/>
        </a:xfrm>
      </p:grpSpPr>
      <p:sp>
        <p:nvSpPr>
          <p:cNvPr id="383" name="Google Shape;383;p23"/>
          <p:cNvSpPr txBox="1">
            <a:spLocks noGrp="1"/>
          </p:cNvSpPr>
          <p:nvPr>
            <p:ph type="ctrTitle"/>
          </p:nvPr>
        </p:nvSpPr>
        <p:spPr>
          <a:xfrm>
            <a:off x="882350" y="1976728"/>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4" name="Google Shape;384;p23"/>
          <p:cNvSpPr txBox="1">
            <a:spLocks noGrp="1"/>
          </p:cNvSpPr>
          <p:nvPr>
            <p:ph type="subTitle" idx="1"/>
          </p:nvPr>
        </p:nvSpPr>
        <p:spPr>
          <a:xfrm>
            <a:off x="882350" y="232801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85" name="Google Shape;385;p23"/>
          <p:cNvSpPr txBox="1">
            <a:spLocks noGrp="1"/>
          </p:cNvSpPr>
          <p:nvPr>
            <p:ph type="ctrTitle" idx="2"/>
          </p:nvPr>
        </p:nvSpPr>
        <p:spPr>
          <a:xfrm>
            <a:off x="882350" y="3701259"/>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6" name="Google Shape;386;p23"/>
          <p:cNvSpPr txBox="1">
            <a:spLocks noGrp="1"/>
          </p:cNvSpPr>
          <p:nvPr>
            <p:ph type="subTitle" idx="3"/>
          </p:nvPr>
        </p:nvSpPr>
        <p:spPr>
          <a:xfrm>
            <a:off x="882350" y="405414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87" name="Google Shape;387;p23"/>
          <p:cNvSpPr txBox="1">
            <a:spLocks noGrp="1"/>
          </p:cNvSpPr>
          <p:nvPr>
            <p:ph type="ctrTitle" idx="4"/>
          </p:nvPr>
        </p:nvSpPr>
        <p:spPr>
          <a:xfrm>
            <a:off x="3543150" y="1976728"/>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8" name="Google Shape;388;p23"/>
          <p:cNvSpPr txBox="1">
            <a:spLocks noGrp="1"/>
          </p:cNvSpPr>
          <p:nvPr>
            <p:ph type="subTitle" idx="5"/>
          </p:nvPr>
        </p:nvSpPr>
        <p:spPr>
          <a:xfrm>
            <a:off x="3543150" y="232801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89" name="Google Shape;389;p23"/>
          <p:cNvSpPr txBox="1">
            <a:spLocks noGrp="1"/>
          </p:cNvSpPr>
          <p:nvPr>
            <p:ph type="ctrTitle" idx="6"/>
          </p:nvPr>
        </p:nvSpPr>
        <p:spPr>
          <a:xfrm>
            <a:off x="6203950" y="1976728"/>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0" name="Google Shape;390;p23"/>
          <p:cNvSpPr txBox="1">
            <a:spLocks noGrp="1"/>
          </p:cNvSpPr>
          <p:nvPr>
            <p:ph type="subTitle" idx="7"/>
          </p:nvPr>
        </p:nvSpPr>
        <p:spPr>
          <a:xfrm>
            <a:off x="6203950" y="232801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91" name="Google Shape;391;p23"/>
          <p:cNvSpPr txBox="1">
            <a:spLocks noGrp="1"/>
          </p:cNvSpPr>
          <p:nvPr>
            <p:ph type="ctrTitle" idx="8"/>
          </p:nvPr>
        </p:nvSpPr>
        <p:spPr>
          <a:xfrm>
            <a:off x="3543150" y="3701259"/>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2" name="Google Shape;392;p23"/>
          <p:cNvSpPr txBox="1">
            <a:spLocks noGrp="1"/>
          </p:cNvSpPr>
          <p:nvPr>
            <p:ph type="subTitle" idx="9"/>
          </p:nvPr>
        </p:nvSpPr>
        <p:spPr>
          <a:xfrm>
            <a:off x="3543150" y="405414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93" name="Google Shape;393;p23"/>
          <p:cNvSpPr txBox="1">
            <a:spLocks noGrp="1"/>
          </p:cNvSpPr>
          <p:nvPr>
            <p:ph type="ctrTitle" idx="13"/>
          </p:nvPr>
        </p:nvSpPr>
        <p:spPr>
          <a:xfrm>
            <a:off x="6203950" y="3701259"/>
            <a:ext cx="2057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23"/>
          <p:cNvSpPr txBox="1">
            <a:spLocks noGrp="1"/>
          </p:cNvSpPr>
          <p:nvPr>
            <p:ph type="subTitle" idx="14"/>
          </p:nvPr>
        </p:nvSpPr>
        <p:spPr>
          <a:xfrm>
            <a:off x="6203950" y="4054147"/>
            <a:ext cx="2057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395" name="Google Shape;395;p23"/>
          <p:cNvSpPr txBox="1">
            <a:spLocks noGrp="1"/>
          </p:cNvSpPr>
          <p:nvPr>
            <p:ph type="title" idx="15"/>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23"/>
          <p:cNvSpPr/>
          <p:nvPr/>
        </p:nvSpPr>
        <p:spPr>
          <a:xfrm>
            <a:off x="1558539"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2027914"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111215"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3"/>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5119301" y="590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3"/>
          <p:cNvSpPr/>
          <p:nvPr/>
        </p:nvSpPr>
        <p:spPr>
          <a:xfrm>
            <a:off x="6762857" y="1313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3"/>
          <p:cNvSpPr/>
          <p:nvPr/>
        </p:nvSpPr>
        <p:spPr>
          <a:xfrm>
            <a:off x="8816124" y="692677"/>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3"/>
          <p:cNvSpPr/>
          <p:nvPr/>
        </p:nvSpPr>
        <p:spPr>
          <a:xfrm>
            <a:off x="-32728"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3"/>
          <p:cNvSpPr/>
          <p:nvPr/>
        </p:nvSpPr>
        <p:spPr>
          <a:xfrm>
            <a:off x="1634739" y="4934208"/>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3"/>
          <p:cNvSpPr/>
          <p:nvPr/>
        </p:nvSpPr>
        <p:spPr>
          <a:xfrm>
            <a:off x="2104114" y="4790986"/>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5195501" y="4697719"/>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3"/>
          <p:cNvSpPr/>
          <p:nvPr/>
        </p:nvSpPr>
        <p:spPr>
          <a:xfrm>
            <a:off x="6839057" y="4770074"/>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3"/>
          <p:cNvSpPr/>
          <p:nvPr/>
        </p:nvSpPr>
        <p:spPr>
          <a:xfrm>
            <a:off x="8496407" y="3840224"/>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flipH="1">
            <a:off x="-19225" y="-136603"/>
            <a:ext cx="947849" cy="1545181"/>
            <a:chOff x="7771945" y="-174700"/>
            <a:chExt cx="1372047" cy="2236709"/>
          </a:xfrm>
        </p:grpSpPr>
        <p:sp>
          <p:nvSpPr>
            <p:cNvPr id="411" name="Google Shape;411;p23"/>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3"/>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3"/>
          <p:cNvGrpSpPr/>
          <p:nvPr/>
        </p:nvGrpSpPr>
        <p:grpSpPr>
          <a:xfrm>
            <a:off x="8192387" y="-79453"/>
            <a:ext cx="948777" cy="1546693"/>
            <a:chOff x="7771945" y="-174700"/>
            <a:chExt cx="1372047" cy="2236709"/>
          </a:xfrm>
        </p:grpSpPr>
        <p:sp>
          <p:nvSpPr>
            <p:cNvPr id="417" name="Google Shape;417;p23"/>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443"/>
        <p:cNvGrpSpPr/>
        <p:nvPr/>
      </p:nvGrpSpPr>
      <p:grpSpPr>
        <a:xfrm>
          <a:off x="0" y="0"/>
          <a:ext cx="0" cy="0"/>
          <a:chOff x="0" y="0"/>
          <a:chExt cx="0" cy="0"/>
        </a:xfrm>
      </p:grpSpPr>
      <p:sp>
        <p:nvSpPr>
          <p:cNvPr id="444" name="Google Shape;444;p25"/>
          <p:cNvSpPr/>
          <p:nvPr/>
        </p:nvSpPr>
        <p:spPr>
          <a:xfrm>
            <a:off x="-175" y="4371200"/>
            <a:ext cx="9144064" cy="772334"/>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75" y="42444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25"/>
          <p:cNvGrpSpPr/>
          <p:nvPr/>
        </p:nvGrpSpPr>
        <p:grpSpPr>
          <a:xfrm rot="10800000">
            <a:off x="-9521" y="3053797"/>
            <a:ext cx="1294390" cy="2110111"/>
            <a:chOff x="7771945" y="-174700"/>
            <a:chExt cx="1372047" cy="2236709"/>
          </a:xfrm>
        </p:grpSpPr>
        <p:sp>
          <p:nvSpPr>
            <p:cNvPr id="447" name="Google Shape;447;p25"/>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5"/>
          <p:cNvSpPr/>
          <p:nvPr/>
        </p:nvSpPr>
        <p:spPr>
          <a:xfrm flipH="1">
            <a:off x="8007325" y="303340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flipH="1">
            <a:off x="7537951" y="14058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flipH="1">
            <a:off x="6615304" y="3047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flipH="1">
            <a:off x="3523917" y="2114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flipH="1">
            <a:off x="1345516" y="2837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flipH="1">
            <a:off x="877586" y="140577"/>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8348125" y="10222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32728" y="14278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8674516" y="12047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8496407" y="2544824"/>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462"/>
        <p:cNvGrpSpPr/>
        <p:nvPr/>
      </p:nvGrpSpPr>
      <p:grpSpPr>
        <a:xfrm>
          <a:off x="0" y="0"/>
          <a:ext cx="0" cy="0"/>
          <a:chOff x="0" y="0"/>
          <a:chExt cx="0" cy="0"/>
        </a:xfrm>
      </p:grpSpPr>
      <p:sp>
        <p:nvSpPr>
          <p:cNvPr id="463" name="Google Shape;463;p26"/>
          <p:cNvSpPr/>
          <p:nvPr/>
        </p:nvSpPr>
        <p:spPr>
          <a:xfrm flipH="1">
            <a:off x="3115" y="3837819"/>
            <a:ext cx="9144064" cy="1305755"/>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flipH="1">
            <a:off x="3115" y="37110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flipH="1">
            <a:off x="7128622"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flipH="1">
            <a:off x="6660650"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flipH="1">
            <a:off x="145797" y="2098275"/>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flipH="1">
            <a:off x="3683563" y="430069"/>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flipH="1">
            <a:off x="1401987" y="22391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flipH="1">
            <a:off x="95857" y="152289"/>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flipH="1">
            <a:off x="8421312" y="3148086"/>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flipH="1">
            <a:off x="-74468" y="3082114"/>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6"/>
          <p:cNvGrpSpPr/>
          <p:nvPr/>
        </p:nvGrpSpPr>
        <p:grpSpPr>
          <a:xfrm rot="972741" flipH="1">
            <a:off x="62319" y="-288731"/>
            <a:ext cx="1294412" cy="2110148"/>
            <a:chOff x="7771945" y="-174700"/>
            <a:chExt cx="1372047" cy="2236709"/>
          </a:xfrm>
        </p:grpSpPr>
        <p:sp>
          <p:nvSpPr>
            <p:cNvPr id="474" name="Google Shape;474;p26"/>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26"/>
          <p:cNvSpPr/>
          <p:nvPr/>
        </p:nvSpPr>
        <p:spPr>
          <a:xfrm rot="10800000">
            <a:off x="7980939" y="-11836"/>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480"/>
        <p:cNvGrpSpPr/>
        <p:nvPr/>
      </p:nvGrpSpPr>
      <p:grpSpPr>
        <a:xfrm>
          <a:off x="0" y="0"/>
          <a:ext cx="0" cy="0"/>
          <a:chOff x="0" y="0"/>
          <a:chExt cx="0" cy="0"/>
        </a:xfrm>
      </p:grpSpPr>
      <p:sp>
        <p:nvSpPr>
          <p:cNvPr id="481" name="Google Shape;481;p27"/>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5005001" y="430069"/>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7878707" y="295536"/>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8348162" y="152289"/>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2608188" y="4678602"/>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3072282" y="4821856"/>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flipH="1">
            <a:off x="406632"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flipH="1">
            <a:off x="3749784" y="430069"/>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flipH="1">
            <a:off x="874632" y="295536"/>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flipH="1">
            <a:off x="406665" y="152289"/>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flipH="1">
            <a:off x="78838"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a:off x="713232" y="4430406"/>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flipH="1">
            <a:off x="7561132" y="40450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5">
    <p:spTree>
      <p:nvGrpSpPr>
        <p:cNvPr id="1" name="Shape 495"/>
        <p:cNvGrpSpPr/>
        <p:nvPr/>
      </p:nvGrpSpPr>
      <p:grpSpPr>
        <a:xfrm>
          <a:off x="0" y="0"/>
          <a:ext cx="0" cy="0"/>
          <a:chOff x="0" y="0"/>
          <a:chExt cx="0" cy="0"/>
        </a:xfrm>
      </p:grpSpPr>
      <p:sp>
        <p:nvSpPr>
          <p:cNvPr id="496" name="Google Shape;496;p28"/>
          <p:cNvSpPr/>
          <p:nvPr/>
        </p:nvSpPr>
        <p:spPr>
          <a:xfrm rot="10800000">
            <a:off x="7321083" y="4714864"/>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rot="10800000">
            <a:off x="6853111" y="4858086"/>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rot="10800000">
            <a:off x="532872" y="2692720"/>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rot="10800000">
            <a:off x="3761724" y="4951311"/>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rot="10800000">
            <a:off x="2116723" y="48789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rot="10800000">
            <a:off x="1648793" y="5022221"/>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rot="10800000">
            <a:off x="8913726" y="228712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rot="10800000">
            <a:off x="205079" y="2510262"/>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28"/>
          <p:cNvGrpSpPr/>
          <p:nvPr/>
        </p:nvGrpSpPr>
        <p:grpSpPr>
          <a:xfrm rot="9827259">
            <a:off x="62319" y="3332231"/>
            <a:ext cx="1294412" cy="2110148"/>
            <a:chOff x="7771945" y="-174700"/>
            <a:chExt cx="1372047" cy="2236709"/>
          </a:xfrm>
        </p:grpSpPr>
        <p:sp>
          <p:nvSpPr>
            <p:cNvPr id="505" name="Google Shape;505;p28"/>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28"/>
          <p:cNvSpPr/>
          <p:nvPr/>
        </p:nvSpPr>
        <p:spPr>
          <a:xfrm flipH="1">
            <a:off x="7999989" y="3055375"/>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28"/>
          <p:cNvGrpSpPr/>
          <p:nvPr/>
        </p:nvGrpSpPr>
        <p:grpSpPr>
          <a:xfrm>
            <a:off x="7859997" y="-8373"/>
            <a:ext cx="1294390" cy="2110111"/>
            <a:chOff x="7771945" y="-174700"/>
            <a:chExt cx="1372047" cy="2236709"/>
          </a:xfrm>
        </p:grpSpPr>
        <p:sp>
          <p:nvSpPr>
            <p:cNvPr id="512" name="Google Shape;512;p28"/>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28"/>
          <p:cNvSpPr/>
          <p:nvPr/>
        </p:nvSpPr>
        <p:spPr>
          <a:xfrm rot="10800000" flipH="1">
            <a:off x="-5161" y="-15513"/>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a:off x="2118122" y="26384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a:off x="1790329" y="8138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rot="10800000">
            <a:off x="5970501" y="17257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rot="10800000">
            <a:off x="7142076" y="31582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0" name="Google Shape;110;p21"/>
          <p:cNvSpPr txBox="1">
            <a:spLocks noGrp="1"/>
          </p:cNvSpPr>
          <p:nvPr>
            <p:ph type="subTitle" idx="1"/>
          </p:nvPr>
        </p:nvSpPr>
        <p:spPr>
          <a:xfrm>
            <a:off x="1013825" y="290202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1"/>
          <p:cNvSpPr txBox="1">
            <a:spLocks noGrp="1"/>
          </p:cNvSpPr>
          <p:nvPr>
            <p:ph type="subTitle" idx="2"/>
          </p:nvPr>
        </p:nvSpPr>
        <p:spPr>
          <a:xfrm>
            <a:off x="3484350" y="290202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3"/>
          </p:nvPr>
        </p:nvSpPr>
        <p:spPr>
          <a:xfrm>
            <a:off x="5954875" y="290202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subTitle" idx="4"/>
          </p:nvPr>
        </p:nvSpPr>
        <p:spPr>
          <a:xfrm>
            <a:off x="1013825" y="2490197"/>
            <a:ext cx="21753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4" name="Google Shape;114;p21"/>
          <p:cNvSpPr txBox="1">
            <a:spLocks noGrp="1"/>
          </p:cNvSpPr>
          <p:nvPr>
            <p:ph type="subTitle" idx="5"/>
          </p:nvPr>
        </p:nvSpPr>
        <p:spPr>
          <a:xfrm>
            <a:off x="3484350" y="2490197"/>
            <a:ext cx="21753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5" name="Google Shape;115;p21"/>
          <p:cNvSpPr txBox="1">
            <a:spLocks noGrp="1"/>
          </p:cNvSpPr>
          <p:nvPr>
            <p:ph type="subTitle" idx="6"/>
          </p:nvPr>
        </p:nvSpPr>
        <p:spPr>
          <a:xfrm>
            <a:off x="5954875" y="2490197"/>
            <a:ext cx="21753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6" name="Google Shape;116;p21"/>
          <p:cNvSpPr/>
          <p:nvPr/>
        </p:nvSpPr>
        <p:spPr>
          <a:xfrm>
            <a:off x="0" y="4819875"/>
            <a:ext cx="9144000" cy="352800"/>
          </a:xfrm>
          <a:prstGeom prst="rect">
            <a:avLst/>
          </a:prstGeom>
          <a:solidFill>
            <a:srgbClr val="C1CDBB">
              <a:alpha val="322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pic>
        <p:nvPicPr>
          <p:cNvPr id="117" name="Google Shape;117;p21"/>
          <p:cNvPicPr preferRelativeResize="0"/>
          <p:nvPr/>
        </p:nvPicPr>
        <p:blipFill>
          <a:blip r:embed="rId2">
            <a:alphaModFix/>
          </a:blip>
          <a:stretch>
            <a:fillRect/>
          </a:stretch>
        </p:blipFill>
        <p:spPr>
          <a:xfrm>
            <a:off x="-127250" y="1388575"/>
            <a:ext cx="1141075" cy="3754926"/>
          </a:xfrm>
          <a:prstGeom prst="rect">
            <a:avLst/>
          </a:prstGeom>
          <a:noFill/>
          <a:ln>
            <a:noFill/>
          </a:ln>
        </p:spPr>
      </p:pic>
      <p:pic>
        <p:nvPicPr>
          <p:cNvPr id="118" name="Google Shape;118;p21"/>
          <p:cNvPicPr preferRelativeResize="0"/>
          <p:nvPr/>
        </p:nvPicPr>
        <p:blipFill>
          <a:blip r:embed="rId3">
            <a:alphaModFix/>
          </a:blip>
          <a:stretch>
            <a:fillRect/>
          </a:stretch>
        </p:blipFill>
        <p:spPr>
          <a:xfrm>
            <a:off x="8423998" y="2647725"/>
            <a:ext cx="1080275" cy="2495774"/>
          </a:xfrm>
          <a:prstGeom prst="rect">
            <a:avLst/>
          </a:prstGeom>
          <a:noFill/>
          <a:ln>
            <a:noFill/>
          </a:ln>
        </p:spPr>
      </p:pic>
    </p:spTree>
    <p:extLst>
      <p:ext uri="{BB962C8B-B14F-4D97-AF65-F5344CB8AC3E}">
        <p14:creationId xmlns:p14="http://schemas.microsoft.com/office/powerpoint/2010/main" val="3580524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grpSp>
        <p:nvGrpSpPr>
          <p:cNvPr id="4" name="Group 3">
            <a:extLst>
              <a:ext uri="{FF2B5EF4-FFF2-40B4-BE49-F238E27FC236}">
                <a16:creationId xmlns:a16="http://schemas.microsoft.com/office/drawing/2014/main" id="{F9130B0A-421D-4FD6-828E-FF135A74A611}"/>
              </a:ext>
            </a:extLst>
          </p:cNvPr>
          <p:cNvGrpSpPr/>
          <p:nvPr userDrawn="1"/>
        </p:nvGrpSpPr>
        <p:grpSpPr>
          <a:xfrm>
            <a:off x="3115" y="4986316"/>
            <a:ext cx="9144064" cy="157258"/>
            <a:chOff x="3115" y="4986316"/>
            <a:chExt cx="9144064" cy="157258"/>
          </a:xfrm>
        </p:grpSpPr>
        <p:sp>
          <p:nvSpPr>
            <p:cNvPr id="2" name="Google Shape;463;p26">
              <a:extLst>
                <a:ext uri="{FF2B5EF4-FFF2-40B4-BE49-F238E27FC236}">
                  <a16:creationId xmlns:a16="http://schemas.microsoft.com/office/drawing/2014/main" id="{6560B6E2-7AB6-CFD3-AD48-C4C7195AFAD6}"/>
                </a:ext>
              </a:extLst>
            </p:cNvPr>
            <p:cNvSpPr/>
            <p:nvPr userDrawn="1"/>
          </p:nvSpPr>
          <p:spPr>
            <a:xfrm flipH="1">
              <a:off x="3115" y="5016798"/>
              <a:ext cx="9144064" cy="126776"/>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64;p26">
              <a:extLst>
                <a:ext uri="{FF2B5EF4-FFF2-40B4-BE49-F238E27FC236}">
                  <a16:creationId xmlns:a16="http://schemas.microsoft.com/office/drawing/2014/main" id="{FAEB5944-D080-4F1B-68B6-D6734BD7B9EE}"/>
                </a:ext>
              </a:extLst>
            </p:cNvPr>
            <p:cNvSpPr/>
            <p:nvPr userDrawn="1"/>
          </p:nvSpPr>
          <p:spPr>
            <a:xfrm flipH="1">
              <a:off x="3115" y="4986316"/>
              <a:ext cx="9144064" cy="45719"/>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722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body" idx="1"/>
          </p:nvPr>
        </p:nvSpPr>
        <p:spPr>
          <a:xfrm>
            <a:off x="713225" y="1152475"/>
            <a:ext cx="7700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 name="Google Shape;39;p4"/>
          <p:cNvSpPr txBox="1">
            <a:spLocks noGrp="1"/>
          </p:cNvSpPr>
          <p:nvPr>
            <p:ph type="title"/>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4"/>
          <p:cNvSpPr/>
          <p:nvPr/>
        </p:nvSpPr>
        <p:spPr>
          <a:xfrm flipH="1">
            <a:off x="7031280" y="3336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flipH="1">
            <a:off x="6563308" y="1904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flipH="1">
            <a:off x="8402404" y="41528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flipH="1">
            <a:off x="3471921" y="971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1826919" y="1694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flipH="1">
            <a:off x="1358990" y="26277"/>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flipH="1">
            <a:off x="253696" y="583531"/>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10800000" flipH="1">
            <a:off x="-175" y="4733799"/>
            <a:ext cx="9144064" cy="409708"/>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175" y="4673075"/>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70828" y="373291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rot="10800000">
            <a:off x="7976663" y="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8"/>
        <p:cNvGrpSpPr/>
        <p:nvPr/>
      </p:nvGrpSpPr>
      <p:grpSpPr>
        <a:xfrm>
          <a:off x="0" y="0"/>
          <a:ext cx="0" cy="0"/>
          <a:chOff x="0" y="0"/>
          <a:chExt cx="0" cy="0"/>
        </a:xfrm>
      </p:grpSpPr>
      <p:pic>
        <p:nvPicPr>
          <p:cNvPr id="739" name="Google Shape;739;p17"/>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740" name="Google Shape;74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17"/>
          <p:cNvSpPr/>
          <p:nvPr/>
        </p:nvSpPr>
        <p:spPr>
          <a:xfrm>
            <a:off x="252300"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8" name="Google Shape;768;p17"/>
          <p:cNvSpPr/>
          <p:nvPr/>
        </p:nvSpPr>
        <p:spPr>
          <a:xfrm>
            <a:off x="8811975" y="973397"/>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F003588A-0C3C-8B99-B41B-B9166914027C}"/>
              </a:ext>
            </a:extLst>
          </p:cNvPr>
          <p:cNvGrpSpPr/>
          <p:nvPr userDrawn="1"/>
        </p:nvGrpSpPr>
        <p:grpSpPr>
          <a:xfrm>
            <a:off x="-25001" y="0"/>
            <a:ext cx="551013" cy="1804368"/>
            <a:chOff x="-142910" y="-137800"/>
            <a:chExt cx="787874" cy="2580000"/>
          </a:xfrm>
        </p:grpSpPr>
        <p:grpSp>
          <p:nvGrpSpPr>
            <p:cNvPr id="741" name="Google Shape;741;p17"/>
            <p:cNvGrpSpPr/>
            <p:nvPr/>
          </p:nvGrpSpPr>
          <p:grpSpPr>
            <a:xfrm>
              <a:off x="-142910" y="1340300"/>
              <a:ext cx="787874" cy="1101900"/>
              <a:chOff x="2983359" y="1767508"/>
              <a:chExt cx="306375" cy="428471"/>
            </a:xfrm>
          </p:grpSpPr>
          <p:sp>
            <p:nvSpPr>
              <p:cNvPr id="742" name="Google Shape;742;p17"/>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3" name="Google Shape;743;p17"/>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4" name="Google Shape;744;p17"/>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5" name="Google Shape;745;p17"/>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6" name="Google Shape;746;p17"/>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7" name="Google Shape;747;p17"/>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8" name="Google Shape;748;p17"/>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9" name="Google Shape;749;p17"/>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0" name="Google Shape;750;p17"/>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1" name="Google Shape;751;p17"/>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2" name="Google Shape;752;p17"/>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3" name="Google Shape;753;p17"/>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4" name="Google Shape;754;p17"/>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5" name="Google Shape;755;p17"/>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6" name="Google Shape;756;p17"/>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7" name="Google Shape;757;p17"/>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8" name="Google Shape;758;p17"/>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9" name="Google Shape;759;p17"/>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0" name="Google Shape;760;p17"/>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1" name="Google Shape;761;p17"/>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2" name="Google Shape;762;p17"/>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3" name="Google Shape;763;p17"/>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4" name="Google Shape;764;p17"/>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5" name="Google Shape;765;p17"/>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6" name="Google Shape;766;p17"/>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cxnSp>
          <p:nvCxnSpPr>
            <p:cNvPr id="769" name="Google Shape;769;p17"/>
            <p:cNvCxnSpPr>
              <a:stCxn id="745" idx="0"/>
            </p:cNvCxnSpPr>
            <p:nvPr/>
          </p:nvCxnSpPr>
          <p:spPr>
            <a:xfrm rot="10800000">
              <a:off x="247306" y="-137800"/>
              <a:ext cx="0" cy="1478100"/>
            </a:xfrm>
            <a:prstGeom prst="straightConnector1">
              <a:avLst/>
            </a:prstGeom>
            <a:noFill/>
            <a:ln w="19050" cap="flat" cmpd="sng">
              <a:solidFill>
                <a:schemeClr val="accent2"/>
              </a:solidFill>
              <a:prstDash val="solid"/>
              <a:round/>
              <a:headEnd type="none" w="med" len="med"/>
              <a:tailEnd type="none" w="med" len="med"/>
            </a:ln>
          </p:spPr>
        </p:cxnSp>
      </p:grpSp>
    </p:spTree>
    <p:extLst>
      <p:ext uri="{BB962C8B-B14F-4D97-AF65-F5344CB8AC3E}">
        <p14:creationId xmlns:p14="http://schemas.microsoft.com/office/powerpoint/2010/main" val="3556173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5"/>
        <p:cNvGrpSpPr/>
        <p:nvPr/>
      </p:nvGrpSpPr>
      <p:grpSpPr>
        <a:xfrm>
          <a:off x="0" y="0"/>
          <a:ext cx="0" cy="0"/>
          <a:chOff x="0" y="0"/>
          <a:chExt cx="0" cy="0"/>
        </a:xfrm>
      </p:grpSpPr>
      <p:grpSp>
        <p:nvGrpSpPr>
          <p:cNvPr id="396" name="Google Shape;396;p21"/>
          <p:cNvGrpSpPr/>
          <p:nvPr/>
        </p:nvGrpSpPr>
        <p:grpSpPr>
          <a:xfrm>
            <a:off x="-137725" y="791770"/>
            <a:ext cx="9281725" cy="4417620"/>
            <a:chOff x="-137725" y="791770"/>
            <a:chExt cx="9281725" cy="4417620"/>
          </a:xfrm>
        </p:grpSpPr>
        <p:grpSp>
          <p:nvGrpSpPr>
            <p:cNvPr id="397" name="Google Shape;397;p21"/>
            <p:cNvGrpSpPr/>
            <p:nvPr/>
          </p:nvGrpSpPr>
          <p:grpSpPr>
            <a:xfrm>
              <a:off x="-137725" y="2499830"/>
              <a:ext cx="9281725" cy="2709560"/>
              <a:chOff x="-137725" y="2499830"/>
              <a:chExt cx="9281725" cy="2709560"/>
            </a:xfrm>
          </p:grpSpPr>
          <p:sp>
            <p:nvSpPr>
              <p:cNvPr id="398" name="Google Shape;398;p2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99" name="Google Shape;399;p21"/>
              <p:cNvGrpSpPr/>
              <p:nvPr/>
            </p:nvGrpSpPr>
            <p:grpSpPr>
              <a:xfrm>
                <a:off x="-137725" y="2499830"/>
                <a:ext cx="703300" cy="2709560"/>
                <a:chOff x="-137725" y="2499830"/>
                <a:chExt cx="703300" cy="2709560"/>
              </a:xfrm>
            </p:grpSpPr>
            <p:grpSp>
              <p:nvGrpSpPr>
                <p:cNvPr id="400" name="Google Shape;400;p21"/>
                <p:cNvGrpSpPr/>
                <p:nvPr/>
              </p:nvGrpSpPr>
              <p:grpSpPr>
                <a:xfrm flipH="1">
                  <a:off x="161967" y="2499830"/>
                  <a:ext cx="365895" cy="621997"/>
                  <a:chOff x="964878" y="3018486"/>
                  <a:chExt cx="114078" cy="193920"/>
                </a:xfrm>
              </p:grpSpPr>
              <p:sp>
                <p:nvSpPr>
                  <p:cNvPr id="401" name="Google Shape;401;p21"/>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21"/>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3" name="Google Shape;403;p21"/>
                <p:cNvGrpSpPr/>
                <p:nvPr/>
              </p:nvGrpSpPr>
              <p:grpSpPr>
                <a:xfrm flipH="1">
                  <a:off x="-137725" y="4136059"/>
                  <a:ext cx="703300" cy="1073332"/>
                  <a:chOff x="151699" y="3605936"/>
                  <a:chExt cx="442940" cy="675987"/>
                </a:xfrm>
              </p:grpSpPr>
              <p:sp>
                <p:nvSpPr>
                  <p:cNvPr id="404" name="Google Shape;404;p2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2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2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2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2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2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410" name="Google Shape;410;p21"/>
            <p:cNvGrpSpPr/>
            <p:nvPr/>
          </p:nvGrpSpPr>
          <p:grpSpPr>
            <a:xfrm>
              <a:off x="8636109" y="791770"/>
              <a:ext cx="258362" cy="451909"/>
              <a:chOff x="427006" y="3454538"/>
              <a:chExt cx="211201" cy="369448"/>
            </a:xfrm>
          </p:grpSpPr>
          <p:sp>
            <p:nvSpPr>
              <p:cNvPr id="411" name="Google Shape;411;p21"/>
              <p:cNvSpPr/>
              <p:nvPr/>
            </p:nvSpPr>
            <p:spPr>
              <a:xfrm>
                <a:off x="427006" y="3660612"/>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21"/>
              <p:cNvSpPr/>
              <p:nvPr/>
            </p:nvSpPr>
            <p:spPr>
              <a:xfrm>
                <a:off x="544639" y="3454538"/>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13" name="Google Shape;413;p21"/>
          <p:cNvSpPr txBox="1">
            <a:spLocks noGrp="1"/>
          </p:cNvSpPr>
          <p:nvPr>
            <p:ph type="title"/>
          </p:nvPr>
        </p:nvSpPr>
        <p:spPr>
          <a:xfrm>
            <a:off x="720000" y="1470450"/>
            <a:ext cx="2863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4" name="Google Shape;414;p21"/>
          <p:cNvSpPr txBox="1">
            <a:spLocks noGrp="1"/>
          </p:cNvSpPr>
          <p:nvPr>
            <p:ph type="subTitle" idx="1"/>
          </p:nvPr>
        </p:nvSpPr>
        <p:spPr>
          <a:xfrm>
            <a:off x="720000" y="2609850"/>
            <a:ext cx="2863500" cy="10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677658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556"/>
        <p:cNvGrpSpPr/>
        <p:nvPr/>
      </p:nvGrpSpPr>
      <p:grpSpPr>
        <a:xfrm>
          <a:off x="0" y="0"/>
          <a:ext cx="0" cy="0"/>
          <a:chOff x="0" y="0"/>
          <a:chExt cx="0" cy="0"/>
        </a:xfrm>
      </p:grpSpPr>
      <p:grpSp>
        <p:nvGrpSpPr>
          <p:cNvPr id="557" name="Google Shape;557;p28"/>
          <p:cNvGrpSpPr/>
          <p:nvPr/>
        </p:nvGrpSpPr>
        <p:grpSpPr>
          <a:xfrm>
            <a:off x="-12" y="3365523"/>
            <a:ext cx="9144012" cy="1877296"/>
            <a:chOff x="-12" y="3365523"/>
            <a:chExt cx="9144012" cy="1877296"/>
          </a:xfrm>
        </p:grpSpPr>
        <p:grpSp>
          <p:nvGrpSpPr>
            <p:cNvPr id="558" name="Google Shape;558;p28"/>
            <p:cNvGrpSpPr/>
            <p:nvPr/>
          </p:nvGrpSpPr>
          <p:grpSpPr>
            <a:xfrm>
              <a:off x="8440700" y="3365523"/>
              <a:ext cx="703300" cy="1843868"/>
              <a:chOff x="8535625" y="3365523"/>
              <a:chExt cx="703300" cy="1843868"/>
            </a:xfrm>
          </p:grpSpPr>
          <p:grpSp>
            <p:nvGrpSpPr>
              <p:cNvPr id="559" name="Google Shape;559;p28"/>
              <p:cNvGrpSpPr/>
              <p:nvPr/>
            </p:nvGrpSpPr>
            <p:grpSpPr>
              <a:xfrm flipH="1">
                <a:off x="8592992" y="3365523"/>
                <a:ext cx="505285" cy="651240"/>
                <a:chOff x="-318039" y="2883673"/>
                <a:chExt cx="505285" cy="651240"/>
              </a:xfrm>
            </p:grpSpPr>
            <p:sp>
              <p:nvSpPr>
                <p:cNvPr id="560" name="Google Shape;560;p28"/>
                <p:cNvSpPr/>
                <p:nvPr/>
              </p:nvSpPr>
              <p:spPr>
                <a:xfrm flipH="1">
                  <a:off x="18400"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8"/>
                <p:cNvSpPr/>
                <p:nvPr/>
              </p:nvSpPr>
              <p:spPr>
                <a:xfrm flipH="1">
                  <a:off x="-318039" y="317182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62" name="Google Shape;562;p28"/>
              <p:cNvGrpSpPr/>
              <p:nvPr/>
            </p:nvGrpSpPr>
            <p:grpSpPr>
              <a:xfrm>
                <a:off x="8535625" y="4136059"/>
                <a:ext cx="703300" cy="1073332"/>
                <a:chOff x="151699" y="3605936"/>
                <a:chExt cx="442940" cy="675987"/>
              </a:xfrm>
            </p:grpSpPr>
            <p:sp>
              <p:nvSpPr>
                <p:cNvPr id="563" name="Google Shape;563;p2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69" name="Google Shape;569;p28"/>
            <p:cNvGrpSpPr/>
            <p:nvPr/>
          </p:nvGrpSpPr>
          <p:grpSpPr>
            <a:xfrm>
              <a:off x="-12" y="3599930"/>
              <a:ext cx="701016" cy="1642889"/>
              <a:chOff x="-51187" y="3599930"/>
              <a:chExt cx="701016" cy="1642889"/>
            </a:xfrm>
          </p:grpSpPr>
          <p:grpSp>
            <p:nvGrpSpPr>
              <p:cNvPr id="570" name="Google Shape;570;p28"/>
              <p:cNvGrpSpPr/>
              <p:nvPr/>
            </p:nvGrpSpPr>
            <p:grpSpPr>
              <a:xfrm flipH="1">
                <a:off x="139080" y="3599930"/>
                <a:ext cx="442099" cy="482791"/>
                <a:chOff x="944599" y="3548018"/>
                <a:chExt cx="137837" cy="150519"/>
              </a:xfrm>
            </p:grpSpPr>
            <p:sp>
              <p:nvSpPr>
                <p:cNvPr id="571" name="Google Shape;571;p28"/>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8"/>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73" name="Google Shape;573;p28"/>
              <p:cNvGrpSpPr/>
              <p:nvPr/>
            </p:nvGrpSpPr>
            <p:grpSpPr>
              <a:xfrm>
                <a:off x="-51187" y="4287265"/>
                <a:ext cx="701016" cy="955554"/>
                <a:chOff x="-51187" y="4287265"/>
                <a:chExt cx="701016" cy="955554"/>
              </a:xfrm>
            </p:grpSpPr>
            <p:sp>
              <p:nvSpPr>
                <p:cNvPr id="574" name="Google Shape;574;p28"/>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28"/>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28"/>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28"/>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28"/>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28"/>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28"/>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28"/>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582" name="Google Shape;58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3" name="Google Shape;583;p28"/>
          <p:cNvSpPr txBox="1">
            <a:spLocks noGrp="1"/>
          </p:cNvSpPr>
          <p:nvPr>
            <p:ph type="subTitle" idx="1"/>
          </p:nvPr>
        </p:nvSpPr>
        <p:spPr>
          <a:xfrm>
            <a:off x="2110304" y="1955838"/>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4" name="Google Shape;584;p28"/>
          <p:cNvSpPr txBox="1">
            <a:spLocks noGrp="1"/>
          </p:cNvSpPr>
          <p:nvPr>
            <p:ph type="subTitle" idx="2"/>
          </p:nvPr>
        </p:nvSpPr>
        <p:spPr>
          <a:xfrm>
            <a:off x="5055496" y="1955838"/>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28"/>
          <p:cNvSpPr txBox="1">
            <a:spLocks noGrp="1"/>
          </p:cNvSpPr>
          <p:nvPr>
            <p:ph type="subTitle" idx="3"/>
          </p:nvPr>
        </p:nvSpPr>
        <p:spPr>
          <a:xfrm>
            <a:off x="2110304" y="359871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 name="Google Shape;586;p28"/>
          <p:cNvSpPr txBox="1">
            <a:spLocks noGrp="1"/>
          </p:cNvSpPr>
          <p:nvPr>
            <p:ph type="subTitle" idx="4"/>
          </p:nvPr>
        </p:nvSpPr>
        <p:spPr>
          <a:xfrm>
            <a:off x="5055496" y="3598713"/>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28"/>
          <p:cNvSpPr txBox="1">
            <a:spLocks noGrp="1"/>
          </p:cNvSpPr>
          <p:nvPr>
            <p:ph type="subTitle" idx="5"/>
          </p:nvPr>
        </p:nvSpPr>
        <p:spPr>
          <a:xfrm>
            <a:off x="2110315" y="1450238"/>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8" name="Google Shape;588;p28"/>
          <p:cNvSpPr txBox="1">
            <a:spLocks noGrp="1"/>
          </p:cNvSpPr>
          <p:nvPr>
            <p:ph type="subTitle" idx="6"/>
          </p:nvPr>
        </p:nvSpPr>
        <p:spPr>
          <a:xfrm>
            <a:off x="2110315" y="30932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9" name="Google Shape;589;p28"/>
          <p:cNvSpPr txBox="1">
            <a:spLocks noGrp="1"/>
          </p:cNvSpPr>
          <p:nvPr>
            <p:ph type="subTitle" idx="7"/>
          </p:nvPr>
        </p:nvSpPr>
        <p:spPr>
          <a:xfrm>
            <a:off x="5055490" y="1450238"/>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0" name="Google Shape;590;p28"/>
          <p:cNvSpPr txBox="1">
            <a:spLocks noGrp="1"/>
          </p:cNvSpPr>
          <p:nvPr>
            <p:ph type="subTitle" idx="8"/>
          </p:nvPr>
        </p:nvSpPr>
        <p:spPr>
          <a:xfrm>
            <a:off x="5055490" y="30932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5817592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6"/>
          <p:cNvSpPr txBox="1">
            <a:spLocks noGrp="1"/>
          </p:cNvSpPr>
          <p:nvPr>
            <p:ph type="title"/>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6"/>
          <p:cNvSpPr/>
          <p:nvPr/>
        </p:nvSpPr>
        <p:spPr>
          <a:xfrm flipH="1">
            <a:off x="7321819" y="287296"/>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flipH="1">
            <a:off x="6853847" y="144074"/>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flipH="1">
            <a:off x="8769143" y="144062"/>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flipH="1">
            <a:off x="8914461" y="2715027"/>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flipH="1">
            <a:off x="8537308" y="126976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4357" y="303340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558539"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027914"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11215"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118453" y="1592840"/>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flipH="1">
            <a:off x="7954361" y="4828802"/>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flipH="1">
            <a:off x="8365858" y="468556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grpSp>
        <p:nvGrpSpPr>
          <p:cNvPr id="103" name="Google Shape;103;p8"/>
          <p:cNvGrpSpPr/>
          <p:nvPr/>
        </p:nvGrpSpPr>
        <p:grpSpPr>
          <a:xfrm>
            <a:off x="-175" y="4244450"/>
            <a:ext cx="9144065" cy="899084"/>
            <a:chOff x="-175" y="4244450"/>
            <a:chExt cx="9144065" cy="899084"/>
          </a:xfrm>
        </p:grpSpPr>
        <p:sp>
          <p:nvSpPr>
            <p:cNvPr id="104" name="Google Shape;104;p8"/>
            <p:cNvSpPr/>
            <p:nvPr/>
          </p:nvSpPr>
          <p:spPr>
            <a:xfrm>
              <a:off x="-175" y="4371200"/>
              <a:ext cx="9144064" cy="772334"/>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175" y="42444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8"/>
          <p:cNvSpPr/>
          <p:nvPr/>
        </p:nvSpPr>
        <p:spPr>
          <a:xfrm flipH="1">
            <a:off x="7111533"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flipH="1">
            <a:off x="6643561"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flipH="1">
            <a:off x="8558858"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323322"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3552174" y="590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1907173" y="1313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8704176"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flipH="1">
            <a:off x="-4471"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8"/>
          <p:cNvGrpSpPr/>
          <p:nvPr/>
        </p:nvGrpSpPr>
        <p:grpSpPr>
          <a:xfrm flipH="1">
            <a:off x="-242278" y="-136602"/>
            <a:ext cx="964978" cy="1573104"/>
            <a:chOff x="7771945" y="-174700"/>
            <a:chExt cx="1372047" cy="2236709"/>
          </a:xfrm>
        </p:grpSpPr>
        <p:sp>
          <p:nvSpPr>
            <p:cNvPr id="115" name="Google Shape;115;p8"/>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8"/>
          <p:cNvSpPr/>
          <p:nvPr/>
        </p:nvSpPr>
        <p:spPr>
          <a:xfrm flipH="1">
            <a:off x="8315818" y="3655813"/>
            <a:ext cx="823796" cy="1487697"/>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txBox="1">
            <a:spLocks noGrp="1"/>
          </p:cNvSpPr>
          <p:nvPr>
            <p:ph type="title"/>
          </p:nvPr>
        </p:nvSpPr>
        <p:spPr>
          <a:xfrm flipH="1">
            <a:off x="3371700" y="561975"/>
            <a:ext cx="5049600" cy="2734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1284000" y="930100"/>
            <a:ext cx="6576000" cy="175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8" name="Google Shape;138;p11"/>
          <p:cNvSpPr txBox="1">
            <a:spLocks noGrp="1"/>
          </p:cNvSpPr>
          <p:nvPr>
            <p:ph type="subTitle" idx="1"/>
          </p:nvPr>
        </p:nvSpPr>
        <p:spPr>
          <a:xfrm>
            <a:off x="1284000" y="27256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9" name="Google Shape;139;p11"/>
          <p:cNvSpPr/>
          <p:nvPr/>
        </p:nvSpPr>
        <p:spPr>
          <a:xfrm flipH="1">
            <a:off x="14601" y="4371200"/>
            <a:ext cx="9144064" cy="772334"/>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flipH="1">
            <a:off x="14601" y="42444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flipH="1">
            <a:off x="7321083"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flipH="1">
            <a:off x="6853111"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flipH="1">
            <a:off x="532872"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3761724" y="590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116723" y="1313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1648793" y="-11823"/>
            <a:ext cx="467923" cy="143250"/>
          </a:xfrm>
          <a:custGeom>
            <a:avLst/>
            <a:gdLst/>
            <a:ahLst/>
            <a:cxnLst/>
            <a:rect l="l" t="t" r="r" b="b"/>
            <a:pathLst>
              <a:path w="11008"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8913726"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205079"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11"/>
          <p:cNvGrpSpPr/>
          <p:nvPr/>
        </p:nvGrpSpPr>
        <p:grpSpPr>
          <a:xfrm rot="972741" flipH="1">
            <a:off x="62319" y="-288731"/>
            <a:ext cx="1294412" cy="2110148"/>
            <a:chOff x="7771945" y="-174700"/>
            <a:chExt cx="1372047" cy="2236709"/>
          </a:xfrm>
        </p:grpSpPr>
        <p:sp>
          <p:nvSpPr>
            <p:cNvPr id="150" name="Google Shape;150;p11"/>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1"/>
          <p:cNvSpPr/>
          <p:nvPr/>
        </p:nvSpPr>
        <p:spPr>
          <a:xfrm rot="10800000">
            <a:off x="7971414" y="-11836"/>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1"/>
          <p:cNvGrpSpPr/>
          <p:nvPr/>
        </p:nvGrpSpPr>
        <p:grpSpPr>
          <a:xfrm rot="10800000" flipH="1">
            <a:off x="7859997" y="3051910"/>
            <a:ext cx="1294390" cy="2110111"/>
            <a:chOff x="7771945" y="-174700"/>
            <a:chExt cx="1372047" cy="2236709"/>
          </a:xfrm>
        </p:grpSpPr>
        <p:sp>
          <p:nvSpPr>
            <p:cNvPr id="157" name="Google Shape;157;p11"/>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11"/>
          <p:cNvSpPr/>
          <p:nvPr/>
        </p:nvSpPr>
        <p:spPr>
          <a:xfrm>
            <a:off x="-5161" y="3030476"/>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3"/>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164"/>
        <p:cNvGrpSpPr/>
        <p:nvPr/>
      </p:nvGrpSpPr>
      <p:grpSpPr>
        <a:xfrm>
          <a:off x="0" y="0"/>
          <a:ext cx="0" cy="0"/>
          <a:chOff x="0" y="0"/>
          <a:chExt cx="0" cy="0"/>
        </a:xfrm>
      </p:grpSpPr>
      <p:sp>
        <p:nvSpPr>
          <p:cNvPr id="165" name="Google Shape;165;p13"/>
          <p:cNvSpPr txBox="1">
            <a:spLocks noGrp="1"/>
          </p:cNvSpPr>
          <p:nvPr>
            <p:ph type="ctrTitle"/>
          </p:nvPr>
        </p:nvSpPr>
        <p:spPr>
          <a:xfrm>
            <a:off x="1807675" y="1508329"/>
            <a:ext cx="2606100" cy="493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6" name="Google Shape;166;p13"/>
          <p:cNvSpPr txBox="1">
            <a:spLocks noGrp="1"/>
          </p:cNvSpPr>
          <p:nvPr>
            <p:ph type="title" idx="2" hasCustomPrompt="1"/>
          </p:nvPr>
        </p:nvSpPr>
        <p:spPr>
          <a:xfrm>
            <a:off x="758469" y="1509850"/>
            <a:ext cx="1047900" cy="753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5500">
                <a:solidFill>
                  <a:schemeClr val="accent3"/>
                </a:solidFill>
              </a:defRPr>
            </a:lvl1pPr>
            <a:lvl2pPr lvl="1"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
        <p:nvSpPr>
          <p:cNvPr id="167" name="Google Shape;167;p13"/>
          <p:cNvSpPr txBox="1">
            <a:spLocks noGrp="1"/>
          </p:cNvSpPr>
          <p:nvPr>
            <p:ph type="ctrTitle" idx="3"/>
          </p:nvPr>
        </p:nvSpPr>
        <p:spPr>
          <a:xfrm>
            <a:off x="1807675" y="3104656"/>
            <a:ext cx="2606100" cy="493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8" name="Google Shape;168;p13"/>
          <p:cNvSpPr txBox="1">
            <a:spLocks noGrp="1"/>
          </p:cNvSpPr>
          <p:nvPr>
            <p:ph type="title" idx="4" hasCustomPrompt="1"/>
          </p:nvPr>
        </p:nvSpPr>
        <p:spPr>
          <a:xfrm>
            <a:off x="758469" y="3106775"/>
            <a:ext cx="1047900" cy="753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5500">
                <a:solidFill>
                  <a:schemeClr val="accent4"/>
                </a:solidFill>
              </a:defRPr>
            </a:lvl1pPr>
            <a:lvl2pPr lvl="1"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
        <p:nvSpPr>
          <p:cNvPr id="169" name="Google Shape;169;p13"/>
          <p:cNvSpPr txBox="1">
            <a:spLocks noGrp="1"/>
          </p:cNvSpPr>
          <p:nvPr>
            <p:ph type="ctrTitle" idx="5"/>
          </p:nvPr>
        </p:nvSpPr>
        <p:spPr>
          <a:xfrm>
            <a:off x="5558150" y="1508325"/>
            <a:ext cx="2607000" cy="493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0" name="Google Shape;170;p13"/>
          <p:cNvSpPr txBox="1">
            <a:spLocks noGrp="1"/>
          </p:cNvSpPr>
          <p:nvPr>
            <p:ph type="title" idx="6" hasCustomPrompt="1"/>
          </p:nvPr>
        </p:nvSpPr>
        <p:spPr>
          <a:xfrm>
            <a:off x="4508413" y="1509850"/>
            <a:ext cx="1047900" cy="753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5500">
                <a:solidFill>
                  <a:schemeClr val="dk2"/>
                </a:solidFill>
              </a:defRPr>
            </a:lvl1pPr>
            <a:lvl2pPr lvl="1"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
        <p:nvSpPr>
          <p:cNvPr id="171" name="Google Shape;171;p13"/>
          <p:cNvSpPr txBox="1">
            <a:spLocks noGrp="1"/>
          </p:cNvSpPr>
          <p:nvPr>
            <p:ph type="ctrTitle" idx="7"/>
          </p:nvPr>
        </p:nvSpPr>
        <p:spPr>
          <a:xfrm>
            <a:off x="5558150" y="3104650"/>
            <a:ext cx="2607000" cy="493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2" name="Google Shape;172;p13"/>
          <p:cNvSpPr txBox="1">
            <a:spLocks noGrp="1"/>
          </p:cNvSpPr>
          <p:nvPr>
            <p:ph type="title" idx="8" hasCustomPrompt="1"/>
          </p:nvPr>
        </p:nvSpPr>
        <p:spPr>
          <a:xfrm>
            <a:off x="4508413" y="3106748"/>
            <a:ext cx="1047900" cy="753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5500">
                <a:solidFill>
                  <a:schemeClr val="accent6"/>
                </a:solidFill>
              </a:defRPr>
            </a:lvl1pPr>
            <a:lvl2pPr lvl="1"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
        <p:nvSpPr>
          <p:cNvPr id="173" name="Google Shape;173;p13"/>
          <p:cNvSpPr txBox="1">
            <a:spLocks noGrp="1"/>
          </p:cNvSpPr>
          <p:nvPr>
            <p:ph type="subTitle" idx="1"/>
          </p:nvPr>
        </p:nvSpPr>
        <p:spPr>
          <a:xfrm>
            <a:off x="5558150" y="2001875"/>
            <a:ext cx="26061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800"/>
              <a:buNone/>
              <a:defRPr sz="14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74" name="Google Shape;174;p13"/>
          <p:cNvSpPr txBox="1">
            <a:spLocks noGrp="1"/>
          </p:cNvSpPr>
          <p:nvPr>
            <p:ph type="subTitle" idx="9"/>
          </p:nvPr>
        </p:nvSpPr>
        <p:spPr>
          <a:xfrm>
            <a:off x="5558150" y="3597272"/>
            <a:ext cx="26061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800"/>
              <a:buNone/>
              <a:defRPr sz="14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75" name="Google Shape;175;p13"/>
          <p:cNvSpPr txBox="1">
            <a:spLocks noGrp="1"/>
          </p:cNvSpPr>
          <p:nvPr>
            <p:ph type="subTitle" idx="13"/>
          </p:nvPr>
        </p:nvSpPr>
        <p:spPr>
          <a:xfrm>
            <a:off x="1807675" y="2001875"/>
            <a:ext cx="26061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800"/>
              <a:buNone/>
              <a:defRPr sz="14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76" name="Google Shape;176;p13"/>
          <p:cNvSpPr txBox="1">
            <a:spLocks noGrp="1"/>
          </p:cNvSpPr>
          <p:nvPr>
            <p:ph type="subTitle" idx="14"/>
          </p:nvPr>
        </p:nvSpPr>
        <p:spPr>
          <a:xfrm>
            <a:off x="1807675" y="3597272"/>
            <a:ext cx="26061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800"/>
              <a:buNone/>
              <a:defRPr sz="14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77" name="Google Shape;177;p13"/>
          <p:cNvSpPr txBox="1">
            <a:spLocks noGrp="1"/>
          </p:cNvSpPr>
          <p:nvPr>
            <p:ph type="title" idx="15"/>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13"/>
          <p:cNvSpPr/>
          <p:nvPr/>
        </p:nvSpPr>
        <p:spPr>
          <a:xfrm>
            <a:off x="-175" y="4704575"/>
            <a:ext cx="9144064" cy="438925"/>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175" y="4577825"/>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1558539"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2027914"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11215" y="1523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5319326" y="295506"/>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7285132" y="223911"/>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8567351" y="763556"/>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8348125"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32728"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8674516"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343007" y="12779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222466" y="4236652"/>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13"/>
          <p:cNvGrpSpPr/>
          <p:nvPr/>
        </p:nvGrpSpPr>
        <p:grpSpPr>
          <a:xfrm>
            <a:off x="8164249" y="-12777"/>
            <a:ext cx="988869" cy="1612052"/>
            <a:chOff x="7771945" y="-174700"/>
            <a:chExt cx="1372047" cy="2236709"/>
          </a:xfrm>
        </p:grpSpPr>
        <p:sp>
          <p:nvSpPr>
            <p:cNvPr id="192" name="Google Shape;192;p13"/>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3"/>
          <p:cNvGrpSpPr/>
          <p:nvPr/>
        </p:nvGrpSpPr>
        <p:grpSpPr>
          <a:xfrm rot="10800000">
            <a:off x="0" y="3792549"/>
            <a:ext cx="921170" cy="1501689"/>
            <a:chOff x="7771945" y="-174700"/>
            <a:chExt cx="1372047" cy="2236709"/>
          </a:xfrm>
        </p:grpSpPr>
        <p:sp>
          <p:nvSpPr>
            <p:cNvPr id="198" name="Google Shape;198;p13"/>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03"/>
        <p:cNvGrpSpPr/>
        <p:nvPr/>
      </p:nvGrpSpPr>
      <p:grpSpPr>
        <a:xfrm>
          <a:off x="0" y="0"/>
          <a:ext cx="0" cy="0"/>
          <a:chOff x="0" y="0"/>
          <a:chExt cx="0" cy="0"/>
        </a:xfrm>
      </p:grpSpPr>
      <p:sp>
        <p:nvSpPr>
          <p:cNvPr id="204" name="Google Shape;204;p14"/>
          <p:cNvSpPr txBox="1">
            <a:spLocks noGrp="1"/>
          </p:cNvSpPr>
          <p:nvPr>
            <p:ph type="title" hasCustomPrompt="1"/>
          </p:nvPr>
        </p:nvSpPr>
        <p:spPr>
          <a:xfrm>
            <a:off x="4572018" y="925675"/>
            <a:ext cx="36342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5" name="Google Shape;205;p14"/>
          <p:cNvSpPr txBox="1">
            <a:spLocks noGrp="1"/>
          </p:cNvSpPr>
          <p:nvPr>
            <p:ph type="subTitle" idx="1"/>
          </p:nvPr>
        </p:nvSpPr>
        <p:spPr>
          <a:xfrm>
            <a:off x="4572000" y="1502375"/>
            <a:ext cx="3634200" cy="454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06" name="Google Shape;206;p14"/>
          <p:cNvSpPr txBox="1">
            <a:spLocks noGrp="1"/>
          </p:cNvSpPr>
          <p:nvPr>
            <p:ph type="title" idx="2" hasCustomPrompt="1"/>
          </p:nvPr>
        </p:nvSpPr>
        <p:spPr>
          <a:xfrm>
            <a:off x="4572018" y="2513900"/>
            <a:ext cx="36342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7" name="Google Shape;207;p14"/>
          <p:cNvSpPr txBox="1">
            <a:spLocks noGrp="1"/>
          </p:cNvSpPr>
          <p:nvPr>
            <p:ph type="subTitle" idx="3"/>
          </p:nvPr>
        </p:nvSpPr>
        <p:spPr>
          <a:xfrm>
            <a:off x="4572000" y="3090200"/>
            <a:ext cx="3634200" cy="454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08" name="Google Shape;208;p14"/>
          <p:cNvSpPr/>
          <p:nvPr/>
        </p:nvSpPr>
        <p:spPr>
          <a:xfrm>
            <a:off x="-175" y="4371200"/>
            <a:ext cx="9144064" cy="772334"/>
          </a:xfrm>
          <a:custGeom>
            <a:avLst/>
            <a:gdLst/>
            <a:ahLst/>
            <a:cxnLst/>
            <a:rect l="l" t="t" r="r" b="b"/>
            <a:pathLst>
              <a:path w="208483" h="66782" extrusionOk="0">
                <a:moveTo>
                  <a:pt x="0" y="0"/>
                </a:moveTo>
                <a:lnTo>
                  <a:pt x="0" y="66782"/>
                </a:lnTo>
                <a:lnTo>
                  <a:pt x="208482" y="66782"/>
                </a:lnTo>
                <a:lnTo>
                  <a:pt x="208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175" y="4244450"/>
            <a:ext cx="9144064" cy="126775"/>
          </a:xfrm>
          <a:custGeom>
            <a:avLst/>
            <a:gdLst/>
            <a:ahLst/>
            <a:cxnLst/>
            <a:rect l="l" t="t" r="r" b="b"/>
            <a:pathLst>
              <a:path w="208483" h="5071" extrusionOk="0">
                <a:moveTo>
                  <a:pt x="0" y="0"/>
                </a:moveTo>
                <a:lnTo>
                  <a:pt x="0" y="5070"/>
                </a:lnTo>
                <a:lnTo>
                  <a:pt x="208482" y="5070"/>
                </a:lnTo>
                <a:lnTo>
                  <a:pt x="208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rot="10800000" flipH="1">
            <a:off x="-175" y="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1586796" y="295533"/>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2056171" y="15231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8635772" y="539500"/>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8376382" y="2317669"/>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5147558" y="59044"/>
            <a:ext cx="467965" cy="143293"/>
          </a:xfrm>
          <a:custGeom>
            <a:avLst/>
            <a:gdLst/>
            <a:ahLst/>
            <a:cxnLst/>
            <a:rect l="l" t="t" r="r" b="b"/>
            <a:pathLst>
              <a:path w="11009" h="3371" extrusionOk="0">
                <a:moveTo>
                  <a:pt x="1" y="1"/>
                </a:moveTo>
                <a:lnTo>
                  <a:pt x="1" y="3370"/>
                </a:lnTo>
                <a:lnTo>
                  <a:pt x="11009" y="3370"/>
                </a:lnTo>
                <a:lnTo>
                  <a:pt x="1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8166364" y="390899"/>
            <a:ext cx="469410" cy="143250"/>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4471" y="272326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702773" y="2500127"/>
            <a:ext cx="469395" cy="143259"/>
          </a:xfrm>
          <a:custGeom>
            <a:avLst/>
            <a:gdLst/>
            <a:ahLst/>
            <a:cxnLst/>
            <a:rect l="l" t="t" r="r" b="b"/>
            <a:pathLst>
              <a:path w="11042" h="3370" extrusionOk="0">
                <a:moveTo>
                  <a:pt x="0" y="1"/>
                </a:moveTo>
                <a:lnTo>
                  <a:pt x="0" y="3370"/>
                </a:lnTo>
                <a:lnTo>
                  <a:pt x="11042" y="3370"/>
                </a:lnTo>
                <a:lnTo>
                  <a:pt x="110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9">
    <p:spTree>
      <p:nvGrpSpPr>
        <p:cNvPr id="1" name="Shape 254"/>
        <p:cNvGrpSpPr/>
        <p:nvPr/>
      </p:nvGrpSpPr>
      <p:grpSpPr>
        <a:xfrm>
          <a:off x="0" y="0"/>
          <a:ext cx="0" cy="0"/>
          <a:chOff x="0" y="0"/>
          <a:chExt cx="0" cy="0"/>
        </a:xfrm>
      </p:grpSpPr>
      <p:sp>
        <p:nvSpPr>
          <p:cNvPr id="255" name="Google Shape;255;p17"/>
          <p:cNvSpPr txBox="1">
            <a:spLocks noGrp="1"/>
          </p:cNvSpPr>
          <p:nvPr>
            <p:ph type="title"/>
          </p:nvPr>
        </p:nvSpPr>
        <p:spPr>
          <a:xfrm>
            <a:off x="721650" y="368825"/>
            <a:ext cx="770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6" name="Google Shape;256;p17"/>
          <p:cNvGrpSpPr/>
          <p:nvPr/>
        </p:nvGrpSpPr>
        <p:grpSpPr>
          <a:xfrm rot="780660" flipH="1">
            <a:off x="-447883" y="-336968"/>
            <a:ext cx="1294418" cy="2110157"/>
            <a:chOff x="7771945" y="-174700"/>
            <a:chExt cx="1372047" cy="2236709"/>
          </a:xfrm>
        </p:grpSpPr>
        <p:sp>
          <p:nvSpPr>
            <p:cNvPr id="257" name="Google Shape;257;p17"/>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17"/>
          <p:cNvSpPr/>
          <p:nvPr/>
        </p:nvSpPr>
        <p:spPr>
          <a:xfrm>
            <a:off x="857365" y="4915177"/>
            <a:ext cx="421428" cy="128608"/>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318565" y="4771925"/>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175097" y="240461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3888838" y="4771927"/>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5286382" y="4955206"/>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149428" y="3203840"/>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5392414" y="152308"/>
            <a:ext cx="469368" cy="143250"/>
          </a:xfrm>
          <a:custGeom>
            <a:avLst/>
            <a:gdLst/>
            <a:ahLst/>
            <a:cxnLst/>
            <a:rect l="l" t="t" r="r" b="b"/>
            <a:pathLst>
              <a:path w="11042" h="3370" extrusionOk="0">
                <a:moveTo>
                  <a:pt x="0" y="0"/>
                </a:moveTo>
                <a:lnTo>
                  <a:pt x="0" y="3369"/>
                </a:lnTo>
                <a:lnTo>
                  <a:pt x="11041" y="3369"/>
                </a:lnTo>
                <a:lnTo>
                  <a:pt x="11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5861764" y="324661"/>
            <a:ext cx="467965" cy="143250"/>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8843425" y="4677394"/>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8843422" y="1605390"/>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8518897" y="2404615"/>
            <a:ext cx="467993" cy="143259"/>
          </a:xfrm>
          <a:custGeom>
            <a:avLst/>
            <a:gdLst/>
            <a:ahLst/>
            <a:cxnLst/>
            <a:rect l="l" t="t" r="r" b="b"/>
            <a:pathLst>
              <a:path w="11009" h="3370" extrusionOk="0">
                <a:moveTo>
                  <a:pt x="0" y="1"/>
                </a:moveTo>
                <a:lnTo>
                  <a:pt x="0" y="3370"/>
                </a:lnTo>
                <a:lnTo>
                  <a:pt x="11008" y="3370"/>
                </a:lnTo>
                <a:lnTo>
                  <a:pt x="1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ua One"/>
              <a:buNone/>
              <a:defRPr sz="2800">
                <a:solidFill>
                  <a:schemeClr val="dk1"/>
                </a:solidFill>
                <a:latin typeface="Patua One"/>
                <a:ea typeface="Patua One"/>
                <a:cs typeface="Patua One"/>
                <a:sym typeface="Patu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7" r:id="rId5"/>
    <p:sldLayoutId id="2147483658" r:id="rId6"/>
    <p:sldLayoutId id="2147483659" r:id="rId7"/>
    <p:sldLayoutId id="2147483660" r:id="rId8"/>
    <p:sldLayoutId id="2147483663" r:id="rId9"/>
    <p:sldLayoutId id="2147483665" r:id="rId10"/>
    <p:sldLayoutId id="2147483666" r:id="rId11"/>
    <p:sldLayoutId id="2147483667" r:id="rId12"/>
    <p:sldLayoutId id="2147483669" r:id="rId13"/>
    <p:sldLayoutId id="2147483671" r:id="rId14"/>
    <p:sldLayoutId id="2147483672" r:id="rId15"/>
    <p:sldLayoutId id="2147483673" r:id="rId16"/>
    <p:sldLayoutId id="2147483674" r:id="rId17"/>
    <p:sldLayoutId id="2147483677" r:id="rId18"/>
    <p:sldLayoutId id="2147483678" r:id="rId19"/>
    <p:sldLayoutId id="2147483679" r:id="rId20"/>
    <p:sldLayoutId id="2147483680" r:id="rId21"/>
    <p:sldLayoutId id="2147483681" r:id="rId2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slide" Target="slide4.xml"/><Relationship Id="rId3" Type="http://schemas.openxmlformats.org/officeDocument/2006/relationships/image" Target="../media/image5.png"/><Relationship Id="rId21" Type="http://schemas.openxmlformats.org/officeDocument/2006/relationships/slide" Target="slide7.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14.xml"/><Relationship Id="rId25" Type="http://schemas.openxmlformats.org/officeDocument/2006/relationships/image" Target="../media/image16.svg"/><Relationship Id="rId2" Type="http://schemas.openxmlformats.org/officeDocument/2006/relationships/notesSlide" Target="../notesSlides/notesSlide3.xml"/><Relationship Id="rId16" Type="http://schemas.openxmlformats.org/officeDocument/2006/relationships/slide" Target="slide13.xml"/><Relationship Id="rId20" Type="http://schemas.openxmlformats.org/officeDocument/2006/relationships/slide" Target="slide6.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slide" Target="slide11.xml"/><Relationship Id="rId23" Type="http://schemas.openxmlformats.org/officeDocument/2006/relationships/slide" Target="slide15.xml"/><Relationship Id="rId10" Type="http://schemas.openxmlformats.org/officeDocument/2006/relationships/image" Target="../media/image12.png"/><Relationship Id="rId19"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slide" Target="slide10.xml"/><Relationship Id="rId22"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68.sv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78.png"/><Relationship Id="rId7" Type="http://schemas.openxmlformats.org/officeDocument/2006/relationships/slide" Target="slide49.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slide" Target="slide48.xml"/><Relationship Id="rId11" Type="http://schemas.openxmlformats.org/officeDocument/2006/relationships/image" Target="../media/image80.svg"/><Relationship Id="rId5" Type="http://schemas.openxmlformats.org/officeDocument/2006/relationships/slide" Target="slide52.xml"/><Relationship Id="rId10" Type="http://schemas.openxmlformats.org/officeDocument/2006/relationships/image" Target="../media/image79.png"/><Relationship Id="rId4" Type="http://schemas.openxmlformats.org/officeDocument/2006/relationships/slide" Target="slide51.xml"/><Relationship Id="rId9" Type="http://schemas.openxmlformats.org/officeDocument/2006/relationships/slide" Target="slide53.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29"/>
        <p:cNvGrpSpPr/>
        <p:nvPr/>
      </p:nvGrpSpPr>
      <p:grpSpPr>
        <a:xfrm>
          <a:off x="0" y="0"/>
          <a:ext cx="0" cy="0"/>
          <a:chOff x="0" y="0"/>
          <a:chExt cx="0" cy="0"/>
        </a:xfrm>
      </p:grpSpPr>
      <p:sp>
        <p:nvSpPr>
          <p:cNvPr id="531" name="Google Shape;531;p31"/>
          <p:cNvSpPr/>
          <p:nvPr/>
        </p:nvSpPr>
        <p:spPr>
          <a:xfrm>
            <a:off x="7747010" y="3785764"/>
            <a:ext cx="469395" cy="143259"/>
          </a:xfrm>
          <a:custGeom>
            <a:avLst/>
            <a:gdLst/>
            <a:ahLst/>
            <a:cxnLst/>
            <a:rect l="l" t="t" r="r" b="b"/>
            <a:pathLst>
              <a:path w="11042" h="3370" extrusionOk="0">
                <a:moveTo>
                  <a:pt x="1" y="0"/>
                </a:moveTo>
                <a:lnTo>
                  <a:pt x="1" y="3370"/>
                </a:lnTo>
                <a:lnTo>
                  <a:pt x="11042" y="3370"/>
                </a:lnTo>
                <a:lnTo>
                  <a:pt x="11042" y="0"/>
                </a:lnTo>
                <a:close/>
              </a:path>
            </a:pathLst>
          </a:custGeom>
          <a:solidFill>
            <a:srgbClr val="E8E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6739805" y="3203771"/>
            <a:ext cx="420131" cy="128608"/>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6265515" y="1357777"/>
            <a:ext cx="421428" cy="128608"/>
          </a:xfrm>
          <a:custGeom>
            <a:avLst/>
            <a:gdLst/>
            <a:ahLst/>
            <a:cxnLst/>
            <a:rect l="l" t="t" r="r" b="b"/>
            <a:pathLst>
              <a:path w="11043" h="3370" extrusionOk="0">
                <a:moveTo>
                  <a:pt x="1" y="0"/>
                </a:moveTo>
                <a:lnTo>
                  <a:pt x="1" y="3369"/>
                </a:lnTo>
                <a:lnTo>
                  <a:pt x="11042" y="3369"/>
                </a:lnTo>
                <a:lnTo>
                  <a:pt x="1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31"/>
          <p:cNvGrpSpPr/>
          <p:nvPr/>
        </p:nvGrpSpPr>
        <p:grpSpPr>
          <a:xfrm>
            <a:off x="5405337" y="1357777"/>
            <a:ext cx="3216249" cy="3544201"/>
            <a:chOff x="3928800" y="2912300"/>
            <a:chExt cx="1940575" cy="2138450"/>
          </a:xfrm>
        </p:grpSpPr>
        <p:sp>
          <p:nvSpPr>
            <p:cNvPr id="537" name="Google Shape;537;p31"/>
            <p:cNvSpPr/>
            <p:nvPr/>
          </p:nvSpPr>
          <p:spPr>
            <a:xfrm>
              <a:off x="3928800" y="4742175"/>
              <a:ext cx="1940575" cy="308575"/>
            </a:xfrm>
            <a:custGeom>
              <a:avLst/>
              <a:gdLst/>
              <a:ahLst/>
              <a:cxnLst/>
              <a:rect l="l" t="t" r="r" b="b"/>
              <a:pathLst>
                <a:path w="77623" h="12343" extrusionOk="0">
                  <a:moveTo>
                    <a:pt x="38795" y="0"/>
                  </a:moveTo>
                  <a:cubicBezTo>
                    <a:pt x="17380" y="0"/>
                    <a:pt x="1" y="2736"/>
                    <a:pt x="1" y="6171"/>
                  </a:cubicBezTo>
                  <a:cubicBezTo>
                    <a:pt x="1" y="9574"/>
                    <a:pt x="17380" y="12342"/>
                    <a:pt x="38795" y="12342"/>
                  </a:cubicBezTo>
                  <a:cubicBezTo>
                    <a:pt x="60244" y="12342"/>
                    <a:pt x="77623" y="9574"/>
                    <a:pt x="77623" y="6171"/>
                  </a:cubicBezTo>
                  <a:cubicBezTo>
                    <a:pt x="77623" y="2736"/>
                    <a:pt x="60244" y="0"/>
                    <a:pt x="38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1"/>
            <p:cNvSpPr/>
            <p:nvPr/>
          </p:nvSpPr>
          <p:spPr>
            <a:xfrm>
              <a:off x="5183050" y="3550475"/>
              <a:ext cx="75700" cy="141000"/>
            </a:xfrm>
            <a:custGeom>
              <a:avLst/>
              <a:gdLst/>
              <a:ahLst/>
              <a:cxnLst/>
              <a:rect l="l" t="t" r="r" b="b"/>
              <a:pathLst>
                <a:path w="3028" h="5640" extrusionOk="0">
                  <a:moveTo>
                    <a:pt x="400" y="1"/>
                  </a:moveTo>
                  <a:lnTo>
                    <a:pt x="0" y="1068"/>
                  </a:lnTo>
                  <a:cubicBezTo>
                    <a:pt x="33" y="1202"/>
                    <a:pt x="2268" y="4938"/>
                    <a:pt x="2569" y="5338"/>
                  </a:cubicBezTo>
                  <a:cubicBezTo>
                    <a:pt x="2723" y="5539"/>
                    <a:pt x="2857" y="5640"/>
                    <a:pt x="2932" y="5640"/>
                  </a:cubicBezTo>
                  <a:cubicBezTo>
                    <a:pt x="3018" y="5640"/>
                    <a:pt x="3027" y="5506"/>
                    <a:pt x="2902" y="5238"/>
                  </a:cubicBezTo>
                  <a:lnTo>
                    <a:pt x="4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1"/>
            <p:cNvSpPr/>
            <p:nvPr/>
          </p:nvSpPr>
          <p:spPr>
            <a:xfrm>
              <a:off x="4862600" y="3614700"/>
              <a:ext cx="317950" cy="210250"/>
            </a:xfrm>
            <a:custGeom>
              <a:avLst/>
              <a:gdLst/>
              <a:ahLst/>
              <a:cxnLst/>
              <a:rect l="l" t="t" r="r" b="b"/>
              <a:pathLst>
                <a:path w="12718" h="8410" extrusionOk="0">
                  <a:moveTo>
                    <a:pt x="12284" y="0"/>
                  </a:moveTo>
                  <a:cubicBezTo>
                    <a:pt x="12284" y="0"/>
                    <a:pt x="6714" y="1768"/>
                    <a:pt x="4445" y="2802"/>
                  </a:cubicBezTo>
                  <a:cubicBezTo>
                    <a:pt x="4180" y="2512"/>
                    <a:pt x="3902" y="2385"/>
                    <a:pt x="3627" y="2385"/>
                  </a:cubicBezTo>
                  <a:cubicBezTo>
                    <a:pt x="1752" y="2385"/>
                    <a:pt x="0" y="8261"/>
                    <a:pt x="3345" y="8406"/>
                  </a:cubicBezTo>
                  <a:cubicBezTo>
                    <a:pt x="3391" y="8408"/>
                    <a:pt x="3437" y="8409"/>
                    <a:pt x="3484" y="8409"/>
                  </a:cubicBezTo>
                  <a:cubicBezTo>
                    <a:pt x="7313" y="8409"/>
                    <a:pt x="12718" y="1735"/>
                    <a:pt x="12718" y="1735"/>
                  </a:cubicBezTo>
                  <a:lnTo>
                    <a:pt x="12284" y="0"/>
                  </a:ln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4659325" y="3433725"/>
              <a:ext cx="349450" cy="396150"/>
            </a:xfrm>
            <a:custGeom>
              <a:avLst/>
              <a:gdLst/>
              <a:ahLst/>
              <a:cxnLst/>
              <a:rect l="l" t="t" r="r" b="b"/>
              <a:pathLst>
                <a:path w="13978" h="15846" extrusionOk="0">
                  <a:moveTo>
                    <a:pt x="935" y="1"/>
                  </a:moveTo>
                  <a:lnTo>
                    <a:pt x="1" y="9941"/>
                  </a:lnTo>
                  <a:cubicBezTo>
                    <a:pt x="1" y="9941"/>
                    <a:pt x="6867" y="15846"/>
                    <a:pt x="11603" y="15846"/>
                  </a:cubicBezTo>
                  <a:cubicBezTo>
                    <a:pt x="11616" y="15846"/>
                    <a:pt x="11629" y="15846"/>
                    <a:pt x="11642" y="15846"/>
                  </a:cubicBezTo>
                  <a:cubicBezTo>
                    <a:pt x="12443" y="15846"/>
                    <a:pt x="13277" y="15645"/>
                    <a:pt x="13977" y="15278"/>
                  </a:cubicBezTo>
                  <a:cubicBezTo>
                    <a:pt x="13477" y="13410"/>
                    <a:pt x="13277" y="11509"/>
                    <a:pt x="13410" y="9608"/>
                  </a:cubicBezTo>
                  <a:lnTo>
                    <a:pt x="13410" y="9608"/>
                  </a:lnTo>
                  <a:cubicBezTo>
                    <a:pt x="13143" y="9708"/>
                    <a:pt x="12576" y="9841"/>
                    <a:pt x="12576" y="9841"/>
                  </a:cubicBezTo>
                  <a:cubicBezTo>
                    <a:pt x="12576" y="9841"/>
                    <a:pt x="7439" y="5004"/>
                    <a:pt x="5805" y="3136"/>
                  </a:cubicBezTo>
                  <a:cubicBezTo>
                    <a:pt x="3070" y="1"/>
                    <a:pt x="935" y="1"/>
                    <a:pt x="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4548425" y="3106000"/>
              <a:ext cx="296900" cy="387975"/>
            </a:xfrm>
            <a:custGeom>
              <a:avLst/>
              <a:gdLst/>
              <a:ahLst/>
              <a:cxnLst/>
              <a:rect l="l" t="t" r="r" b="b"/>
              <a:pathLst>
                <a:path w="11876" h="15519" extrusionOk="0">
                  <a:moveTo>
                    <a:pt x="7103" y="0"/>
                  </a:moveTo>
                  <a:cubicBezTo>
                    <a:pt x="5874" y="0"/>
                    <a:pt x="4680" y="540"/>
                    <a:pt x="3870" y="1502"/>
                  </a:cubicBezTo>
                  <a:lnTo>
                    <a:pt x="3536" y="1502"/>
                  </a:lnTo>
                  <a:cubicBezTo>
                    <a:pt x="1268" y="3670"/>
                    <a:pt x="0" y="6672"/>
                    <a:pt x="34" y="9774"/>
                  </a:cubicBezTo>
                  <a:cubicBezTo>
                    <a:pt x="0" y="10875"/>
                    <a:pt x="300" y="11976"/>
                    <a:pt x="934" y="12910"/>
                  </a:cubicBezTo>
                  <a:cubicBezTo>
                    <a:pt x="1535" y="13610"/>
                    <a:pt x="2302" y="14211"/>
                    <a:pt x="3203" y="14578"/>
                  </a:cubicBezTo>
                  <a:cubicBezTo>
                    <a:pt x="4231" y="15092"/>
                    <a:pt x="5369" y="15518"/>
                    <a:pt x="6511" y="15518"/>
                  </a:cubicBezTo>
                  <a:cubicBezTo>
                    <a:pt x="6776" y="15518"/>
                    <a:pt x="7041" y="15495"/>
                    <a:pt x="7305" y="15445"/>
                  </a:cubicBezTo>
                  <a:cubicBezTo>
                    <a:pt x="8773" y="15211"/>
                    <a:pt x="9807" y="13910"/>
                    <a:pt x="9741" y="12443"/>
                  </a:cubicBezTo>
                  <a:cubicBezTo>
                    <a:pt x="10208" y="12343"/>
                    <a:pt x="10608" y="12076"/>
                    <a:pt x="10941" y="11742"/>
                  </a:cubicBezTo>
                  <a:cubicBezTo>
                    <a:pt x="11242" y="11442"/>
                    <a:pt x="11442" y="11075"/>
                    <a:pt x="11475" y="10641"/>
                  </a:cubicBezTo>
                  <a:cubicBezTo>
                    <a:pt x="11475" y="10274"/>
                    <a:pt x="11342" y="9908"/>
                    <a:pt x="11142" y="9574"/>
                  </a:cubicBezTo>
                  <a:cubicBezTo>
                    <a:pt x="11809" y="8740"/>
                    <a:pt x="11875" y="7606"/>
                    <a:pt x="11342" y="6705"/>
                  </a:cubicBezTo>
                  <a:cubicBezTo>
                    <a:pt x="10975" y="6305"/>
                    <a:pt x="10841" y="5738"/>
                    <a:pt x="11008" y="5238"/>
                  </a:cubicBezTo>
                  <a:cubicBezTo>
                    <a:pt x="11041" y="4637"/>
                    <a:pt x="10875" y="4070"/>
                    <a:pt x="10541" y="3570"/>
                  </a:cubicBezTo>
                  <a:cubicBezTo>
                    <a:pt x="10474" y="3470"/>
                    <a:pt x="10408" y="3403"/>
                    <a:pt x="10374" y="3303"/>
                  </a:cubicBezTo>
                  <a:cubicBezTo>
                    <a:pt x="10308" y="3069"/>
                    <a:pt x="10274" y="2836"/>
                    <a:pt x="10308" y="2602"/>
                  </a:cubicBezTo>
                  <a:cubicBezTo>
                    <a:pt x="10274" y="2035"/>
                    <a:pt x="10074" y="1468"/>
                    <a:pt x="9674" y="1068"/>
                  </a:cubicBezTo>
                  <a:cubicBezTo>
                    <a:pt x="9307" y="668"/>
                    <a:pt x="8807" y="334"/>
                    <a:pt x="8273" y="167"/>
                  </a:cubicBezTo>
                  <a:cubicBezTo>
                    <a:pt x="7887" y="55"/>
                    <a:pt x="7493"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3983025" y="4738000"/>
              <a:ext cx="147625" cy="163950"/>
            </a:xfrm>
            <a:custGeom>
              <a:avLst/>
              <a:gdLst/>
              <a:ahLst/>
              <a:cxnLst/>
              <a:rect l="l" t="t" r="r" b="b"/>
              <a:pathLst>
                <a:path w="5905" h="6558" extrusionOk="0">
                  <a:moveTo>
                    <a:pt x="1768" y="1"/>
                  </a:moveTo>
                  <a:cubicBezTo>
                    <a:pt x="1768" y="1"/>
                    <a:pt x="0" y="834"/>
                    <a:pt x="200" y="1735"/>
                  </a:cubicBezTo>
                  <a:cubicBezTo>
                    <a:pt x="393" y="2665"/>
                    <a:pt x="3485" y="6557"/>
                    <a:pt x="4879" y="6557"/>
                  </a:cubicBezTo>
                  <a:cubicBezTo>
                    <a:pt x="4934" y="6557"/>
                    <a:pt x="4987" y="6551"/>
                    <a:pt x="5037" y="6539"/>
                  </a:cubicBezTo>
                  <a:cubicBezTo>
                    <a:pt x="5904" y="6305"/>
                    <a:pt x="3569" y="1035"/>
                    <a:pt x="3569" y="1035"/>
                  </a:cubicBezTo>
                  <a:lnTo>
                    <a:pt x="17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a:off x="4755225" y="4748000"/>
              <a:ext cx="192675" cy="77200"/>
            </a:xfrm>
            <a:custGeom>
              <a:avLst/>
              <a:gdLst/>
              <a:ahLst/>
              <a:cxnLst/>
              <a:rect l="l" t="t" r="r" b="b"/>
              <a:pathLst>
                <a:path w="7707" h="3088" extrusionOk="0">
                  <a:moveTo>
                    <a:pt x="2736" y="1"/>
                  </a:moveTo>
                  <a:lnTo>
                    <a:pt x="701" y="501"/>
                  </a:lnTo>
                  <a:cubicBezTo>
                    <a:pt x="701" y="501"/>
                    <a:pt x="1" y="2336"/>
                    <a:pt x="735" y="2836"/>
                  </a:cubicBezTo>
                  <a:cubicBezTo>
                    <a:pt x="998" y="3015"/>
                    <a:pt x="1771" y="3088"/>
                    <a:pt x="2709" y="3088"/>
                  </a:cubicBezTo>
                  <a:cubicBezTo>
                    <a:pt x="4744" y="3088"/>
                    <a:pt x="7550" y="2745"/>
                    <a:pt x="7573" y="2403"/>
                  </a:cubicBezTo>
                  <a:cubicBezTo>
                    <a:pt x="7706" y="1502"/>
                    <a:pt x="2736"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1"/>
            <p:cNvSpPr/>
            <p:nvPr/>
          </p:nvSpPr>
          <p:spPr>
            <a:xfrm>
              <a:off x="4384975" y="3964950"/>
              <a:ext cx="562925" cy="804900"/>
            </a:xfrm>
            <a:custGeom>
              <a:avLst/>
              <a:gdLst/>
              <a:ahLst/>
              <a:cxnLst/>
              <a:rect l="l" t="t" r="r" b="b"/>
              <a:pathLst>
                <a:path w="22517" h="32196" extrusionOk="0">
                  <a:moveTo>
                    <a:pt x="10574" y="0"/>
                  </a:moveTo>
                  <a:lnTo>
                    <a:pt x="0" y="5871"/>
                  </a:lnTo>
                  <a:lnTo>
                    <a:pt x="15711" y="13043"/>
                  </a:lnTo>
                  <a:cubicBezTo>
                    <a:pt x="15711" y="13043"/>
                    <a:pt x="14411" y="14878"/>
                    <a:pt x="14411" y="20081"/>
                  </a:cubicBezTo>
                  <a:cubicBezTo>
                    <a:pt x="14411" y="25252"/>
                    <a:pt x="15478" y="31823"/>
                    <a:pt x="15478" y="31823"/>
                  </a:cubicBezTo>
                  <a:cubicBezTo>
                    <a:pt x="15714" y="32059"/>
                    <a:pt x="16034" y="32195"/>
                    <a:pt x="16354" y="32195"/>
                  </a:cubicBezTo>
                  <a:cubicBezTo>
                    <a:pt x="16487" y="32195"/>
                    <a:pt x="16619" y="32172"/>
                    <a:pt x="16746" y="32123"/>
                  </a:cubicBezTo>
                  <a:cubicBezTo>
                    <a:pt x="17146" y="32023"/>
                    <a:pt x="17446" y="31723"/>
                    <a:pt x="17546" y="31323"/>
                  </a:cubicBezTo>
                  <a:cubicBezTo>
                    <a:pt x="19247" y="24618"/>
                    <a:pt x="22516" y="15545"/>
                    <a:pt x="21082" y="10541"/>
                  </a:cubicBezTo>
                  <a:cubicBezTo>
                    <a:pt x="20048" y="6805"/>
                    <a:pt x="10574" y="0"/>
                    <a:pt x="10574" y="0"/>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4023050" y="4142575"/>
              <a:ext cx="690500" cy="628850"/>
            </a:xfrm>
            <a:custGeom>
              <a:avLst/>
              <a:gdLst/>
              <a:ahLst/>
              <a:cxnLst/>
              <a:rect l="l" t="t" r="r" b="b"/>
              <a:pathLst>
                <a:path w="27620" h="25154" extrusionOk="0">
                  <a:moveTo>
                    <a:pt x="20949" y="0"/>
                  </a:moveTo>
                  <a:lnTo>
                    <a:pt x="10808" y="1702"/>
                  </a:lnTo>
                  <a:cubicBezTo>
                    <a:pt x="12543" y="6338"/>
                    <a:pt x="14344" y="10975"/>
                    <a:pt x="16245" y="15545"/>
                  </a:cubicBezTo>
                  <a:cubicBezTo>
                    <a:pt x="12042" y="17747"/>
                    <a:pt x="4103" y="21182"/>
                    <a:pt x="167" y="23818"/>
                  </a:cubicBezTo>
                  <a:cubicBezTo>
                    <a:pt x="167" y="23818"/>
                    <a:pt x="0" y="24818"/>
                    <a:pt x="767" y="25018"/>
                  </a:cubicBezTo>
                  <a:cubicBezTo>
                    <a:pt x="993" y="25112"/>
                    <a:pt x="1229" y="25153"/>
                    <a:pt x="1464" y="25153"/>
                  </a:cubicBezTo>
                  <a:cubicBezTo>
                    <a:pt x="1646" y="25153"/>
                    <a:pt x="1827" y="25129"/>
                    <a:pt x="2002" y="25085"/>
                  </a:cubicBezTo>
                  <a:cubicBezTo>
                    <a:pt x="8340" y="24451"/>
                    <a:pt x="21416" y="22717"/>
                    <a:pt x="23884" y="20248"/>
                  </a:cubicBezTo>
                  <a:cubicBezTo>
                    <a:pt x="27620" y="16512"/>
                    <a:pt x="23317" y="4637"/>
                    <a:pt x="20949" y="0"/>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1"/>
            <p:cNvSpPr/>
            <p:nvPr/>
          </p:nvSpPr>
          <p:spPr>
            <a:xfrm>
              <a:off x="4123950" y="3923250"/>
              <a:ext cx="818950" cy="743200"/>
            </a:xfrm>
            <a:custGeom>
              <a:avLst/>
              <a:gdLst/>
              <a:ahLst/>
              <a:cxnLst/>
              <a:rect l="l" t="t" r="r" b="b"/>
              <a:pathLst>
                <a:path w="32758" h="29728" extrusionOk="0">
                  <a:moveTo>
                    <a:pt x="19514" y="1"/>
                  </a:moveTo>
                  <a:lnTo>
                    <a:pt x="1035" y="1668"/>
                  </a:lnTo>
                  <a:cubicBezTo>
                    <a:pt x="0" y="5004"/>
                    <a:pt x="167" y="8573"/>
                    <a:pt x="1602" y="11776"/>
                  </a:cubicBezTo>
                  <a:cubicBezTo>
                    <a:pt x="3903" y="17079"/>
                    <a:pt x="10842" y="22550"/>
                    <a:pt x="10875" y="23417"/>
                  </a:cubicBezTo>
                  <a:cubicBezTo>
                    <a:pt x="10875" y="23684"/>
                    <a:pt x="10808" y="23951"/>
                    <a:pt x="10641" y="24185"/>
                  </a:cubicBezTo>
                  <a:cubicBezTo>
                    <a:pt x="10541" y="24285"/>
                    <a:pt x="10408" y="24385"/>
                    <a:pt x="10274" y="24485"/>
                  </a:cubicBezTo>
                  <a:cubicBezTo>
                    <a:pt x="8773" y="25419"/>
                    <a:pt x="5938" y="26686"/>
                    <a:pt x="3336" y="28588"/>
                  </a:cubicBezTo>
                  <a:cubicBezTo>
                    <a:pt x="5708" y="29436"/>
                    <a:pt x="9517" y="29727"/>
                    <a:pt x="13076" y="29727"/>
                  </a:cubicBezTo>
                  <a:cubicBezTo>
                    <a:pt x="16374" y="29727"/>
                    <a:pt x="19458" y="29477"/>
                    <a:pt x="20982" y="29188"/>
                  </a:cubicBezTo>
                  <a:cubicBezTo>
                    <a:pt x="24618" y="28554"/>
                    <a:pt x="27553" y="27954"/>
                    <a:pt x="30589" y="25519"/>
                  </a:cubicBezTo>
                  <a:cubicBezTo>
                    <a:pt x="30589" y="25519"/>
                    <a:pt x="32757" y="14244"/>
                    <a:pt x="32123" y="11676"/>
                  </a:cubicBezTo>
                  <a:cubicBezTo>
                    <a:pt x="31223" y="8106"/>
                    <a:pt x="19514" y="1"/>
                    <a:pt x="19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1"/>
            <p:cNvSpPr/>
            <p:nvPr/>
          </p:nvSpPr>
          <p:spPr>
            <a:xfrm>
              <a:off x="4101425" y="3845673"/>
              <a:ext cx="62575" cy="32550"/>
            </a:xfrm>
            <a:custGeom>
              <a:avLst/>
              <a:gdLst/>
              <a:ahLst/>
              <a:cxnLst/>
              <a:rect l="l" t="t" r="r" b="b"/>
              <a:pathLst>
                <a:path w="2503" h="1302" fill="none" extrusionOk="0">
                  <a:moveTo>
                    <a:pt x="2436" y="168"/>
                  </a:moveTo>
                  <a:cubicBezTo>
                    <a:pt x="1869" y="1"/>
                    <a:pt x="1302" y="34"/>
                    <a:pt x="735" y="201"/>
                  </a:cubicBezTo>
                  <a:cubicBezTo>
                    <a:pt x="34" y="468"/>
                    <a:pt x="1" y="1302"/>
                    <a:pt x="868" y="1102"/>
                  </a:cubicBezTo>
                  <a:cubicBezTo>
                    <a:pt x="1469" y="968"/>
                    <a:pt x="1902" y="434"/>
                    <a:pt x="2503" y="301"/>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1"/>
            <p:cNvSpPr/>
            <p:nvPr/>
          </p:nvSpPr>
          <p:spPr>
            <a:xfrm>
              <a:off x="4119775" y="3852348"/>
              <a:ext cx="40050" cy="95100"/>
            </a:xfrm>
            <a:custGeom>
              <a:avLst/>
              <a:gdLst/>
              <a:ahLst/>
              <a:cxnLst/>
              <a:rect l="l" t="t" r="r" b="b"/>
              <a:pathLst>
                <a:path w="1602" h="3804" fill="none" extrusionOk="0">
                  <a:moveTo>
                    <a:pt x="1602" y="1"/>
                  </a:moveTo>
                  <a:cubicBezTo>
                    <a:pt x="1335" y="134"/>
                    <a:pt x="1135" y="334"/>
                    <a:pt x="1001" y="601"/>
                  </a:cubicBezTo>
                  <a:cubicBezTo>
                    <a:pt x="334" y="1568"/>
                    <a:pt x="1" y="2669"/>
                    <a:pt x="34" y="3803"/>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1"/>
            <p:cNvSpPr/>
            <p:nvPr/>
          </p:nvSpPr>
          <p:spPr>
            <a:xfrm>
              <a:off x="4094750" y="3811498"/>
              <a:ext cx="66750" cy="41725"/>
            </a:xfrm>
            <a:custGeom>
              <a:avLst/>
              <a:gdLst/>
              <a:ahLst/>
              <a:cxnLst/>
              <a:rect l="l" t="t" r="r" b="b"/>
              <a:pathLst>
                <a:path w="2670" h="1669" fill="none" extrusionOk="0">
                  <a:moveTo>
                    <a:pt x="2336" y="1668"/>
                  </a:moveTo>
                  <a:cubicBezTo>
                    <a:pt x="1702" y="1601"/>
                    <a:pt x="1068" y="1301"/>
                    <a:pt x="601" y="834"/>
                  </a:cubicBezTo>
                  <a:cubicBezTo>
                    <a:pt x="1" y="0"/>
                    <a:pt x="1602" y="200"/>
                    <a:pt x="1969" y="501"/>
                  </a:cubicBezTo>
                  <a:cubicBezTo>
                    <a:pt x="2269" y="801"/>
                    <a:pt x="2536" y="1168"/>
                    <a:pt x="2670" y="1601"/>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4138125" y="3400650"/>
              <a:ext cx="620350" cy="656200"/>
            </a:xfrm>
            <a:custGeom>
              <a:avLst/>
              <a:gdLst/>
              <a:ahLst/>
              <a:cxnLst/>
              <a:rect l="l" t="t" r="r" b="b"/>
              <a:pathLst>
                <a:path w="24814" h="26248" extrusionOk="0">
                  <a:moveTo>
                    <a:pt x="18520" y="0"/>
                  </a:moveTo>
                  <a:cubicBezTo>
                    <a:pt x="18124" y="0"/>
                    <a:pt x="17720" y="40"/>
                    <a:pt x="17313" y="123"/>
                  </a:cubicBezTo>
                  <a:cubicBezTo>
                    <a:pt x="11175" y="1357"/>
                    <a:pt x="2235" y="8596"/>
                    <a:pt x="1" y="23540"/>
                  </a:cubicBezTo>
                  <a:cubicBezTo>
                    <a:pt x="3740" y="25326"/>
                    <a:pt x="7829" y="26248"/>
                    <a:pt x="11975" y="26248"/>
                  </a:cubicBezTo>
                  <a:cubicBezTo>
                    <a:pt x="12786" y="26248"/>
                    <a:pt x="13598" y="26213"/>
                    <a:pt x="14411" y="26142"/>
                  </a:cubicBezTo>
                  <a:cubicBezTo>
                    <a:pt x="22316" y="25308"/>
                    <a:pt x="22517" y="22572"/>
                    <a:pt x="22517" y="22572"/>
                  </a:cubicBezTo>
                  <a:cubicBezTo>
                    <a:pt x="22517" y="22572"/>
                    <a:pt x="24785" y="9430"/>
                    <a:pt x="24485" y="6561"/>
                  </a:cubicBezTo>
                  <a:cubicBezTo>
                    <a:pt x="24814" y="2972"/>
                    <a:pt x="21952" y="0"/>
                    <a:pt x="18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4339925" y="3564650"/>
              <a:ext cx="607975" cy="948200"/>
            </a:xfrm>
            <a:custGeom>
              <a:avLst/>
              <a:gdLst/>
              <a:ahLst/>
              <a:cxnLst/>
              <a:rect l="l" t="t" r="r" b="b"/>
              <a:pathLst>
                <a:path w="24319" h="37928" extrusionOk="0">
                  <a:moveTo>
                    <a:pt x="8007" y="1"/>
                  </a:moveTo>
                  <a:cubicBezTo>
                    <a:pt x="4804" y="4337"/>
                    <a:pt x="635" y="10075"/>
                    <a:pt x="134" y="16579"/>
                  </a:cubicBezTo>
                  <a:cubicBezTo>
                    <a:pt x="1" y="17847"/>
                    <a:pt x="335" y="19148"/>
                    <a:pt x="1102" y="20215"/>
                  </a:cubicBezTo>
                  <a:cubicBezTo>
                    <a:pt x="1602" y="20849"/>
                    <a:pt x="9274" y="29689"/>
                    <a:pt x="9608" y="32891"/>
                  </a:cubicBezTo>
                  <a:cubicBezTo>
                    <a:pt x="9841" y="35159"/>
                    <a:pt x="9741" y="37494"/>
                    <a:pt x="10142" y="37861"/>
                  </a:cubicBezTo>
                  <a:cubicBezTo>
                    <a:pt x="10187" y="37907"/>
                    <a:pt x="10378" y="37927"/>
                    <a:pt x="10683" y="37927"/>
                  </a:cubicBezTo>
                  <a:cubicBezTo>
                    <a:pt x="13061" y="37927"/>
                    <a:pt x="22337" y="36674"/>
                    <a:pt x="22751" y="36260"/>
                  </a:cubicBezTo>
                  <a:cubicBezTo>
                    <a:pt x="23584" y="33725"/>
                    <a:pt x="24318" y="26887"/>
                    <a:pt x="23117" y="24952"/>
                  </a:cubicBezTo>
                  <a:cubicBezTo>
                    <a:pt x="21917" y="23017"/>
                    <a:pt x="15612" y="17680"/>
                    <a:pt x="15746" y="16012"/>
                  </a:cubicBezTo>
                  <a:cubicBezTo>
                    <a:pt x="15912" y="14078"/>
                    <a:pt x="16713" y="2436"/>
                    <a:pt x="16179" y="1535"/>
                  </a:cubicBezTo>
                  <a:lnTo>
                    <a:pt x="16179" y="1535"/>
                  </a:lnTo>
                  <a:cubicBezTo>
                    <a:pt x="15832" y="1573"/>
                    <a:pt x="15478" y="1590"/>
                    <a:pt x="15122" y="1590"/>
                  </a:cubicBezTo>
                  <a:cubicBezTo>
                    <a:pt x="11678" y="1590"/>
                    <a:pt x="8007" y="1"/>
                    <a:pt x="8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4682675" y="3434575"/>
              <a:ext cx="58400" cy="187650"/>
            </a:xfrm>
            <a:custGeom>
              <a:avLst/>
              <a:gdLst/>
              <a:ahLst/>
              <a:cxnLst/>
              <a:rect l="l" t="t" r="r" b="b"/>
              <a:pathLst>
                <a:path w="2336" h="7506" fill="none" extrusionOk="0">
                  <a:moveTo>
                    <a:pt x="2336" y="7506"/>
                  </a:moveTo>
                  <a:cubicBezTo>
                    <a:pt x="2336" y="1034"/>
                    <a:pt x="1" y="0"/>
                    <a:pt x="1" y="0"/>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1"/>
            <p:cNvSpPr/>
            <p:nvPr/>
          </p:nvSpPr>
          <p:spPr>
            <a:xfrm>
              <a:off x="4535075" y="3407875"/>
              <a:ext cx="90100" cy="177650"/>
            </a:xfrm>
            <a:custGeom>
              <a:avLst/>
              <a:gdLst/>
              <a:ahLst/>
              <a:cxnLst/>
              <a:rect l="l" t="t" r="r" b="b"/>
              <a:pathLst>
                <a:path w="3604" h="7106" fill="none" extrusionOk="0">
                  <a:moveTo>
                    <a:pt x="1" y="7106"/>
                  </a:moveTo>
                  <a:cubicBezTo>
                    <a:pt x="2235" y="3170"/>
                    <a:pt x="1969" y="67"/>
                    <a:pt x="3603" y="1"/>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a:off x="4154800" y="3847707"/>
              <a:ext cx="200175" cy="49225"/>
            </a:xfrm>
            <a:custGeom>
              <a:avLst/>
              <a:gdLst/>
              <a:ahLst/>
              <a:cxnLst/>
              <a:rect l="l" t="t" r="r" b="b"/>
              <a:pathLst>
                <a:path w="8007" h="1969" fill="none" extrusionOk="0">
                  <a:moveTo>
                    <a:pt x="1" y="1"/>
                  </a:moveTo>
                  <a:cubicBezTo>
                    <a:pt x="2436" y="1302"/>
                    <a:pt x="5238" y="1735"/>
                    <a:pt x="8006" y="1969"/>
                  </a:cubicBezTo>
                </a:path>
              </a:pathLst>
            </a:custGeom>
            <a:noFill/>
            <a:ln w="10850" cap="flat"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1"/>
            <p:cNvSpPr/>
            <p:nvPr/>
          </p:nvSpPr>
          <p:spPr>
            <a:xfrm>
              <a:off x="4583725" y="3296125"/>
              <a:ext cx="135675" cy="185225"/>
            </a:xfrm>
            <a:custGeom>
              <a:avLst/>
              <a:gdLst/>
              <a:ahLst/>
              <a:cxnLst/>
              <a:rect l="l" t="t" r="r" b="b"/>
              <a:pathLst>
                <a:path w="5427" h="7409" extrusionOk="0">
                  <a:moveTo>
                    <a:pt x="1957" y="1"/>
                  </a:moveTo>
                  <a:lnTo>
                    <a:pt x="56" y="5138"/>
                  </a:lnTo>
                  <a:cubicBezTo>
                    <a:pt x="56" y="5138"/>
                    <a:pt x="1" y="7409"/>
                    <a:pt x="2337" y="7409"/>
                  </a:cubicBezTo>
                  <a:cubicBezTo>
                    <a:pt x="2565" y="7409"/>
                    <a:pt x="2816" y="7387"/>
                    <a:pt x="3091" y="7339"/>
                  </a:cubicBezTo>
                  <a:cubicBezTo>
                    <a:pt x="5426" y="6939"/>
                    <a:pt x="4659" y="5505"/>
                    <a:pt x="4659" y="5505"/>
                  </a:cubicBezTo>
                  <a:lnTo>
                    <a:pt x="4492" y="268"/>
                  </a:lnTo>
                  <a:lnTo>
                    <a:pt x="1957" y="1"/>
                  </a:ln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1"/>
            <p:cNvSpPr/>
            <p:nvPr/>
          </p:nvSpPr>
          <p:spPr>
            <a:xfrm>
              <a:off x="4614800" y="3150825"/>
              <a:ext cx="194675" cy="216975"/>
            </a:xfrm>
            <a:custGeom>
              <a:avLst/>
              <a:gdLst/>
              <a:ahLst/>
              <a:cxnLst/>
              <a:rect l="l" t="t" r="r" b="b"/>
              <a:pathLst>
                <a:path w="7787" h="8679" extrusionOk="0">
                  <a:moveTo>
                    <a:pt x="5299" y="1"/>
                  </a:moveTo>
                  <a:cubicBezTo>
                    <a:pt x="2807" y="1"/>
                    <a:pt x="1" y="2857"/>
                    <a:pt x="147" y="6046"/>
                  </a:cubicBezTo>
                  <a:cubicBezTo>
                    <a:pt x="175" y="7042"/>
                    <a:pt x="2516" y="8678"/>
                    <a:pt x="4381" y="8678"/>
                  </a:cubicBezTo>
                  <a:cubicBezTo>
                    <a:pt x="4766" y="8678"/>
                    <a:pt x="5131" y="8608"/>
                    <a:pt x="5451" y="8448"/>
                  </a:cubicBezTo>
                  <a:cubicBezTo>
                    <a:pt x="6252" y="8048"/>
                    <a:pt x="7152" y="5279"/>
                    <a:pt x="7419" y="3912"/>
                  </a:cubicBezTo>
                  <a:cubicBezTo>
                    <a:pt x="7786" y="1843"/>
                    <a:pt x="6318" y="176"/>
                    <a:pt x="6318" y="176"/>
                  </a:cubicBezTo>
                  <a:cubicBezTo>
                    <a:pt x="5991" y="57"/>
                    <a:pt x="5648" y="1"/>
                    <a:pt x="5299" y="1"/>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1"/>
            <p:cNvSpPr/>
            <p:nvPr/>
          </p:nvSpPr>
          <p:spPr>
            <a:xfrm>
              <a:off x="4471700" y="3089850"/>
              <a:ext cx="305250" cy="384750"/>
            </a:xfrm>
            <a:custGeom>
              <a:avLst/>
              <a:gdLst/>
              <a:ahLst/>
              <a:cxnLst/>
              <a:rect l="l" t="t" r="r" b="b"/>
              <a:pathLst>
                <a:path w="12210" h="15390" extrusionOk="0">
                  <a:moveTo>
                    <a:pt x="9852" y="0"/>
                  </a:moveTo>
                  <a:cubicBezTo>
                    <a:pt x="9459" y="0"/>
                    <a:pt x="9065" y="92"/>
                    <a:pt x="8707" y="280"/>
                  </a:cubicBezTo>
                  <a:cubicBezTo>
                    <a:pt x="8607" y="346"/>
                    <a:pt x="8473" y="380"/>
                    <a:pt x="8340" y="413"/>
                  </a:cubicBezTo>
                  <a:cubicBezTo>
                    <a:pt x="8240" y="413"/>
                    <a:pt x="8173" y="413"/>
                    <a:pt x="8073" y="380"/>
                  </a:cubicBezTo>
                  <a:cubicBezTo>
                    <a:pt x="7802" y="323"/>
                    <a:pt x="7530" y="293"/>
                    <a:pt x="7263" y="293"/>
                  </a:cubicBezTo>
                  <a:cubicBezTo>
                    <a:pt x="6279" y="293"/>
                    <a:pt x="5362" y="695"/>
                    <a:pt x="4837" y="1614"/>
                  </a:cubicBezTo>
                  <a:cubicBezTo>
                    <a:pt x="4670" y="1981"/>
                    <a:pt x="4470" y="2348"/>
                    <a:pt x="4203" y="2648"/>
                  </a:cubicBezTo>
                  <a:cubicBezTo>
                    <a:pt x="3937" y="2848"/>
                    <a:pt x="3603" y="3048"/>
                    <a:pt x="3303" y="3182"/>
                  </a:cubicBezTo>
                  <a:cubicBezTo>
                    <a:pt x="2302" y="3782"/>
                    <a:pt x="1802" y="4983"/>
                    <a:pt x="2102" y="6150"/>
                  </a:cubicBezTo>
                  <a:cubicBezTo>
                    <a:pt x="2235" y="6351"/>
                    <a:pt x="2169" y="6651"/>
                    <a:pt x="1935" y="6751"/>
                  </a:cubicBezTo>
                  <a:cubicBezTo>
                    <a:pt x="1335" y="7218"/>
                    <a:pt x="901" y="7818"/>
                    <a:pt x="668" y="8519"/>
                  </a:cubicBezTo>
                  <a:cubicBezTo>
                    <a:pt x="501" y="8986"/>
                    <a:pt x="401" y="9453"/>
                    <a:pt x="434" y="9920"/>
                  </a:cubicBezTo>
                  <a:cubicBezTo>
                    <a:pt x="434" y="10387"/>
                    <a:pt x="634" y="10820"/>
                    <a:pt x="968" y="11154"/>
                  </a:cubicBezTo>
                  <a:cubicBezTo>
                    <a:pt x="634" y="11588"/>
                    <a:pt x="367" y="12088"/>
                    <a:pt x="167" y="12655"/>
                  </a:cubicBezTo>
                  <a:cubicBezTo>
                    <a:pt x="34" y="13022"/>
                    <a:pt x="0" y="13456"/>
                    <a:pt x="100" y="13856"/>
                  </a:cubicBezTo>
                  <a:cubicBezTo>
                    <a:pt x="234" y="14356"/>
                    <a:pt x="601" y="14790"/>
                    <a:pt x="1101" y="15023"/>
                  </a:cubicBezTo>
                  <a:cubicBezTo>
                    <a:pt x="1602" y="15224"/>
                    <a:pt x="2135" y="15324"/>
                    <a:pt x="2669" y="15357"/>
                  </a:cubicBezTo>
                  <a:cubicBezTo>
                    <a:pt x="2843" y="15379"/>
                    <a:pt x="3018" y="15389"/>
                    <a:pt x="3191" y="15389"/>
                  </a:cubicBezTo>
                  <a:cubicBezTo>
                    <a:pt x="3815" y="15389"/>
                    <a:pt x="4430" y="15251"/>
                    <a:pt x="5004" y="14990"/>
                  </a:cubicBezTo>
                  <a:cubicBezTo>
                    <a:pt x="5237" y="14857"/>
                    <a:pt x="5438" y="14690"/>
                    <a:pt x="5671" y="14590"/>
                  </a:cubicBezTo>
                  <a:cubicBezTo>
                    <a:pt x="5971" y="14423"/>
                    <a:pt x="6305" y="14323"/>
                    <a:pt x="6638" y="14156"/>
                  </a:cubicBezTo>
                  <a:cubicBezTo>
                    <a:pt x="7673" y="13556"/>
                    <a:pt x="8073" y="12221"/>
                    <a:pt x="7506" y="11154"/>
                  </a:cubicBezTo>
                  <a:cubicBezTo>
                    <a:pt x="8206" y="10887"/>
                    <a:pt x="8673" y="10253"/>
                    <a:pt x="8740" y="9519"/>
                  </a:cubicBezTo>
                  <a:cubicBezTo>
                    <a:pt x="8773" y="8786"/>
                    <a:pt x="8607" y="8085"/>
                    <a:pt x="8273" y="7418"/>
                  </a:cubicBezTo>
                  <a:cubicBezTo>
                    <a:pt x="8673" y="7184"/>
                    <a:pt x="8973" y="6818"/>
                    <a:pt x="9107" y="6384"/>
                  </a:cubicBezTo>
                  <a:cubicBezTo>
                    <a:pt x="9207" y="5783"/>
                    <a:pt x="8740" y="5250"/>
                    <a:pt x="8740" y="4649"/>
                  </a:cubicBezTo>
                  <a:cubicBezTo>
                    <a:pt x="9674" y="4516"/>
                    <a:pt x="10441" y="3849"/>
                    <a:pt x="10741" y="2981"/>
                  </a:cubicBezTo>
                  <a:cubicBezTo>
                    <a:pt x="11175" y="2981"/>
                    <a:pt x="11642" y="2881"/>
                    <a:pt x="12042" y="2648"/>
                  </a:cubicBezTo>
                  <a:lnTo>
                    <a:pt x="12209" y="2081"/>
                  </a:lnTo>
                  <a:cubicBezTo>
                    <a:pt x="12142" y="1280"/>
                    <a:pt x="11675" y="580"/>
                    <a:pt x="10942" y="246"/>
                  </a:cubicBezTo>
                  <a:cubicBezTo>
                    <a:pt x="10600" y="83"/>
                    <a:pt x="10226" y="0"/>
                    <a:pt x="9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1"/>
            <p:cNvSpPr/>
            <p:nvPr/>
          </p:nvSpPr>
          <p:spPr>
            <a:xfrm>
              <a:off x="4714375" y="3250100"/>
              <a:ext cx="10850" cy="21300"/>
            </a:xfrm>
            <a:custGeom>
              <a:avLst/>
              <a:gdLst/>
              <a:ahLst/>
              <a:cxnLst/>
              <a:rect l="l" t="t" r="r" b="b"/>
              <a:pathLst>
                <a:path w="434" h="852" extrusionOk="0">
                  <a:moveTo>
                    <a:pt x="352" y="1"/>
                  </a:moveTo>
                  <a:cubicBezTo>
                    <a:pt x="330" y="1"/>
                    <a:pt x="302" y="13"/>
                    <a:pt x="267" y="41"/>
                  </a:cubicBezTo>
                  <a:cubicBezTo>
                    <a:pt x="67" y="241"/>
                    <a:pt x="0" y="508"/>
                    <a:pt x="67" y="774"/>
                  </a:cubicBezTo>
                  <a:cubicBezTo>
                    <a:pt x="81" y="831"/>
                    <a:pt x="113" y="852"/>
                    <a:pt x="148" y="852"/>
                  </a:cubicBezTo>
                  <a:cubicBezTo>
                    <a:pt x="195" y="852"/>
                    <a:pt x="248" y="813"/>
                    <a:pt x="267" y="774"/>
                  </a:cubicBezTo>
                  <a:cubicBezTo>
                    <a:pt x="401" y="641"/>
                    <a:pt x="434" y="441"/>
                    <a:pt x="434" y="274"/>
                  </a:cubicBezTo>
                  <a:cubicBezTo>
                    <a:pt x="434" y="169"/>
                    <a:pt x="434"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1"/>
            <p:cNvSpPr/>
            <p:nvPr/>
          </p:nvSpPr>
          <p:spPr>
            <a:xfrm>
              <a:off x="4777750" y="3254350"/>
              <a:ext cx="10875" cy="21450"/>
            </a:xfrm>
            <a:custGeom>
              <a:avLst/>
              <a:gdLst/>
              <a:ahLst/>
              <a:cxnLst/>
              <a:rect l="l" t="t" r="r" b="b"/>
              <a:pathLst>
                <a:path w="435" h="858" extrusionOk="0">
                  <a:moveTo>
                    <a:pt x="316" y="1"/>
                  </a:moveTo>
                  <a:cubicBezTo>
                    <a:pt x="293" y="1"/>
                    <a:pt x="266" y="12"/>
                    <a:pt x="234" y="37"/>
                  </a:cubicBezTo>
                  <a:cubicBezTo>
                    <a:pt x="67" y="238"/>
                    <a:pt x="0" y="504"/>
                    <a:pt x="34" y="805"/>
                  </a:cubicBezTo>
                  <a:cubicBezTo>
                    <a:pt x="47" y="844"/>
                    <a:pt x="75" y="857"/>
                    <a:pt x="109" y="857"/>
                  </a:cubicBezTo>
                  <a:cubicBezTo>
                    <a:pt x="162" y="857"/>
                    <a:pt x="227" y="825"/>
                    <a:pt x="267" y="805"/>
                  </a:cubicBezTo>
                  <a:cubicBezTo>
                    <a:pt x="367" y="638"/>
                    <a:pt x="434" y="471"/>
                    <a:pt x="434" y="271"/>
                  </a:cubicBezTo>
                  <a:cubicBezTo>
                    <a:pt x="434" y="190"/>
                    <a:pt x="412" y="1"/>
                    <a:pt x="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4697700" y="3221075"/>
              <a:ext cx="46725" cy="10050"/>
            </a:xfrm>
            <a:custGeom>
              <a:avLst/>
              <a:gdLst/>
              <a:ahLst/>
              <a:cxnLst/>
              <a:rect l="l" t="t" r="r" b="b"/>
              <a:pathLst>
                <a:path w="1869" h="402" fill="none" extrusionOk="0">
                  <a:moveTo>
                    <a:pt x="0" y="268"/>
                  </a:moveTo>
                  <a:cubicBezTo>
                    <a:pt x="300" y="134"/>
                    <a:pt x="634" y="34"/>
                    <a:pt x="968" y="34"/>
                  </a:cubicBezTo>
                  <a:cubicBezTo>
                    <a:pt x="1301" y="1"/>
                    <a:pt x="1635" y="134"/>
                    <a:pt x="1868" y="401"/>
                  </a:cubicBezTo>
                </a:path>
              </a:pathLst>
            </a:custGeom>
            <a:no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p:nvPr/>
          </p:nvSpPr>
          <p:spPr>
            <a:xfrm>
              <a:off x="4772750" y="3231100"/>
              <a:ext cx="31700" cy="10850"/>
            </a:xfrm>
            <a:custGeom>
              <a:avLst/>
              <a:gdLst/>
              <a:ahLst/>
              <a:cxnLst/>
              <a:rect l="l" t="t" r="r" b="b"/>
              <a:pathLst>
                <a:path w="1268" h="434" fill="none" extrusionOk="0">
                  <a:moveTo>
                    <a:pt x="0" y="200"/>
                  </a:moveTo>
                  <a:cubicBezTo>
                    <a:pt x="167" y="67"/>
                    <a:pt x="401" y="0"/>
                    <a:pt x="634" y="0"/>
                  </a:cubicBezTo>
                  <a:cubicBezTo>
                    <a:pt x="901" y="33"/>
                    <a:pt x="1134" y="200"/>
                    <a:pt x="1268" y="434"/>
                  </a:cubicBezTo>
                </a:path>
              </a:pathLst>
            </a:custGeom>
            <a:no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1"/>
            <p:cNvSpPr/>
            <p:nvPr/>
          </p:nvSpPr>
          <p:spPr>
            <a:xfrm>
              <a:off x="4736875" y="3257775"/>
              <a:ext cx="29225" cy="47550"/>
            </a:xfrm>
            <a:custGeom>
              <a:avLst/>
              <a:gdLst/>
              <a:ahLst/>
              <a:cxnLst/>
              <a:rect l="l" t="t" r="r" b="b"/>
              <a:pathLst>
                <a:path w="1169" h="1902" fill="none" extrusionOk="0">
                  <a:moveTo>
                    <a:pt x="1035" y="0"/>
                  </a:moveTo>
                  <a:cubicBezTo>
                    <a:pt x="1035" y="0"/>
                    <a:pt x="1168" y="1868"/>
                    <a:pt x="968" y="1902"/>
                  </a:cubicBezTo>
                  <a:cubicBezTo>
                    <a:pt x="635" y="1902"/>
                    <a:pt x="301" y="1868"/>
                    <a:pt x="1" y="1835"/>
                  </a:cubicBezTo>
                </a:path>
              </a:pathLst>
            </a:custGeom>
            <a:noFill/>
            <a:ln w="5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a:off x="4708525" y="3313650"/>
              <a:ext cx="46725" cy="29200"/>
            </a:xfrm>
            <a:custGeom>
              <a:avLst/>
              <a:gdLst/>
              <a:ahLst/>
              <a:cxnLst/>
              <a:rect l="l" t="t" r="r" b="b"/>
              <a:pathLst>
                <a:path w="1869" h="1168" extrusionOk="0">
                  <a:moveTo>
                    <a:pt x="1" y="0"/>
                  </a:moveTo>
                  <a:cubicBezTo>
                    <a:pt x="1" y="601"/>
                    <a:pt x="468" y="1135"/>
                    <a:pt x="1102" y="1168"/>
                  </a:cubicBezTo>
                  <a:cubicBezTo>
                    <a:pt x="1469" y="1168"/>
                    <a:pt x="1769" y="901"/>
                    <a:pt x="1869" y="534"/>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1"/>
            <p:cNvSpPr/>
            <p:nvPr/>
          </p:nvSpPr>
          <p:spPr>
            <a:xfrm>
              <a:off x="4527575" y="3802325"/>
              <a:ext cx="422825" cy="166350"/>
            </a:xfrm>
            <a:custGeom>
              <a:avLst/>
              <a:gdLst/>
              <a:ahLst/>
              <a:cxnLst/>
              <a:rect l="l" t="t" r="r" b="b"/>
              <a:pathLst>
                <a:path w="16913" h="6654" extrusionOk="0">
                  <a:moveTo>
                    <a:pt x="4403" y="1"/>
                  </a:moveTo>
                  <a:lnTo>
                    <a:pt x="0" y="6172"/>
                  </a:lnTo>
                  <a:cubicBezTo>
                    <a:pt x="932" y="6514"/>
                    <a:pt x="2201" y="6653"/>
                    <a:pt x="3635" y="6653"/>
                  </a:cubicBezTo>
                  <a:cubicBezTo>
                    <a:pt x="8210" y="6653"/>
                    <a:pt x="14475" y="5240"/>
                    <a:pt x="16912" y="4504"/>
                  </a:cubicBezTo>
                  <a:lnTo>
                    <a:pt x="16579" y="3070"/>
                  </a:lnTo>
                  <a:cubicBezTo>
                    <a:pt x="13944" y="2636"/>
                    <a:pt x="5871" y="1302"/>
                    <a:pt x="4403" y="1"/>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1"/>
            <p:cNvSpPr/>
            <p:nvPr/>
          </p:nvSpPr>
          <p:spPr>
            <a:xfrm>
              <a:off x="4271550" y="3493775"/>
              <a:ext cx="404475" cy="480475"/>
            </a:xfrm>
            <a:custGeom>
              <a:avLst/>
              <a:gdLst/>
              <a:ahLst/>
              <a:cxnLst/>
              <a:rect l="l" t="t" r="r" b="b"/>
              <a:pathLst>
                <a:path w="16179" h="19219" extrusionOk="0">
                  <a:moveTo>
                    <a:pt x="8340" y="1"/>
                  </a:moveTo>
                  <a:cubicBezTo>
                    <a:pt x="8340" y="1"/>
                    <a:pt x="1" y="1535"/>
                    <a:pt x="2169" y="7906"/>
                  </a:cubicBezTo>
                  <a:cubicBezTo>
                    <a:pt x="4337" y="14277"/>
                    <a:pt x="6872" y="17413"/>
                    <a:pt x="10175" y="18681"/>
                  </a:cubicBezTo>
                  <a:cubicBezTo>
                    <a:pt x="11368" y="19048"/>
                    <a:pt x="12617" y="19218"/>
                    <a:pt x="13846" y="19218"/>
                  </a:cubicBezTo>
                  <a:cubicBezTo>
                    <a:pt x="13956" y="19218"/>
                    <a:pt x="14067" y="19217"/>
                    <a:pt x="14177" y="19214"/>
                  </a:cubicBezTo>
                  <a:cubicBezTo>
                    <a:pt x="14511" y="18714"/>
                    <a:pt x="14811" y="18180"/>
                    <a:pt x="15011" y="17647"/>
                  </a:cubicBezTo>
                  <a:cubicBezTo>
                    <a:pt x="15612" y="16145"/>
                    <a:pt x="16012" y="14544"/>
                    <a:pt x="16179" y="12943"/>
                  </a:cubicBezTo>
                  <a:cubicBezTo>
                    <a:pt x="15645" y="12776"/>
                    <a:pt x="15178" y="12543"/>
                    <a:pt x="14711" y="12209"/>
                  </a:cubicBezTo>
                  <a:cubicBezTo>
                    <a:pt x="13744" y="11275"/>
                    <a:pt x="12043" y="3303"/>
                    <a:pt x="8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4323250" y="3710600"/>
              <a:ext cx="52575" cy="101750"/>
            </a:xfrm>
            <a:custGeom>
              <a:avLst/>
              <a:gdLst/>
              <a:ahLst/>
              <a:cxnLst/>
              <a:rect l="l" t="t" r="r" b="b"/>
              <a:pathLst>
                <a:path w="2103" h="4070" fill="none" extrusionOk="0">
                  <a:moveTo>
                    <a:pt x="2102" y="4070"/>
                  </a:moveTo>
                  <a:lnTo>
                    <a:pt x="1" y="0"/>
                  </a:lnTo>
                </a:path>
              </a:pathLst>
            </a:custGeom>
            <a:noFill/>
            <a:ln w="500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1"/>
            <p:cNvSpPr/>
            <p:nvPr/>
          </p:nvSpPr>
          <p:spPr>
            <a:xfrm>
              <a:off x="4932850" y="3795400"/>
              <a:ext cx="105100" cy="173500"/>
            </a:xfrm>
            <a:custGeom>
              <a:avLst/>
              <a:gdLst/>
              <a:ahLst/>
              <a:cxnLst/>
              <a:rect l="l" t="t" r="r" b="b"/>
              <a:pathLst>
                <a:path w="4204" h="6940" extrusionOk="0">
                  <a:moveTo>
                    <a:pt x="2933" y="0"/>
                  </a:moveTo>
                  <a:cubicBezTo>
                    <a:pt x="2760" y="0"/>
                    <a:pt x="2592" y="33"/>
                    <a:pt x="2436" y="111"/>
                  </a:cubicBezTo>
                  <a:cubicBezTo>
                    <a:pt x="2236" y="344"/>
                    <a:pt x="1" y="6449"/>
                    <a:pt x="1" y="6482"/>
                  </a:cubicBezTo>
                  <a:cubicBezTo>
                    <a:pt x="68" y="6682"/>
                    <a:pt x="234" y="6849"/>
                    <a:pt x="435" y="6916"/>
                  </a:cubicBezTo>
                  <a:cubicBezTo>
                    <a:pt x="470" y="6928"/>
                    <a:pt x="543" y="6939"/>
                    <a:pt x="628" y="6939"/>
                  </a:cubicBezTo>
                  <a:cubicBezTo>
                    <a:pt x="784" y="6939"/>
                    <a:pt x="982" y="6900"/>
                    <a:pt x="1068" y="6749"/>
                  </a:cubicBezTo>
                  <a:cubicBezTo>
                    <a:pt x="1202" y="6549"/>
                    <a:pt x="4204" y="678"/>
                    <a:pt x="4137" y="578"/>
                  </a:cubicBezTo>
                  <a:cubicBezTo>
                    <a:pt x="3904" y="311"/>
                    <a:pt x="3603" y="144"/>
                    <a:pt x="3303" y="44"/>
                  </a:cubicBezTo>
                  <a:cubicBezTo>
                    <a:pt x="3179" y="17"/>
                    <a:pt x="3055" y="0"/>
                    <a:pt x="29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1"/>
            <p:cNvSpPr/>
            <p:nvPr/>
          </p:nvSpPr>
          <p:spPr>
            <a:xfrm>
              <a:off x="4964550" y="3744925"/>
              <a:ext cx="135125" cy="90800"/>
            </a:xfrm>
            <a:custGeom>
              <a:avLst/>
              <a:gdLst/>
              <a:ahLst/>
              <a:cxnLst/>
              <a:rect l="l" t="t" r="r" b="b"/>
              <a:pathLst>
                <a:path w="5405" h="3632" extrusionOk="0">
                  <a:moveTo>
                    <a:pt x="1042" y="1"/>
                  </a:moveTo>
                  <a:cubicBezTo>
                    <a:pt x="994" y="1"/>
                    <a:pt x="947" y="9"/>
                    <a:pt x="901" y="28"/>
                  </a:cubicBezTo>
                  <a:cubicBezTo>
                    <a:pt x="668" y="162"/>
                    <a:pt x="601" y="429"/>
                    <a:pt x="501" y="596"/>
                  </a:cubicBezTo>
                  <a:cubicBezTo>
                    <a:pt x="401" y="796"/>
                    <a:pt x="267" y="1029"/>
                    <a:pt x="167" y="1229"/>
                  </a:cubicBezTo>
                  <a:cubicBezTo>
                    <a:pt x="67" y="1396"/>
                    <a:pt x="0" y="1596"/>
                    <a:pt x="34" y="1830"/>
                  </a:cubicBezTo>
                  <a:cubicBezTo>
                    <a:pt x="67" y="1930"/>
                    <a:pt x="167" y="2063"/>
                    <a:pt x="267" y="2130"/>
                  </a:cubicBezTo>
                  <a:cubicBezTo>
                    <a:pt x="568" y="2397"/>
                    <a:pt x="968" y="2530"/>
                    <a:pt x="1368" y="2597"/>
                  </a:cubicBezTo>
                  <a:lnTo>
                    <a:pt x="3370" y="3064"/>
                  </a:lnTo>
                  <a:cubicBezTo>
                    <a:pt x="3420" y="3097"/>
                    <a:pt x="3478" y="3114"/>
                    <a:pt x="3536" y="3114"/>
                  </a:cubicBezTo>
                  <a:cubicBezTo>
                    <a:pt x="3595" y="3114"/>
                    <a:pt x="3653" y="3097"/>
                    <a:pt x="3703" y="3064"/>
                  </a:cubicBezTo>
                  <a:cubicBezTo>
                    <a:pt x="3803" y="2997"/>
                    <a:pt x="3837" y="2797"/>
                    <a:pt x="3970" y="2797"/>
                  </a:cubicBezTo>
                  <a:cubicBezTo>
                    <a:pt x="4103" y="2830"/>
                    <a:pt x="4103" y="2964"/>
                    <a:pt x="4070" y="3064"/>
                  </a:cubicBezTo>
                  <a:cubicBezTo>
                    <a:pt x="4037" y="3164"/>
                    <a:pt x="4003" y="3264"/>
                    <a:pt x="4003" y="3398"/>
                  </a:cubicBezTo>
                  <a:cubicBezTo>
                    <a:pt x="4037" y="3564"/>
                    <a:pt x="4270" y="3598"/>
                    <a:pt x="4437" y="3631"/>
                  </a:cubicBezTo>
                  <a:cubicBezTo>
                    <a:pt x="4570" y="3631"/>
                    <a:pt x="4670" y="3598"/>
                    <a:pt x="4771" y="3531"/>
                  </a:cubicBezTo>
                  <a:cubicBezTo>
                    <a:pt x="4804" y="3498"/>
                    <a:pt x="4837" y="3464"/>
                    <a:pt x="4871" y="3398"/>
                  </a:cubicBezTo>
                  <a:cubicBezTo>
                    <a:pt x="5037" y="3097"/>
                    <a:pt x="5171" y="2830"/>
                    <a:pt x="5304" y="2530"/>
                  </a:cubicBezTo>
                  <a:cubicBezTo>
                    <a:pt x="5371" y="2363"/>
                    <a:pt x="5404" y="2230"/>
                    <a:pt x="5371" y="2063"/>
                  </a:cubicBezTo>
                  <a:cubicBezTo>
                    <a:pt x="5371" y="1914"/>
                    <a:pt x="5237" y="1791"/>
                    <a:pt x="5089" y="1791"/>
                  </a:cubicBezTo>
                  <a:cubicBezTo>
                    <a:pt x="5072" y="1791"/>
                    <a:pt x="5055" y="1793"/>
                    <a:pt x="5037" y="1796"/>
                  </a:cubicBezTo>
                  <a:cubicBezTo>
                    <a:pt x="4971" y="1830"/>
                    <a:pt x="4904" y="1863"/>
                    <a:pt x="4837" y="1930"/>
                  </a:cubicBezTo>
                  <a:cubicBezTo>
                    <a:pt x="4804" y="1997"/>
                    <a:pt x="4737" y="2063"/>
                    <a:pt x="4637" y="2097"/>
                  </a:cubicBezTo>
                  <a:cubicBezTo>
                    <a:pt x="4625" y="2103"/>
                    <a:pt x="4612" y="2105"/>
                    <a:pt x="4598" y="2105"/>
                  </a:cubicBezTo>
                  <a:cubicBezTo>
                    <a:pt x="4537" y="2105"/>
                    <a:pt x="4470" y="2051"/>
                    <a:pt x="4470" y="1997"/>
                  </a:cubicBezTo>
                  <a:cubicBezTo>
                    <a:pt x="4470" y="1930"/>
                    <a:pt x="4470" y="1896"/>
                    <a:pt x="4504" y="1863"/>
                  </a:cubicBezTo>
                  <a:cubicBezTo>
                    <a:pt x="4604" y="1696"/>
                    <a:pt x="4704" y="1496"/>
                    <a:pt x="4604" y="1363"/>
                  </a:cubicBezTo>
                  <a:cubicBezTo>
                    <a:pt x="4570" y="1296"/>
                    <a:pt x="4537" y="1263"/>
                    <a:pt x="4504" y="1229"/>
                  </a:cubicBezTo>
                  <a:cubicBezTo>
                    <a:pt x="4270" y="1096"/>
                    <a:pt x="4003" y="962"/>
                    <a:pt x="3770" y="862"/>
                  </a:cubicBezTo>
                  <a:cubicBezTo>
                    <a:pt x="3303" y="696"/>
                    <a:pt x="2836" y="529"/>
                    <a:pt x="2369" y="395"/>
                  </a:cubicBezTo>
                  <a:lnTo>
                    <a:pt x="1635" y="162"/>
                  </a:lnTo>
                  <a:cubicBezTo>
                    <a:pt x="1447" y="135"/>
                    <a:pt x="1238"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4902850" y="3858500"/>
              <a:ext cx="104250" cy="72500"/>
            </a:xfrm>
            <a:custGeom>
              <a:avLst/>
              <a:gdLst/>
              <a:ahLst/>
              <a:cxnLst/>
              <a:rect l="l" t="t" r="r" b="b"/>
              <a:pathLst>
                <a:path w="4170" h="2900" extrusionOk="0">
                  <a:moveTo>
                    <a:pt x="2737" y="1"/>
                  </a:moveTo>
                  <a:cubicBezTo>
                    <a:pt x="2055" y="1"/>
                    <a:pt x="334" y="723"/>
                    <a:pt x="334" y="723"/>
                  </a:cubicBezTo>
                  <a:lnTo>
                    <a:pt x="0" y="1990"/>
                  </a:lnTo>
                  <a:cubicBezTo>
                    <a:pt x="200" y="2390"/>
                    <a:pt x="334" y="2624"/>
                    <a:pt x="600" y="2657"/>
                  </a:cubicBezTo>
                  <a:cubicBezTo>
                    <a:pt x="699" y="2676"/>
                    <a:pt x="811" y="2683"/>
                    <a:pt x="932" y="2683"/>
                  </a:cubicBezTo>
                  <a:cubicBezTo>
                    <a:pt x="1346" y="2683"/>
                    <a:pt x="1850" y="2598"/>
                    <a:pt x="2157" y="2598"/>
                  </a:cubicBezTo>
                  <a:cubicBezTo>
                    <a:pt x="2247" y="2598"/>
                    <a:pt x="2319" y="2605"/>
                    <a:pt x="2368" y="2624"/>
                  </a:cubicBezTo>
                  <a:cubicBezTo>
                    <a:pt x="2535" y="2691"/>
                    <a:pt x="2702" y="2791"/>
                    <a:pt x="2869" y="2891"/>
                  </a:cubicBezTo>
                  <a:cubicBezTo>
                    <a:pt x="2897" y="2896"/>
                    <a:pt x="2924" y="2899"/>
                    <a:pt x="2952" y="2899"/>
                  </a:cubicBezTo>
                  <a:cubicBezTo>
                    <a:pt x="3089" y="2899"/>
                    <a:pt x="3219" y="2830"/>
                    <a:pt x="3302" y="2691"/>
                  </a:cubicBezTo>
                  <a:cubicBezTo>
                    <a:pt x="3336" y="2624"/>
                    <a:pt x="3169" y="2390"/>
                    <a:pt x="3169" y="2390"/>
                  </a:cubicBezTo>
                  <a:lnTo>
                    <a:pt x="3169" y="2390"/>
                  </a:lnTo>
                  <a:cubicBezTo>
                    <a:pt x="3213" y="2424"/>
                    <a:pt x="3265" y="2439"/>
                    <a:pt x="3317" y="2439"/>
                  </a:cubicBezTo>
                  <a:cubicBezTo>
                    <a:pt x="3421" y="2439"/>
                    <a:pt x="3525" y="2379"/>
                    <a:pt x="3569" y="2290"/>
                  </a:cubicBezTo>
                  <a:cubicBezTo>
                    <a:pt x="3603" y="2190"/>
                    <a:pt x="3603" y="2057"/>
                    <a:pt x="3536" y="1990"/>
                  </a:cubicBezTo>
                  <a:lnTo>
                    <a:pt x="3536" y="1990"/>
                  </a:lnTo>
                  <a:cubicBezTo>
                    <a:pt x="3536" y="1990"/>
                    <a:pt x="3558" y="1999"/>
                    <a:pt x="3592" y="1999"/>
                  </a:cubicBezTo>
                  <a:cubicBezTo>
                    <a:pt x="3653" y="1999"/>
                    <a:pt x="3751" y="1972"/>
                    <a:pt x="3836" y="1823"/>
                  </a:cubicBezTo>
                  <a:cubicBezTo>
                    <a:pt x="3903" y="1690"/>
                    <a:pt x="3869" y="1556"/>
                    <a:pt x="3769" y="1456"/>
                  </a:cubicBezTo>
                  <a:lnTo>
                    <a:pt x="3769" y="1456"/>
                  </a:lnTo>
                  <a:cubicBezTo>
                    <a:pt x="3769" y="1456"/>
                    <a:pt x="3828" y="1465"/>
                    <a:pt x="3895" y="1465"/>
                  </a:cubicBezTo>
                  <a:cubicBezTo>
                    <a:pt x="3961" y="1465"/>
                    <a:pt x="4036" y="1456"/>
                    <a:pt x="4070" y="1423"/>
                  </a:cubicBezTo>
                  <a:cubicBezTo>
                    <a:pt x="4170" y="1290"/>
                    <a:pt x="4170" y="1123"/>
                    <a:pt x="4103" y="956"/>
                  </a:cubicBezTo>
                  <a:cubicBezTo>
                    <a:pt x="3803" y="556"/>
                    <a:pt x="3369" y="222"/>
                    <a:pt x="2902" y="22"/>
                  </a:cubicBezTo>
                  <a:cubicBezTo>
                    <a:pt x="2858" y="7"/>
                    <a:pt x="2802" y="1"/>
                    <a:pt x="2737" y="1"/>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a:off x="5150525" y="3565175"/>
              <a:ext cx="85900" cy="92300"/>
            </a:xfrm>
            <a:custGeom>
              <a:avLst/>
              <a:gdLst/>
              <a:ahLst/>
              <a:cxnLst/>
              <a:rect l="l" t="t" r="r" b="b"/>
              <a:pathLst>
                <a:path w="3436" h="3692" extrusionOk="0">
                  <a:moveTo>
                    <a:pt x="2647" y="0"/>
                  </a:moveTo>
                  <a:cubicBezTo>
                    <a:pt x="2545" y="0"/>
                    <a:pt x="2440" y="17"/>
                    <a:pt x="2335" y="47"/>
                  </a:cubicBezTo>
                  <a:cubicBezTo>
                    <a:pt x="1968" y="80"/>
                    <a:pt x="1601" y="247"/>
                    <a:pt x="1301" y="480"/>
                  </a:cubicBezTo>
                  <a:cubicBezTo>
                    <a:pt x="934" y="881"/>
                    <a:pt x="667" y="1314"/>
                    <a:pt x="400" y="1781"/>
                  </a:cubicBezTo>
                  <a:cubicBezTo>
                    <a:pt x="334" y="1948"/>
                    <a:pt x="0" y="2348"/>
                    <a:pt x="0" y="2348"/>
                  </a:cubicBezTo>
                  <a:lnTo>
                    <a:pt x="0" y="3349"/>
                  </a:lnTo>
                  <a:cubicBezTo>
                    <a:pt x="0" y="3482"/>
                    <a:pt x="67" y="3583"/>
                    <a:pt x="134" y="3616"/>
                  </a:cubicBezTo>
                  <a:cubicBezTo>
                    <a:pt x="234" y="3649"/>
                    <a:pt x="334" y="3683"/>
                    <a:pt x="467" y="3683"/>
                  </a:cubicBezTo>
                  <a:cubicBezTo>
                    <a:pt x="547" y="3689"/>
                    <a:pt x="626" y="3691"/>
                    <a:pt x="706" y="3691"/>
                  </a:cubicBezTo>
                  <a:cubicBezTo>
                    <a:pt x="1059" y="3691"/>
                    <a:pt x="1408" y="3637"/>
                    <a:pt x="1735" y="3583"/>
                  </a:cubicBezTo>
                  <a:cubicBezTo>
                    <a:pt x="2202" y="3482"/>
                    <a:pt x="2635" y="3482"/>
                    <a:pt x="2936" y="3116"/>
                  </a:cubicBezTo>
                  <a:cubicBezTo>
                    <a:pt x="3169" y="2815"/>
                    <a:pt x="3302" y="2482"/>
                    <a:pt x="3369" y="2148"/>
                  </a:cubicBezTo>
                  <a:cubicBezTo>
                    <a:pt x="3403" y="1981"/>
                    <a:pt x="3436" y="1781"/>
                    <a:pt x="3403" y="1614"/>
                  </a:cubicBezTo>
                  <a:cubicBezTo>
                    <a:pt x="3369" y="1381"/>
                    <a:pt x="3236" y="1181"/>
                    <a:pt x="3202" y="981"/>
                  </a:cubicBezTo>
                  <a:cubicBezTo>
                    <a:pt x="3136" y="680"/>
                    <a:pt x="3236" y="280"/>
                    <a:pt x="3002" y="80"/>
                  </a:cubicBezTo>
                  <a:cubicBezTo>
                    <a:pt x="2892" y="25"/>
                    <a:pt x="2772" y="0"/>
                    <a:pt x="2647" y="0"/>
                  </a:cubicBezTo>
                  <a:close/>
                </a:path>
              </a:pathLst>
            </a:custGeom>
            <a:solidFill>
              <a:srgbClr val="FF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1"/>
            <p:cNvSpPr/>
            <p:nvPr/>
          </p:nvSpPr>
          <p:spPr>
            <a:xfrm>
              <a:off x="5127000" y="3467000"/>
              <a:ext cx="80250" cy="127700"/>
            </a:xfrm>
            <a:custGeom>
              <a:avLst/>
              <a:gdLst/>
              <a:ahLst/>
              <a:cxnLst/>
              <a:rect l="l" t="t" r="r" b="b"/>
              <a:pathLst>
                <a:path w="3210" h="5108" extrusionOk="0">
                  <a:moveTo>
                    <a:pt x="1067" y="0"/>
                  </a:moveTo>
                  <a:cubicBezTo>
                    <a:pt x="754" y="0"/>
                    <a:pt x="0" y="916"/>
                    <a:pt x="174" y="1205"/>
                  </a:cubicBezTo>
                  <a:cubicBezTo>
                    <a:pt x="341" y="1505"/>
                    <a:pt x="2642" y="5108"/>
                    <a:pt x="2642" y="5108"/>
                  </a:cubicBezTo>
                  <a:cubicBezTo>
                    <a:pt x="2909" y="5074"/>
                    <a:pt x="3143" y="4908"/>
                    <a:pt x="3209" y="4641"/>
                  </a:cubicBezTo>
                  <a:cubicBezTo>
                    <a:pt x="3209" y="4641"/>
                    <a:pt x="1341" y="438"/>
                    <a:pt x="1175" y="71"/>
                  </a:cubicBezTo>
                  <a:cubicBezTo>
                    <a:pt x="1152" y="22"/>
                    <a:pt x="1115" y="0"/>
                    <a:pt x="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4828625" y="4728825"/>
              <a:ext cx="936525" cy="239375"/>
            </a:xfrm>
            <a:custGeom>
              <a:avLst/>
              <a:gdLst/>
              <a:ahLst/>
              <a:cxnLst/>
              <a:rect l="l" t="t" r="r" b="b"/>
              <a:pathLst>
                <a:path w="37461" h="9575" extrusionOk="0">
                  <a:moveTo>
                    <a:pt x="11308" y="1"/>
                  </a:moveTo>
                  <a:cubicBezTo>
                    <a:pt x="10107" y="1"/>
                    <a:pt x="8239" y="1235"/>
                    <a:pt x="7172" y="1869"/>
                  </a:cubicBezTo>
                  <a:lnTo>
                    <a:pt x="0" y="4170"/>
                  </a:lnTo>
                  <a:lnTo>
                    <a:pt x="0" y="9441"/>
                  </a:lnTo>
                  <a:cubicBezTo>
                    <a:pt x="0" y="9507"/>
                    <a:pt x="67" y="9574"/>
                    <a:pt x="167" y="9574"/>
                  </a:cubicBezTo>
                  <a:lnTo>
                    <a:pt x="28721" y="9574"/>
                  </a:lnTo>
                  <a:cubicBezTo>
                    <a:pt x="29922" y="9574"/>
                    <a:pt x="31122" y="9241"/>
                    <a:pt x="32157" y="8607"/>
                  </a:cubicBezTo>
                  <a:lnTo>
                    <a:pt x="37360" y="5304"/>
                  </a:lnTo>
                  <a:cubicBezTo>
                    <a:pt x="37427" y="5238"/>
                    <a:pt x="37460" y="5071"/>
                    <a:pt x="37460" y="4971"/>
                  </a:cubicBezTo>
                  <a:cubicBezTo>
                    <a:pt x="37460" y="4904"/>
                    <a:pt x="37460" y="368"/>
                    <a:pt x="37460" y="368"/>
                  </a:cubicBezTo>
                  <a:lnTo>
                    <a:pt x="113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4825275" y="4728000"/>
              <a:ext cx="941550" cy="115925"/>
            </a:xfrm>
            <a:custGeom>
              <a:avLst/>
              <a:gdLst/>
              <a:ahLst/>
              <a:cxnLst/>
              <a:rect l="l" t="t" r="r" b="b"/>
              <a:pathLst>
                <a:path w="37662" h="4637" extrusionOk="0">
                  <a:moveTo>
                    <a:pt x="8840" y="0"/>
                  </a:moveTo>
                  <a:cubicBezTo>
                    <a:pt x="7640" y="0"/>
                    <a:pt x="6439" y="334"/>
                    <a:pt x="5405" y="968"/>
                  </a:cubicBezTo>
                  <a:lnTo>
                    <a:pt x="201" y="4203"/>
                  </a:lnTo>
                  <a:cubicBezTo>
                    <a:pt x="1" y="4303"/>
                    <a:pt x="68" y="4604"/>
                    <a:pt x="301" y="4637"/>
                  </a:cubicBezTo>
                  <a:lnTo>
                    <a:pt x="28855" y="4637"/>
                  </a:lnTo>
                  <a:cubicBezTo>
                    <a:pt x="30056" y="4604"/>
                    <a:pt x="31256" y="4270"/>
                    <a:pt x="32291" y="3636"/>
                  </a:cubicBezTo>
                  <a:lnTo>
                    <a:pt x="37494" y="401"/>
                  </a:lnTo>
                  <a:cubicBezTo>
                    <a:pt x="37661" y="300"/>
                    <a:pt x="37594" y="0"/>
                    <a:pt x="37394" y="0"/>
                  </a:cubicBezTo>
                  <a:close/>
                </a:path>
              </a:pathLst>
            </a:custGeom>
            <a:solidFill>
              <a:srgbClr val="C2B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4977900" y="2938375"/>
              <a:ext cx="715525" cy="1881375"/>
            </a:xfrm>
            <a:custGeom>
              <a:avLst/>
              <a:gdLst/>
              <a:ahLst/>
              <a:cxnLst/>
              <a:rect l="l" t="t" r="r" b="b"/>
              <a:pathLst>
                <a:path w="28621" h="75255" extrusionOk="0">
                  <a:moveTo>
                    <a:pt x="17613" y="1"/>
                  </a:moveTo>
                  <a:lnTo>
                    <a:pt x="10875" y="901"/>
                  </a:lnTo>
                  <a:lnTo>
                    <a:pt x="11875" y="5671"/>
                  </a:lnTo>
                  <a:cubicBezTo>
                    <a:pt x="11875" y="5671"/>
                    <a:pt x="7539" y="6806"/>
                    <a:pt x="7539" y="7740"/>
                  </a:cubicBezTo>
                  <a:cubicBezTo>
                    <a:pt x="7572" y="9441"/>
                    <a:pt x="7739" y="11175"/>
                    <a:pt x="8073" y="12843"/>
                  </a:cubicBezTo>
                  <a:cubicBezTo>
                    <a:pt x="8540" y="15212"/>
                    <a:pt x="11975" y="24518"/>
                    <a:pt x="12809" y="25419"/>
                  </a:cubicBezTo>
                  <a:cubicBezTo>
                    <a:pt x="13643" y="26286"/>
                    <a:pt x="11542" y="29555"/>
                    <a:pt x="11542" y="29555"/>
                  </a:cubicBezTo>
                  <a:cubicBezTo>
                    <a:pt x="11542" y="29555"/>
                    <a:pt x="9774" y="31623"/>
                    <a:pt x="8573" y="32891"/>
                  </a:cubicBezTo>
                  <a:cubicBezTo>
                    <a:pt x="7405" y="34125"/>
                    <a:pt x="3803" y="37294"/>
                    <a:pt x="3803" y="40430"/>
                  </a:cubicBezTo>
                  <a:cubicBezTo>
                    <a:pt x="3803" y="43565"/>
                    <a:pt x="5004" y="45600"/>
                    <a:pt x="5004" y="47701"/>
                  </a:cubicBezTo>
                  <a:cubicBezTo>
                    <a:pt x="5004" y="49803"/>
                    <a:pt x="5437" y="53406"/>
                    <a:pt x="5437" y="55173"/>
                  </a:cubicBezTo>
                  <a:cubicBezTo>
                    <a:pt x="5437" y="56908"/>
                    <a:pt x="1101" y="63846"/>
                    <a:pt x="1101" y="65614"/>
                  </a:cubicBezTo>
                  <a:cubicBezTo>
                    <a:pt x="1101" y="67382"/>
                    <a:pt x="2936" y="70885"/>
                    <a:pt x="2068" y="71785"/>
                  </a:cubicBezTo>
                  <a:cubicBezTo>
                    <a:pt x="1234" y="72719"/>
                    <a:pt x="0" y="73086"/>
                    <a:pt x="1401" y="74587"/>
                  </a:cubicBezTo>
                  <a:cubicBezTo>
                    <a:pt x="1879" y="75088"/>
                    <a:pt x="2587" y="75255"/>
                    <a:pt x="3630" y="75255"/>
                  </a:cubicBezTo>
                  <a:cubicBezTo>
                    <a:pt x="5715" y="75255"/>
                    <a:pt x="9140" y="74587"/>
                    <a:pt x="14744" y="74587"/>
                  </a:cubicBezTo>
                  <a:cubicBezTo>
                    <a:pt x="23117" y="74587"/>
                    <a:pt x="24284" y="74521"/>
                    <a:pt x="26419" y="72286"/>
                  </a:cubicBezTo>
                  <a:cubicBezTo>
                    <a:pt x="28521" y="70017"/>
                    <a:pt x="28621" y="67516"/>
                    <a:pt x="28621" y="65214"/>
                  </a:cubicBezTo>
                  <a:cubicBezTo>
                    <a:pt x="28621" y="62912"/>
                    <a:pt x="26386" y="57342"/>
                    <a:pt x="26386" y="57342"/>
                  </a:cubicBezTo>
                  <a:cubicBezTo>
                    <a:pt x="26386" y="57342"/>
                    <a:pt x="24451" y="29755"/>
                    <a:pt x="24451" y="28388"/>
                  </a:cubicBezTo>
                  <a:cubicBezTo>
                    <a:pt x="24451" y="27053"/>
                    <a:pt x="22450" y="25285"/>
                    <a:pt x="22450" y="23618"/>
                  </a:cubicBezTo>
                  <a:cubicBezTo>
                    <a:pt x="22450" y="21950"/>
                    <a:pt x="22950" y="19114"/>
                    <a:pt x="22950" y="17780"/>
                  </a:cubicBezTo>
                  <a:cubicBezTo>
                    <a:pt x="22950" y="16446"/>
                    <a:pt x="24518" y="14745"/>
                    <a:pt x="24451" y="12843"/>
                  </a:cubicBezTo>
                  <a:cubicBezTo>
                    <a:pt x="24351" y="11142"/>
                    <a:pt x="23617" y="9541"/>
                    <a:pt x="22450" y="8307"/>
                  </a:cubicBezTo>
                  <a:cubicBezTo>
                    <a:pt x="22450" y="8307"/>
                    <a:pt x="21015" y="5438"/>
                    <a:pt x="20348" y="4704"/>
                  </a:cubicBezTo>
                  <a:cubicBezTo>
                    <a:pt x="19447" y="4788"/>
                    <a:pt x="18757" y="5003"/>
                    <a:pt x="18327" y="5003"/>
                  </a:cubicBezTo>
                  <a:cubicBezTo>
                    <a:pt x="18072" y="5003"/>
                    <a:pt x="17908" y="4927"/>
                    <a:pt x="17846" y="4704"/>
                  </a:cubicBezTo>
                  <a:cubicBezTo>
                    <a:pt x="17646" y="4137"/>
                    <a:pt x="17613" y="1"/>
                    <a:pt x="17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4977900" y="2958400"/>
              <a:ext cx="710525" cy="1861350"/>
            </a:xfrm>
            <a:custGeom>
              <a:avLst/>
              <a:gdLst/>
              <a:ahLst/>
              <a:cxnLst/>
              <a:rect l="l" t="t" r="r" b="b"/>
              <a:pathLst>
                <a:path w="28421" h="74454" extrusionOk="0">
                  <a:moveTo>
                    <a:pt x="13276" y="0"/>
                  </a:moveTo>
                  <a:cubicBezTo>
                    <a:pt x="12476" y="67"/>
                    <a:pt x="11709" y="167"/>
                    <a:pt x="10941" y="267"/>
                  </a:cubicBezTo>
                  <a:cubicBezTo>
                    <a:pt x="10941" y="267"/>
                    <a:pt x="11675" y="3936"/>
                    <a:pt x="11875" y="4870"/>
                  </a:cubicBezTo>
                  <a:cubicBezTo>
                    <a:pt x="11875" y="4870"/>
                    <a:pt x="7539" y="6005"/>
                    <a:pt x="7539" y="6905"/>
                  </a:cubicBezTo>
                  <a:cubicBezTo>
                    <a:pt x="7572" y="8640"/>
                    <a:pt x="7739" y="10374"/>
                    <a:pt x="8073" y="12042"/>
                  </a:cubicBezTo>
                  <a:cubicBezTo>
                    <a:pt x="8540" y="14411"/>
                    <a:pt x="11975" y="23717"/>
                    <a:pt x="12809" y="24618"/>
                  </a:cubicBezTo>
                  <a:cubicBezTo>
                    <a:pt x="13643" y="25485"/>
                    <a:pt x="11542" y="28721"/>
                    <a:pt x="11542" y="28721"/>
                  </a:cubicBezTo>
                  <a:cubicBezTo>
                    <a:pt x="11542" y="28721"/>
                    <a:pt x="9774" y="30822"/>
                    <a:pt x="8573" y="32057"/>
                  </a:cubicBezTo>
                  <a:cubicBezTo>
                    <a:pt x="7405" y="33324"/>
                    <a:pt x="3803" y="36493"/>
                    <a:pt x="3803" y="39629"/>
                  </a:cubicBezTo>
                  <a:cubicBezTo>
                    <a:pt x="3803" y="42764"/>
                    <a:pt x="5004" y="44799"/>
                    <a:pt x="5004" y="46900"/>
                  </a:cubicBezTo>
                  <a:cubicBezTo>
                    <a:pt x="5004" y="49002"/>
                    <a:pt x="5437" y="52605"/>
                    <a:pt x="5437" y="54372"/>
                  </a:cubicBezTo>
                  <a:cubicBezTo>
                    <a:pt x="5437" y="56107"/>
                    <a:pt x="1101" y="63045"/>
                    <a:pt x="1101" y="64813"/>
                  </a:cubicBezTo>
                  <a:cubicBezTo>
                    <a:pt x="1101" y="66581"/>
                    <a:pt x="2936" y="70084"/>
                    <a:pt x="2068" y="70984"/>
                  </a:cubicBezTo>
                  <a:cubicBezTo>
                    <a:pt x="1234" y="71918"/>
                    <a:pt x="0" y="72285"/>
                    <a:pt x="1401" y="73786"/>
                  </a:cubicBezTo>
                  <a:cubicBezTo>
                    <a:pt x="1879" y="74287"/>
                    <a:pt x="2587" y="74454"/>
                    <a:pt x="3630" y="74454"/>
                  </a:cubicBezTo>
                  <a:cubicBezTo>
                    <a:pt x="5715" y="74454"/>
                    <a:pt x="9140" y="73786"/>
                    <a:pt x="14744" y="73786"/>
                  </a:cubicBezTo>
                  <a:cubicBezTo>
                    <a:pt x="23117" y="73786"/>
                    <a:pt x="24284" y="73720"/>
                    <a:pt x="26419" y="71485"/>
                  </a:cubicBezTo>
                  <a:cubicBezTo>
                    <a:pt x="27453" y="70351"/>
                    <a:pt x="28187" y="68916"/>
                    <a:pt x="28420" y="67382"/>
                  </a:cubicBezTo>
                  <a:lnTo>
                    <a:pt x="28420" y="67382"/>
                  </a:lnTo>
                  <a:cubicBezTo>
                    <a:pt x="27553" y="67815"/>
                    <a:pt x="26786" y="68516"/>
                    <a:pt x="25985" y="69050"/>
                  </a:cubicBezTo>
                  <a:cubicBezTo>
                    <a:pt x="25322" y="69507"/>
                    <a:pt x="24517" y="69871"/>
                    <a:pt x="23743" y="69871"/>
                  </a:cubicBezTo>
                  <a:cubicBezTo>
                    <a:pt x="23389" y="69871"/>
                    <a:pt x="23041" y="69795"/>
                    <a:pt x="22716" y="69617"/>
                  </a:cubicBezTo>
                  <a:cubicBezTo>
                    <a:pt x="23817" y="64713"/>
                    <a:pt x="23784" y="59576"/>
                    <a:pt x="22616" y="54673"/>
                  </a:cubicBezTo>
                  <a:cubicBezTo>
                    <a:pt x="21882" y="59710"/>
                    <a:pt x="20515" y="64613"/>
                    <a:pt x="18580" y="69317"/>
                  </a:cubicBezTo>
                  <a:cubicBezTo>
                    <a:pt x="18447" y="69717"/>
                    <a:pt x="18213" y="70084"/>
                    <a:pt x="17880" y="70351"/>
                  </a:cubicBezTo>
                  <a:cubicBezTo>
                    <a:pt x="17629" y="70455"/>
                    <a:pt x="17366" y="70507"/>
                    <a:pt x="17106" y="70507"/>
                  </a:cubicBezTo>
                  <a:cubicBezTo>
                    <a:pt x="16950" y="70507"/>
                    <a:pt x="16796" y="70488"/>
                    <a:pt x="16645" y="70451"/>
                  </a:cubicBezTo>
                  <a:lnTo>
                    <a:pt x="9240" y="69283"/>
                  </a:lnTo>
                  <a:cubicBezTo>
                    <a:pt x="10641" y="67849"/>
                    <a:pt x="12509" y="66982"/>
                    <a:pt x="13977" y="65581"/>
                  </a:cubicBezTo>
                  <a:cubicBezTo>
                    <a:pt x="16479" y="63246"/>
                    <a:pt x="17646" y="59710"/>
                    <a:pt x="18747" y="56374"/>
                  </a:cubicBezTo>
                  <a:cubicBezTo>
                    <a:pt x="20215" y="51737"/>
                    <a:pt x="21682" y="46934"/>
                    <a:pt x="21149" y="42097"/>
                  </a:cubicBezTo>
                  <a:lnTo>
                    <a:pt x="21149" y="42097"/>
                  </a:lnTo>
                  <a:cubicBezTo>
                    <a:pt x="18080" y="45099"/>
                    <a:pt x="16912" y="49669"/>
                    <a:pt x="15445" y="53839"/>
                  </a:cubicBezTo>
                  <a:cubicBezTo>
                    <a:pt x="13943" y="58042"/>
                    <a:pt x="11575" y="62412"/>
                    <a:pt x="7539" y="63646"/>
                  </a:cubicBezTo>
                  <a:cubicBezTo>
                    <a:pt x="9674" y="59343"/>
                    <a:pt x="10041" y="54372"/>
                    <a:pt x="8573" y="49803"/>
                  </a:cubicBezTo>
                  <a:cubicBezTo>
                    <a:pt x="8306" y="49169"/>
                    <a:pt x="8173" y="48502"/>
                    <a:pt x="8139" y="47801"/>
                  </a:cubicBezTo>
                  <a:cubicBezTo>
                    <a:pt x="8173" y="47201"/>
                    <a:pt x="8306" y="46634"/>
                    <a:pt x="8573" y="46100"/>
                  </a:cubicBezTo>
                  <a:cubicBezTo>
                    <a:pt x="9707" y="43398"/>
                    <a:pt x="11475" y="40996"/>
                    <a:pt x="13710" y="39095"/>
                  </a:cubicBezTo>
                  <a:cubicBezTo>
                    <a:pt x="16278" y="36893"/>
                    <a:pt x="19581" y="35259"/>
                    <a:pt x="20948" y="32057"/>
                  </a:cubicBezTo>
                  <a:lnTo>
                    <a:pt x="20948" y="32057"/>
                  </a:lnTo>
                  <a:cubicBezTo>
                    <a:pt x="18146" y="34959"/>
                    <a:pt x="14310" y="36727"/>
                    <a:pt x="10274" y="36993"/>
                  </a:cubicBezTo>
                  <a:cubicBezTo>
                    <a:pt x="11508" y="34325"/>
                    <a:pt x="14177" y="32857"/>
                    <a:pt x="16645" y="31556"/>
                  </a:cubicBezTo>
                  <a:lnTo>
                    <a:pt x="21349" y="29088"/>
                  </a:lnTo>
                  <a:lnTo>
                    <a:pt x="17112" y="29321"/>
                  </a:lnTo>
                  <a:cubicBezTo>
                    <a:pt x="16985" y="29329"/>
                    <a:pt x="16857" y="29334"/>
                    <a:pt x="16729" y="29334"/>
                  </a:cubicBezTo>
                  <a:cubicBezTo>
                    <a:pt x="16288" y="29334"/>
                    <a:pt x="15863" y="29265"/>
                    <a:pt x="15578" y="28954"/>
                  </a:cubicBezTo>
                  <a:cubicBezTo>
                    <a:pt x="15344" y="28621"/>
                    <a:pt x="15211" y="28254"/>
                    <a:pt x="15144" y="27887"/>
                  </a:cubicBezTo>
                  <a:lnTo>
                    <a:pt x="13743" y="21049"/>
                  </a:lnTo>
                  <a:cubicBezTo>
                    <a:pt x="13543" y="20415"/>
                    <a:pt x="13543" y="19781"/>
                    <a:pt x="13677" y="19147"/>
                  </a:cubicBezTo>
                  <a:cubicBezTo>
                    <a:pt x="14010" y="17980"/>
                    <a:pt x="15211" y="17479"/>
                    <a:pt x="16245" y="17012"/>
                  </a:cubicBezTo>
                  <a:cubicBezTo>
                    <a:pt x="17279" y="16545"/>
                    <a:pt x="18413" y="15645"/>
                    <a:pt x="18247" y="14444"/>
                  </a:cubicBezTo>
                  <a:lnTo>
                    <a:pt x="18247" y="14444"/>
                  </a:lnTo>
                  <a:cubicBezTo>
                    <a:pt x="17270" y="14743"/>
                    <a:pt x="16163" y="15006"/>
                    <a:pt x="15089" y="15006"/>
                  </a:cubicBezTo>
                  <a:cubicBezTo>
                    <a:pt x="14364" y="15006"/>
                    <a:pt x="13654" y="14886"/>
                    <a:pt x="13009" y="14577"/>
                  </a:cubicBezTo>
                  <a:cubicBezTo>
                    <a:pt x="12176" y="14210"/>
                    <a:pt x="11542" y="13477"/>
                    <a:pt x="11342" y="12576"/>
                  </a:cubicBezTo>
                  <a:cubicBezTo>
                    <a:pt x="11041" y="11408"/>
                    <a:pt x="12042" y="10708"/>
                    <a:pt x="12176" y="9640"/>
                  </a:cubicBezTo>
                  <a:cubicBezTo>
                    <a:pt x="12242" y="9040"/>
                    <a:pt x="11875" y="8440"/>
                    <a:pt x="12009" y="7873"/>
                  </a:cubicBezTo>
                  <a:cubicBezTo>
                    <a:pt x="12142" y="7506"/>
                    <a:pt x="12409" y="7205"/>
                    <a:pt x="12743" y="7072"/>
                  </a:cubicBezTo>
                  <a:cubicBezTo>
                    <a:pt x="13076" y="6939"/>
                    <a:pt x="13443" y="6838"/>
                    <a:pt x="13810" y="6838"/>
                  </a:cubicBezTo>
                  <a:cubicBezTo>
                    <a:pt x="14877" y="6738"/>
                    <a:pt x="15945" y="6672"/>
                    <a:pt x="16979" y="6472"/>
                  </a:cubicBezTo>
                  <a:cubicBezTo>
                    <a:pt x="16979" y="6371"/>
                    <a:pt x="16912" y="6305"/>
                    <a:pt x="16846" y="6238"/>
                  </a:cubicBezTo>
                  <a:cubicBezTo>
                    <a:pt x="16278" y="5838"/>
                    <a:pt x="15545" y="5838"/>
                    <a:pt x="14877" y="5704"/>
                  </a:cubicBezTo>
                  <a:cubicBezTo>
                    <a:pt x="14177" y="5604"/>
                    <a:pt x="13443" y="5237"/>
                    <a:pt x="13310" y="4503"/>
                  </a:cubicBezTo>
                  <a:cubicBezTo>
                    <a:pt x="13243" y="4337"/>
                    <a:pt x="13276" y="4203"/>
                    <a:pt x="13343" y="4036"/>
                  </a:cubicBezTo>
                  <a:cubicBezTo>
                    <a:pt x="13410" y="3970"/>
                    <a:pt x="13476" y="3903"/>
                    <a:pt x="13510" y="3803"/>
                  </a:cubicBezTo>
                  <a:cubicBezTo>
                    <a:pt x="13643" y="3603"/>
                    <a:pt x="13677" y="3369"/>
                    <a:pt x="13677" y="3136"/>
                  </a:cubicBezTo>
                  <a:cubicBezTo>
                    <a:pt x="13710" y="2202"/>
                    <a:pt x="13677" y="1234"/>
                    <a:pt x="13577" y="300"/>
                  </a:cubicBezTo>
                  <a:cubicBezTo>
                    <a:pt x="13577" y="234"/>
                    <a:pt x="13543" y="134"/>
                    <a:pt x="13476" y="67"/>
                  </a:cubicBezTo>
                  <a:cubicBezTo>
                    <a:pt x="13410" y="34"/>
                    <a:pt x="13343" y="0"/>
                    <a:pt x="13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5166350" y="3128525"/>
              <a:ext cx="136800" cy="221950"/>
            </a:xfrm>
            <a:custGeom>
              <a:avLst/>
              <a:gdLst/>
              <a:ahLst/>
              <a:cxnLst/>
              <a:rect l="l" t="t" r="r" b="b"/>
              <a:pathLst>
                <a:path w="5472" h="8878" extrusionOk="0">
                  <a:moveTo>
                    <a:pt x="34" y="0"/>
                  </a:moveTo>
                  <a:cubicBezTo>
                    <a:pt x="34" y="33"/>
                    <a:pt x="1" y="67"/>
                    <a:pt x="1" y="100"/>
                  </a:cubicBezTo>
                  <a:cubicBezTo>
                    <a:pt x="34" y="1835"/>
                    <a:pt x="201" y="3569"/>
                    <a:pt x="535" y="5237"/>
                  </a:cubicBezTo>
                  <a:cubicBezTo>
                    <a:pt x="835" y="6438"/>
                    <a:pt x="1168" y="7606"/>
                    <a:pt x="1602" y="8773"/>
                  </a:cubicBezTo>
                  <a:cubicBezTo>
                    <a:pt x="1942" y="8845"/>
                    <a:pt x="2281" y="8878"/>
                    <a:pt x="2621" y="8878"/>
                  </a:cubicBezTo>
                  <a:cubicBezTo>
                    <a:pt x="2915" y="8878"/>
                    <a:pt x="3209" y="8853"/>
                    <a:pt x="3503" y="8806"/>
                  </a:cubicBezTo>
                  <a:cubicBezTo>
                    <a:pt x="3770" y="8773"/>
                    <a:pt x="4037" y="8706"/>
                    <a:pt x="4237" y="8540"/>
                  </a:cubicBezTo>
                  <a:cubicBezTo>
                    <a:pt x="5471" y="7606"/>
                    <a:pt x="4738" y="5637"/>
                    <a:pt x="4571" y="4370"/>
                  </a:cubicBezTo>
                  <a:cubicBezTo>
                    <a:pt x="4404" y="3136"/>
                    <a:pt x="4304" y="1234"/>
                    <a:pt x="2836" y="801"/>
                  </a:cubicBezTo>
                  <a:lnTo>
                    <a:pt x="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5247250" y="2912300"/>
              <a:ext cx="173475" cy="75225"/>
            </a:xfrm>
            <a:custGeom>
              <a:avLst/>
              <a:gdLst/>
              <a:ahLst/>
              <a:cxnLst/>
              <a:rect l="l" t="t" r="r" b="b"/>
              <a:pathLst>
                <a:path w="6939" h="3009" extrusionOk="0">
                  <a:moveTo>
                    <a:pt x="4342" y="1"/>
                  </a:moveTo>
                  <a:cubicBezTo>
                    <a:pt x="4012" y="1"/>
                    <a:pt x="3663" y="25"/>
                    <a:pt x="3303" y="76"/>
                  </a:cubicBezTo>
                  <a:cubicBezTo>
                    <a:pt x="1435" y="310"/>
                    <a:pt x="1" y="1177"/>
                    <a:pt x="101" y="1944"/>
                  </a:cubicBezTo>
                  <a:cubicBezTo>
                    <a:pt x="182" y="2599"/>
                    <a:pt x="1245" y="3008"/>
                    <a:pt x="2651" y="3008"/>
                  </a:cubicBezTo>
                  <a:cubicBezTo>
                    <a:pt x="2965" y="3008"/>
                    <a:pt x="3296" y="2988"/>
                    <a:pt x="3636" y="2945"/>
                  </a:cubicBezTo>
                  <a:cubicBezTo>
                    <a:pt x="5504" y="2712"/>
                    <a:pt x="6939" y="1844"/>
                    <a:pt x="6839" y="1044"/>
                  </a:cubicBezTo>
                  <a:cubicBezTo>
                    <a:pt x="6758" y="424"/>
                    <a:pt x="5721" y="1"/>
                    <a:pt x="4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31"/>
          <p:cNvSpPr/>
          <p:nvPr/>
        </p:nvSpPr>
        <p:spPr>
          <a:xfrm>
            <a:off x="1313495" y="4501613"/>
            <a:ext cx="436810" cy="133713"/>
          </a:xfrm>
          <a:custGeom>
            <a:avLst/>
            <a:gdLst/>
            <a:ahLst/>
            <a:cxnLst/>
            <a:rect l="l" t="t" r="r" b="b"/>
            <a:pathLst>
              <a:path w="11009" h="3370" extrusionOk="0">
                <a:moveTo>
                  <a:pt x="1" y="0"/>
                </a:moveTo>
                <a:lnTo>
                  <a:pt x="1" y="3369"/>
                </a:lnTo>
                <a:lnTo>
                  <a:pt x="11008" y="3369"/>
                </a:lnTo>
                <a:lnTo>
                  <a:pt x="11008" y="0"/>
                </a:lnTo>
                <a:close/>
              </a:path>
            </a:pathLst>
          </a:custGeom>
          <a:solidFill>
            <a:srgbClr val="E8E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4184113" y="3373677"/>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4648207" y="3516931"/>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1"/>
          <p:cNvGrpSpPr/>
          <p:nvPr/>
        </p:nvGrpSpPr>
        <p:grpSpPr>
          <a:xfrm>
            <a:off x="8087329" y="-136603"/>
            <a:ext cx="1294390" cy="2110111"/>
            <a:chOff x="7771945" y="-174700"/>
            <a:chExt cx="1372047" cy="2236709"/>
          </a:xfrm>
        </p:grpSpPr>
        <p:sp>
          <p:nvSpPr>
            <p:cNvPr id="582" name="Google Shape;582;p31"/>
            <p:cNvSpPr/>
            <p:nvPr/>
          </p:nvSpPr>
          <p:spPr>
            <a:xfrm>
              <a:off x="7771945" y="-174700"/>
              <a:ext cx="1372047" cy="1992665"/>
            </a:xfrm>
            <a:custGeom>
              <a:avLst/>
              <a:gdLst/>
              <a:ahLst/>
              <a:cxnLst/>
              <a:rect l="l" t="t" r="r" b="b"/>
              <a:pathLst>
                <a:path w="26253" h="38128" extrusionOk="0">
                  <a:moveTo>
                    <a:pt x="0" y="0"/>
                  </a:moveTo>
                  <a:cubicBezTo>
                    <a:pt x="3903" y="8539"/>
                    <a:pt x="7906" y="16278"/>
                    <a:pt x="11575" y="21982"/>
                  </a:cubicBezTo>
                  <a:cubicBezTo>
                    <a:pt x="16579" y="29788"/>
                    <a:pt x="21516" y="35192"/>
                    <a:pt x="26219" y="38127"/>
                  </a:cubicBezTo>
                  <a:lnTo>
                    <a:pt x="26252" y="36393"/>
                  </a:lnTo>
                  <a:cubicBezTo>
                    <a:pt x="18513" y="31189"/>
                    <a:pt x="10241" y="18947"/>
                    <a:pt x="1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8425688" y="1415156"/>
              <a:ext cx="659030" cy="646853"/>
            </a:xfrm>
            <a:custGeom>
              <a:avLst/>
              <a:gdLst/>
              <a:ahLst/>
              <a:cxnLst/>
              <a:rect l="l" t="t" r="r" b="b"/>
              <a:pathLst>
                <a:path w="12610" h="12377" extrusionOk="0">
                  <a:moveTo>
                    <a:pt x="5571" y="1"/>
                  </a:moveTo>
                  <a:lnTo>
                    <a:pt x="5571" y="1"/>
                  </a:lnTo>
                  <a:cubicBezTo>
                    <a:pt x="5570" y="1"/>
                    <a:pt x="0" y="2770"/>
                    <a:pt x="5304" y="12376"/>
                  </a:cubicBezTo>
                  <a:lnTo>
                    <a:pt x="5304" y="12376"/>
                  </a:lnTo>
                  <a:cubicBezTo>
                    <a:pt x="5304" y="12376"/>
                    <a:pt x="12609" y="5672"/>
                    <a:pt x="5571"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1"/>
            <p:cNvSpPr/>
            <p:nvPr/>
          </p:nvSpPr>
          <p:spPr>
            <a:xfrm>
              <a:off x="8559897" y="1019377"/>
              <a:ext cx="584086" cy="292827"/>
            </a:xfrm>
            <a:custGeom>
              <a:avLst/>
              <a:gdLst/>
              <a:ahLst/>
              <a:cxnLst/>
              <a:rect l="l" t="t" r="r" b="b"/>
              <a:pathLst>
                <a:path w="11176" h="5603" extrusionOk="0">
                  <a:moveTo>
                    <a:pt x="5436" y="1"/>
                  </a:moveTo>
                  <a:cubicBezTo>
                    <a:pt x="3724" y="1"/>
                    <a:pt x="1848" y="716"/>
                    <a:pt x="1" y="2770"/>
                  </a:cubicBezTo>
                  <a:cubicBezTo>
                    <a:pt x="1" y="2770"/>
                    <a:pt x="1227" y="5602"/>
                    <a:pt x="5418" y="5602"/>
                  </a:cubicBezTo>
                  <a:cubicBezTo>
                    <a:pt x="6926" y="5602"/>
                    <a:pt x="8818" y="5236"/>
                    <a:pt x="11175" y="4238"/>
                  </a:cubicBezTo>
                  <a:lnTo>
                    <a:pt x="11175" y="2537"/>
                  </a:lnTo>
                  <a:cubicBezTo>
                    <a:pt x="9962" y="1441"/>
                    <a:pt x="7865" y="1"/>
                    <a:pt x="5436"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7906153" y="669014"/>
              <a:ext cx="570132" cy="603266"/>
            </a:xfrm>
            <a:custGeom>
              <a:avLst/>
              <a:gdLst/>
              <a:ahLst/>
              <a:cxnLst/>
              <a:rect l="l" t="t" r="r" b="b"/>
              <a:pathLst>
                <a:path w="10909" h="11543" extrusionOk="0">
                  <a:moveTo>
                    <a:pt x="6205" y="1"/>
                  </a:moveTo>
                  <a:cubicBezTo>
                    <a:pt x="6205" y="1"/>
                    <a:pt x="1" y="735"/>
                    <a:pt x="1769" y="11542"/>
                  </a:cubicBezTo>
                  <a:cubicBezTo>
                    <a:pt x="1769" y="11542"/>
                    <a:pt x="10908" y="7706"/>
                    <a:pt x="6205"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8110131" y="290534"/>
              <a:ext cx="625896" cy="301816"/>
            </a:xfrm>
            <a:custGeom>
              <a:avLst/>
              <a:gdLst/>
              <a:ahLst/>
              <a:cxnLst/>
              <a:rect l="l" t="t" r="r" b="b"/>
              <a:pathLst>
                <a:path w="11976" h="5775" extrusionOk="0">
                  <a:moveTo>
                    <a:pt x="4774" y="1"/>
                  </a:moveTo>
                  <a:cubicBezTo>
                    <a:pt x="3344" y="1"/>
                    <a:pt x="1741" y="514"/>
                    <a:pt x="0" y="1872"/>
                  </a:cubicBezTo>
                  <a:cubicBezTo>
                    <a:pt x="0" y="1872"/>
                    <a:pt x="922" y="5775"/>
                    <a:pt x="6721" y="5775"/>
                  </a:cubicBezTo>
                  <a:cubicBezTo>
                    <a:pt x="8154" y="5775"/>
                    <a:pt x="9886" y="5536"/>
                    <a:pt x="11976" y="4941"/>
                  </a:cubicBezTo>
                  <a:cubicBezTo>
                    <a:pt x="11976" y="4941"/>
                    <a:pt x="9210" y="1"/>
                    <a:pt x="4774" y="1"/>
                  </a:cubicBezTo>
                  <a:close/>
                </a:path>
              </a:pathLst>
            </a:custGeom>
            <a:solidFill>
              <a:srgbClr val="027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31"/>
          <p:cNvSpPr/>
          <p:nvPr/>
        </p:nvSpPr>
        <p:spPr>
          <a:xfrm>
            <a:off x="-175" y="3033401"/>
            <a:ext cx="1168450" cy="2110109"/>
          </a:xfrm>
          <a:custGeom>
            <a:avLst/>
            <a:gdLst/>
            <a:ahLst/>
            <a:cxnLst/>
            <a:rect l="l" t="t" r="r" b="b"/>
            <a:pathLst>
              <a:path w="33401" h="60319" extrusionOk="0">
                <a:moveTo>
                  <a:pt x="7796" y="1"/>
                </a:moveTo>
                <a:cubicBezTo>
                  <a:pt x="7618" y="1"/>
                  <a:pt x="7421" y="25"/>
                  <a:pt x="7205" y="75"/>
                </a:cubicBezTo>
                <a:cubicBezTo>
                  <a:pt x="3736" y="843"/>
                  <a:pt x="2402" y="9716"/>
                  <a:pt x="4270" y="16621"/>
                </a:cubicBezTo>
                <a:lnTo>
                  <a:pt x="2702" y="13585"/>
                </a:lnTo>
                <a:cubicBezTo>
                  <a:pt x="2068" y="11183"/>
                  <a:pt x="1168" y="8882"/>
                  <a:pt x="0" y="6680"/>
                </a:cubicBezTo>
                <a:lnTo>
                  <a:pt x="0" y="12551"/>
                </a:lnTo>
                <a:cubicBezTo>
                  <a:pt x="300" y="12918"/>
                  <a:pt x="567" y="13285"/>
                  <a:pt x="801" y="13585"/>
                </a:cubicBezTo>
                <a:lnTo>
                  <a:pt x="3903" y="19489"/>
                </a:lnTo>
                <a:cubicBezTo>
                  <a:pt x="2702" y="18388"/>
                  <a:pt x="1401" y="17388"/>
                  <a:pt x="0" y="16520"/>
                </a:cubicBezTo>
                <a:lnTo>
                  <a:pt x="0" y="20490"/>
                </a:lnTo>
                <a:cubicBezTo>
                  <a:pt x="1935" y="20924"/>
                  <a:pt x="3803" y="21624"/>
                  <a:pt x="5537" y="22591"/>
                </a:cubicBezTo>
                <a:lnTo>
                  <a:pt x="15077" y="40771"/>
                </a:lnTo>
                <a:cubicBezTo>
                  <a:pt x="10641" y="36168"/>
                  <a:pt x="4803" y="32499"/>
                  <a:pt x="0" y="30998"/>
                </a:cubicBezTo>
                <a:lnTo>
                  <a:pt x="0" y="38937"/>
                </a:lnTo>
                <a:cubicBezTo>
                  <a:pt x="1835" y="39504"/>
                  <a:pt x="3803" y="39971"/>
                  <a:pt x="5771" y="40371"/>
                </a:cubicBezTo>
                <a:cubicBezTo>
                  <a:pt x="11308" y="41505"/>
                  <a:pt x="15011" y="43373"/>
                  <a:pt x="17179" y="44774"/>
                </a:cubicBezTo>
                <a:lnTo>
                  <a:pt x="24618" y="58951"/>
                </a:lnTo>
                <a:cubicBezTo>
                  <a:pt x="18807" y="52163"/>
                  <a:pt x="9713" y="46922"/>
                  <a:pt x="4124" y="46922"/>
                </a:cubicBezTo>
                <a:cubicBezTo>
                  <a:pt x="2655" y="46922"/>
                  <a:pt x="1428" y="47285"/>
                  <a:pt x="567" y="48076"/>
                </a:cubicBezTo>
                <a:cubicBezTo>
                  <a:pt x="367" y="48243"/>
                  <a:pt x="167" y="48443"/>
                  <a:pt x="0" y="48677"/>
                </a:cubicBezTo>
                <a:lnTo>
                  <a:pt x="0" y="51345"/>
                </a:lnTo>
                <a:cubicBezTo>
                  <a:pt x="1768" y="53747"/>
                  <a:pt x="7906" y="55782"/>
                  <a:pt x="13910" y="56983"/>
                </a:cubicBezTo>
                <a:cubicBezTo>
                  <a:pt x="17246" y="57617"/>
                  <a:pt x="20481" y="58751"/>
                  <a:pt x="23483" y="60319"/>
                </a:cubicBezTo>
                <a:lnTo>
                  <a:pt x="27253" y="60319"/>
                </a:lnTo>
                <a:lnTo>
                  <a:pt x="25151" y="56349"/>
                </a:lnTo>
                <a:cubicBezTo>
                  <a:pt x="25185" y="51445"/>
                  <a:pt x="26185" y="46575"/>
                  <a:pt x="28120" y="42072"/>
                </a:cubicBezTo>
                <a:cubicBezTo>
                  <a:pt x="31675" y="33674"/>
                  <a:pt x="33400" y="27275"/>
                  <a:pt x="29413" y="27275"/>
                </a:cubicBezTo>
                <a:cubicBezTo>
                  <a:pt x="29061" y="27275"/>
                  <a:pt x="28664" y="27325"/>
                  <a:pt x="28220" y="27428"/>
                </a:cubicBezTo>
                <a:cubicBezTo>
                  <a:pt x="22816" y="28663"/>
                  <a:pt x="20715" y="42139"/>
                  <a:pt x="23383" y="52947"/>
                </a:cubicBezTo>
                <a:lnTo>
                  <a:pt x="14377" y="35768"/>
                </a:lnTo>
                <a:cubicBezTo>
                  <a:pt x="14310" y="33399"/>
                  <a:pt x="14610" y="28796"/>
                  <a:pt x="17246" y="22692"/>
                </a:cubicBezTo>
                <a:cubicBezTo>
                  <a:pt x="20466" y="15094"/>
                  <a:pt x="22661" y="6529"/>
                  <a:pt x="18391" y="6529"/>
                </a:cubicBezTo>
                <a:cubicBezTo>
                  <a:pt x="18105" y="6529"/>
                  <a:pt x="17791" y="6567"/>
                  <a:pt x="17446" y="6647"/>
                </a:cubicBezTo>
                <a:cubicBezTo>
                  <a:pt x="11942" y="7881"/>
                  <a:pt x="9840" y="21858"/>
                  <a:pt x="12809" y="32799"/>
                </a:cubicBezTo>
                <a:lnTo>
                  <a:pt x="5270" y="18455"/>
                </a:lnTo>
                <a:cubicBezTo>
                  <a:pt x="5204" y="16987"/>
                  <a:pt x="5404" y="14052"/>
                  <a:pt x="7072" y="10183"/>
                </a:cubicBezTo>
                <a:cubicBezTo>
                  <a:pt x="9104" y="5399"/>
                  <a:pt x="10462" y="1"/>
                  <a:pt x="7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8DF6717-CC94-614C-7AA7-73700485EE2D}"/>
              </a:ext>
            </a:extLst>
          </p:cNvPr>
          <p:cNvSpPr>
            <a:spLocks noGrp="1"/>
          </p:cNvSpPr>
          <p:nvPr>
            <p:ph type="ctrTitle"/>
          </p:nvPr>
        </p:nvSpPr>
        <p:spPr>
          <a:xfrm>
            <a:off x="713668" y="730869"/>
            <a:ext cx="4643428" cy="3021300"/>
          </a:xfrm>
        </p:spPr>
        <p:txBody>
          <a:bodyPr anchor="ctr"/>
          <a:lstStyle/>
          <a:p>
            <a:pPr algn="ctr">
              <a:lnSpc>
                <a:spcPct val="150000"/>
              </a:lnSpc>
            </a:pPr>
            <a:r>
              <a:rPr lang="vi-VN" sz="4000" b="1" dirty="0">
                <a:solidFill>
                  <a:schemeClr val="accent5">
                    <a:lumMod val="50000"/>
                  </a:schemeClr>
                </a:solidFill>
                <a:latin typeface="Arial" panose="020B0604020202020204" pitchFamily="34" charset="0"/>
                <a:cs typeface="Arial" panose="020B0604020202020204" pitchFamily="34" charset="0"/>
              </a:rPr>
              <a:t>CHÀO MỪNG CÁC EM ĐẾN VỚI BÀI HỌC MỚI!</a:t>
            </a:r>
            <a:endParaRPr lang="vi-VN" sz="4000" dirty="0">
              <a:solidFill>
                <a:schemeClr val="accent5">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D614-8057-071F-0A12-6214C826C074}"/>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829B022-ED5D-A2D3-AAF2-80B36EE7DCAC}"/>
              </a:ext>
            </a:extLst>
          </p:cNvPr>
          <p:cNvGrpSpPr/>
          <p:nvPr/>
        </p:nvGrpSpPr>
        <p:grpSpPr>
          <a:xfrm>
            <a:off x="350059" y="334035"/>
            <a:ext cx="8443882" cy="1662279"/>
            <a:chOff x="479986" y="363733"/>
            <a:chExt cx="8443882" cy="1662279"/>
          </a:xfrm>
        </p:grpSpPr>
        <p:grpSp>
          <p:nvGrpSpPr>
            <p:cNvPr id="14" name="Group 13">
              <a:extLst>
                <a:ext uri="{FF2B5EF4-FFF2-40B4-BE49-F238E27FC236}">
                  <a16:creationId xmlns:a16="http://schemas.microsoft.com/office/drawing/2014/main" id="{59F2CADF-4D3F-38EE-5995-9E86565077F5}"/>
                </a:ext>
              </a:extLst>
            </p:cNvPr>
            <p:cNvGrpSpPr/>
            <p:nvPr/>
          </p:nvGrpSpPr>
          <p:grpSpPr>
            <a:xfrm>
              <a:off x="479986" y="363733"/>
              <a:ext cx="8443882" cy="1662279"/>
              <a:chOff x="209052" y="236733"/>
              <a:chExt cx="8986197" cy="1769040"/>
            </a:xfrm>
          </p:grpSpPr>
          <p:sp>
            <p:nvSpPr>
              <p:cNvPr id="10" name="Rectangle 9">
                <a:extLst>
                  <a:ext uri="{FF2B5EF4-FFF2-40B4-BE49-F238E27FC236}">
                    <a16:creationId xmlns:a16="http://schemas.microsoft.com/office/drawing/2014/main" id="{BEBB0FB3-73FD-EF18-59D9-E3A768A74D04}"/>
                  </a:ext>
                </a:extLst>
              </p:cNvPr>
              <p:cNvSpPr/>
              <p:nvPr/>
            </p:nvSpPr>
            <p:spPr>
              <a:xfrm>
                <a:off x="552450" y="426961"/>
                <a:ext cx="8642799" cy="157881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B6BD872B-9B24-15BA-B22D-F12481DB8385}"/>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884F02A8-2563-F43E-3FCC-020003C1B7DA}"/>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Bức tượng nào ở Ai Cập cổ đại nổi tiếng với thân hình của một con sư tử và đầu của một vị vua?</a:t>
              </a:r>
              <a:endParaRPr lang="vi-VN" sz="24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A9B35FB0-5779-7279-38A6-2D1FA1A537DD}"/>
              </a:ext>
            </a:extLst>
          </p:cNvPr>
          <p:cNvGrpSpPr/>
          <p:nvPr/>
        </p:nvGrpSpPr>
        <p:grpSpPr>
          <a:xfrm>
            <a:off x="350059" y="2162128"/>
            <a:ext cx="1986742" cy="2976602"/>
            <a:chOff x="289748" y="2558572"/>
            <a:chExt cx="1725318" cy="2584928"/>
          </a:xfrm>
        </p:grpSpPr>
        <p:pic>
          <p:nvPicPr>
            <p:cNvPr id="30" name="Picture 29">
              <a:extLst>
                <a:ext uri="{FF2B5EF4-FFF2-40B4-BE49-F238E27FC236}">
                  <a16:creationId xmlns:a16="http://schemas.microsoft.com/office/drawing/2014/main" id="{6987B031-588A-BBB0-C25A-E3DAA33A8341}"/>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48057D23-33A3-C555-DEF6-1D6D04E71C3B}"/>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7</a:t>
              </a:r>
            </a:p>
          </p:txBody>
        </p:sp>
      </p:grpSp>
      <p:sp>
        <p:nvSpPr>
          <p:cNvPr id="32" name="Freeform 15">
            <a:hlinkClick r:id="rId6" action="ppaction://hlinksldjump"/>
            <a:extLst>
              <a:ext uri="{FF2B5EF4-FFF2-40B4-BE49-F238E27FC236}">
                <a16:creationId xmlns:a16="http://schemas.microsoft.com/office/drawing/2014/main" id="{63CC8C10-093F-7BCC-2958-CD49CCD368E2}"/>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43BA690F-0B5F-A155-7607-35D78072D176}"/>
              </a:ext>
            </a:extLst>
          </p:cNvPr>
          <p:cNvSpPr/>
          <p:nvPr/>
        </p:nvSpPr>
        <p:spPr>
          <a:xfrm>
            <a:off x="3447434" y="2785534"/>
            <a:ext cx="4314467" cy="113687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Tượng Nhân Sư (</a:t>
            </a:r>
            <a:r>
              <a:rPr lang="vi-VN" sz="2400" b="1" dirty="0" err="1">
                <a:solidFill>
                  <a:schemeClr val="tx1">
                    <a:lumMod val="50000"/>
                  </a:schemeClr>
                </a:solidFill>
                <a:latin typeface="Arial" panose="020B0604020202020204" pitchFamily="34" charset="0"/>
                <a:cs typeface="Arial" panose="020B0604020202020204" pitchFamily="34" charset="0"/>
              </a:rPr>
              <a:t>Sphinx</a:t>
            </a:r>
            <a:r>
              <a:rPr lang="vi-VN" sz="2400" b="1"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54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7257D-CE9B-B87A-59BC-8F35C835DA6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8BD5B08B-BA22-790D-F652-F0F4E4A47C24}"/>
              </a:ext>
            </a:extLst>
          </p:cNvPr>
          <p:cNvGrpSpPr/>
          <p:nvPr/>
        </p:nvGrpSpPr>
        <p:grpSpPr>
          <a:xfrm>
            <a:off x="350059" y="334035"/>
            <a:ext cx="8443882" cy="2224537"/>
            <a:chOff x="479986" y="363733"/>
            <a:chExt cx="8443882" cy="2224537"/>
          </a:xfrm>
        </p:grpSpPr>
        <p:grpSp>
          <p:nvGrpSpPr>
            <p:cNvPr id="14" name="Group 13">
              <a:extLst>
                <a:ext uri="{FF2B5EF4-FFF2-40B4-BE49-F238E27FC236}">
                  <a16:creationId xmlns:a16="http://schemas.microsoft.com/office/drawing/2014/main" id="{B7451852-8AD6-D5C7-B27B-FD2651F19438}"/>
                </a:ext>
              </a:extLst>
            </p:cNvPr>
            <p:cNvGrpSpPr/>
            <p:nvPr/>
          </p:nvGrpSpPr>
          <p:grpSpPr>
            <a:xfrm>
              <a:off x="479986" y="363733"/>
              <a:ext cx="8443882" cy="2224537"/>
              <a:chOff x="209052" y="236733"/>
              <a:chExt cx="8986197" cy="2367410"/>
            </a:xfrm>
          </p:grpSpPr>
          <p:sp>
            <p:nvSpPr>
              <p:cNvPr id="10" name="Rectangle 9">
                <a:extLst>
                  <a:ext uri="{FF2B5EF4-FFF2-40B4-BE49-F238E27FC236}">
                    <a16:creationId xmlns:a16="http://schemas.microsoft.com/office/drawing/2014/main" id="{939A26A3-E05D-6318-0394-9D869CC85F5F}"/>
                  </a:ext>
                </a:extLst>
              </p:cNvPr>
              <p:cNvSpPr/>
              <p:nvPr/>
            </p:nvSpPr>
            <p:spPr>
              <a:xfrm>
                <a:off x="552450" y="426961"/>
                <a:ext cx="8642799" cy="217718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4FA232DE-37C3-B311-9342-299FF8CA42E1}"/>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AAF5E4DA-5462-C0DC-24EA-92729334EB23}"/>
                </a:ext>
              </a:extLst>
            </p:cNvPr>
            <p:cNvSpPr txBox="1"/>
            <p:nvPr/>
          </p:nvSpPr>
          <p:spPr>
            <a:xfrm>
              <a:off x="1009438" y="688904"/>
              <a:ext cx="7707649" cy="168757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Pietà</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nổi tiếng của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Michelangelo</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mô tả cảnh Đức Mẹ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Maria</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bế xác Chúa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Giêsu</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Tác phẩm này được trưng bày ở nhà thờ nào tại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Vatican</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30FDD5E2-82FF-69DE-47BB-42DB85F178D8}"/>
              </a:ext>
            </a:extLst>
          </p:cNvPr>
          <p:cNvGrpSpPr/>
          <p:nvPr/>
        </p:nvGrpSpPr>
        <p:grpSpPr>
          <a:xfrm>
            <a:off x="350059" y="2369861"/>
            <a:ext cx="1851274" cy="2773639"/>
            <a:chOff x="289748" y="2558572"/>
            <a:chExt cx="1725318" cy="2584928"/>
          </a:xfrm>
        </p:grpSpPr>
        <p:pic>
          <p:nvPicPr>
            <p:cNvPr id="30" name="Picture 29">
              <a:extLst>
                <a:ext uri="{FF2B5EF4-FFF2-40B4-BE49-F238E27FC236}">
                  <a16:creationId xmlns:a16="http://schemas.microsoft.com/office/drawing/2014/main" id="{87C18EB7-5883-CDAD-6FCB-6F66A55FF73F}"/>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01B75BC2-7F94-0B45-858A-B268697DA164}"/>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8</a:t>
              </a:r>
            </a:p>
          </p:txBody>
        </p:sp>
      </p:grpSp>
      <p:sp>
        <p:nvSpPr>
          <p:cNvPr id="32" name="Freeform 15">
            <a:hlinkClick r:id="rId6" action="ppaction://hlinksldjump"/>
            <a:extLst>
              <a:ext uri="{FF2B5EF4-FFF2-40B4-BE49-F238E27FC236}">
                <a16:creationId xmlns:a16="http://schemas.microsoft.com/office/drawing/2014/main" id="{C6C42F11-0D58-EDA4-EE1E-92218BFC0AC4}"/>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32A3AE08-55C7-F0A8-3008-5C9D9C35B72D}"/>
              </a:ext>
            </a:extLst>
          </p:cNvPr>
          <p:cNvSpPr/>
          <p:nvPr/>
        </p:nvSpPr>
        <p:spPr>
          <a:xfrm>
            <a:off x="3269635" y="2950902"/>
            <a:ext cx="4062498" cy="1373940"/>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Nhà thờ Thánh </a:t>
            </a:r>
            <a:r>
              <a:rPr lang="vi-VN" sz="2400" b="1" dirty="0" err="1">
                <a:solidFill>
                  <a:schemeClr val="tx1">
                    <a:lumMod val="50000"/>
                  </a:schemeClr>
                </a:solidFill>
                <a:latin typeface="Arial" panose="020B0604020202020204" pitchFamily="34" charset="0"/>
                <a:cs typeface="Arial" panose="020B0604020202020204" pitchFamily="34" charset="0"/>
              </a:rPr>
              <a:t>Phêrô</a:t>
            </a:r>
            <a:r>
              <a:rPr lang="vi-VN" sz="2400" b="1" dirty="0">
                <a:solidFill>
                  <a:schemeClr val="tx1">
                    <a:lumMod val="50000"/>
                  </a:schemeClr>
                </a:solidFill>
                <a:latin typeface="Arial" panose="020B0604020202020204" pitchFamily="34" charset="0"/>
                <a:cs typeface="Arial" panose="020B0604020202020204" pitchFamily="34" charset="0"/>
              </a:rPr>
              <a:t> </a:t>
            </a:r>
          </a:p>
          <a:p>
            <a:pPr algn="ctr">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a:t>
            </a:r>
            <a:r>
              <a:rPr lang="vi-VN" sz="2400" b="1" dirty="0" err="1">
                <a:solidFill>
                  <a:schemeClr val="tx1">
                    <a:lumMod val="50000"/>
                  </a:schemeClr>
                </a:solidFill>
                <a:latin typeface="Arial" panose="020B0604020202020204" pitchFamily="34" charset="0"/>
                <a:cs typeface="Arial" panose="020B0604020202020204" pitchFamily="34" charset="0"/>
              </a:rPr>
              <a:t>St</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Peter's</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Basilica</a:t>
            </a:r>
            <a:r>
              <a:rPr lang="vi-VN" sz="2400" b="1"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4584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126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513C-29FD-6076-7E19-A344774A943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3FF63E1F-6FFE-6050-FDE5-6B65CDCEAF41}"/>
              </a:ext>
            </a:extLst>
          </p:cNvPr>
          <p:cNvGrpSpPr/>
          <p:nvPr/>
        </p:nvGrpSpPr>
        <p:grpSpPr>
          <a:xfrm>
            <a:off x="350059" y="334035"/>
            <a:ext cx="8443882" cy="1662279"/>
            <a:chOff x="479986" y="363733"/>
            <a:chExt cx="8443882" cy="1662279"/>
          </a:xfrm>
        </p:grpSpPr>
        <p:grpSp>
          <p:nvGrpSpPr>
            <p:cNvPr id="14" name="Group 13">
              <a:extLst>
                <a:ext uri="{FF2B5EF4-FFF2-40B4-BE49-F238E27FC236}">
                  <a16:creationId xmlns:a16="http://schemas.microsoft.com/office/drawing/2014/main" id="{A6599910-F5CB-6B4C-B460-DD03338B3428}"/>
                </a:ext>
              </a:extLst>
            </p:cNvPr>
            <p:cNvGrpSpPr/>
            <p:nvPr/>
          </p:nvGrpSpPr>
          <p:grpSpPr>
            <a:xfrm>
              <a:off x="479986" y="363733"/>
              <a:ext cx="8443882" cy="1662279"/>
              <a:chOff x="209052" y="236733"/>
              <a:chExt cx="8986197" cy="1769040"/>
            </a:xfrm>
          </p:grpSpPr>
          <p:sp>
            <p:nvSpPr>
              <p:cNvPr id="10" name="Rectangle 9">
                <a:extLst>
                  <a:ext uri="{FF2B5EF4-FFF2-40B4-BE49-F238E27FC236}">
                    <a16:creationId xmlns:a16="http://schemas.microsoft.com/office/drawing/2014/main" id="{1D624577-7ADC-269B-DE97-DAF301AD42D9}"/>
                  </a:ext>
                </a:extLst>
              </p:cNvPr>
              <p:cNvSpPr/>
              <p:nvPr/>
            </p:nvSpPr>
            <p:spPr>
              <a:xfrm>
                <a:off x="552450" y="426961"/>
                <a:ext cx="8642799" cy="157881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EEFD5C35-2D73-6E21-2026-DAEB4D2BF69C}"/>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74B28CFF-43F3-A729-E974-9C35E0B0184A}"/>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Tượng “The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Little</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Mermaid</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biểu tượng của thành phố nào ở châu Âu?</a:t>
              </a:r>
              <a:endParaRPr lang="vi-VN" sz="2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EB4477A-0850-E450-D82B-93374E9A72E8}"/>
              </a:ext>
            </a:extLst>
          </p:cNvPr>
          <p:cNvGrpSpPr/>
          <p:nvPr/>
        </p:nvGrpSpPr>
        <p:grpSpPr>
          <a:xfrm>
            <a:off x="350059" y="2179585"/>
            <a:ext cx="1978274" cy="2963915"/>
            <a:chOff x="289748" y="2558572"/>
            <a:chExt cx="1725318" cy="2584928"/>
          </a:xfrm>
        </p:grpSpPr>
        <p:pic>
          <p:nvPicPr>
            <p:cNvPr id="30" name="Picture 29">
              <a:extLst>
                <a:ext uri="{FF2B5EF4-FFF2-40B4-BE49-F238E27FC236}">
                  <a16:creationId xmlns:a16="http://schemas.microsoft.com/office/drawing/2014/main" id="{DAF54398-25DF-18FF-4E50-A04D4FB9B463}"/>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8EA81DA8-01A1-7C8A-A205-B4521A944B25}"/>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9</a:t>
              </a:r>
            </a:p>
          </p:txBody>
        </p:sp>
      </p:grpSp>
      <p:sp>
        <p:nvSpPr>
          <p:cNvPr id="32" name="Freeform 15">
            <a:hlinkClick r:id="rId6" action="ppaction://hlinksldjump"/>
            <a:extLst>
              <a:ext uri="{FF2B5EF4-FFF2-40B4-BE49-F238E27FC236}">
                <a16:creationId xmlns:a16="http://schemas.microsoft.com/office/drawing/2014/main" id="{E14CE03F-96D8-6271-DCFE-2300755A718F}"/>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DD29582B-AD84-2468-A317-ED9244EC15BC}"/>
              </a:ext>
            </a:extLst>
          </p:cNvPr>
          <p:cNvSpPr/>
          <p:nvPr/>
        </p:nvSpPr>
        <p:spPr>
          <a:xfrm>
            <a:off x="3252701" y="2962036"/>
            <a:ext cx="4223366" cy="87251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lumMod val="50000"/>
                  </a:schemeClr>
                </a:solidFill>
              </a:rPr>
              <a:t>Copenhagen</a:t>
            </a:r>
            <a:r>
              <a:rPr lang="vi-VN" sz="2400" b="1" dirty="0">
                <a:solidFill>
                  <a:schemeClr val="tx1">
                    <a:lumMod val="50000"/>
                  </a:schemeClr>
                </a:solidFill>
              </a:rPr>
              <a:t>, Đan Mạch</a:t>
            </a:r>
            <a:endParaRPr lang="vi-VN" sz="24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3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7E34-B7CF-ADC5-3594-6D7FD6E706D2}"/>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DA39EA38-A869-6AB1-6F1C-03ED05D4CA50}"/>
              </a:ext>
            </a:extLst>
          </p:cNvPr>
          <p:cNvGrpSpPr/>
          <p:nvPr/>
        </p:nvGrpSpPr>
        <p:grpSpPr>
          <a:xfrm>
            <a:off x="350059" y="334035"/>
            <a:ext cx="8443882" cy="2163632"/>
            <a:chOff x="479986" y="363733"/>
            <a:chExt cx="8443882" cy="2163632"/>
          </a:xfrm>
        </p:grpSpPr>
        <p:grpSp>
          <p:nvGrpSpPr>
            <p:cNvPr id="14" name="Group 13">
              <a:extLst>
                <a:ext uri="{FF2B5EF4-FFF2-40B4-BE49-F238E27FC236}">
                  <a16:creationId xmlns:a16="http://schemas.microsoft.com/office/drawing/2014/main" id="{6F42DFC3-145F-326E-6123-BF0F2CC494B9}"/>
                </a:ext>
              </a:extLst>
            </p:cNvPr>
            <p:cNvGrpSpPr/>
            <p:nvPr/>
          </p:nvGrpSpPr>
          <p:grpSpPr>
            <a:xfrm>
              <a:off x="479986" y="363733"/>
              <a:ext cx="8443882" cy="2163632"/>
              <a:chOff x="209052" y="236733"/>
              <a:chExt cx="8986197" cy="2302593"/>
            </a:xfrm>
          </p:grpSpPr>
          <p:sp>
            <p:nvSpPr>
              <p:cNvPr id="10" name="Rectangle 9">
                <a:extLst>
                  <a:ext uri="{FF2B5EF4-FFF2-40B4-BE49-F238E27FC236}">
                    <a16:creationId xmlns:a16="http://schemas.microsoft.com/office/drawing/2014/main" id="{B588C66E-1135-FA60-1A51-0BC8CA70CD1E}"/>
                  </a:ext>
                </a:extLst>
              </p:cNvPr>
              <p:cNvSpPr/>
              <p:nvPr/>
            </p:nvSpPr>
            <p:spPr>
              <a:xfrm>
                <a:off x="552450" y="426961"/>
                <a:ext cx="8642799" cy="2112365"/>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93CF8509-F23A-916C-0F2E-5A96FA14FEB2}"/>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9F93E82E-8EF2-36A9-D587-1BD3859D552D}"/>
                </a:ext>
              </a:extLst>
            </p:cNvPr>
            <p:cNvSpPr txBox="1"/>
            <p:nvPr/>
          </p:nvSpPr>
          <p:spPr>
            <a:xfrm>
              <a:off x="1009438" y="688904"/>
              <a:ext cx="7707649" cy="1685846"/>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Nghệ sĩ điêu khắc người Ý nào được biết đến với việc tạo ra các bức tượng sống động như thật trong phong cách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Baroque</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2286BAF-E480-C5B9-B012-5ED287124C5C}"/>
              </a:ext>
            </a:extLst>
          </p:cNvPr>
          <p:cNvGrpSpPr/>
          <p:nvPr/>
        </p:nvGrpSpPr>
        <p:grpSpPr>
          <a:xfrm>
            <a:off x="350059" y="2344490"/>
            <a:ext cx="1868208" cy="2799010"/>
            <a:chOff x="289748" y="2558572"/>
            <a:chExt cx="1725318" cy="2584928"/>
          </a:xfrm>
        </p:grpSpPr>
        <p:pic>
          <p:nvPicPr>
            <p:cNvPr id="30" name="Picture 29">
              <a:extLst>
                <a:ext uri="{FF2B5EF4-FFF2-40B4-BE49-F238E27FC236}">
                  <a16:creationId xmlns:a16="http://schemas.microsoft.com/office/drawing/2014/main" id="{2365266A-5A25-6EDA-2579-5DDF2DDF79A6}"/>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13AA29C6-FFF3-820B-043A-1DA136671E38}"/>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10</a:t>
              </a:r>
            </a:p>
          </p:txBody>
        </p:sp>
      </p:grpSp>
      <p:sp>
        <p:nvSpPr>
          <p:cNvPr id="32" name="Freeform 15">
            <a:hlinkClick r:id="rId6" action="ppaction://hlinksldjump"/>
            <a:extLst>
              <a:ext uri="{FF2B5EF4-FFF2-40B4-BE49-F238E27FC236}">
                <a16:creationId xmlns:a16="http://schemas.microsoft.com/office/drawing/2014/main" id="{251F3AA7-1E7A-1446-F932-CF46C38E1478}"/>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FA5E8BF5-6827-EAD4-037A-E6F06186A0EE}"/>
              </a:ext>
            </a:extLst>
          </p:cNvPr>
          <p:cNvSpPr/>
          <p:nvPr/>
        </p:nvSpPr>
        <p:spPr>
          <a:xfrm>
            <a:off x="3477297" y="3111063"/>
            <a:ext cx="3850832" cy="87251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lumMod val="50000"/>
                  </a:schemeClr>
                </a:solidFill>
              </a:rPr>
              <a:t>Gian </a:t>
            </a:r>
            <a:r>
              <a:rPr lang="vi-VN" sz="2400" b="1" dirty="0" err="1">
                <a:solidFill>
                  <a:schemeClr val="tx1">
                    <a:lumMod val="50000"/>
                  </a:schemeClr>
                </a:solidFill>
              </a:rPr>
              <a:t>Lorenzo</a:t>
            </a:r>
            <a:r>
              <a:rPr lang="vi-VN" sz="2400" b="1" dirty="0">
                <a:solidFill>
                  <a:schemeClr val="tx1">
                    <a:lumMod val="50000"/>
                  </a:schemeClr>
                </a:solidFill>
              </a:rPr>
              <a:t> </a:t>
            </a:r>
            <a:r>
              <a:rPr lang="vi-VN" sz="2400" b="1" dirty="0" err="1">
                <a:solidFill>
                  <a:schemeClr val="tx1">
                    <a:lumMod val="50000"/>
                  </a:schemeClr>
                </a:solidFill>
              </a:rPr>
              <a:t>Bernini</a:t>
            </a:r>
            <a:endParaRPr lang="vi-VN" sz="24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35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49" name="Google Shape;849;p39"/>
          <p:cNvGrpSpPr/>
          <p:nvPr/>
        </p:nvGrpSpPr>
        <p:grpSpPr>
          <a:xfrm>
            <a:off x="377833" y="820056"/>
            <a:ext cx="3475221" cy="4142371"/>
            <a:chOff x="261300" y="409566"/>
            <a:chExt cx="3819600" cy="4552862"/>
          </a:xfrm>
        </p:grpSpPr>
        <p:sp>
          <p:nvSpPr>
            <p:cNvPr id="850" name="Google Shape;850;p39"/>
            <p:cNvSpPr/>
            <p:nvPr/>
          </p:nvSpPr>
          <p:spPr>
            <a:xfrm flipH="1">
              <a:off x="261300" y="4419600"/>
              <a:ext cx="3819600" cy="476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51" name="Google Shape;851;p39"/>
            <p:cNvGrpSpPr/>
            <p:nvPr/>
          </p:nvGrpSpPr>
          <p:grpSpPr>
            <a:xfrm flipH="1">
              <a:off x="985838" y="409566"/>
              <a:ext cx="2717570" cy="4552862"/>
              <a:chOff x="4128925" y="238125"/>
              <a:chExt cx="1442600" cy="2416850"/>
            </a:xfrm>
          </p:grpSpPr>
          <p:sp>
            <p:nvSpPr>
              <p:cNvPr id="852" name="Google Shape;852;p39"/>
              <p:cNvSpPr/>
              <p:nvPr/>
            </p:nvSpPr>
            <p:spPr>
              <a:xfrm>
                <a:off x="4477200" y="255525"/>
                <a:ext cx="957775" cy="1790625"/>
              </a:xfrm>
              <a:custGeom>
                <a:avLst/>
                <a:gdLst/>
                <a:ahLst/>
                <a:cxnLst/>
                <a:rect l="l" t="t" r="r" b="b"/>
                <a:pathLst>
                  <a:path w="38311" h="71625" extrusionOk="0">
                    <a:moveTo>
                      <a:pt x="17487" y="1"/>
                    </a:moveTo>
                    <a:cubicBezTo>
                      <a:pt x="15874" y="1"/>
                      <a:pt x="14591" y="1320"/>
                      <a:pt x="14591" y="2933"/>
                    </a:cubicBezTo>
                    <a:lnTo>
                      <a:pt x="14591" y="6159"/>
                    </a:lnTo>
                    <a:cubicBezTo>
                      <a:pt x="14591" y="7773"/>
                      <a:pt x="15874" y="9056"/>
                      <a:pt x="17487" y="9056"/>
                    </a:cubicBezTo>
                    <a:lnTo>
                      <a:pt x="17524" y="9056"/>
                    </a:lnTo>
                    <a:lnTo>
                      <a:pt x="17524" y="9862"/>
                    </a:lnTo>
                    <a:cubicBezTo>
                      <a:pt x="15764" y="10412"/>
                      <a:pt x="14775" y="11255"/>
                      <a:pt x="14261" y="12062"/>
                    </a:cubicBezTo>
                    <a:lnTo>
                      <a:pt x="9789" y="16424"/>
                    </a:lnTo>
                    <a:lnTo>
                      <a:pt x="3520" y="11035"/>
                    </a:lnTo>
                    <a:lnTo>
                      <a:pt x="3447" y="11109"/>
                    </a:lnTo>
                    <a:cubicBezTo>
                      <a:pt x="3447" y="11072"/>
                      <a:pt x="3410" y="11035"/>
                      <a:pt x="3410" y="11035"/>
                    </a:cubicBezTo>
                    <a:cubicBezTo>
                      <a:pt x="2897" y="10485"/>
                      <a:pt x="2310" y="10009"/>
                      <a:pt x="1687" y="9606"/>
                    </a:cubicBezTo>
                    <a:cubicBezTo>
                      <a:pt x="1577" y="9496"/>
                      <a:pt x="1394" y="9422"/>
                      <a:pt x="1247" y="9386"/>
                    </a:cubicBezTo>
                    <a:cubicBezTo>
                      <a:pt x="1064" y="9386"/>
                      <a:pt x="880" y="9496"/>
                      <a:pt x="844" y="9679"/>
                    </a:cubicBezTo>
                    <a:cubicBezTo>
                      <a:pt x="807" y="9935"/>
                      <a:pt x="1137" y="10082"/>
                      <a:pt x="1247" y="10339"/>
                    </a:cubicBezTo>
                    <a:cubicBezTo>
                      <a:pt x="1320" y="10522"/>
                      <a:pt x="1284" y="10742"/>
                      <a:pt x="1137" y="10889"/>
                    </a:cubicBezTo>
                    <a:cubicBezTo>
                      <a:pt x="990" y="11035"/>
                      <a:pt x="880" y="11182"/>
                      <a:pt x="697" y="11329"/>
                    </a:cubicBezTo>
                    <a:cubicBezTo>
                      <a:pt x="37" y="12062"/>
                      <a:pt x="1" y="13162"/>
                      <a:pt x="587" y="13968"/>
                    </a:cubicBezTo>
                    <a:cubicBezTo>
                      <a:pt x="660" y="14041"/>
                      <a:pt x="734" y="14115"/>
                      <a:pt x="844" y="14188"/>
                    </a:cubicBezTo>
                    <a:lnTo>
                      <a:pt x="734" y="14261"/>
                    </a:lnTo>
                    <a:lnTo>
                      <a:pt x="8506" y="20934"/>
                    </a:lnTo>
                    <a:cubicBezTo>
                      <a:pt x="8912" y="21287"/>
                      <a:pt x="9412" y="21461"/>
                      <a:pt x="9907" y="21461"/>
                    </a:cubicBezTo>
                    <a:cubicBezTo>
                      <a:pt x="10439" y="21461"/>
                      <a:pt x="10966" y="21259"/>
                      <a:pt x="11365" y="20860"/>
                    </a:cubicBezTo>
                    <a:lnTo>
                      <a:pt x="13931" y="18331"/>
                    </a:lnTo>
                    <a:lnTo>
                      <a:pt x="14555" y="26286"/>
                    </a:lnTo>
                    <a:cubicBezTo>
                      <a:pt x="14408" y="26359"/>
                      <a:pt x="14298" y="26433"/>
                      <a:pt x="14188" y="26543"/>
                    </a:cubicBezTo>
                    <a:cubicBezTo>
                      <a:pt x="12172" y="28046"/>
                      <a:pt x="12062" y="30942"/>
                      <a:pt x="11585" y="33398"/>
                    </a:cubicBezTo>
                    <a:cubicBezTo>
                      <a:pt x="11072" y="36001"/>
                      <a:pt x="9935" y="38420"/>
                      <a:pt x="8322" y="40510"/>
                    </a:cubicBezTo>
                    <a:cubicBezTo>
                      <a:pt x="7866" y="41097"/>
                      <a:pt x="7206" y="41713"/>
                      <a:pt x="6473" y="41713"/>
                    </a:cubicBezTo>
                    <a:cubicBezTo>
                      <a:pt x="6382" y="41713"/>
                      <a:pt x="6289" y="41704"/>
                      <a:pt x="6196" y="41683"/>
                    </a:cubicBezTo>
                    <a:lnTo>
                      <a:pt x="6196" y="41683"/>
                    </a:lnTo>
                    <a:cubicBezTo>
                      <a:pt x="7846" y="44249"/>
                      <a:pt x="3483" y="47072"/>
                      <a:pt x="3997" y="50042"/>
                    </a:cubicBezTo>
                    <a:cubicBezTo>
                      <a:pt x="4400" y="52388"/>
                      <a:pt x="7699" y="54038"/>
                      <a:pt x="6819" y="56237"/>
                    </a:cubicBezTo>
                    <a:cubicBezTo>
                      <a:pt x="6599" y="56604"/>
                      <a:pt x="6416" y="56971"/>
                      <a:pt x="6269" y="57374"/>
                    </a:cubicBezTo>
                    <a:cubicBezTo>
                      <a:pt x="6233" y="57850"/>
                      <a:pt x="6269" y="58327"/>
                      <a:pt x="6489" y="58767"/>
                    </a:cubicBezTo>
                    <a:cubicBezTo>
                      <a:pt x="7516" y="61993"/>
                      <a:pt x="8542" y="65036"/>
                      <a:pt x="8982" y="68299"/>
                    </a:cubicBezTo>
                    <a:cubicBezTo>
                      <a:pt x="9329" y="70788"/>
                      <a:pt x="10298" y="71625"/>
                      <a:pt x="12589" y="71625"/>
                    </a:cubicBezTo>
                    <a:cubicBezTo>
                      <a:pt x="12963" y="71625"/>
                      <a:pt x="13373" y="71603"/>
                      <a:pt x="13821" y="71561"/>
                    </a:cubicBezTo>
                    <a:lnTo>
                      <a:pt x="33068" y="69655"/>
                    </a:lnTo>
                    <a:cubicBezTo>
                      <a:pt x="32188" y="65036"/>
                      <a:pt x="31492" y="59647"/>
                      <a:pt x="34571" y="56091"/>
                    </a:cubicBezTo>
                    <a:cubicBezTo>
                      <a:pt x="35304" y="55248"/>
                      <a:pt x="36257" y="54514"/>
                      <a:pt x="36514" y="53451"/>
                    </a:cubicBezTo>
                    <a:cubicBezTo>
                      <a:pt x="36991" y="51765"/>
                      <a:pt x="35561" y="49895"/>
                      <a:pt x="36221" y="48282"/>
                    </a:cubicBezTo>
                    <a:cubicBezTo>
                      <a:pt x="36477" y="47622"/>
                      <a:pt x="37027" y="47146"/>
                      <a:pt x="37394" y="46559"/>
                    </a:cubicBezTo>
                    <a:cubicBezTo>
                      <a:pt x="38310" y="44983"/>
                      <a:pt x="37797" y="43003"/>
                      <a:pt x="36991" y="41390"/>
                    </a:cubicBezTo>
                    <a:cubicBezTo>
                      <a:pt x="36184" y="39740"/>
                      <a:pt x="35084" y="38164"/>
                      <a:pt x="35011" y="36368"/>
                    </a:cubicBezTo>
                    <a:cubicBezTo>
                      <a:pt x="34938" y="34754"/>
                      <a:pt x="35671" y="33251"/>
                      <a:pt x="36147" y="31712"/>
                    </a:cubicBezTo>
                    <a:cubicBezTo>
                      <a:pt x="36587" y="30172"/>
                      <a:pt x="36734" y="28339"/>
                      <a:pt x="35671" y="27129"/>
                    </a:cubicBezTo>
                    <a:cubicBezTo>
                      <a:pt x="35194" y="26616"/>
                      <a:pt x="34608" y="26213"/>
                      <a:pt x="34021" y="25883"/>
                    </a:cubicBezTo>
                    <a:lnTo>
                      <a:pt x="32518" y="17634"/>
                    </a:lnTo>
                    <a:cubicBezTo>
                      <a:pt x="32408" y="17121"/>
                      <a:pt x="32152" y="16681"/>
                      <a:pt x="31785" y="16351"/>
                    </a:cubicBezTo>
                    <a:lnTo>
                      <a:pt x="25259" y="10925"/>
                    </a:lnTo>
                    <a:lnTo>
                      <a:pt x="25186" y="10889"/>
                    </a:lnTo>
                    <a:cubicBezTo>
                      <a:pt x="24470" y="10065"/>
                      <a:pt x="23193" y="9311"/>
                      <a:pt x="21049" y="9311"/>
                    </a:cubicBezTo>
                    <a:cubicBezTo>
                      <a:pt x="20999" y="9311"/>
                      <a:pt x="20948" y="9311"/>
                      <a:pt x="20897" y="9312"/>
                    </a:cubicBezTo>
                    <a:lnTo>
                      <a:pt x="20897" y="6013"/>
                    </a:lnTo>
                    <a:cubicBezTo>
                      <a:pt x="21911" y="5977"/>
                      <a:pt x="21923" y="4472"/>
                      <a:pt x="20933" y="4472"/>
                    </a:cubicBezTo>
                    <a:cubicBezTo>
                      <a:pt x="20921" y="4472"/>
                      <a:pt x="20909" y="4473"/>
                      <a:pt x="20897" y="4473"/>
                    </a:cubicBezTo>
                    <a:lnTo>
                      <a:pt x="20897" y="2933"/>
                    </a:lnTo>
                    <a:cubicBezTo>
                      <a:pt x="20897" y="1320"/>
                      <a:pt x="19614" y="37"/>
                      <a:pt x="180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3" name="Google Shape;853;p39"/>
              <p:cNvSpPr/>
              <p:nvPr/>
            </p:nvSpPr>
            <p:spPr>
              <a:xfrm>
                <a:off x="5040850" y="618475"/>
                <a:ext cx="394125" cy="1405025"/>
              </a:xfrm>
              <a:custGeom>
                <a:avLst/>
                <a:gdLst/>
                <a:ahLst/>
                <a:cxnLst/>
                <a:rect l="l" t="t" r="r" b="b"/>
                <a:pathLst>
                  <a:path w="15765" h="56201" extrusionOk="0">
                    <a:moveTo>
                      <a:pt x="7003" y="0"/>
                    </a:moveTo>
                    <a:lnTo>
                      <a:pt x="7003" y="0"/>
                    </a:lnTo>
                    <a:cubicBezTo>
                      <a:pt x="7443" y="1136"/>
                      <a:pt x="7882" y="2493"/>
                      <a:pt x="8029" y="2933"/>
                    </a:cubicBezTo>
                    <a:cubicBezTo>
                      <a:pt x="8249" y="3776"/>
                      <a:pt x="8689" y="11951"/>
                      <a:pt x="8689" y="11951"/>
                    </a:cubicBezTo>
                    <a:cubicBezTo>
                      <a:pt x="8689" y="11951"/>
                      <a:pt x="12465" y="16644"/>
                      <a:pt x="7113" y="19760"/>
                    </a:cubicBezTo>
                    <a:cubicBezTo>
                      <a:pt x="7113" y="19760"/>
                      <a:pt x="10962" y="20823"/>
                      <a:pt x="9129" y="25332"/>
                    </a:cubicBezTo>
                    <a:cubicBezTo>
                      <a:pt x="9129" y="25332"/>
                      <a:pt x="13968" y="31821"/>
                      <a:pt x="5720" y="33288"/>
                    </a:cubicBezTo>
                    <a:cubicBezTo>
                      <a:pt x="5720" y="33288"/>
                      <a:pt x="11439" y="34717"/>
                      <a:pt x="8689" y="38420"/>
                    </a:cubicBezTo>
                    <a:cubicBezTo>
                      <a:pt x="8689" y="38420"/>
                      <a:pt x="9606" y="43406"/>
                      <a:pt x="4033" y="43956"/>
                    </a:cubicBezTo>
                    <a:cubicBezTo>
                      <a:pt x="4033" y="43956"/>
                      <a:pt x="5243" y="51141"/>
                      <a:pt x="1" y="56200"/>
                    </a:cubicBezTo>
                    <a:lnTo>
                      <a:pt x="10485" y="55174"/>
                    </a:lnTo>
                    <a:cubicBezTo>
                      <a:pt x="9606" y="50481"/>
                      <a:pt x="8909" y="45129"/>
                      <a:pt x="12025" y="41573"/>
                    </a:cubicBezTo>
                    <a:cubicBezTo>
                      <a:pt x="12722" y="40730"/>
                      <a:pt x="13675" y="39996"/>
                      <a:pt x="13968" y="38933"/>
                    </a:cubicBezTo>
                    <a:cubicBezTo>
                      <a:pt x="14408" y="37210"/>
                      <a:pt x="12978" y="35377"/>
                      <a:pt x="13638" y="33764"/>
                    </a:cubicBezTo>
                    <a:cubicBezTo>
                      <a:pt x="13931" y="33104"/>
                      <a:pt x="14481" y="32628"/>
                      <a:pt x="14848" y="32041"/>
                    </a:cubicBezTo>
                    <a:cubicBezTo>
                      <a:pt x="15764" y="30501"/>
                      <a:pt x="15251" y="28485"/>
                      <a:pt x="14445" y="26872"/>
                    </a:cubicBezTo>
                    <a:cubicBezTo>
                      <a:pt x="13638" y="25259"/>
                      <a:pt x="12575" y="23646"/>
                      <a:pt x="12465" y="21850"/>
                    </a:cubicBezTo>
                    <a:cubicBezTo>
                      <a:pt x="12428" y="20236"/>
                      <a:pt x="13162" y="18733"/>
                      <a:pt x="13601" y="17194"/>
                    </a:cubicBezTo>
                    <a:cubicBezTo>
                      <a:pt x="14078" y="15654"/>
                      <a:pt x="14188" y="13821"/>
                      <a:pt x="13162" y="12611"/>
                    </a:cubicBezTo>
                    <a:cubicBezTo>
                      <a:pt x="12648" y="12098"/>
                      <a:pt x="12098" y="11695"/>
                      <a:pt x="11475" y="11365"/>
                    </a:cubicBezTo>
                    <a:lnTo>
                      <a:pt x="9972" y="3116"/>
                    </a:lnTo>
                    <a:cubicBezTo>
                      <a:pt x="9899" y="2603"/>
                      <a:pt x="9606" y="2163"/>
                      <a:pt x="9239" y="1833"/>
                    </a:cubicBezTo>
                    <a:lnTo>
                      <a:pt x="7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4" name="Google Shape;854;p39"/>
              <p:cNvSpPr/>
              <p:nvPr/>
            </p:nvSpPr>
            <p:spPr>
              <a:xfrm>
                <a:off x="4634850" y="1594550"/>
                <a:ext cx="461925" cy="223125"/>
              </a:xfrm>
              <a:custGeom>
                <a:avLst/>
                <a:gdLst/>
                <a:ahLst/>
                <a:cxnLst/>
                <a:rect l="l" t="t" r="r" b="b"/>
                <a:pathLst>
                  <a:path w="18477" h="8925" extrusionOk="0">
                    <a:moveTo>
                      <a:pt x="18477" y="0"/>
                    </a:moveTo>
                    <a:cubicBezTo>
                      <a:pt x="16497" y="884"/>
                      <a:pt x="14382" y="1359"/>
                      <a:pt x="12228" y="1359"/>
                    </a:cubicBezTo>
                    <a:cubicBezTo>
                      <a:pt x="12148" y="1359"/>
                      <a:pt x="12068" y="1358"/>
                      <a:pt x="11988" y="1357"/>
                    </a:cubicBezTo>
                    <a:cubicBezTo>
                      <a:pt x="11882" y="1367"/>
                      <a:pt x="11776" y="1372"/>
                      <a:pt x="11671" y="1372"/>
                    </a:cubicBezTo>
                    <a:cubicBezTo>
                      <a:pt x="11046" y="1372"/>
                      <a:pt x="10437" y="1188"/>
                      <a:pt x="9935" y="843"/>
                    </a:cubicBezTo>
                    <a:cubicBezTo>
                      <a:pt x="9825" y="733"/>
                      <a:pt x="9715" y="660"/>
                      <a:pt x="9568" y="623"/>
                    </a:cubicBezTo>
                    <a:cubicBezTo>
                      <a:pt x="9422" y="623"/>
                      <a:pt x="9238" y="660"/>
                      <a:pt x="9129" y="770"/>
                    </a:cubicBezTo>
                    <a:cubicBezTo>
                      <a:pt x="8285" y="1283"/>
                      <a:pt x="7332" y="1650"/>
                      <a:pt x="6379" y="1870"/>
                    </a:cubicBezTo>
                    <a:cubicBezTo>
                      <a:pt x="5798" y="1981"/>
                      <a:pt x="5208" y="2038"/>
                      <a:pt x="4618" y="2038"/>
                    </a:cubicBezTo>
                    <a:cubicBezTo>
                      <a:pt x="3460" y="2038"/>
                      <a:pt x="2303" y="1818"/>
                      <a:pt x="1210" y="1357"/>
                    </a:cubicBezTo>
                    <a:cubicBezTo>
                      <a:pt x="990" y="1283"/>
                      <a:pt x="733" y="1137"/>
                      <a:pt x="477" y="1027"/>
                    </a:cubicBezTo>
                    <a:lnTo>
                      <a:pt x="477" y="1027"/>
                    </a:lnTo>
                    <a:cubicBezTo>
                      <a:pt x="697" y="1540"/>
                      <a:pt x="733" y="2126"/>
                      <a:pt x="513" y="2640"/>
                    </a:cubicBezTo>
                    <a:cubicBezTo>
                      <a:pt x="330" y="3006"/>
                      <a:pt x="147" y="3373"/>
                      <a:pt x="0" y="3740"/>
                    </a:cubicBezTo>
                    <a:lnTo>
                      <a:pt x="0" y="3776"/>
                    </a:lnTo>
                    <a:cubicBezTo>
                      <a:pt x="367" y="3923"/>
                      <a:pt x="660" y="4143"/>
                      <a:pt x="953" y="4436"/>
                    </a:cubicBezTo>
                    <a:cubicBezTo>
                      <a:pt x="1393" y="4986"/>
                      <a:pt x="1760" y="5609"/>
                      <a:pt x="2016" y="6306"/>
                    </a:cubicBezTo>
                    <a:lnTo>
                      <a:pt x="3043" y="8542"/>
                    </a:lnTo>
                    <a:cubicBezTo>
                      <a:pt x="3105" y="8760"/>
                      <a:pt x="3300" y="8925"/>
                      <a:pt x="3536" y="8925"/>
                    </a:cubicBezTo>
                    <a:cubicBezTo>
                      <a:pt x="3578" y="8925"/>
                      <a:pt x="3622" y="8920"/>
                      <a:pt x="3666" y="8909"/>
                    </a:cubicBezTo>
                    <a:lnTo>
                      <a:pt x="8982" y="8652"/>
                    </a:lnTo>
                    <a:cubicBezTo>
                      <a:pt x="9165" y="8652"/>
                      <a:pt x="9312" y="8542"/>
                      <a:pt x="9312" y="8359"/>
                    </a:cubicBezTo>
                    <a:lnTo>
                      <a:pt x="9568" y="7406"/>
                    </a:lnTo>
                    <a:cubicBezTo>
                      <a:pt x="9605" y="7222"/>
                      <a:pt x="9678" y="7076"/>
                      <a:pt x="9825" y="6929"/>
                    </a:cubicBezTo>
                    <a:cubicBezTo>
                      <a:pt x="10017" y="6769"/>
                      <a:pt x="10292" y="6665"/>
                      <a:pt x="10553" y="6665"/>
                    </a:cubicBezTo>
                    <a:cubicBezTo>
                      <a:pt x="10592" y="6665"/>
                      <a:pt x="10630" y="6668"/>
                      <a:pt x="10668" y="6672"/>
                    </a:cubicBezTo>
                    <a:cubicBezTo>
                      <a:pt x="14518" y="6562"/>
                      <a:pt x="17744" y="3776"/>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5" name="Google Shape;855;p39"/>
              <p:cNvSpPr/>
              <p:nvPr/>
            </p:nvSpPr>
            <p:spPr>
              <a:xfrm>
                <a:off x="4883225" y="1935475"/>
                <a:ext cx="585650" cy="586600"/>
              </a:xfrm>
              <a:custGeom>
                <a:avLst/>
                <a:gdLst/>
                <a:ahLst/>
                <a:cxnLst/>
                <a:rect l="l" t="t" r="r" b="b"/>
                <a:pathLst>
                  <a:path w="23426" h="23464" extrusionOk="0">
                    <a:moveTo>
                      <a:pt x="0" y="1"/>
                    </a:moveTo>
                    <a:lnTo>
                      <a:pt x="0" y="23463"/>
                    </a:lnTo>
                    <a:lnTo>
                      <a:pt x="23426" y="23463"/>
                    </a:lnTo>
                    <a:lnTo>
                      <a:pt x="234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9"/>
              <p:cNvSpPr/>
              <p:nvPr/>
            </p:nvSpPr>
            <p:spPr>
              <a:xfrm>
                <a:off x="4479950" y="1935475"/>
                <a:ext cx="586600" cy="586600"/>
              </a:xfrm>
              <a:custGeom>
                <a:avLst/>
                <a:gdLst/>
                <a:ahLst/>
                <a:cxnLst/>
                <a:rect l="l" t="t" r="r" b="b"/>
                <a:pathLst>
                  <a:path w="23464" h="23464" extrusionOk="0">
                    <a:moveTo>
                      <a:pt x="1" y="1"/>
                    </a:moveTo>
                    <a:lnTo>
                      <a:pt x="1" y="23463"/>
                    </a:lnTo>
                    <a:lnTo>
                      <a:pt x="23463" y="23463"/>
                    </a:lnTo>
                    <a:lnTo>
                      <a:pt x="234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9"/>
              <p:cNvSpPr/>
              <p:nvPr/>
            </p:nvSpPr>
            <p:spPr>
              <a:xfrm>
                <a:off x="4778725" y="963075"/>
                <a:ext cx="286900" cy="296050"/>
              </a:xfrm>
              <a:custGeom>
                <a:avLst/>
                <a:gdLst/>
                <a:ahLst/>
                <a:cxnLst/>
                <a:rect l="l" t="t" r="r" b="b"/>
                <a:pathLst>
                  <a:path w="11476" h="11842" extrusionOk="0">
                    <a:moveTo>
                      <a:pt x="1316" y="3473"/>
                    </a:moveTo>
                    <a:cubicBezTo>
                      <a:pt x="1255" y="3510"/>
                      <a:pt x="1195" y="3550"/>
                      <a:pt x="1137" y="3593"/>
                    </a:cubicBezTo>
                    <a:cubicBezTo>
                      <a:pt x="1198" y="3554"/>
                      <a:pt x="1257" y="3514"/>
                      <a:pt x="1316" y="3473"/>
                    </a:cubicBezTo>
                    <a:close/>
                    <a:moveTo>
                      <a:pt x="7003" y="0"/>
                    </a:moveTo>
                    <a:cubicBezTo>
                      <a:pt x="6170" y="801"/>
                      <a:pt x="5058" y="1238"/>
                      <a:pt x="3935" y="1238"/>
                    </a:cubicBezTo>
                    <a:cubicBezTo>
                      <a:pt x="3772" y="1238"/>
                      <a:pt x="3609" y="1229"/>
                      <a:pt x="3447" y="1210"/>
                    </a:cubicBezTo>
                    <a:cubicBezTo>
                      <a:pt x="3289" y="1184"/>
                      <a:pt x="3188" y="1162"/>
                      <a:pt x="3116" y="1162"/>
                    </a:cubicBezTo>
                    <a:cubicBezTo>
                      <a:pt x="2988" y="1162"/>
                      <a:pt x="2954" y="1231"/>
                      <a:pt x="2860" y="1467"/>
                    </a:cubicBezTo>
                    <a:cubicBezTo>
                      <a:pt x="2750" y="1760"/>
                      <a:pt x="2604" y="2053"/>
                      <a:pt x="2457" y="2347"/>
                    </a:cubicBezTo>
                    <a:cubicBezTo>
                      <a:pt x="2134" y="2799"/>
                      <a:pt x="1753" y="3166"/>
                      <a:pt x="1316" y="3473"/>
                    </a:cubicBezTo>
                    <a:lnTo>
                      <a:pt x="1316" y="3473"/>
                    </a:lnTo>
                    <a:cubicBezTo>
                      <a:pt x="1696" y="3241"/>
                      <a:pt x="2128" y="3120"/>
                      <a:pt x="2566" y="3120"/>
                    </a:cubicBezTo>
                    <a:cubicBezTo>
                      <a:pt x="2900" y="3120"/>
                      <a:pt x="3237" y="3191"/>
                      <a:pt x="3557" y="3336"/>
                    </a:cubicBezTo>
                    <a:cubicBezTo>
                      <a:pt x="3667" y="3373"/>
                      <a:pt x="3777" y="3446"/>
                      <a:pt x="3850" y="3556"/>
                    </a:cubicBezTo>
                    <a:cubicBezTo>
                      <a:pt x="3923" y="3703"/>
                      <a:pt x="3923" y="3813"/>
                      <a:pt x="3923" y="3960"/>
                    </a:cubicBezTo>
                    <a:cubicBezTo>
                      <a:pt x="3813" y="5353"/>
                      <a:pt x="3117" y="6599"/>
                      <a:pt x="2310" y="7736"/>
                    </a:cubicBezTo>
                    <a:cubicBezTo>
                      <a:pt x="1687" y="8615"/>
                      <a:pt x="991" y="9459"/>
                      <a:pt x="1" y="9789"/>
                    </a:cubicBezTo>
                    <a:cubicBezTo>
                      <a:pt x="345" y="9746"/>
                      <a:pt x="689" y="9725"/>
                      <a:pt x="1033" y="9725"/>
                    </a:cubicBezTo>
                    <a:cubicBezTo>
                      <a:pt x="3069" y="9725"/>
                      <a:pt x="5063" y="10461"/>
                      <a:pt x="6600" y="11842"/>
                    </a:cubicBezTo>
                    <a:cubicBezTo>
                      <a:pt x="6856" y="10668"/>
                      <a:pt x="7993" y="9935"/>
                      <a:pt x="9056" y="9385"/>
                    </a:cubicBezTo>
                    <a:cubicBezTo>
                      <a:pt x="9862" y="8982"/>
                      <a:pt x="10669" y="8652"/>
                      <a:pt x="11475" y="8359"/>
                    </a:cubicBezTo>
                    <a:cubicBezTo>
                      <a:pt x="11292" y="8029"/>
                      <a:pt x="11035" y="7736"/>
                      <a:pt x="10816" y="7442"/>
                    </a:cubicBezTo>
                    <a:cubicBezTo>
                      <a:pt x="10412" y="6636"/>
                      <a:pt x="10266" y="5719"/>
                      <a:pt x="10449" y="4839"/>
                    </a:cubicBezTo>
                    <a:cubicBezTo>
                      <a:pt x="10669" y="3960"/>
                      <a:pt x="10962" y="3116"/>
                      <a:pt x="11365" y="2310"/>
                    </a:cubicBezTo>
                    <a:lnTo>
                      <a:pt x="11365" y="2310"/>
                    </a:lnTo>
                    <a:cubicBezTo>
                      <a:pt x="11277" y="2314"/>
                      <a:pt x="11189" y="2315"/>
                      <a:pt x="11102" y="2315"/>
                    </a:cubicBezTo>
                    <a:cubicBezTo>
                      <a:pt x="10310" y="2315"/>
                      <a:pt x="9525" y="2167"/>
                      <a:pt x="8799" y="1870"/>
                    </a:cubicBezTo>
                    <a:cubicBezTo>
                      <a:pt x="7956" y="1503"/>
                      <a:pt x="7333" y="843"/>
                      <a:pt x="7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9"/>
              <p:cNvSpPr/>
              <p:nvPr/>
            </p:nvSpPr>
            <p:spPr>
              <a:xfrm>
                <a:off x="4506525" y="1971225"/>
                <a:ext cx="530675" cy="516025"/>
              </a:xfrm>
              <a:custGeom>
                <a:avLst/>
                <a:gdLst/>
                <a:ahLst/>
                <a:cxnLst/>
                <a:rect l="l" t="t" r="r" b="b"/>
                <a:pathLst>
                  <a:path w="21227" h="20641" extrusionOk="0">
                    <a:moveTo>
                      <a:pt x="20750" y="477"/>
                    </a:moveTo>
                    <a:lnTo>
                      <a:pt x="20750" y="20164"/>
                    </a:lnTo>
                    <a:lnTo>
                      <a:pt x="477" y="20164"/>
                    </a:lnTo>
                    <a:lnTo>
                      <a:pt x="477" y="477"/>
                    </a:lnTo>
                    <a:close/>
                    <a:moveTo>
                      <a:pt x="1" y="1"/>
                    </a:moveTo>
                    <a:lnTo>
                      <a:pt x="1" y="20640"/>
                    </a:lnTo>
                    <a:lnTo>
                      <a:pt x="21227" y="20640"/>
                    </a:lnTo>
                    <a:lnTo>
                      <a:pt x="21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9"/>
              <p:cNvSpPr/>
              <p:nvPr/>
            </p:nvSpPr>
            <p:spPr>
              <a:xfrm>
                <a:off x="5090350" y="1971225"/>
                <a:ext cx="357450" cy="516025"/>
              </a:xfrm>
              <a:custGeom>
                <a:avLst/>
                <a:gdLst/>
                <a:ahLst/>
                <a:cxnLst/>
                <a:rect l="l" t="t" r="r" b="b"/>
                <a:pathLst>
                  <a:path w="14298" h="20641" extrusionOk="0">
                    <a:moveTo>
                      <a:pt x="13858" y="477"/>
                    </a:moveTo>
                    <a:lnTo>
                      <a:pt x="13858" y="20164"/>
                    </a:lnTo>
                    <a:lnTo>
                      <a:pt x="440" y="20164"/>
                    </a:lnTo>
                    <a:lnTo>
                      <a:pt x="440" y="477"/>
                    </a:lnTo>
                    <a:close/>
                    <a:moveTo>
                      <a:pt x="0" y="1"/>
                    </a:moveTo>
                    <a:lnTo>
                      <a:pt x="0" y="20640"/>
                    </a:lnTo>
                    <a:lnTo>
                      <a:pt x="14298" y="20640"/>
                    </a:lnTo>
                    <a:lnTo>
                      <a:pt x="142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9"/>
              <p:cNvSpPr/>
              <p:nvPr/>
            </p:nvSpPr>
            <p:spPr>
              <a:xfrm>
                <a:off x="5090350" y="627625"/>
                <a:ext cx="63250" cy="236475"/>
              </a:xfrm>
              <a:custGeom>
                <a:avLst/>
                <a:gdLst/>
                <a:ahLst/>
                <a:cxnLst/>
                <a:rect l="l" t="t" r="r" b="b"/>
                <a:pathLst>
                  <a:path w="2530" h="9459" extrusionOk="0">
                    <a:moveTo>
                      <a:pt x="1943" y="1"/>
                    </a:moveTo>
                    <a:lnTo>
                      <a:pt x="0" y="624"/>
                    </a:lnTo>
                    <a:cubicBezTo>
                      <a:pt x="0" y="624"/>
                      <a:pt x="1650" y="5793"/>
                      <a:pt x="2530" y="9459"/>
                    </a:cubicBezTo>
                    <a:cubicBezTo>
                      <a:pt x="2383" y="6929"/>
                      <a:pt x="2127" y="2494"/>
                      <a:pt x="19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9"/>
              <p:cNvSpPr/>
              <p:nvPr/>
            </p:nvSpPr>
            <p:spPr>
              <a:xfrm>
                <a:off x="4808975" y="238125"/>
                <a:ext cx="229150" cy="188575"/>
              </a:xfrm>
              <a:custGeom>
                <a:avLst/>
                <a:gdLst/>
                <a:ahLst/>
                <a:cxnLst/>
                <a:rect l="l" t="t" r="r" b="b"/>
                <a:pathLst>
                  <a:path w="9166" h="7543" extrusionOk="0">
                    <a:moveTo>
                      <a:pt x="4766" y="0"/>
                    </a:moveTo>
                    <a:cubicBezTo>
                      <a:pt x="4436" y="0"/>
                      <a:pt x="4106" y="183"/>
                      <a:pt x="3960" y="477"/>
                    </a:cubicBezTo>
                    <a:cubicBezTo>
                      <a:pt x="3655" y="313"/>
                      <a:pt x="3291" y="163"/>
                      <a:pt x="2962" y="163"/>
                    </a:cubicBezTo>
                    <a:cubicBezTo>
                      <a:pt x="2776" y="163"/>
                      <a:pt x="2602" y="211"/>
                      <a:pt x="2457" y="330"/>
                    </a:cubicBezTo>
                    <a:cubicBezTo>
                      <a:pt x="2420" y="367"/>
                      <a:pt x="2347" y="403"/>
                      <a:pt x="2310" y="403"/>
                    </a:cubicBezTo>
                    <a:cubicBezTo>
                      <a:pt x="2292" y="422"/>
                      <a:pt x="2273" y="431"/>
                      <a:pt x="2255" y="431"/>
                    </a:cubicBezTo>
                    <a:cubicBezTo>
                      <a:pt x="2237" y="431"/>
                      <a:pt x="2218" y="422"/>
                      <a:pt x="2200" y="403"/>
                    </a:cubicBezTo>
                    <a:cubicBezTo>
                      <a:pt x="1878" y="350"/>
                      <a:pt x="1576" y="316"/>
                      <a:pt x="1279" y="316"/>
                    </a:cubicBezTo>
                    <a:cubicBezTo>
                      <a:pt x="1170" y="316"/>
                      <a:pt x="1062" y="320"/>
                      <a:pt x="954" y="330"/>
                    </a:cubicBezTo>
                    <a:cubicBezTo>
                      <a:pt x="514" y="367"/>
                      <a:pt x="147" y="660"/>
                      <a:pt x="37" y="1063"/>
                    </a:cubicBezTo>
                    <a:cubicBezTo>
                      <a:pt x="1" y="1283"/>
                      <a:pt x="74" y="1503"/>
                      <a:pt x="147" y="1686"/>
                    </a:cubicBezTo>
                    <a:cubicBezTo>
                      <a:pt x="522" y="2292"/>
                      <a:pt x="1191" y="2648"/>
                      <a:pt x="1887" y="2648"/>
                    </a:cubicBezTo>
                    <a:cubicBezTo>
                      <a:pt x="2077" y="2648"/>
                      <a:pt x="2269" y="2621"/>
                      <a:pt x="2457" y="2566"/>
                    </a:cubicBezTo>
                    <a:lnTo>
                      <a:pt x="2457" y="2566"/>
                    </a:lnTo>
                    <a:cubicBezTo>
                      <a:pt x="2383" y="2786"/>
                      <a:pt x="2457" y="3043"/>
                      <a:pt x="2677" y="3153"/>
                    </a:cubicBezTo>
                    <a:cubicBezTo>
                      <a:pt x="2814" y="3235"/>
                      <a:pt x="2972" y="3277"/>
                      <a:pt x="3151" y="3277"/>
                    </a:cubicBezTo>
                    <a:cubicBezTo>
                      <a:pt x="3211" y="3277"/>
                      <a:pt x="3272" y="3272"/>
                      <a:pt x="3337" y="3263"/>
                    </a:cubicBezTo>
                    <a:cubicBezTo>
                      <a:pt x="3887" y="3263"/>
                      <a:pt x="4473" y="3116"/>
                      <a:pt x="4986" y="2823"/>
                    </a:cubicBezTo>
                    <a:lnTo>
                      <a:pt x="4986" y="2823"/>
                    </a:lnTo>
                    <a:cubicBezTo>
                      <a:pt x="4876" y="3189"/>
                      <a:pt x="5133" y="3519"/>
                      <a:pt x="5500" y="3556"/>
                    </a:cubicBezTo>
                    <a:cubicBezTo>
                      <a:pt x="5646" y="3556"/>
                      <a:pt x="5830" y="3519"/>
                      <a:pt x="5976" y="3483"/>
                    </a:cubicBezTo>
                    <a:cubicBezTo>
                      <a:pt x="6001" y="3476"/>
                      <a:pt x="6028" y="3473"/>
                      <a:pt x="6054" y="3473"/>
                    </a:cubicBezTo>
                    <a:cubicBezTo>
                      <a:pt x="6182" y="3473"/>
                      <a:pt x="6319" y="3545"/>
                      <a:pt x="6379" y="3666"/>
                    </a:cubicBezTo>
                    <a:cubicBezTo>
                      <a:pt x="6379" y="3703"/>
                      <a:pt x="6379" y="3776"/>
                      <a:pt x="6379" y="3849"/>
                    </a:cubicBezTo>
                    <a:lnTo>
                      <a:pt x="6379" y="5206"/>
                    </a:lnTo>
                    <a:cubicBezTo>
                      <a:pt x="6379" y="5389"/>
                      <a:pt x="6379" y="5572"/>
                      <a:pt x="6526" y="5682"/>
                    </a:cubicBezTo>
                    <a:cubicBezTo>
                      <a:pt x="6557" y="5706"/>
                      <a:pt x="6592" y="5716"/>
                      <a:pt x="6628" y="5716"/>
                    </a:cubicBezTo>
                    <a:cubicBezTo>
                      <a:pt x="6763" y="5716"/>
                      <a:pt x="6924" y="5578"/>
                      <a:pt x="7039" y="5462"/>
                    </a:cubicBezTo>
                    <a:cubicBezTo>
                      <a:pt x="7132" y="5339"/>
                      <a:pt x="7303" y="5189"/>
                      <a:pt x="7464" y="5189"/>
                    </a:cubicBezTo>
                    <a:cubicBezTo>
                      <a:pt x="7494" y="5189"/>
                      <a:pt x="7524" y="5194"/>
                      <a:pt x="7553" y="5206"/>
                    </a:cubicBezTo>
                    <a:cubicBezTo>
                      <a:pt x="7663" y="5279"/>
                      <a:pt x="7699" y="5426"/>
                      <a:pt x="7699" y="5536"/>
                    </a:cubicBezTo>
                    <a:cubicBezTo>
                      <a:pt x="7663" y="5682"/>
                      <a:pt x="7626" y="5792"/>
                      <a:pt x="7553" y="5902"/>
                    </a:cubicBezTo>
                    <a:cubicBezTo>
                      <a:pt x="7406" y="6269"/>
                      <a:pt x="7296" y="6636"/>
                      <a:pt x="7259" y="7002"/>
                    </a:cubicBezTo>
                    <a:cubicBezTo>
                      <a:pt x="7259" y="7149"/>
                      <a:pt x="7296" y="7332"/>
                      <a:pt x="7406" y="7442"/>
                    </a:cubicBezTo>
                    <a:cubicBezTo>
                      <a:pt x="7466" y="7514"/>
                      <a:pt x="7545" y="7543"/>
                      <a:pt x="7632" y="7543"/>
                    </a:cubicBezTo>
                    <a:cubicBezTo>
                      <a:pt x="7813" y="7543"/>
                      <a:pt x="8027" y="7419"/>
                      <a:pt x="8176" y="7295"/>
                    </a:cubicBezTo>
                    <a:cubicBezTo>
                      <a:pt x="8579" y="6929"/>
                      <a:pt x="8872" y="6452"/>
                      <a:pt x="9019" y="5902"/>
                    </a:cubicBezTo>
                    <a:cubicBezTo>
                      <a:pt x="9166" y="5389"/>
                      <a:pt x="9056" y="4802"/>
                      <a:pt x="8726" y="4363"/>
                    </a:cubicBezTo>
                    <a:cubicBezTo>
                      <a:pt x="8652" y="4289"/>
                      <a:pt x="8579" y="4216"/>
                      <a:pt x="8542" y="4143"/>
                    </a:cubicBezTo>
                    <a:cubicBezTo>
                      <a:pt x="8506" y="3996"/>
                      <a:pt x="8506" y="3849"/>
                      <a:pt x="8542" y="3739"/>
                    </a:cubicBezTo>
                    <a:cubicBezTo>
                      <a:pt x="8579" y="3483"/>
                      <a:pt x="8542" y="3226"/>
                      <a:pt x="8469" y="2969"/>
                    </a:cubicBezTo>
                    <a:cubicBezTo>
                      <a:pt x="8396" y="2786"/>
                      <a:pt x="8322" y="2603"/>
                      <a:pt x="8322" y="2420"/>
                    </a:cubicBezTo>
                    <a:cubicBezTo>
                      <a:pt x="8322" y="2273"/>
                      <a:pt x="8322" y="2090"/>
                      <a:pt x="8322" y="1943"/>
                    </a:cubicBezTo>
                    <a:cubicBezTo>
                      <a:pt x="8322" y="1466"/>
                      <a:pt x="7919" y="1026"/>
                      <a:pt x="7516" y="733"/>
                    </a:cubicBezTo>
                    <a:cubicBezTo>
                      <a:pt x="7406" y="587"/>
                      <a:pt x="7259" y="513"/>
                      <a:pt x="7113" y="477"/>
                    </a:cubicBezTo>
                    <a:cubicBezTo>
                      <a:pt x="7089" y="472"/>
                      <a:pt x="7066" y="470"/>
                      <a:pt x="7044" y="470"/>
                    </a:cubicBezTo>
                    <a:cubicBezTo>
                      <a:pt x="6893" y="470"/>
                      <a:pt x="6778" y="574"/>
                      <a:pt x="6746" y="733"/>
                    </a:cubicBezTo>
                    <a:cubicBezTo>
                      <a:pt x="6636" y="550"/>
                      <a:pt x="6489" y="367"/>
                      <a:pt x="6343" y="220"/>
                    </a:cubicBezTo>
                    <a:cubicBezTo>
                      <a:pt x="6203" y="108"/>
                      <a:pt x="6041" y="60"/>
                      <a:pt x="5875" y="60"/>
                    </a:cubicBezTo>
                    <a:cubicBezTo>
                      <a:pt x="5823" y="60"/>
                      <a:pt x="5771" y="65"/>
                      <a:pt x="5720" y="73"/>
                    </a:cubicBezTo>
                    <a:cubicBezTo>
                      <a:pt x="5573" y="110"/>
                      <a:pt x="5426" y="293"/>
                      <a:pt x="5426" y="477"/>
                    </a:cubicBezTo>
                    <a:cubicBezTo>
                      <a:pt x="5280" y="220"/>
                      <a:pt x="5023" y="37"/>
                      <a:pt x="4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9"/>
              <p:cNvSpPr/>
              <p:nvPr/>
            </p:nvSpPr>
            <p:spPr>
              <a:xfrm>
                <a:off x="4502875" y="525900"/>
                <a:ext cx="43100" cy="67850"/>
              </a:xfrm>
              <a:custGeom>
                <a:avLst/>
                <a:gdLst/>
                <a:ahLst/>
                <a:cxnLst/>
                <a:rect l="l" t="t" r="r" b="b"/>
                <a:pathLst>
                  <a:path w="1724" h="2714" extrusionOk="0">
                    <a:moveTo>
                      <a:pt x="110" y="0"/>
                    </a:moveTo>
                    <a:cubicBezTo>
                      <a:pt x="37" y="0"/>
                      <a:pt x="0" y="110"/>
                      <a:pt x="73" y="147"/>
                    </a:cubicBezTo>
                    <a:cubicBezTo>
                      <a:pt x="110" y="147"/>
                      <a:pt x="1576" y="550"/>
                      <a:pt x="1503" y="1247"/>
                    </a:cubicBezTo>
                    <a:cubicBezTo>
                      <a:pt x="1466" y="1320"/>
                      <a:pt x="1466" y="1357"/>
                      <a:pt x="1430" y="1393"/>
                    </a:cubicBezTo>
                    <a:cubicBezTo>
                      <a:pt x="1393" y="1412"/>
                      <a:pt x="1347" y="1421"/>
                      <a:pt x="1302" y="1421"/>
                    </a:cubicBezTo>
                    <a:cubicBezTo>
                      <a:pt x="1256" y="1421"/>
                      <a:pt x="1210" y="1412"/>
                      <a:pt x="1173" y="1393"/>
                    </a:cubicBezTo>
                    <a:cubicBezTo>
                      <a:pt x="1100" y="1393"/>
                      <a:pt x="1063" y="1467"/>
                      <a:pt x="1100" y="1503"/>
                    </a:cubicBezTo>
                    <a:cubicBezTo>
                      <a:pt x="1232" y="1702"/>
                      <a:pt x="1096" y="1990"/>
                      <a:pt x="879" y="1990"/>
                    </a:cubicBezTo>
                    <a:cubicBezTo>
                      <a:pt x="856" y="1990"/>
                      <a:pt x="831" y="1987"/>
                      <a:pt x="807" y="1980"/>
                    </a:cubicBezTo>
                    <a:cubicBezTo>
                      <a:pt x="733" y="1980"/>
                      <a:pt x="733" y="2017"/>
                      <a:pt x="733" y="2053"/>
                    </a:cubicBezTo>
                    <a:cubicBezTo>
                      <a:pt x="770" y="2200"/>
                      <a:pt x="733" y="2383"/>
                      <a:pt x="623" y="2493"/>
                    </a:cubicBezTo>
                    <a:cubicBezTo>
                      <a:pt x="570" y="2547"/>
                      <a:pt x="516" y="2581"/>
                      <a:pt x="448" y="2581"/>
                    </a:cubicBezTo>
                    <a:cubicBezTo>
                      <a:pt x="423" y="2581"/>
                      <a:pt x="396" y="2576"/>
                      <a:pt x="367" y="2567"/>
                    </a:cubicBezTo>
                    <a:cubicBezTo>
                      <a:pt x="330" y="2567"/>
                      <a:pt x="293" y="2567"/>
                      <a:pt x="293" y="2603"/>
                    </a:cubicBezTo>
                    <a:cubicBezTo>
                      <a:pt x="293" y="2640"/>
                      <a:pt x="293" y="2677"/>
                      <a:pt x="367" y="2713"/>
                    </a:cubicBezTo>
                    <a:lnTo>
                      <a:pt x="477" y="2713"/>
                    </a:lnTo>
                    <a:cubicBezTo>
                      <a:pt x="587" y="2677"/>
                      <a:pt x="660" y="2640"/>
                      <a:pt x="733" y="2567"/>
                    </a:cubicBezTo>
                    <a:cubicBezTo>
                      <a:pt x="843" y="2420"/>
                      <a:pt x="880" y="2273"/>
                      <a:pt x="880" y="2090"/>
                    </a:cubicBezTo>
                    <a:cubicBezTo>
                      <a:pt x="1027" y="2090"/>
                      <a:pt x="1137" y="1980"/>
                      <a:pt x="1210" y="1870"/>
                    </a:cubicBezTo>
                    <a:cubicBezTo>
                      <a:pt x="1283" y="1760"/>
                      <a:pt x="1283" y="1650"/>
                      <a:pt x="1247" y="1577"/>
                    </a:cubicBezTo>
                    <a:cubicBezTo>
                      <a:pt x="1356" y="1577"/>
                      <a:pt x="1430" y="1540"/>
                      <a:pt x="1503" y="1503"/>
                    </a:cubicBezTo>
                    <a:cubicBezTo>
                      <a:pt x="1576" y="1430"/>
                      <a:pt x="1613" y="1357"/>
                      <a:pt x="1650" y="1283"/>
                    </a:cubicBezTo>
                    <a:cubicBezTo>
                      <a:pt x="1723" y="440"/>
                      <a:pt x="183"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3" name="Google Shape;863;p39"/>
              <p:cNvSpPr/>
              <p:nvPr/>
            </p:nvSpPr>
            <p:spPr>
              <a:xfrm>
                <a:off x="4489125" y="539650"/>
                <a:ext cx="44925" cy="25675"/>
              </a:xfrm>
              <a:custGeom>
                <a:avLst/>
                <a:gdLst/>
                <a:ahLst/>
                <a:cxnLst/>
                <a:rect l="l" t="t" r="r" b="b"/>
                <a:pathLst>
                  <a:path w="1797" h="1027" extrusionOk="0">
                    <a:moveTo>
                      <a:pt x="147" y="0"/>
                    </a:moveTo>
                    <a:cubicBezTo>
                      <a:pt x="37" y="0"/>
                      <a:pt x="0" y="110"/>
                      <a:pt x="110" y="147"/>
                    </a:cubicBezTo>
                    <a:cubicBezTo>
                      <a:pt x="660" y="403"/>
                      <a:pt x="1173" y="697"/>
                      <a:pt x="1650" y="1027"/>
                    </a:cubicBezTo>
                    <a:lnTo>
                      <a:pt x="1687" y="1027"/>
                    </a:lnTo>
                    <a:cubicBezTo>
                      <a:pt x="1760" y="1027"/>
                      <a:pt x="1797" y="917"/>
                      <a:pt x="1723" y="917"/>
                    </a:cubicBezTo>
                    <a:cubicBezTo>
                      <a:pt x="1247" y="550"/>
                      <a:pt x="697" y="257"/>
                      <a:pt x="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4" name="Google Shape;864;p39"/>
              <p:cNvSpPr/>
              <p:nvPr/>
            </p:nvSpPr>
            <p:spPr>
              <a:xfrm>
                <a:off x="4481175" y="554150"/>
                <a:ext cx="44425" cy="24925"/>
              </a:xfrm>
              <a:custGeom>
                <a:avLst/>
                <a:gdLst/>
                <a:ahLst/>
                <a:cxnLst/>
                <a:rect l="l" t="t" r="r" b="b"/>
                <a:pathLst>
                  <a:path w="1777" h="997" extrusionOk="0">
                    <a:moveTo>
                      <a:pt x="101" y="1"/>
                    </a:moveTo>
                    <a:cubicBezTo>
                      <a:pt x="19" y="1"/>
                      <a:pt x="0" y="121"/>
                      <a:pt x="98" y="153"/>
                    </a:cubicBezTo>
                    <a:cubicBezTo>
                      <a:pt x="611" y="373"/>
                      <a:pt x="1161" y="667"/>
                      <a:pt x="1638" y="997"/>
                    </a:cubicBezTo>
                    <a:lnTo>
                      <a:pt x="1675" y="997"/>
                    </a:lnTo>
                    <a:lnTo>
                      <a:pt x="1675" y="960"/>
                    </a:lnTo>
                    <a:cubicBezTo>
                      <a:pt x="1683" y="964"/>
                      <a:pt x="1690" y="966"/>
                      <a:pt x="1698" y="966"/>
                    </a:cubicBezTo>
                    <a:cubicBezTo>
                      <a:pt x="1755" y="966"/>
                      <a:pt x="1776" y="850"/>
                      <a:pt x="1711" y="850"/>
                    </a:cubicBezTo>
                    <a:cubicBezTo>
                      <a:pt x="1198" y="520"/>
                      <a:pt x="685" y="227"/>
                      <a:pt x="135" y="7"/>
                    </a:cubicBezTo>
                    <a:cubicBezTo>
                      <a:pt x="123" y="3"/>
                      <a:pt x="112" y="1"/>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5" name="Google Shape;865;p39"/>
              <p:cNvSpPr/>
              <p:nvPr/>
            </p:nvSpPr>
            <p:spPr>
              <a:xfrm>
                <a:off x="4478425" y="571575"/>
                <a:ext cx="36375" cy="22175"/>
              </a:xfrm>
              <a:custGeom>
                <a:avLst/>
                <a:gdLst/>
                <a:ahLst/>
                <a:cxnLst/>
                <a:rect l="l" t="t" r="r" b="b"/>
                <a:pathLst>
                  <a:path w="1455" h="887" extrusionOk="0">
                    <a:moveTo>
                      <a:pt x="111" y="0"/>
                    </a:moveTo>
                    <a:cubicBezTo>
                      <a:pt x="48" y="0"/>
                      <a:pt x="0" y="120"/>
                      <a:pt x="98" y="153"/>
                    </a:cubicBezTo>
                    <a:cubicBezTo>
                      <a:pt x="538" y="300"/>
                      <a:pt x="941" y="556"/>
                      <a:pt x="1308" y="850"/>
                    </a:cubicBezTo>
                    <a:lnTo>
                      <a:pt x="1345" y="850"/>
                    </a:lnTo>
                    <a:lnTo>
                      <a:pt x="1345" y="886"/>
                    </a:lnTo>
                    <a:cubicBezTo>
                      <a:pt x="1418" y="886"/>
                      <a:pt x="1455" y="776"/>
                      <a:pt x="1381" y="740"/>
                    </a:cubicBezTo>
                    <a:cubicBezTo>
                      <a:pt x="1015" y="446"/>
                      <a:pt x="575" y="190"/>
                      <a:pt x="135" y="6"/>
                    </a:cubicBezTo>
                    <a:cubicBezTo>
                      <a:pt x="127" y="2"/>
                      <a:pt x="119"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9"/>
              <p:cNvSpPr/>
              <p:nvPr/>
            </p:nvSpPr>
            <p:spPr>
              <a:xfrm>
                <a:off x="4511125" y="510325"/>
                <a:ext cx="40150" cy="39425"/>
              </a:xfrm>
              <a:custGeom>
                <a:avLst/>
                <a:gdLst/>
                <a:ahLst/>
                <a:cxnLst/>
                <a:rect l="l" t="t" r="r" b="b"/>
                <a:pathLst>
                  <a:path w="1606" h="1577" extrusionOk="0">
                    <a:moveTo>
                      <a:pt x="623" y="0"/>
                    </a:moveTo>
                    <a:cubicBezTo>
                      <a:pt x="513" y="0"/>
                      <a:pt x="367" y="0"/>
                      <a:pt x="257" y="37"/>
                    </a:cubicBezTo>
                    <a:cubicBezTo>
                      <a:pt x="147" y="73"/>
                      <a:pt x="37" y="220"/>
                      <a:pt x="37" y="330"/>
                    </a:cubicBezTo>
                    <a:cubicBezTo>
                      <a:pt x="0" y="440"/>
                      <a:pt x="37" y="513"/>
                      <a:pt x="73" y="587"/>
                    </a:cubicBezTo>
                    <a:cubicBezTo>
                      <a:pt x="183" y="770"/>
                      <a:pt x="367" y="917"/>
                      <a:pt x="550" y="1027"/>
                    </a:cubicBezTo>
                    <a:cubicBezTo>
                      <a:pt x="697" y="1137"/>
                      <a:pt x="880" y="1210"/>
                      <a:pt x="1100" y="1283"/>
                    </a:cubicBezTo>
                    <a:cubicBezTo>
                      <a:pt x="1063" y="1357"/>
                      <a:pt x="1063" y="1467"/>
                      <a:pt x="1100" y="1576"/>
                    </a:cubicBezTo>
                    <a:lnTo>
                      <a:pt x="1173" y="1576"/>
                    </a:lnTo>
                    <a:cubicBezTo>
                      <a:pt x="1210" y="1540"/>
                      <a:pt x="1210" y="1503"/>
                      <a:pt x="1210" y="1467"/>
                    </a:cubicBezTo>
                    <a:cubicBezTo>
                      <a:pt x="1173" y="1430"/>
                      <a:pt x="1173" y="1357"/>
                      <a:pt x="1210" y="1320"/>
                    </a:cubicBezTo>
                    <a:cubicBezTo>
                      <a:pt x="1246" y="1247"/>
                      <a:pt x="1210" y="1137"/>
                      <a:pt x="1136" y="1137"/>
                    </a:cubicBezTo>
                    <a:cubicBezTo>
                      <a:pt x="953" y="1063"/>
                      <a:pt x="770" y="990"/>
                      <a:pt x="587" y="917"/>
                    </a:cubicBezTo>
                    <a:cubicBezTo>
                      <a:pt x="440" y="807"/>
                      <a:pt x="293" y="697"/>
                      <a:pt x="220" y="513"/>
                    </a:cubicBezTo>
                    <a:cubicBezTo>
                      <a:pt x="183" y="477"/>
                      <a:pt x="147" y="403"/>
                      <a:pt x="147" y="367"/>
                    </a:cubicBezTo>
                    <a:cubicBezTo>
                      <a:pt x="183" y="257"/>
                      <a:pt x="220" y="220"/>
                      <a:pt x="330" y="183"/>
                    </a:cubicBezTo>
                    <a:cubicBezTo>
                      <a:pt x="403" y="147"/>
                      <a:pt x="513" y="147"/>
                      <a:pt x="623" y="147"/>
                    </a:cubicBezTo>
                    <a:cubicBezTo>
                      <a:pt x="917" y="147"/>
                      <a:pt x="1210" y="257"/>
                      <a:pt x="1466" y="403"/>
                    </a:cubicBezTo>
                    <a:cubicBezTo>
                      <a:pt x="1474" y="407"/>
                      <a:pt x="1482" y="409"/>
                      <a:pt x="1490" y="409"/>
                    </a:cubicBezTo>
                    <a:cubicBezTo>
                      <a:pt x="1554" y="409"/>
                      <a:pt x="1605" y="289"/>
                      <a:pt x="1540" y="257"/>
                    </a:cubicBezTo>
                    <a:cubicBezTo>
                      <a:pt x="1246" y="110"/>
                      <a:pt x="953" y="0"/>
                      <a:pt x="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7" name="Google Shape;867;p39"/>
              <p:cNvSpPr/>
              <p:nvPr/>
            </p:nvSpPr>
            <p:spPr>
              <a:xfrm>
                <a:off x="4915300" y="443400"/>
                <a:ext cx="73325" cy="54100"/>
              </a:xfrm>
              <a:custGeom>
                <a:avLst/>
                <a:gdLst/>
                <a:ahLst/>
                <a:cxnLst/>
                <a:rect l="l" t="t" r="r" b="b"/>
                <a:pathLst>
                  <a:path w="2933" h="2164" extrusionOk="0">
                    <a:moveTo>
                      <a:pt x="2933" y="1"/>
                    </a:moveTo>
                    <a:cubicBezTo>
                      <a:pt x="2200" y="917"/>
                      <a:pt x="1137" y="1467"/>
                      <a:pt x="0" y="1541"/>
                    </a:cubicBezTo>
                    <a:lnTo>
                      <a:pt x="0" y="2164"/>
                    </a:lnTo>
                    <a:cubicBezTo>
                      <a:pt x="1613" y="1944"/>
                      <a:pt x="2932" y="2"/>
                      <a:pt x="2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9"/>
              <p:cNvSpPr/>
              <p:nvPr/>
            </p:nvSpPr>
            <p:spPr>
              <a:xfrm>
                <a:off x="4128925" y="2588950"/>
                <a:ext cx="33025" cy="66025"/>
              </a:xfrm>
              <a:custGeom>
                <a:avLst/>
                <a:gdLst/>
                <a:ahLst/>
                <a:cxnLst/>
                <a:rect l="l" t="t" r="r" b="b"/>
                <a:pathLst>
                  <a:path w="1321" h="2641" extrusionOk="0">
                    <a:moveTo>
                      <a:pt x="1320" y="1"/>
                    </a:moveTo>
                    <a:cubicBezTo>
                      <a:pt x="1174" y="1"/>
                      <a:pt x="1" y="367"/>
                      <a:pt x="1" y="367"/>
                    </a:cubicBezTo>
                    <a:lnTo>
                      <a:pt x="147" y="2640"/>
                    </a:lnTo>
                    <a:lnTo>
                      <a:pt x="1320" y="2640"/>
                    </a:lnTo>
                    <a:lnTo>
                      <a:pt x="13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9" name="Google Shape;869;p39"/>
              <p:cNvSpPr/>
              <p:nvPr/>
            </p:nvSpPr>
            <p:spPr>
              <a:xfrm>
                <a:off x="4144500" y="2588950"/>
                <a:ext cx="105425" cy="66025"/>
              </a:xfrm>
              <a:custGeom>
                <a:avLst/>
                <a:gdLst/>
                <a:ahLst/>
                <a:cxnLst/>
                <a:rect l="l" t="t" r="r" b="b"/>
                <a:pathLst>
                  <a:path w="4217" h="2641" extrusionOk="0">
                    <a:moveTo>
                      <a:pt x="697" y="1"/>
                    </a:moveTo>
                    <a:cubicBezTo>
                      <a:pt x="697" y="1"/>
                      <a:pt x="1" y="1027"/>
                      <a:pt x="697" y="2640"/>
                    </a:cubicBezTo>
                    <a:lnTo>
                      <a:pt x="4217" y="2640"/>
                    </a:lnTo>
                    <a:cubicBezTo>
                      <a:pt x="3264" y="1504"/>
                      <a:pt x="2054" y="587"/>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0" name="Google Shape;870;p39"/>
              <p:cNvSpPr/>
              <p:nvPr/>
            </p:nvSpPr>
            <p:spPr>
              <a:xfrm>
                <a:off x="5538525" y="2550450"/>
                <a:ext cx="33000" cy="65100"/>
              </a:xfrm>
              <a:custGeom>
                <a:avLst/>
                <a:gdLst/>
                <a:ahLst/>
                <a:cxnLst/>
                <a:rect l="l" t="t" r="r" b="b"/>
                <a:pathLst>
                  <a:path w="1320" h="2604" extrusionOk="0">
                    <a:moveTo>
                      <a:pt x="0" y="1"/>
                    </a:moveTo>
                    <a:lnTo>
                      <a:pt x="0" y="2604"/>
                    </a:lnTo>
                    <a:lnTo>
                      <a:pt x="1173" y="2604"/>
                    </a:lnTo>
                    <a:lnTo>
                      <a:pt x="1320" y="367"/>
                    </a:lnTo>
                    <a:cubicBezTo>
                      <a:pt x="1320" y="367"/>
                      <a:pt x="147"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1" name="Google Shape;871;p39"/>
              <p:cNvSpPr/>
              <p:nvPr/>
            </p:nvSpPr>
            <p:spPr>
              <a:xfrm>
                <a:off x="5450525" y="2550450"/>
                <a:ext cx="105425" cy="65100"/>
              </a:xfrm>
              <a:custGeom>
                <a:avLst/>
                <a:gdLst/>
                <a:ahLst/>
                <a:cxnLst/>
                <a:rect l="l" t="t" r="r" b="b"/>
                <a:pathLst>
                  <a:path w="4217" h="2604" extrusionOk="0">
                    <a:moveTo>
                      <a:pt x="3520" y="1"/>
                    </a:moveTo>
                    <a:cubicBezTo>
                      <a:pt x="2164" y="587"/>
                      <a:pt x="954" y="1467"/>
                      <a:pt x="1" y="2604"/>
                    </a:cubicBezTo>
                    <a:lnTo>
                      <a:pt x="3520" y="2604"/>
                    </a:lnTo>
                    <a:cubicBezTo>
                      <a:pt x="4217" y="1027"/>
                      <a:pt x="3520" y="1"/>
                      <a:pt x="3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9"/>
              <p:cNvSpPr/>
              <p:nvPr/>
            </p:nvSpPr>
            <p:spPr>
              <a:xfrm>
                <a:off x="4591775" y="2550450"/>
                <a:ext cx="76075" cy="77025"/>
              </a:xfrm>
              <a:custGeom>
                <a:avLst/>
                <a:gdLst/>
                <a:ahLst/>
                <a:cxnLst/>
                <a:rect l="l" t="t" r="r" b="b"/>
                <a:pathLst>
                  <a:path w="3043" h="3081" extrusionOk="0">
                    <a:moveTo>
                      <a:pt x="0" y="1"/>
                    </a:moveTo>
                    <a:lnTo>
                      <a:pt x="1943" y="3080"/>
                    </a:lnTo>
                    <a:lnTo>
                      <a:pt x="3043" y="3080"/>
                    </a:lnTo>
                    <a:lnTo>
                      <a:pt x="3043" y="1284"/>
                    </a:lnTo>
                    <a:lnTo>
                      <a:pt x="2163" y="22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3" name="Google Shape;873;p39"/>
              <p:cNvSpPr/>
              <p:nvPr/>
            </p:nvSpPr>
            <p:spPr>
              <a:xfrm>
                <a:off x="4465300" y="2550450"/>
                <a:ext cx="175075" cy="77025"/>
              </a:xfrm>
              <a:custGeom>
                <a:avLst/>
                <a:gdLst/>
                <a:ahLst/>
                <a:cxnLst/>
                <a:rect l="l" t="t" r="r" b="b"/>
                <a:pathLst>
                  <a:path w="7003" h="3081" extrusionOk="0">
                    <a:moveTo>
                      <a:pt x="5059" y="1"/>
                    </a:moveTo>
                    <a:lnTo>
                      <a:pt x="3886" y="1394"/>
                    </a:lnTo>
                    <a:lnTo>
                      <a:pt x="2016" y="954"/>
                    </a:lnTo>
                    <a:lnTo>
                      <a:pt x="0" y="3080"/>
                    </a:lnTo>
                    <a:lnTo>
                      <a:pt x="7002" y="3080"/>
                    </a:lnTo>
                    <a:lnTo>
                      <a:pt x="7002" y="1357"/>
                    </a:lnTo>
                    <a:lnTo>
                      <a:pt x="50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874" name="Google Shape;874;p39"/>
          <p:cNvSpPr/>
          <p:nvPr/>
        </p:nvSpPr>
        <p:spPr>
          <a:xfrm flipH="1">
            <a:off x="1979504" y="3203771"/>
            <a:ext cx="420131" cy="128608"/>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5" name="Google Shape;875;p39"/>
          <p:cNvSpPr/>
          <p:nvPr/>
        </p:nvSpPr>
        <p:spPr>
          <a:xfrm flipH="1">
            <a:off x="4487334" y="3602277"/>
            <a:ext cx="467993" cy="143259"/>
          </a:xfrm>
          <a:custGeom>
            <a:avLst/>
            <a:gdLst/>
            <a:ahLst/>
            <a:cxnLst/>
            <a:rect l="l" t="t" r="r" b="b"/>
            <a:pathLst>
              <a:path w="11009" h="3370" extrusionOk="0">
                <a:moveTo>
                  <a:pt x="1" y="0"/>
                </a:moveTo>
                <a:lnTo>
                  <a:pt x="1" y="3369"/>
                </a:lnTo>
                <a:lnTo>
                  <a:pt x="11009" y="3369"/>
                </a:lnTo>
                <a:lnTo>
                  <a:pt x="1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6" name="Google Shape;876;p39"/>
          <p:cNvSpPr/>
          <p:nvPr/>
        </p:nvSpPr>
        <p:spPr>
          <a:xfrm flipH="1">
            <a:off x="4023240" y="3745531"/>
            <a:ext cx="467993" cy="143259"/>
          </a:xfrm>
          <a:custGeom>
            <a:avLst/>
            <a:gdLst/>
            <a:ahLst/>
            <a:cxnLst/>
            <a:rect l="l" t="t" r="r" b="b"/>
            <a:pathLst>
              <a:path w="11009" h="3370" extrusionOk="0">
                <a:moveTo>
                  <a:pt x="0" y="0"/>
                </a:moveTo>
                <a:lnTo>
                  <a:pt x="0" y="3369"/>
                </a:lnTo>
                <a:lnTo>
                  <a:pt x="11008" y="3369"/>
                </a:lnTo>
                <a:lnTo>
                  <a:pt x="11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 name="Plaque 4">
            <a:extLst>
              <a:ext uri="{FF2B5EF4-FFF2-40B4-BE49-F238E27FC236}">
                <a16:creationId xmlns:a16="http://schemas.microsoft.com/office/drawing/2014/main" id="{97395B5E-9D1F-152B-05AC-DE8950C47987}"/>
              </a:ext>
            </a:extLst>
          </p:cNvPr>
          <p:cNvSpPr/>
          <p:nvPr/>
        </p:nvSpPr>
        <p:spPr>
          <a:xfrm>
            <a:off x="4754948" y="509856"/>
            <a:ext cx="2276256" cy="680045"/>
          </a:xfrm>
          <a:prstGeom prst="plaqu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FFFF"/>
                </a:solidFill>
                <a:latin typeface="Arial" panose="020B0604020202020204" pitchFamily="34" charset="0"/>
                <a:cs typeface="Arial" panose="020B0604020202020204" pitchFamily="34" charset="0"/>
              </a:rPr>
              <a:t>BÀI 10</a:t>
            </a:r>
            <a:endParaRPr lang="vi-VN" sz="3600" b="1" dirty="0">
              <a:solidFill>
                <a:srgbClr val="FFFFFF"/>
              </a:solidFill>
              <a:latin typeface="Arial" panose="020B0604020202020204" pitchFamily="34" charset="0"/>
              <a:cs typeface="Arial" panose="020B0604020202020204" pitchFamily="34" charset="0"/>
            </a:endParaRPr>
          </a:p>
        </p:txBody>
      </p:sp>
      <p:sp>
        <p:nvSpPr>
          <p:cNvPr id="2" name="Google Shape;8469;p36">
            <a:extLst>
              <a:ext uri="{FF2B5EF4-FFF2-40B4-BE49-F238E27FC236}">
                <a16:creationId xmlns:a16="http://schemas.microsoft.com/office/drawing/2014/main" id="{D6CFB114-1C62-A5B1-77AD-E03DBC473D78}"/>
              </a:ext>
            </a:extLst>
          </p:cNvPr>
          <p:cNvSpPr txBox="1">
            <a:spLocks noGrp="1"/>
          </p:cNvSpPr>
          <p:nvPr>
            <p:ph type="title"/>
          </p:nvPr>
        </p:nvSpPr>
        <p:spPr>
          <a:xfrm>
            <a:off x="3478688" y="1286594"/>
            <a:ext cx="4828776" cy="2694161"/>
          </a:xfrm>
          <a:prstGeom prst="rect">
            <a:avLst/>
          </a:prstGeom>
          <a:ln>
            <a:noFill/>
          </a:ln>
        </p:spPr>
        <p:txBody>
          <a:bodyPr spcFirstLastPara="1" wrap="square" lIns="91425" tIns="91425" rIns="91425" bIns="91425" anchor="ctr" anchorCtr="0">
            <a:noAutofit/>
          </a:bodyPr>
          <a:lstStyle/>
          <a:p>
            <a:pPr algn="ctr">
              <a:lnSpc>
                <a:spcPct val="150000"/>
              </a:lnSpc>
            </a:pPr>
            <a:r>
              <a:rPr lang="vi-VN" sz="3600" b="1" dirty="0">
                <a:solidFill>
                  <a:schemeClr val="bg2">
                    <a:lumMod val="75000"/>
                  </a:schemeClr>
                </a:solidFill>
                <a:latin typeface="Arial" panose="020B0604020202020204" pitchFamily="34" charset="0"/>
                <a:cs typeface="Arial" panose="020B0604020202020204" pitchFamily="34" charset="0"/>
              </a:rPr>
              <a:t>NGUYÊN MẪU TRONG TÁC PHẨM ĐIÊU KHẮC</a:t>
            </a:r>
            <a:endParaRPr lang="vi-VN" sz="3600" dirty="0">
              <a:solidFill>
                <a:schemeClr val="bg2">
                  <a:lumMod val="75000"/>
                </a:schemeClr>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2" name="Group 1">
            <a:extLst>
              <a:ext uri="{FF2B5EF4-FFF2-40B4-BE49-F238E27FC236}">
                <a16:creationId xmlns:a16="http://schemas.microsoft.com/office/drawing/2014/main" id="{5F64C0D9-7116-B4B9-CCAD-7B3F6F327364}"/>
              </a:ext>
            </a:extLst>
          </p:cNvPr>
          <p:cNvGrpSpPr/>
          <p:nvPr/>
        </p:nvGrpSpPr>
        <p:grpSpPr>
          <a:xfrm>
            <a:off x="620470" y="1668982"/>
            <a:ext cx="3869598" cy="1045942"/>
            <a:chOff x="952106" y="1750005"/>
            <a:chExt cx="3516690" cy="950552"/>
          </a:xfrm>
        </p:grpSpPr>
        <p:sp>
          <p:nvSpPr>
            <p:cNvPr id="3" name="Rectangle: Rounded Corners 2">
              <a:extLst>
                <a:ext uri="{FF2B5EF4-FFF2-40B4-BE49-F238E27FC236}">
                  <a16:creationId xmlns:a16="http://schemas.microsoft.com/office/drawing/2014/main" id="{01A573A3-03B1-8064-FF53-BE7BE862EBD8}"/>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76A51AD-7016-BD2A-7D14-3970274F8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FD22C21-2499-5484-946D-E3A7097F16FC}"/>
              </a:ext>
            </a:extLst>
          </p:cNvPr>
          <p:cNvGrpSpPr/>
          <p:nvPr/>
        </p:nvGrpSpPr>
        <p:grpSpPr>
          <a:xfrm>
            <a:off x="620471" y="3126247"/>
            <a:ext cx="3869598" cy="1051454"/>
            <a:chOff x="952106" y="3319228"/>
            <a:chExt cx="3516689" cy="955561"/>
          </a:xfrm>
        </p:grpSpPr>
        <p:pic>
          <p:nvPicPr>
            <p:cNvPr id="6" name="Picture 5">
              <a:extLst>
                <a:ext uri="{FF2B5EF4-FFF2-40B4-BE49-F238E27FC236}">
                  <a16:creationId xmlns:a16="http://schemas.microsoft.com/office/drawing/2014/main" id="{3C329538-9CE9-B77B-4D8D-99E87B794B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2C2EF3E-B46A-EB2C-C6D3-418DD7F66DE7}"/>
                </a:ext>
              </a:extLst>
            </p:cNvPr>
            <p:cNvSpPr/>
            <p:nvPr/>
          </p:nvSpPr>
          <p:spPr>
            <a:xfrm>
              <a:off x="1986718" y="3432839"/>
              <a:ext cx="2482077"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33B49DEA-D2FF-CE72-707E-AAE8A89524BB}"/>
              </a:ext>
            </a:extLst>
          </p:cNvPr>
          <p:cNvGrpSpPr/>
          <p:nvPr/>
        </p:nvGrpSpPr>
        <p:grpSpPr>
          <a:xfrm>
            <a:off x="4609660" y="1668982"/>
            <a:ext cx="3895112" cy="1045942"/>
            <a:chOff x="4980009" y="1750005"/>
            <a:chExt cx="3539877" cy="950552"/>
          </a:xfrm>
        </p:grpSpPr>
        <p:pic>
          <p:nvPicPr>
            <p:cNvPr id="9" name="Picture 8">
              <a:extLst>
                <a:ext uri="{FF2B5EF4-FFF2-40B4-BE49-F238E27FC236}">
                  <a16:creationId xmlns:a16="http://schemas.microsoft.com/office/drawing/2014/main" id="{E25A3ECD-22AD-A06E-6DE7-F428C0097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6539DA9-38E2-F30A-979C-7100C1D1DF25}"/>
                </a:ext>
              </a:extLst>
            </p:cNvPr>
            <p:cNvSpPr/>
            <p:nvPr/>
          </p:nvSpPr>
          <p:spPr>
            <a:xfrm>
              <a:off x="6037809" y="1884022"/>
              <a:ext cx="2482077"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C9016C1-5922-5BE8-5489-846408FB201A}"/>
              </a:ext>
            </a:extLst>
          </p:cNvPr>
          <p:cNvGrpSpPr/>
          <p:nvPr/>
        </p:nvGrpSpPr>
        <p:grpSpPr>
          <a:xfrm>
            <a:off x="4609660" y="3126247"/>
            <a:ext cx="3895113" cy="1051454"/>
            <a:chOff x="4980009" y="3319228"/>
            <a:chExt cx="3539877" cy="955561"/>
          </a:xfrm>
        </p:grpSpPr>
        <p:pic>
          <p:nvPicPr>
            <p:cNvPr id="12" name="Picture 11">
              <a:extLst>
                <a:ext uri="{FF2B5EF4-FFF2-40B4-BE49-F238E27FC236}">
                  <a16:creationId xmlns:a16="http://schemas.microsoft.com/office/drawing/2014/main" id="{3E3A130E-C43E-C69A-81E3-8E57E6F86B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D7BF47BD-B405-59AF-4DCD-E621CB5B745C}"/>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39" name="Title 38">
            <a:extLst>
              <a:ext uri="{FF2B5EF4-FFF2-40B4-BE49-F238E27FC236}">
                <a16:creationId xmlns:a16="http://schemas.microsoft.com/office/drawing/2014/main" id="{FD924552-DDC1-C86A-100F-F323D81BE902}"/>
              </a:ext>
            </a:extLst>
          </p:cNvPr>
          <p:cNvSpPr>
            <a:spLocks noGrp="1"/>
          </p:cNvSpPr>
          <p:nvPr>
            <p:ph type="title" idx="15"/>
          </p:nvPr>
        </p:nvSpPr>
        <p:spPr>
          <a:xfrm>
            <a:off x="721650" y="684959"/>
            <a:ext cx="7700700" cy="572700"/>
          </a:xfrm>
        </p:spPr>
        <p:txBody>
          <a:bodyPr anchor="ctr"/>
          <a:lstStyle/>
          <a:p>
            <a:r>
              <a:rPr lang="vi-VN" sz="3200" b="1" dirty="0">
                <a:solidFill>
                  <a:schemeClr val="bg2"/>
                </a:solidFill>
                <a:latin typeface="Arial" panose="020B0604020202020204" pitchFamily="34" charset="0"/>
                <a:cs typeface="Arial" panose="020B0604020202020204" pitchFamily="34" charset="0"/>
              </a:rPr>
              <a:t>NỘI DUNG BÀI HỌC</a:t>
            </a:r>
            <a:endParaRPr lang="vi-VN" sz="3200"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7" name="Google Shape;1616;p62">
            <a:extLst>
              <a:ext uri="{FF2B5EF4-FFF2-40B4-BE49-F238E27FC236}">
                <a16:creationId xmlns:a16="http://schemas.microsoft.com/office/drawing/2014/main" id="{B6A960FF-7800-A2D7-B7D8-5E6C3C85F908}"/>
              </a:ext>
            </a:extLst>
          </p:cNvPr>
          <p:cNvSpPr/>
          <p:nvPr/>
        </p:nvSpPr>
        <p:spPr>
          <a:xfrm>
            <a:off x="0" y="1618464"/>
            <a:ext cx="1930399" cy="475660"/>
          </a:xfrm>
          <a:prstGeom prst="homePlate">
            <a:avLst/>
          </a:prstGeom>
          <a:solidFill>
            <a:srgbClr val="FFFFFF"/>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a:r>
              <a:rPr lang="vi-VN" sz="2000" b="1" dirty="0">
                <a:solidFill>
                  <a:srgbClr val="000000"/>
                </a:solidFill>
                <a:effectLst/>
                <a:latin typeface="Arial" panose="020B0604020202020204" pitchFamily="34" charset="0"/>
                <a:cs typeface="Arial" panose="020B0604020202020204" pitchFamily="34" charset="0"/>
              </a:rPr>
              <a:t>Nhóm 1 + 2</a:t>
            </a:r>
            <a:endParaRPr lang="vi-VN" sz="2000" b="1" dirty="0">
              <a:effectLst/>
              <a:latin typeface="Arial" panose="020B0604020202020204" pitchFamily="34" charset="0"/>
              <a:cs typeface="Arial" panose="020B0604020202020204" pitchFamily="34" charset="0"/>
            </a:endParaRPr>
          </a:p>
        </p:txBody>
      </p:sp>
      <p:sp>
        <p:nvSpPr>
          <p:cNvPr id="11" name="Google Shape;1616;p62">
            <a:extLst>
              <a:ext uri="{FF2B5EF4-FFF2-40B4-BE49-F238E27FC236}">
                <a16:creationId xmlns:a16="http://schemas.microsoft.com/office/drawing/2014/main" id="{D1B81843-86D4-8E0B-FCB6-51886D10F928}"/>
              </a:ext>
            </a:extLst>
          </p:cNvPr>
          <p:cNvSpPr/>
          <p:nvPr/>
        </p:nvSpPr>
        <p:spPr>
          <a:xfrm>
            <a:off x="-7620" y="2705510"/>
            <a:ext cx="1930398" cy="475660"/>
          </a:xfrm>
          <a:prstGeom prst="homePlate">
            <a:avLst/>
          </a:prstGeom>
          <a:solidFill>
            <a:srgbClr val="FFFFFF"/>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a:r>
              <a:rPr lang="vi-VN" sz="2000" b="1" dirty="0">
                <a:solidFill>
                  <a:srgbClr val="000000"/>
                </a:solidFill>
                <a:effectLst/>
                <a:latin typeface="Arial" panose="020B0604020202020204" pitchFamily="34" charset="0"/>
                <a:cs typeface="Arial" panose="020B0604020202020204" pitchFamily="34" charset="0"/>
              </a:rPr>
              <a:t>Nhóm 3 + 4</a:t>
            </a:r>
            <a:endParaRPr lang="vi-VN" sz="2000" b="1" dirty="0">
              <a:effectLst/>
              <a:latin typeface="Arial" panose="020B0604020202020204" pitchFamily="34" charset="0"/>
              <a:cs typeface="Arial" panose="020B0604020202020204" pitchFamily="34" charset="0"/>
            </a:endParaRPr>
          </a:p>
        </p:txBody>
      </p:sp>
      <p:sp>
        <p:nvSpPr>
          <p:cNvPr id="12" name="Google Shape;1616;p62">
            <a:extLst>
              <a:ext uri="{FF2B5EF4-FFF2-40B4-BE49-F238E27FC236}">
                <a16:creationId xmlns:a16="http://schemas.microsoft.com/office/drawing/2014/main" id="{0ECAAC30-6FD9-6F83-B97B-164CC863EE76}"/>
              </a:ext>
            </a:extLst>
          </p:cNvPr>
          <p:cNvSpPr/>
          <p:nvPr/>
        </p:nvSpPr>
        <p:spPr>
          <a:xfrm>
            <a:off x="0" y="3792557"/>
            <a:ext cx="1922778" cy="475660"/>
          </a:xfrm>
          <a:prstGeom prst="homePlate">
            <a:avLst/>
          </a:prstGeom>
          <a:solidFill>
            <a:srgbClr val="FFFFFF"/>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a:r>
              <a:rPr lang="vi-VN" sz="2000" b="1" dirty="0">
                <a:solidFill>
                  <a:srgbClr val="000000"/>
                </a:solidFill>
                <a:effectLst/>
                <a:latin typeface="Arial" panose="020B0604020202020204" pitchFamily="34" charset="0"/>
                <a:cs typeface="Arial" panose="020B0604020202020204" pitchFamily="34" charset="0"/>
              </a:rPr>
              <a:t>Nhóm 5 + 6</a:t>
            </a:r>
            <a:endParaRPr lang="vi-VN" sz="2000" b="1"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1D427DB-60B0-14B0-EB91-3FFEEB64542F}"/>
              </a:ext>
            </a:extLst>
          </p:cNvPr>
          <p:cNvSpPr txBox="1"/>
          <p:nvPr/>
        </p:nvSpPr>
        <p:spPr>
          <a:xfrm>
            <a:off x="2167889" y="1376964"/>
            <a:ext cx="6099807"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Bức tượng, phù điêu thể hiện hình ảnh từ nguyên mẫu nào?</a:t>
            </a:r>
            <a:endParaRPr lang="vi-VN" sz="2000"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A1548D7-9B52-12E4-4D78-5FA231127526}"/>
              </a:ext>
            </a:extLst>
          </p:cNvPr>
          <p:cNvSpPr txBox="1"/>
          <p:nvPr/>
        </p:nvSpPr>
        <p:spPr>
          <a:xfrm>
            <a:off x="2153013" y="2464010"/>
            <a:ext cx="6114684"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Cấu trúc, chất liệu nào được sử dụng trong bức tượng phù điêu?</a:t>
            </a:r>
            <a:endParaRPr lang="vi-VN" sz="2000" dirty="0">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67C869-F5C7-3C8D-EE51-E39A1E4DDF0B}"/>
              </a:ext>
            </a:extLst>
          </p:cNvPr>
          <p:cNvSpPr txBox="1"/>
          <p:nvPr/>
        </p:nvSpPr>
        <p:spPr>
          <a:xfrm>
            <a:off x="2153014" y="3551057"/>
            <a:ext cx="6114683"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Vẻ đẹp trong bức tượng, phù điêu được thể hiện qua những đặc điểm nào?</a:t>
            </a:r>
          </a:p>
        </p:txBody>
      </p:sp>
      <p:grpSp>
        <p:nvGrpSpPr>
          <p:cNvPr id="2" name="Group 1">
            <a:extLst>
              <a:ext uri="{FF2B5EF4-FFF2-40B4-BE49-F238E27FC236}">
                <a16:creationId xmlns:a16="http://schemas.microsoft.com/office/drawing/2014/main" id="{CA5861C8-8057-8A5F-52C3-419DF9C003AA}"/>
              </a:ext>
            </a:extLst>
          </p:cNvPr>
          <p:cNvGrpSpPr/>
          <p:nvPr/>
        </p:nvGrpSpPr>
        <p:grpSpPr>
          <a:xfrm>
            <a:off x="400337" y="292843"/>
            <a:ext cx="3629796" cy="981124"/>
            <a:chOff x="952106" y="1750005"/>
            <a:chExt cx="3516690" cy="950552"/>
          </a:xfrm>
        </p:grpSpPr>
        <p:sp>
          <p:nvSpPr>
            <p:cNvPr id="3" name="Rectangle: Rounded Corners 2">
              <a:extLst>
                <a:ext uri="{FF2B5EF4-FFF2-40B4-BE49-F238E27FC236}">
                  <a16:creationId xmlns:a16="http://schemas.microsoft.com/office/drawing/2014/main" id="{2698F65D-FA36-EF8D-C7BC-8DF73A280A78}"/>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15EF98-C441-FBAC-67FD-4263F591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idx="4294967295"/>
          </p:nvPr>
        </p:nvSpPr>
        <p:spPr>
          <a:xfrm>
            <a:off x="0" y="361479"/>
            <a:ext cx="9144000" cy="573087"/>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tr.42</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43</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0A4B22B-768F-1C51-16C1-CF87615FEC54}"/>
              </a:ext>
            </a:extLst>
          </p:cNvPr>
          <p:cNvGrpSpPr/>
          <p:nvPr/>
        </p:nvGrpSpPr>
        <p:grpSpPr>
          <a:xfrm>
            <a:off x="493228" y="1163250"/>
            <a:ext cx="3783266" cy="3501878"/>
            <a:chOff x="413553" y="1260561"/>
            <a:chExt cx="3675528" cy="3344090"/>
          </a:xfrm>
        </p:grpSpPr>
        <p:pic>
          <p:nvPicPr>
            <p:cNvPr id="3074" name="Picture 2">
              <a:extLst>
                <a:ext uri="{FF2B5EF4-FFF2-40B4-BE49-F238E27FC236}">
                  <a16:creationId xmlns:a16="http://schemas.microsoft.com/office/drawing/2014/main" id="{7E7D9463-143C-CE7C-A1E9-6C036444E1EA}"/>
                </a:ext>
              </a:extLst>
            </p:cNvPr>
            <p:cNvPicPr>
              <a:picLocks noChangeAspect="1" noChangeArrowheads="1"/>
            </p:cNvPicPr>
            <p:nvPr/>
          </p:nvPicPr>
          <p:blipFill>
            <a:blip r:embed="rId3"/>
            <a:srcRect/>
            <a:stretch/>
          </p:blipFill>
          <p:spPr bwMode="auto">
            <a:xfrm>
              <a:off x="1449570" y="1260561"/>
              <a:ext cx="1603493" cy="29084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567FD-9FC0-CA5B-2531-CDD1650BCC1D}"/>
                </a:ext>
              </a:extLst>
            </p:cNvPr>
            <p:cNvSpPr txBox="1"/>
            <p:nvPr/>
          </p:nvSpPr>
          <p:spPr>
            <a:xfrm>
              <a:off x="413553" y="4251960"/>
              <a:ext cx="3675528" cy="352691"/>
            </a:xfrm>
            <a:prstGeom prst="rect">
              <a:avLst/>
            </a:prstGeom>
            <a:noFill/>
          </p:spPr>
          <p:txBody>
            <a:bodyPr wrap="square" rtlCol="0">
              <a:spAutoFit/>
            </a:bodyPr>
            <a:lstStyle/>
            <a:p>
              <a:pPr algn="ctr"/>
              <a:r>
                <a:rPr lang="vi-VN" sz="1800" dirty="0"/>
                <a:t>Hổ, thế kỉ V, tượng đá, Thanh Hóa</a:t>
              </a:r>
            </a:p>
          </p:txBody>
        </p:sp>
      </p:grpSp>
      <p:grpSp>
        <p:nvGrpSpPr>
          <p:cNvPr id="11" name="Group 10">
            <a:extLst>
              <a:ext uri="{FF2B5EF4-FFF2-40B4-BE49-F238E27FC236}">
                <a16:creationId xmlns:a16="http://schemas.microsoft.com/office/drawing/2014/main" id="{DA48A5CA-6496-5C1F-7360-5EC5F93C592B}"/>
              </a:ext>
            </a:extLst>
          </p:cNvPr>
          <p:cNvGrpSpPr/>
          <p:nvPr/>
        </p:nvGrpSpPr>
        <p:grpSpPr>
          <a:xfrm>
            <a:off x="4613507" y="1163250"/>
            <a:ext cx="4090226" cy="3501878"/>
            <a:chOff x="4740507" y="1095517"/>
            <a:chExt cx="4090226" cy="3501878"/>
          </a:xfrm>
        </p:grpSpPr>
        <p:sp>
          <p:nvSpPr>
            <p:cNvPr id="10" name="TextBox 9">
              <a:extLst>
                <a:ext uri="{FF2B5EF4-FFF2-40B4-BE49-F238E27FC236}">
                  <a16:creationId xmlns:a16="http://schemas.microsoft.com/office/drawing/2014/main" id="{89389170-8830-61EB-872E-C21C571F4D40}"/>
                </a:ext>
              </a:extLst>
            </p:cNvPr>
            <p:cNvSpPr txBox="1"/>
            <p:nvPr/>
          </p:nvSpPr>
          <p:spPr>
            <a:xfrm>
              <a:off x="4740507" y="4228063"/>
              <a:ext cx="4090226" cy="369332"/>
            </a:xfrm>
            <a:prstGeom prst="rect">
              <a:avLst/>
            </a:prstGeom>
            <a:noFill/>
          </p:spPr>
          <p:txBody>
            <a:bodyPr wrap="square" rtlCol="0">
              <a:spAutoFit/>
            </a:bodyPr>
            <a:lstStyle/>
            <a:p>
              <a:pPr algn="ctr"/>
              <a:r>
                <a:rPr lang="vi-VN" sz="1800"/>
                <a:t>Người giữ ngựa, phù điêu gỗ, Hà Nội</a:t>
              </a:r>
              <a:endParaRPr lang="vi-VN" sz="1800" dirty="0"/>
            </a:p>
          </p:txBody>
        </p:sp>
        <p:pic>
          <p:nvPicPr>
            <p:cNvPr id="3076" name="Picture 4">
              <a:extLst>
                <a:ext uri="{FF2B5EF4-FFF2-40B4-BE49-F238E27FC236}">
                  <a16:creationId xmlns:a16="http://schemas.microsoft.com/office/drawing/2014/main" id="{0A578C58-B825-F8AC-4A8F-121165D0751C}"/>
                </a:ext>
              </a:extLst>
            </p:cNvPr>
            <p:cNvPicPr>
              <a:picLocks noChangeAspect="1" noChangeArrowheads="1"/>
            </p:cNvPicPr>
            <p:nvPr/>
          </p:nvPicPr>
          <p:blipFill>
            <a:blip r:embed="rId4"/>
            <a:srcRect/>
            <a:stretch/>
          </p:blipFill>
          <p:spPr bwMode="auto">
            <a:xfrm>
              <a:off x="5369446" y="1095517"/>
              <a:ext cx="2631554" cy="304568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1">
          <a:extLst>
            <a:ext uri="{FF2B5EF4-FFF2-40B4-BE49-F238E27FC236}">
              <a16:creationId xmlns:a16="http://schemas.microsoft.com/office/drawing/2014/main" id="{364A93B3-EA08-92B7-6EBA-5172821C078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81719C2-77F7-755C-17E9-6EB75FE41940}"/>
              </a:ext>
            </a:extLst>
          </p:cNvPr>
          <p:cNvGrpSpPr/>
          <p:nvPr/>
        </p:nvGrpSpPr>
        <p:grpSpPr>
          <a:xfrm>
            <a:off x="493228" y="227020"/>
            <a:ext cx="3783266" cy="4605788"/>
            <a:chOff x="413553" y="606541"/>
            <a:chExt cx="3675528" cy="4398260"/>
          </a:xfrm>
        </p:grpSpPr>
        <p:pic>
          <p:nvPicPr>
            <p:cNvPr id="3074" name="Picture 2">
              <a:extLst>
                <a:ext uri="{FF2B5EF4-FFF2-40B4-BE49-F238E27FC236}">
                  <a16:creationId xmlns:a16="http://schemas.microsoft.com/office/drawing/2014/main" id="{6CBC5658-76FE-FDDB-BB04-6EAF1862D792}"/>
                </a:ext>
              </a:extLst>
            </p:cNvPr>
            <p:cNvPicPr>
              <a:picLocks noChangeAspect="1" noChangeArrowheads="1"/>
            </p:cNvPicPr>
            <p:nvPr/>
          </p:nvPicPr>
          <p:blipFill>
            <a:blip r:embed="rId3"/>
            <a:srcRect/>
            <a:stretch/>
          </p:blipFill>
          <p:spPr bwMode="auto">
            <a:xfrm>
              <a:off x="1063571" y="606541"/>
              <a:ext cx="2375490" cy="35655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693675-CFF1-A71B-960B-74C2949D8FD9}"/>
                </a:ext>
              </a:extLst>
            </p:cNvPr>
            <p:cNvSpPr txBox="1"/>
            <p:nvPr/>
          </p:nvSpPr>
          <p:spPr>
            <a:xfrm>
              <a:off x="413553" y="4172059"/>
              <a:ext cx="3675528" cy="832742"/>
            </a:xfrm>
            <a:prstGeom prst="rect">
              <a:avLst/>
            </a:prstGeom>
            <a:noFill/>
          </p:spPr>
          <p:txBody>
            <a:bodyPr wrap="square" rtlCol="0" anchor="ctr">
              <a:spAutoFit/>
            </a:bodyPr>
            <a:lstStyle/>
            <a:p>
              <a:pPr algn="ctr">
                <a:lnSpc>
                  <a:spcPct val="150000"/>
                </a:lnSpc>
              </a:pPr>
              <a:r>
                <a:rPr lang="vi-VN" sz="1800" dirty="0"/>
                <a:t>Lê Liên, Khi cuộc chiến đã qua, tượng đồng và sắt</a:t>
              </a:r>
            </a:p>
          </p:txBody>
        </p:sp>
      </p:grpSp>
      <p:grpSp>
        <p:nvGrpSpPr>
          <p:cNvPr id="11" name="Group 10">
            <a:extLst>
              <a:ext uri="{FF2B5EF4-FFF2-40B4-BE49-F238E27FC236}">
                <a16:creationId xmlns:a16="http://schemas.microsoft.com/office/drawing/2014/main" id="{964685CD-4596-B8A4-80F9-5F9879E85732}"/>
              </a:ext>
            </a:extLst>
          </p:cNvPr>
          <p:cNvGrpSpPr/>
          <p:nvPr/>
        </p:nvGrpSpPr>
        <p:grpSpPr>
          <a:xfrm>
            <a:off x="4613507" y="227020"/>
            <a:ext cx="4090226" cy="4605788"/>
            <a:chOff x="4740507" y="410638"/>
            <a:chExt cx="4090226" cy="4605788"/>
          </a:xfrm>
        </p:grpSpPr>
        <p:sp>
          <p:nvSpPr>
            <p:cNvPr id="10" name="TextBox 9">
              <a:extLst>
                <a:ext uri="{FF2B5EF4-FFF2-40B4-BE49-F238E27FC236}">
                  <a16:creationId xmlns:a16="http://schemas.microsoft.com/office/drawing/2014/main" id="{DFFA6A8C-A687-32E7-79F5-8F793BBBB0A3}"/>
                </a:ext>
              </a:extLst>
            </p:cNvPr>
            <p:cNvSpPr txBox="1"/>
            <p:nvPr/>
          </p:nvSpPr>
          <p:spPr>
            <a:xfrm>
              <a:off x="4740507" y="4144392"/>
              <a:ext cx="4090226" cy="872034"/>
            </a:xfrm>
            <a:prstGeom prst="rect">
              <a:avLst/>
            </a:prstGeom>
            <a:noFill/>
          </p:spPr>
          <p:txBody>
            <a:bodyPr wrap="square" rtlCol="0" anchor="ctr">
              <a:spAutoFit/>
            </a:bodyPr>
            <a:lstStyle/>
            <a:p>
              <a:pPr algn="ctr">
                <a:lnSpc>
                  <a:spcPct val="150000"/>
                </a:lnSpc>
              </a:pPr>
              <a:r>
                <a:rPr lang="vi-VN" sz="1800" dirty="0"/>
                <a:t>Phan Xuân Thị, Nắm đất miền Nam, tượng đồng</a:t>
              </a:r>
            </a:p>
          </p:txBody>
        </p:sp>
        <p:pic>
          <p:nvPicPr>
            <p:cNvPr id="3076" name="Picture 4">
              <a:extLst>
                <a:ext uri="{FF2B5EF4-FFF2-40B4-BE49-F238E27FC236}">
                  <a16:creationId xmlns:a16="http://schemas.microsoft.com/office/drawing/2014/main" id="{67078FD6-04A1-192C-FD54-DC3DDD5BA45E}"/>
                </a:ext>
              </a:extLst>
            </p:cNvPr>
            <p:cNvPicPr>
              <a:picLocks noChangeAspect="1" noChangeArrowheads="1"/>
            </p:cNvPicPr>
            <p:nvPr/>
          </p:nvPicPr>
          <p:blipFill>
            <a:blip r:embed="rId4"/>
            <a:srcRect/>
            <a:stretch/>
          </p:blipFill>
          <p:spPr bwMode="auto">
            <a:xfrm>
              <a:off x="5634169" y="410638"/>
              <a:ext cx="2302901" cy="37337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3107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2">
          <a:extLst>
            <a:ext uri="{FF2B5EF4-FFF2-40B4-BE49-F238E27FC236}">
              <a16:creationId xmlns:a16="http://schemas.microsoft.com/office/drawing/2014/main" id="{D6A12308-230A-4867-13C3-F6762C665661}"/>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7AC7BB4-0AB5-C585-48AE-18AB6250A646}"/>
              </a:ext>
            </a:extLst>
          </p:cNvPr>
          <p:cNvSpPr>
            <a:spLocks noGrp="1"/>
          </p:cNvSpPr>
          <p:nvPr>
            <p:ph type="title" idx="15"/>
          </p:nvPr>
        </p:nvSpPr>
        <p:spPr>
          <a:xfrm>
            <a:off x="721650" y="542246"/>
            <a:ext cx="7700700" cy="572700"/>
          </a:xfrm>
        </p:spPr>
        <p:txBody>
          <a:bodyPr anchor="ctr"/>
          <a:lstStyle/>
          <a:p>
            <a:r>
              <a:rPr lang="vi-VN" sz="3200" b="1" dirty="0">
                <a:solidFill>
                  <a:schemeClr val="bg2"/>
                </a:solidFill>
                <a:latin typeface="Arial" panose="020B0604020202020204" pitchFamily="34" charset="0"/>
                <a:cs typeface="Arial" panose="020B0604020202020204" pitchFamily="34" charset="0"/>
              </a:rPr>
              <a:t>KHỞI ĐỘNG</a:t>
            </a:r>
          </a:p>
        </p:txBody>
      </p:sp>
      <p:grpSp>
        <p:nvGrpSpPr>
          <p:cNvPr id="22" name="Group 21">
            <a:extLst>
              <a:ext uri="{FF2B5EF4-FFF2-40B4-BE49-F238E27FC236}">
                <a16:creationId xmlns:a16="http://schemas.microsoft.com/office/drawing/2014/main" id="{AFB21782-A4BC-F658-7A2F-4F1B9BB9BEAD}"/>
              </a:ext>
            </a:extLst>
          </p:cNvPr>
          <p:cNvGrpSpPr/>
          <p:nvPr/>
        </p:nvGrpSpPr>
        <p:grpSpPr>
          <a:xfrm>
            <a:off x="1560634" y="2561711"/>
            <a:ext cx="6022731" cy="2409093"/>
            <a:chOff x="1618124" y="2571750"/>
            <a:chExt cx="5907751" cy="2363101"/>
          </a:xfrm>
        </p:grpSpPr>
        <p:sp>
          <p:nvSpPr>
            <p:cNvPr id="20" name="Freeform 12">
              <a:extLst>
                <a:ext uri="{FF2B5EF4-FFF2-40B4-BE49-F238E27FC236}">
                  <a16:creationId xmlns:a16="http://schemas.microsoft.com/office/drawing/2014/main" id="{01B876DE-BFD5-EFEF-C6CB-1697ABA7675A}"/>
                </a:ext>
              </a:extLst>
            </p:cNvPr>
            <p:cNvSpPr/>
            <p:nvPr/>
          </p:nvSpPr>
          <p:spPr>
            <a:xfrm>
              <a:off x="1618124" y="2571750"/>
              <a:ext cx="5907751" cy="2363101"/>
            </a:xfrm>
            <a:custGeom>
              <a:avLst/>
              <a:gdLst/>
              <a:ahLst/>
              <a:cxnLst/>
              <a:rect l="l" t="t" r="r" b="b"/>
              <a:pathLst>
                <a:path w="8932339" h="3572936">
                  <a:moveTo>
                    <a:pt x="0" y="0"/>
                  </a:moveTo>
                  <a:lnTo>
                    <a:pt x="8932339" y="0"/>
                  </a:lnTo>
                  <a:lnTo>
                    <a:pt x="8932339" y="3572935"/>
                  </a:lnTo>
                  <a:lnTo>
                    <a:pt x="0" y="3572935"/>
                  </a:lnTo>
                  <a:lnTo>
                    <a:pt x="0" y="0"/>
                  </a:lnTo>
                  <a:close/>
                </a:path>
              </a:pathLst>
            </a:custGeom>
            <a:blipFill>
              <a:blip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21" name="TextBox 20">
              <a:extLst>
                <a:ext uri="{FF2B5EF4-FFF2-40B4-BE49-F238E27FC236}">
                  <a16:creationId xmlns:a16="http://schemas.microsoft.com/office/drawing/2014/main" id="{23DA22ED-4145-6D7E-A6F6-1085CAEB5A92}"/>
                </a:ext>
              </a:extLst>
            </p:cNvPr>
            <p:cNvSpPr txBox="1"/>
            <p:nvPr/>
          </p:nvSpPr>
          <p:spPr>
            <a:xfrm>
              <a:off x="2703783" y="2775080"/>
              <a:ext cx="3736432" cy="1956443"/>
            </a:xfrm>
            <a:prstGeom prst="rect">
              <a:avLst/>
            </a:prstGeom>
            <a:noFill/>
          </p:spPr>
          <p:txBody>
            <a:bodyPr wrap="square" anchor="ctr">
              <a:spAutoFit/>
            </a:bodyPr>
            <a:lstStyle/>
            <a:p>
              <a:pPr algn="ctr">
                <a:lnSpc>
                  <a:spcPct val="150000"/>
                </a:lnSpc>
              </a:pPr>
              <a:r>
                <a:rPr lang="en-US" sz="2200" b="1" kern="1200" dirty="0" err="1">
                  <a:solidFill>
                    <a:srgbClr val="FF0000"/>
                  </a:solidFill>
                  <a:latin typeface="Arial" panose="020B0604020202020204" pitchFamily="34" charset="0"/>
                  <a:ea typeface="Calibri" panose="020F0502020204030204" pitchFamily="34" charset="0"/>
                  <a:cs typeface="Arial" panose="020B0604020202020204" pitchFamily="34" charset="0"/>
                </a:rPr>
                <a:t>Luật</a:t>
              </a:r>
              <a:r>
                <a:rPr lang="en-US" sz="2200" b="1" kern="12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200" b="1" kern="1200" dirty="0" err="1">
                  <a:solidFill>
                    <a:srgbClr val="FF0000"/>
                  </a:solidFill>
                  <a:latin typeface="Arial" panose="020B0604020202020204" pitchFamily="34" charset="0"/>
                  <a:ea typeface="Calibri" panose="020F0502020204030204" pitchFamily="34" charset="0"/>
                  <a:cs typeface="Arial" panose="020B0604020202020204" pitchFamily="34" charset="0"/>
                </a:rPr>
                <a:t>chơi</a:t>
              </a:r>
              <a:r>
                <a:rPr lang="en-US" sz="2200" b="1" kern="1200"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2100" dirty="0">
                  <a:effectLst/>
                  <a:latin typeface="Arial" panose="020B0604020202020204" pitchFamily="34" charset="0"/>
                  <a:ea typeface="Calibri" panose="020F0502020204030204" pitchFamily="34" charset="0"/>
                  <a:cs typeface="Arial" panose="020B0604020202020204" pitchFamily="34" charset="0"/>
                </a:rPr>
                <a:t>Các nhóm tham gia lựa chọn câu hỏi từ 1 đến 10 và chọn đáp án đúng nhất.</a:t>
              </a:r>
            </a:p>
          </p:txBody>
        </p:sp>
      </p:grpSp>
      <p:sp>
        <p:nvSpPr>
          <p:cNvPr id="23" name="Title 1">
            <a:extLst>
              <a:ext uri="{FF2B5EF4-FFF2-40B4-BE49-F238E27FC236}">
                <a16:creationId xmlns:a16="http://schemas.microsoft.com/office/drawing/2014/main" id="{CBD73C72-2D5D-D01D-6422-3F0C072038D7}"/>
              </a:ext>
            </a:extLst>
          </p:cNvPr>
          <p:cNvSpPr txBox="1">
            <a:spLocks/>
          </p:cNvSpPr>
          <p:nvPr/>
        </p:nvSpPr>
        <p:spPr>
          <a:xfrm>
            <a:off x="1560633" y="1379049"/>
            <a:ext cx="6022731" cy="764015"/>
          </a:xfrm>
          <a:prstGeom prst="round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atua One"/>
              <a:buNone/>
              <a:defRPr sz="2400" b="0" i="0" u="none" strike="noStrike" cap="none">
                <a:solidFill>
                  <a:schemeClr val="dk1"/>
                </a:solidFill>
                <a:latin typeface="Patua One"/>
                <a:ea typeface="Patua One"/>
                <a:cs typeface="Patua One"/>
                <a:sym typeface="Patua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2800" b="1" dirty="0">
                <a:solidFill>
                  <a:srgbClr val="FFFFFF"/>
                </a:solidFill>
                <a:latin typeface="Arial" panose="020B0604020202020204" pitchFamily="34" charset="0"/>
                <a:cs typeface="Arial" panose="020B0604020202020204" pitchFamily="34" charset="0"/>
              </a:rPr>
              <a:t>HỎI XOÁY ĐÁP XOAY</a:t>
            </a:r>
            <a:endParaRPr lang="vi-VN" sz="2800" dirty="0"/>
          </a:p>
        </p:txBody>
      </p:sp>
    </p:spTree>
    <p:extLst>
      <p:ext uri="{BB962C8B-B14F-4D97-AF65-F5344CB8AC3E}">
        <p14:creationId xmlns:p14="http://schemas.microsoft.com/office/powerpoint/2010/main" val="24394298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1">
          <a:extLst>
            <a:ext uri="{FF2B5EF4-FFF2-40B4-BE49-F238E27FC236}">
              <a16:creationId xmlns:a16="http://schemas.microsoft.com/office/drawing/2014/main" id="{C616B504-9D46-14CC-E597-0428ECAF61A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4BE35C2-FD82-96DE-6C9D-33170A4BD4ED}"/>
              </a:ext>
            </a:extLst>
          </p:cNvPr>
          <p:cNvGrpSpPr/>
          <p:nvPr/>
        </p:nvGrpSpPr>
        <p:grpSpPr>
          <a:xfrm>
            <a:off x="391315" y="537155"/>
            <a:ext cx="8361369" cy="4069189"/>
            <a:chOff x="314542" y="765742"/>
            <a:chExt cx="8123258" cy="3885841"/>
          </a:xfrm>
        </p:grpSpPr>
        <p:pic>
          <p:nvPicPr>
            <p:cNvPr id="3074" name="Picture 2">
              <a:extLst>
                <a:ext uri="{FF2B5EF4-FFF2-40B4-BE49-F238E27FC236}">
                  <a16:creationId xmlns:a16="http://schemas.microsoft.com/office/drawing/2014/main" id="{1E636F24-840F-18BF-0B16-DAE4CC5B8F2E}"/>
                </a:ext>
              </a:extLst>
            </p:cNvPr>
            <p:cNvPicPr>
              <a:picLocks noChangeAspect="1" noChangeArrowheads="1"/>
            </p:cNvPicPr>
            <p:nvPr/>
          </p:nvPicPr>
          <p:blipFill>
            <a:blip r:embed="rId3"/>
            <a:srcRect/>
            <a:stretch/>
          </p:blipFill>
          <p:spPr bwMode="auto">
            <a:xfrm>
              <a:off x="314542" y="765742"/>
              <a:ext cx="8123258" cy="34063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E92A34-F772-F0ED-E554-671DA8B71ACF}"/>
                </a:ext>
              </a:extLst>
            </p:cNvPr>
            <p:cNvSpPr txBox="1"/>
            <p:nvPr/>
          </p:nvSpPr>
          <p:spPr>
            <a:xfrm>
              <a:off x="314542" y="4298892"/>
              <a:ext cx="8123258" cy="352691"/>
            </a:xfrm>
            <a:prstGeom prst="rect">
              <a:avLst/>
            </a:prstGeom>
            <a:noFill/>
          </p:spPr>
          <p:txBody>
            <a:bodyPr wrap="square" rtlCol="0" anchor="ctr">
              <a:spAutoFit/>
            </a:bodyPr>
            <a:lstStyle/>
            <a:p>
              <a:pPr algn="ctr"/>
              <a:r>
                <a:rPr lang="vi-VN" sz="1800" dirty="0"/>
                <a:t>Trần Thiết, Đường cày đảm đang, phù điêu đá</a:t>
              </a:r>
            </a:p>
          </p:txBody>
        </p:sp>
      </p:grpSp>
    </p:spTree>
    <p:extLst>
      <p:ext uri="{BB962C8B-B14F-4D97-AF65-F5344CB8AC3E}">
        <p14:creationId xmlns:p14="http://schemas.microsoft.com/office/powerpoint/2010/main" val="4158973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grpSp>
        <p:nvGrpSpPr>
          <p:cNvPr id="16" name="Group 15">
            <a:extLst>
              <a:ext uri="{FF2B5EF4-FFF2-40B4-BE49-F238E27FC236}">
                <a16:creationId xmlns:a16="http://schemas.microsoft.com/office/drawing/2014/main" id="{12CDCA83-85A0-B839-662F-E3B8E7CC62E8}"/>
              </a:ext>
            </a:extLst>
          </p:cNvPr>
          <p:cNvGrpSpPr/>
          <p:nvPr/>
        </p:nvGrpSpPr>
        <p:grpSpPr>
          <a:xfrm>
            <a:off x="4572000" y="1220136"/>
            <a:ext cx="3863322" cy="3275723"/>
            <a:chOff x="1522098" y="407317"/>
            <a:chExt cx="5353188" cy="4538985"/>
          </a:xfrm>
        </p:grpSpPr>
        <p:pic>
          <p:nvPicPr>
            <p:cNvPr id="17" name="image6.jpg">
              <a:extLst>
                <a:ext uri="{FF2B5EF4-FFF2-40B4-BE49-F238E27FC236}">
                  <a16:creationId xmlns:a16="http://schemas.microsoft.com/office/drawing/2014/main" id="{D32170A9-6B86-ABFF-EF0B-C73A72ABFAC5}"/>
                </a:ext>
              </a:extLst>
            </p:cNvPr>
            <p:cNvPicPr preferRelativeResize="0"/>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p:blipFill>
          <p:spPr>
            <a:xfrm>
              <a:off x="1775671" y="407317"/>
              <a:ext cx="4846041" cy="3450780"/>
            </a:xfrm>
            <a:prstGeom prst="rect">
              <a:avLst/>
            </a:prstGeom>
          </p:spPr>
        </p:pic>
        <p:sp>
          <p:nvSpPr>
            <p:cNvPr id="18" name="TextBox 17">
              <a:extLst>
                <a:ext uri="{FF2B5EF4-FFF2-40B4-BE49-F238E27FC236}">
                  <a16:creationId xmlns:a16="http://schemas.microsoft.com/office/drawing/2014/main" id="{72957468-4711-6A88-F69C-24D073506777}"/>
                </a:ext>
              </a:extLst>
            </p:cNvPr>
            <p:cNvSpPr txBox="1"/>
            <p:nvPr/>
          </p:nvSpPr>
          <p:spPr>
            <a:xfrm>
              <a:off x="1522098" y="3858097"/>
              <a:ext cx="5353188" cy="1088205"/>
            </a:xfrm>
            <a:prstGeom prst="rect">
              <a:avLst/>
            </a:prstGeom>
            <a:noFill/>
          </p:spPr>
          <p:txBody>
            <a:bodyPr wrap="square" rtlCol="0">
              <a:spAutoFit/>
            </a:bodyPr>
            <a:lstStyle/>
            <a:p>
              <a:pPr algn="ctr">
                <a:lnSpc>
                  <a:spcPct val="150000"/>
                </a:lnSpc>
              </a:pPr>
              <a:r>
                <a:rPr lang="vi-VN" sz="1600" i="1" dirty="0">
                  <a:solidFill>
                    <a:srgbClr val="000000"/>
                  </a:solidFill>
                  <a:effectLst/>
                  <a:latin typeface="Arial" panose="020B0604020202020204" pitchFamily="34" charset="0"/>
                  <a:cs typeface="Arial" panose="020B0604020202020204" pitchFamily="34" charset="0"/>
                </a:rPr>
                <a:t>Tác phẩm điêu khắc Abedo</a:t>
              </a:r>
              <a:endParaRPr lang="vi-VN" sz="1600" dirty="0">
                <a:effectLst/>
                <a:latin typeface="Arial" panose="020B0604020202020204" pitchFamily="34" charset="0"/>
                <a:cs typeface="Arial" panose="020B0604020202020204" pitchFamily="34" charset="0"/>
              </a:endParaRPr>
            </a:p>
            <a:p>
              <a:pPr algn="ctr">
                <a:lnSpc>
                  <a:spcPct val="150000"/>
                </a:lnSpc>
              </a:pPr>
              <a:r>
                <a:rPr lang="vi-VN" sz="1600" i="1" dirty="0">
                  <a:solidFill>
                    <a:srgbClr val="000000"/>
                  </a:solidFill>
                  <a:effectLst/>
                  <a:latin typeface="Arial" panose="020B0604020202020204" pitchFamily="34" charset="0"/>
                  <a:cs typeface="Arial" panose="020B0604020202020204" pitchFamily="34" charset="0"/>
                </a:rPr>
                <a:t>(Nhà điêu khắc: Peru Emil Alzamora)</a:t>
              </a:r>
              <a:endParaRPr lang="vi-VN" sz="1600" dirty="0">
                <a:effectLst/>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B1987252-39EE-CA6A-FEA8-A3779797349E}"/>
              </a:ext>
            </a:extLst>
          </p:cNvPr>
          <p:cNvSpPr txBox="1"/>
          <p:nvPr/>
        </p:nvSpPr>
        <p:spPr>
          <a:xfrm>
            <a:off x="643840" y="1293499"/>
            <a:ext cx="3928159" cy="2343655"/>
          </a:xfrm>
          <a:prstGeom prst="rect">
            <a:avLst/>
          </a:prstGeom>
          <a:noFill/>
        </p:spPr>
        <p:txBody>
          <a:bodyPr wrap="square">
            <a:spAutoFit/>
          </a:bodyPr>
          <a:lstStyle/>
          <a:p>
            <a:pPr algn="just">
              <a:lnSpc>
                <a:spcPct val="150000"/>
              </a:lnSpc>
            </a:pPr>
            <a:r>
              <a:rPr lang="vi-VN" sz="2000" dirty="0"/>
              <a:t>Tác phẩm điêu khắc được thể hiện qua các ngôn ngữ tạo hình: </a:t>
            </a:r>
          </a:p>
          <a:p>
            <a:pPr marL="342900" indent="-342900" algn="just">
              <a:lnSpc>
                <a:spcPct val="150000"/>
              </a:lnSpc>
              <a:buFont typeface="Arial" panose="020B0604020202020204" pitchFamily="34" charset="0"/>
              <a:buChar char="•"/>
            </a:pPr>
            <a:r>
              <a:rPr lang="vi-VN" sz="2000" dirty="0"/>
              <a:t>đường nét</a:t>
            </a:r>
          </a:p>
          <a:p>
            <a:pPr marL="342900" indent="-342900" algn="just">
              <a:lnSpc>
                <a:spcPct val="150000"/>
              </a:lnSpc>
              <a:buFont typeface="Arial" panose="020B0604020202020204" pitchFamily="34" charset="0"/>
              <a:buChar char="•"/>
            </a:pPr>
            <a:r>
              <a:rPr lang="vi-VN" sz="2000" dirty="0"/>
              <a:t>không gian </a:t>
            </a:r>
          </a:p>
          <a:p>
            <a:pPr marL="342900" indent="-342900" algn="just">
              <a:lnSpc>
                <a:spcPct val="150000"/>
              </a:lnSpc>
              <a:buFont typeface="Arial" panose="020B0604020202020204" pitchFamily="34" charset="0"/>
              <a:buChar char="•"/>
            </a:pPr>
            <a:r>
              <a:rPr lang="vi-VN" sz="2000" dirty="0"/>
              <a:t>khối</a:t>
            </a:r>
            <a:endParaRPr lang="vi-VN" sz="20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0">
          <a:extLst>
            <a:ext uri="{FF2B5EF4-FFF2-40B4-BE49-F238E27FC236}">
              <a16:creationId xmlns:a16="http://schemas.microsoft.com/office/drawing/2014/main" id="{AE6053B9-996F-3F79-42B2-DFD74D42DA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024E87-7D98-7B92-FC0B-99A5BA65DA91}"/>
              </a:ext>
            </a:extLst>
          </p:cNvPr>
          <p:cNvSpPr txBox="1"/>
          <p:nvPr/>
        </p:nvSpPr>
        <p:spPr>
          <a:xfrm>
            <a:off x="558986" y="535904"/>
            <a:ext cx="8026028" cy="1001941"/>
          </a:xfrm>
          <a:prstGeom prst="rect">
            <a:avLst/>
          </a:prstGeom>
          <a:noFill/>
        </p:spPr>
        <p:txBody>
          <a:bodyPr wrap="square">
            <a:spAutoFit/>
          </a:bodyPr>
          <a:lstStyle/>
          <a:p>
            <a:pPr algn="just">
              <a:lnSpc>
                <a:spcPct val="150000"/>
              </a:lnSpc>
            </a:pPr>
            <a:r>
              <a:rPr lang="vi-VN" sz="2100" dirty="0"/>
              <a:t>Nguyên mẫu trong các tác phẩm điêu khắc là sự vật, hiện tượng ở cuộc sống. </a:t>
            </a:r>
          </a:p>
        </p:txBody>
      </p:sp>
      <p:sp>
        <p:nvSpPr>
          <p:cNvPr id="2" name="Rectangle: Rounded Corners 1">
            <a:extLst>
              <a:ext uri="{FF2B5EF4-FFF2-40B4-BE49-F238E27FC236}">
                <a16:creationId xmlns:a16="http://schemas.microsoft.com/office/drawing/2014/main" id="{3E952606-8A36-01AC-CF58-345CA5D75703}"/>
              </a:ext>
            </a:extLst>
          </p:cNvPr>
          <p:cNvSpPr/>
          <p:nvPr/>
        </p:nvSpPr>
        <p:spPr>
          <a:xfrm>
            <a:off x="1757022" y="1960208"/>
            <a:ext cx="2425513" cy="704849"/>
          </a:xfrm>
          <a:prstGeom prst="roundRect">
            <a:avLst/>
          </a:prstGeom>
          <a:solidFill>
            <a:schemeClr val="accent3">
              <a:lumMod val="75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100" b="1" dirty="0">
                <a:solidFill>
                  <a:srgbClr val="FFFFFF"/>
                </a:solidFill>
              </a:rPr>
              <a:t>Nhà điêu khắc</a:t>
            </a:r>
          </a:p>
        </p:txBody>
      </p:sp>
      <p:sp>
        <p:nvSpPr>
          <p:cNvPr id="4" name="Rectangle: Rounded Corners 3">
            <a:extLst>
              <a:ext uri="{FF2B5EF4-FFF2-40B4-BE49-F238E27FC236}">
                <a16:creationId xmlns:a16="http://schemas.microsoft.com/office/drawing/2014/main" id="{6F02225F-ED1B-2820-806D-BCF1A8B653AB}"/>
              </a:ext>
            </a:extLst>
          </p:cNvPr>
          <p:cNvSpPr/>
          <p:nvPr/>
        </p:nvSpPr>
        <p:spPr>
          <a:xfrm>
            <a:off x="810781" y="3017482"/>
            <a:ext cx="1930399" cy="704848"/>
          </a:xfrm>
          <a:prstGeom prst="roundRect">
            <a:avLst/>
          </a:prstGeom>
          <a:solidFill>
            <a:srgbClr val="FFFFFF"/>
          </a:solidFill>
          <a:ln w="12700">
            <a:solidFill>
              <a:schemeClr val="accent3">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100" b="1" dirty="0">
                <a:solidFill>
                  <a:sysClr val="windowText" lastClr="000000"/>
                </a:solidFill>
              </a:rPr>
              <a:t>Sao chép</a:t>
            </a:r>
          </a:p>
        </p:txBody>
      </p:sp>
      <p:sp>
        <p:nvSpPr>
          <p:cNvPr id="5" name="Rectangle: Rounded Corners 4">
            <a:extLst>
              <a:ext uri="{FF2B5EF4-FFF2-40B4-BE49-F238E27FC236}">
                <a16:creationId xmlns:a16="http://schemas.microsoft.com/office/drawing/2014/main" id="{1B134096-C094-EBF3-3247-9A4E4750F0D9}"/>
              </a:ext>
            </a:extLst>
          </p:cNvPr>
          <p:cNvSpPr/>
          <p:nvPr/>
        </p:nvSpPr>
        <p:spPr>
          <a:xfrm>
            <a:off x="3151436" y="3017483"/>
            <a:ext cx="1930399" cy="704848"/>
          </a:xfrm>
          <a:prstGeom prst="roundRect">
            <a:avLst/>
          </a:prstGeom>
          <a:solidFill>
            <a:srgbClr val="FFFFFF"/>
          </a:solidFill>
          <a:ln w="12700">
            <a:solidFill>
              <a:schemeClr val="accent3">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100" b="1" dirty="0">
                <a:solidFill>
                  <a:sysClr val="windowText" lastClr="000000"/>
                </a:solidFill>
              </a:rPr>
              <a:t>Mô phỏng</a:t>
            </a:r>
          </a:p>
        </p:txBody>
      </p:sp>
      <p:grpSp>
        <p:nvGrpSpPr>
          <p:cNvPr id="9" name="Group 8">
            <a:extLst>
              <a:ext uri="{FF2B5EF4-FFF2-40B4-BE49-F238E27FC236}">
                <a16:creationId xmlns:a16="http://schemas.microsoft.com/office/drawing/2014/main" id="{471E4EFD-8ACD-154E-4346-C49B947AEF28}"/>
              </a:ext>
            </a:extLst>
          </p:cNvPr>
          <p:cNvGrpSpPr/>
          <p:nvPr/>
        </p:nvGrpSpPr>
        <p:grpSpPr>
          <a:xfrm>
            <a:off x="5475532" y="2040825"/>
            <a:ext cx="2857687" cy="1486689"/>
            <a:chOff x="5380380" y="1892475"/>
            <a:chExt cx="2857687" cy="1486689"/>
          </a:xfrm>
        </p:grpSpPr>
        <p:sp>
          <p:nvSpPr>
            <p:cNvPr id="6" name="Arrow: Right 5">
              <a:extLst>
                <a:ext uri="{FF2B5EF4-FFF2-40B4-BE49-F238E27FC236}">
                  <a16:creationId xmlns:a16="http://schemas.microsoft.com/office/drawing/2014/main" id="{F9A18D56-6065-FBED-1A15-DCBF19F9E1ED}"/>
                </a:ext>
              </a:extLst>
            </p:cNvPr>
            <p:cNvSpPr/>
            <p:nvPr/>
          </p:nvSpPr>
          <p:spPr>
            <a:xfrm>
              <a:off x="5380380" y="2454314"/>
              <a:ext cx="499533" cy="363010"/>
            </a:xfrm>
            <a:prstGeom prst="rightArrow">
              <a:avLst/>
            </a:prstGeom>
            <a:solidFill>
              <a:srgbClr val="0070C0"/>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5CB68D0C-8873-90B5-79CA-2C7FD3D3C005}"/>
                </a:ext>
              </a:extLst>
            </p:cNvPr>
            <p:cNvSpPr txBox="1"/>
            <p:nvPr/>
          </p:nvSpPr>
          <p:spPr>
            <a:xfrm>
              <a:off x="5985933" y="1892475"/>
              <a:ext cx="2252134" cy="1486689"/>
            </a:xfrm>
            <a:prstGeom prst="rect">
              <a:avLst/>
            </a:prstGeom>
            <a:noFill/>
          </p:spPr>
          <p:txBody>
            <a:bodyPr wrap="square">
              <a:spAutoFit/>
            </a:bodyPr>
            <a:lstStyle/>
            <a:p>
              <a:pPr algn="ctr">
                <a:lnSpc>
                  <a:spcPct val="150000"/>
                </a:lnSpc>
              </a:pPr>
              <a:r>
                <a:rPr lang="vi-VN" sz="2100" dirty="0"/>
                <a:t>xây dựng hình tượng nghệ thuật cho tác phẩm</a:t>
              </a:r>
            </a:p>
          </p:txBody>
        </p:sp>
      </p:grpSp>
    </p:spTree>
    <p:extLst>
      <p:ext uri="{BB962C8B-B14F-4D97-AF65-F5344CB8AC3E}">
        <p14:creationId xmlns:p14="http://schemas.microsoft.com/office/powerpoint/2010/main" val="217165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grpSp>
        <p:nvGrpSpPr>
          <p:cNvPr id="28" name="Group 27">
            <a:extLst>
              <a:ext uri="{FF2B5EF4-FFF2-40B4-BE49-F238E27FC236}">
                <a16:creationId xmlns:a16="http://schemas.microsoft.com/office/drawing/2014/main" id="{1E44C1FD-6601-E821-8369-C2FAF48A2C6D}"/>
              </a:ext>
            </a:extLst>
          </p:cNvPr>
          <p:cNvGrpSpPr/>
          <p:nvPr/>
        </p:nvGrpSpPr>
        <p:grpSpPr>
          <a:xfrm>
            <a:off x="4724402" y="690851"/>
            <a:ext cx="3818468" cy="3998864"/>
            <a:chOff x="1232321" y="-672520"/>
            <a:chExt cx="5919620" cy="5548564"/>
          </a:xfrm>
        </p:grpSpPr>
        <p:pic>
          <p:nvPicPr>
            <p:cNvPr id="29" name="image6.jpg">
              <a:extLst>
                <a:ext uri="{FF2B5EF4-FFF2-40B4-BE49-F238E27FC236}">
                  <a16:creationId xmlns:a16="http://schemas.microsoft.com/office/drawing/2014/main" id="{4B6FDD70-9AC3-A37E-DC22-52185D0EF71B}"/>
                </a:ext>
              </a:extLst>
            </p:cNvPr>
            <p:cNvPicPr preferRelativeResize="0"/>
            <p:nvPr/>
          </p:nvPicPr>
          <p:blipFill>
            <a:blip r:embed="rId3"/>
            <a:srcRect/>
            <a:stretch/>
          </p:blipFill>
          <p:spPr>
            <a:xfrm>
              <a:off x="1232321" y="-672520"/>
              <a:ext cx="5919618" cy="3946412"/>
            </a:xfrm>
            <a:prstGeom prst="rect">
              <a:avLst/>
            </a:prstGeom>
          </p:spPr>
        </p:pic>
        <p:sp>
          <p:nvSpPr>
            <p:cNvPr id="30" name="TextBox 29">
              <a:extLst>
                <a:ext uri="{FF2B5EF4-FFF2-40B4-BE49-F238E27FC236}">
                  <a16:creationId xmlns:a16="http://schemas.microsoft.com/office/drawing/2014/main" id="{FDA87A24-6401-711D-9A18-CF72A0349BFA}"/>
                </a:ext>
              </a:extLst>
            </p:cNvPr>
            <p:cNvSpPr txBox="1"/>
            <p:nvPr/>
          </p:nvSpPr>
          <p:spPr>
            <a:xfrm>
              <a:off x="1245446" y="3273892"/>
              <a:ext cx="5906495" cy="1602152"/>
            </a:xfrm>
            <a:prstGeom prst="rect">
              <a:avLst/>
            </a:prstGeom>
            <a:noFill/>
          </p:spPr>
          <p:txBody>
            <a:bodyPr wrap="square" rtlCol="0" anchor="ctr">
              <a:spAutoFit/>
            </a:bodyPr>
            <a:lstStyle/>
            <a:p>
              <a:pPr algn="ctr">
                <a:lnSpc>
                  <a:spcPct val="150000"/>
                </a:lnSpc>
              </a:pPr>
              <a:r>
                <a:rPr lang="vi-VN" sz="1600" i="1" dirty="0">
                  <a:solidFill>
                    <a:srgbClr val="000000"/>
                  </a:solidFill>
                  <a:effectLst/>
                  <a:latin typeface="Arial" panose="020B0604020202020204" pitchFamily="34" charset="0"/>
                  <a:cs typeface="Arial" panose="020B0604020202020204" pitchFamily="34" charset="0"/>
                </a:rPr>
                <a:t>Tác phẩm ở Bảo tàng Nghệ thuật </a:t>
              </a:r>
            </a:p>
            <a:p>
              <a:pPr algn="ctr">
                <a:lnSpc>
                  <a:spcPct val="150000"/>
                </a:lnSpc>
              </a:pPr>
              <a:r>
                <a:rPr lang="vi-VN" sz="1600" i="1" dirty="0">
                  <a:solidFill>
                    <a:srgbClr val="000000"/>
                  </a:solidFill>
                  <a:effectLst/>
                  <a:latin typeface="Arial" panose="020B0604020202020204" pitchFamily="34" charset="0"/>
                  <a:cs typeface="Arial" panose="020B0604020202020204" pitchFamily="34" charset="0"/>
                </a:rPr>
                <a:t>Hiện đại ở Thượng Hải (Trung Quốc) (Nhà điêu khắc: Lorenzo Quinn)</a:t>
              </a:r>
              <a:endParaRPr lang="vi-VN" sz="1600" dirty="0">
                <a:effectLst/>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47E4D6B0-D481-482F-AD7A-14AC4BD1BE79}"/>
              </a:ext>
            </a:extLst>
          </p:cNvPr>
          <p:cNvSpPr txBox="1"/>
          <p:nvPr/>
        </p:nvSpPr>
        <p:spPr>
          <a:xfrm>
            <a:off x="355599" y="597219"/>
            <a:ext cx="4148667" cy="4190314"/>
          </a:xfrm>
          <a:prstGeom prst="rect">
            <a:avLst/>
          </a:prstGeom>
          <a:noFill/>
        </p:spPr>
        <p:txBody>
          <a:bodyPr wrap="square" anchor="ctr">
            <a:spAutoFit/>
          </a:bodyPr>
          <a:lstStyle/>
          <a:p>
            <a:pPr marL="342900" indent="-342900" algn="just">
              <a:lnSpc>
                <a:spcPct val="150000"/>
              </a:lnSpc>
              <a:buFont typeface="Arial" panose="020B0604020202020204" pitchFamily="34" charset="0"/>
              <a:buChar char="•"/>
            </a:pPr>
            <a:r>
              <a:rPr lang="vi-VN" sz="2000" dirty="0"/>
              <a:t>Các tác phẩm điêu khắc đa dạng trong hình thức diễn đạt, từ quy mô tác phẩm nhỏ độc lập cho đến những tượng đài lớn, kết hợp cả tượng tròn và phù điêu. </a:t>
            </a:r>
          </a:p>
          <a:p>
            <a:pPr marL="342900" indent="-342900" algn="just">
              <a:lnSpc>
                <a:spcPct val="150000"/>
              </a:lnSpc>
              <a:buFont typeface="Arial" panose="020B0604020202020204" pitchFamily="34" charset="0"/>
              <a:buChar char="•"/>
            </a:pPr>
            <a:r>
              <a:rPr lang="vi-VN" sz="2000" dirty="0"/>
              <a:t>Vật liệu sử dụng trong điêu khắc đa dạng như: đá, kim loại, gốm sứ, gỗ,...</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grpSp>
        <p:nvGrpSpPr>
          <p:cNvPr id="28" name="Group 27">
            <a:extLst>
              <a:ext uri="{FF2B5EF4-FFF2-40B4-BE49-F238E27FC236}">
                <a16:creationId xmlns:a16="http://schemas.microsoft.com/office/drawing/2014/main" id="{1E44C1FD-6601-E821-8369-C2FAF48A2C6D}"/>
              </a:ext>
            </a:extLst>
          </p:cNvPr>
          <p:cNvGrpSpPr/>
          <p:nvPr/>
        </p:nvGrpSpPr>
        <p:grpSpPr>
          <a:xfrm>
            <a:off x="835610" y="1030764"/>
            <a:ext cx="3253790" cy="3874519"/>
            <a:chOff x="271483" y="-237892"/>
            <a:chExt cx="4372699" cy="4660333"/>
          </a:xfrm>
        </p:grpSpPr>
        <p:pic>
          <p:nvPicPr>
            <p:cNvPr id="29" name="image6.jpg">
              <a:extLst>
                <a:ext uri="{FF2B5EF4-FFF2-40B4-BE49-F238E27FC236}">
                  <a16:creationId xmlns:a16="http://schemas.microsoft.com/office/drawing/2014/main" id="{4B6FDD70-9AC3-A37E-DC22-52185D0EF71B}"/>
                </a:ext>
              </a:extLst>
            </p:cNvPr>
            <p:cNvPicPr preferRelativeResize="0"/>
            <p:nvPr/>
          </p:nvPicPr>
          <p:blipFill rotWithShape="1">
            <a:blip r:embed="rId3"/>
            <a:srcRect t="1119" b="1119"/>
            <a:stretch/>
          </p:blipFill>
          <p:spPr>
            <a:xfrm>
              <a:off x="271483" y="-237892"/>
              <a:ext cx="4372699" cy="3707044"/>
            </a:xfrm>
            <a:prstGeom prst="rect">
              <a:avLst/>
            </a:prstGeom>
          </p:spPr>
        </p:pic>
        <p:sp>
          <p:nvSpPr>
            <p:cNvPr id="30" name="TextBox 29">
              <a:extLst>
                <a:ext uri="{FF2B5EF4-FFF2-40B4-BE49-F238E27FC236}">
                  <a16:creationId xmlns:a16="http://schemas.microsoft.com/office/drawing/2014/main" id="{FDA87A24-6401-711D-9A18-CF72A0349BFA}"/>
                </a:ext>
              </a:extLst>
            </p:cNvPr>
            <p:cNvSpPr txBox="1"/>
            <p:nvPr/>
          </p:nvSpPr>
          <p:spPr>
            <a:xfrm>
              <a:off x="487669" y="3477818"/>
              <a:ext cx="3940328" cy="944623"/>
            </a:xfrm>
            <a:prstGeom prst="rect">
              <a:avLst/>
            </a:prstGeom>
            <a:noFill/>
          </p:spPr>
          <p:txBody>
            <a:bodyPr wrap="square" rtlCol="0" anchor="ctr">
              <a:spAutoFit/>
            </a:bodyPr>
            <a:lstStyle/>
            <a:p>
              <a:pPr algn="ctr">
                <a:lnSpc>
                  <a:spcPct val="150000"/>
                </a:lnSpc>
              </a:pPr>
              <a:r>
                <a:rPr lang="vi-VN" sz="1600" b="0" i="0" dirty="0">
                  <a:solidFill>
                    <a:srgbClr val="202122"/>
                  </a:solidFill>
                  <a:effectLst/>
                  <a:latin typeface="Arial" panose="020B0604020202020204" pitchFamily="34" charset="0"/>
                </a:rPr>
                <a:t>Phù điêu tạo hình một con Long Mã theo dạng đắp nổi</a:t>
              </a:r>
              <a:endParaRPr lang="vi-VN" sz="1600" dirty="0">
                <a:effectLst/>
                <a:latin typeface="Arial" panose="020B0604020202020204" pitchFamily="34" charset="0"/>
                <a:cs typeface="Arial" panose="020B0604020202020204" pitchFamily="34" charset="0"/>
              </a:endParaRPr>
            </a:p>
          </p:txBody>
        </p:sp>
      </p:grpSp>
      <p:sp>
        <p:nvSpPr>
          <p:cNvPr id="3" name="Google Shape;8469;p36">
            <a:extLst>
              <a:ext uri="{FF2B5EF4-FFF2-40B4-BE49-F238E27FC236}">
                <a16:creationId xmlns:a16="http://schemas.microsoft.com/office/drawing/2014/main" id="{B84366BB-CC3C-E242-D7B9-6AEC1E92E4EB}"/>
              </a:ext>
            </a:extLst>
          </p:cNvPr>
          <p:cNvSpPr txBox="1">
            <a:spLocks/>
          </p:cNvSpPr>
          <p:nvPr/>
        </p:nvSpPr>
        <p:spPr>
          <a:xfrm>
            <a:off x="1015998" y="351295"/>
            <a:ext cx="7112002" cy="4505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atua One"/>
              <a:buNone/>
              <a:defRPr sz="2400" b="0" i="0" u="none" strike="noStrike" cap="none">
                <a:solidFill>
                  <a:schemeClr val="dk1"/>
                </a:solidFill>
                <a:latin typeface="Patua One"/>
                <a:ea typeface="Patua One"/>
                <a:cs typeface="Patua One"/>
                <a:sym typeface="Patua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b="1" dirty="0">
                <a:solidFill>
                  <a:schemeClr val="accent5">
                    <a:lumMod val="50000"/>
                  </a:schemeClr>
                </a:solidFill>
                <a:latin typeface="Arial" panose="020B0604020202020204" pitchFamily="34" charset="0"/>
                <a:cs typeface="Arial" panose="020B0604020202020204" pitchFamily="34" charset="0"/>
              </a:rPr>
              <a:t>Quan sát một số tác phẩm phù điêu khác</a:t>
            </a:r>
          </a:p>
        </p:txBody>
      </p:sp>
      <p:grpSp>
        <p:nvGrpSpPr>
          <p:cNvPr id="4" name="Group 3">
            <a:extLst>
              <a:ext uri="{FF2B5EF4-FFF2-40B4-BE49-F238E27FC236}">
                <a16:creationId xmlns:a16="http://schemas.microsoft.com/office/drawing/2014/main" id="{66108EB1-076C-5D8A-1BB6-1A1A7EACE1C9}"/>
              </a:ext>
            </a:extLst>
          </p:cNvPr>
          <p:cNvGrpSpPr/>
          <p:nvPr/>
        </p:nvGrpSpPr>
        <p:grpSpPr>
          <a:xfrm>
            <a:off x="4744320" y="1030763"/>
            <a:ext cx="3403203" cy="3874520"/>
            <a:chOff x="-661528" y="-237893"/>
            <a:chExt cx="4573493" cy="4660333"/>
          </a:xfrm>
        </p:grpSpPr>
        <p:pic>
          <p:nvPicPr>
            <p:cNvPr id="5" name="image6.jpg">
              <a:extLst>
                <a:ext uri="{FF2B5EF4-FFF2-40B4-BE49-F238E27FC236}">
                  <a16:creationId xmlns:a16="http://schemas.microsoft.com/office/drawing/2014/main" id="{E770C399-7160-49D3-6E34-8C0B295479B1}"/>
                </a:ext>
              </a:extLst>
            </p:cNvPr>
            <p:cNvPicPr preferRelativeResize="0"/>
            <p:nvPr/>
          </p:nvPicPr>
          <p:blipFill rotWithShape="1">
            <a:blip r:embed="rId4"/>
            <a:srcRect t="340" b="340"/>
            <a:stretch/>
          </p:blipFill>
          <p:spPr>
            <a:xfrm>
              <a:off x="-247293" y="-237893"/>
              <a:ext cx="3761556" cy="3707043"/>
            </a:xfrm>
            <a:prstGeom prst="rect">
              <a:avLst/>
            </a:prstGeom>
          </p:spPr>
        </p:pic>
        <p:sp>
          <p:nvSpPr>
            <p:cNvPr id="6" name="TextBox 5">
              <a:extLst>
                <a:ext uri="{FF2B5EF4-FFF2-40B4-BE49-F238E27FC236}">
                  <a16:creationId xmlns:a16="http://schemas.microsoft.com/office/drawing/2014/main" id="{3CEB7E85-FFBE-1D5D-97E2-877CBC97EBFA}"/>
                </a:ext>
              </a:extLst>
            </p:cNvPr>
            <p:cNvSpPr txBox="1"/>
            <p:nvPr/>
          </p:nvSpPr>
          <p:spPr>
            <a:xfrm>
              <a:off x="-661528" y="3477817"/>
              <a:ext cx="4573493" cy="944623"/>
            </a:xfrm>
            <a:prstGeom prst="rect">
              <a:avLst/>
            </a:prstGeom>
            <a:noFill/>
          </p:spPr>
          <p:txBody>
            <a:bodyPr wrap="square" rtlCol="0" anchor="ctr">
              <a:spAutoFit/>
            </a:bodyPr>
            <a:lstStyle/>
            <a:p>
              <a:pPr algn="ctr">
                <a:lnSpc>
                  <a:spcPct val="150000"/>
                </a:lnSpc>
              </a:pPr>
              <a:r>
                <a:rPr lang="vi-VN" sz="1600" b="0" i="0" dirty="0">
                  <a:solidFill>
                    <a:srgbClr val="202122"/>
                  </a:solidFill>
                  <a:effectLst/>
                  <a:latin typeface="Arial" panose="020B0604020202020204" pitchFamily="34" charset="0"/>
                </a:rPr>
                <a:t>Phù điêu bệ thờ hình đầu rồng ở chùa Như Thị tại quận Bình Tân</a:t>
              </a:r>
              <a:endParaRPr lang="vi-VN" sz="12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021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9BD00CFE-0FDF-DF2C-E8F4-E20FB75A00C6}"/>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0742C987-77DA-2AF3-0939-30708684A212}"/>
              </a:ext>
            </a:extLst>
          </p:cNvPr>
          <p:cNvGrpSpPr/>
          <p:nvPr/>
        </p:nvGrpSpPr>
        <p:grpSpPr>
          <a:xfrm>
            <a:off x="505411" y="566009"/>
            <a:ext cx="8093615" cy="4011479"/>
            <a:chOff x="-172267" y="-255653"/>
            <a:chExt cx="10876839" cy="4825070"/>
          </a:xfrm>
        </p:grpSpPr>
        <p:pic>
          <p:nvPicPr>
            <p:cNvPr id="29" name="image6.jpg">
              <a:extLst>
                <a:ext uri="{FF2B5EF4-FFF2-40B4-BE49-F238E27FC236}">
                  <a16:creationId xmlns:a16="http://schemas.microsoft.com/office/drawing/2014/main" id="{AFEA535B-DDC6-9F6F-12DC-6D57F0949415}"/>
                </a:ext>
              </a:extLst>
            </p:cNvPr>
            <p:cNvPicPr preferRelativeResize="0"/>
            <p:nvPr/>
          </p:nvPicPr>
          <p:blipFill rotWithShape="1">
            <a:blip r:embed="rId3"/>
            <a:srcRect t="79" b="79"/>
            <a:stretch/>
          </p:blipFill>
          <p:spPr>
            <a:xfrm>
              <a:off x="-172267" y="-255651"/>
              <a:ext cx="3512925" cy="4119364"/>
            </a:xfrm>
            <a:prstGeom prst="rect">
              <a:avLst/>
            </a:prstGeom>
          </p:spPr>
        </p:pic>
        <p:sp>
          <p:nvSpPr>
            <p:cNvPr id="30" name="TextBox 29">
              <a:extLst>
                <a:ext uri="{FF2B5EF4-FFF2-40B4-BE49-F238E27FC236}">
                  <a16:creationId xmlns:a16="http://schemas.microsoft.com/office/drawing/2014/main" id="{6594C96D-1BE1-E6DB-608C-7EA9FFCA3936}"/>
                </a:ext>
              </a:extLst>
            </p:cNvPr>
            <p:cNvSpPr txBox="1"/>
            <p:nvPr/>
          </p:nvSpPr>
          <p:spPr>
            <a:xfrm>
              <a:off x="2140983" y="4125179"/>
              <a:ext cx="6303509" cy="444238"/>
            </a:xfrm>
            <a:prstGeom prst="rect">
              <a:avLst/>
            </a:prstGeom>
            <a:noFill/>
          </p:spPr>
          <p:txBody>
            <a:bodyPr wrap="square" rtlCol="0" anchor="ctr">
              <a:spAutoFit/>
            </a:bodyPr>
            <a:lstStyle/>
            <a:p>
              <a:pPr algn="ctr"/>
              <a:r>
                <a:rPr lang="vi-VN" sz="1800" b="0" i="0" dirty="0">
                  <a:solidFill>
                    <a:srgbClr val="202122"/>
                  </a:solidFill>
                  <a:effectLst/>
                  <a:latin typeface="Arial" panose="020B0604020202020204" pitchFamily="34" charset="0"/>
                </a:rPr>
                <a:t>Phù điêu chân dung trên gỗ, Bùi Đức</a:t>
              </a:r>
              <a:endParaRPr lang="vi-VN" sz="1800" dirty="0">
                <a:effectLst/>
                <a:latin typeface="Arial" panose="020B0604020202020204" pitchFamily="34" charset="0"/>
                <a:cs typeface="Arial" panose="020B0604020202020204" pitchFamily="34" charset="0"/>
              </a:endParaRPr>
            </a:p>
          </p:txBody>
        </p:sp>
        <p:pic>
          <p:nvPicPr>
            <p:cNvPr id="2" name="image6.jpg">
              <a:extLst>
                <a:ext uri="{FF2B5EF4-FFF2-40B4-BE49-F238E27FC236}">
                  <a16:creationId xmlns:a16="http://schemas.microsoft.com/office/drawing/2014/main" id="{D821E891-9842-ECA4-531B-3A2ADE92FF5D}"/>
                </a:ext>
              </a:extLst>
            </p:cNvPr>
            <p:cNvPicPr preferRelativeResize="0"/>
            <p:nvPr/>
          </p:nvPicPr>
          <p:blipFill rotWithShape="1">
            <a:blip r:embed="rId4"/>
            <a:srcRect t="2029" b="2029"/>
            <a:stretch/>
          </p:blipFill>
          <p:spPr>
            <a:xfrm>
              <a:off x="3786593" y="-255653"/>
              <a:ext cx="3512925" cy="4119364"/>
            </a:xfrm>
            <a:prstGeom prst="rect">
              <a:avLst/>
            </a:prstGeom>
          </p:spPr>
        </p:pic>
        <p:pic>
          <p:nvPicPr>
            <p:cNvPr id="7" name="image6.jpg">
              <a:extLst>
                <a:ext uri="{FF2B5EF4-FFF2-40B4-BE49-F238E27FC236}">
                  <a16:creationId xmlns:a16="http://schemas.microsoft.com/office/drawing/2014/main" id="{BCCED802-8761-E508-86E2-32DB23352689}"/>
                </a:ext>
              </a:extLst>
            </p:cNvPr>
            <p:cNvPicPr preferRelativeResize="0"/>
            <p:nvPr/>
          </p:nvPicPr>
          <p:blipFill rotWithShape="1">
            <a:blip r:embed="rId5"/>
            <a:srcRect t="-141" b="-141"/>
            <a:stretch/>
          </p:blipFill>
          <p:spPr>
            <a:xfrm>
              <a:off x="7745454" y="-255653"/>
              <a:ext cx="2959118" cy="4119364"/>
            </a:xfrm>
            <a:prstGeom prst="rect">
              <a:avLst/>
            </a:prstGeom>
          </p:spPr>
        </p:pic>
      </p:grpSp>
    </p:spTree>
    <p:extLst>
      <p:ext uri="{BB962C8B-B14F-4D97-AF65-F5344CB8AC3E}">
        <p14:creationId xmlns:p14="http://schemas.microsoft.com/office/powerpoint/2010/main" val="353128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C872C711-EDD6-EB17-EDF7-6B5825E7665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99918C8-60E2-7306-9CE6-792D9D8880CB}"/>
              </a:ext>
            </a:extLst>
          </p:cNvPr>
          <p:cNvGrpSpPr/>
          <p:nvPr/>
        </p:nvGrpSpPr>
        <p:grpSpPr>
          <a:xfrm>
            <a:off x="356017" y="719977"/>
            <a:ext cx="3416700" cy="3703545"/>
            <a:chOff x="55297" y="-414828"/>
            <a:chExt cx="4591630" cy="4454684"/>
          </a:xfrm>
        </p:grpSpPr>
        <p:pic>
          <p:nvPicPr>
            <p:cNvPr id="4" name="image6.jpg">
              <a:extLst>
                <a:ext uri="{FF2B5EF4-FFF2-40B4-BE49-F238E27FC236}">
                  <a16:creationId xmlns:a16="http://schemas.microsoft.com/office/drawing/2014/main" id="{0FEAE43C-4394-AD7D-5B7F-06061522A8C0}"/>
                </a:ext>
              </a:extLst>
            </p:cNvPr>
            <p:cNvPicPr preferRelativeResize="0"/>
            <p:nvPr/>
          </p:nvPicPr>
          <p:blipFill rotWithShape="1">
            <a:blip r:embed="rId3"/>
            <a:srcRect l="9222" r="9222"/>
            <a:stretch/>
          </p:blipFill>
          <p:spPr>
            <a:xfrm>
              <a:off x="55297" y="-414828"/>
              <a:ext cx="4591630" cy="3892647"/>
            </a:xfrm>
            <a:prstGeom prst="rect">
              <a:avLst/>
            </a:prstGeom>
          </p:spPr>
        </p:pic>
        <p:sp>
          <p:nvSpPr>
            <p:cNvPr id="5" name="TextBox 4">
              <a:extLst>
                <a:ext uri="{FF2B5EF4-FFF2-40B4-BE49-F238E27FC236}">
                  <a16:creationId xmlns:a16="http://schemas.microsoft.com/office/drawing/2014/main" id="{607F112E-9E3C-4C0D-80F7-A2475ED04C53}"/>
                </a:ext>
              </a:extLst>
            </p:cNvPr>
            <p:cNvSpPr txBox="1"/>
            <p:nvPr/>
          </p:nvSpPr>
          <p:spPr>
            <a:xfrm>
              <a:off x="55297" y="3595617"/>
              <a:ext cx="4591630" cy="444239"/>
            </a:xfrm>
            <a:prstGeom prst="rect">
              <a:avLst/>
            </a:prstGeom>
            <a:noFill/>
          </p:spPr>
          <p:txBody>
            <a:bodyPr wrap="square" rtlCol="0" anchor="ctr">
              <a:spAutoFit/>
            </a:bodyPr>
            <a:lstStyle/>
            <a:p>
              <a:pPr algn="ctr"/>
              <a:r>
                <a:rPr lang="vi-VN" sz="1800" b="0" i="0" dirty="0">
                  <a:solidFill>
                    <a:srgbClr val="202122"/>
                  </a:solidFill>
                  <a:effectLst/>
                  <a:latin typeface="Arial" panose="020B0604020202020204" pitchFamily="34" charset="0"/>
                </a:rPr>
                <a:t>Lạc Sơn Đại Phật, Trung Quốc</a:t>
              </a:r>
              <a:endParaRPr lang="vi-VN" sz="18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5F071509-9FB7-E7C3-5224-8D04AC2ED0F0}"/>
              </a:ext>
            </a:extLst>
          </p:cNvPr>
          <p:cNvGrpSpPr/>
          <p:nvPr/>
        </p:nvGrpSpPr>
        <p:grpSpPr>
          <a:xfrm>
            <a:off x="4096584" y="719977"/>
            <a:ext cx="4698671" cy="3703545"/>
            <a:chOff x="-1532005" y="-237893"/>
            <a:chExt cx="6314445" cy="4454681"/>
          </a:xfrm>
        </p:grpSpPr>
        <p:pic>
          <p:nvPicPr>
            <p:cNvPr id="8" name="image6.jpg">
              <a:extLst>
                <a:ext uri="{FF2B5EF4-FFF2-40B4-BE49-F238E27FC236}">
                  <a16:creationId xmlns:a16="http://schemas.microsoft.com/office/drawing/2014/main" id="{50E3B79B-491E-7280-D150-94D3643CBE60}"/>
                </a:ext>
              </a:extLst>
            </p:cNvPr>
            <p:cNvPicPr preferRelativeResize="0"/>
            <p:nvPr/>
          </p:nvPicPr>
          <p:blipFill rotWithShape="1">
            <a:blip r:embed="rId4"/>
            <a:srcRect l="635" r="635"/>
            <a:stretch/>
          </p:blipFill>
          <p:spPr>
            <a:xfrm>
              <a:off x="-1532005" y="-237893"/>
              <a:ext cx="6314445" cy="3892644"/>
            </a:xfrm>
            <a:prstGeom prst="rect">
              <a:avLst/>
            </a:prstGeom>
          </p:spPr>
        </p:pic>
        <p:sp>
          <p:nvSpPr>
            <p:cNvPr id="9" name="TextBox 8">
              <a:extLst>
                <a:ext uri="{FF2B5EF4-FFF2-40B4-BE49-F238E27FC236}">
                  <a16:creationId xmlns:a16="http://schemas.microsoft.com/office/drawing/2014/main" id="{6047281A-4185-D0F8-7C58-C870919D0125}"/>
                </a:ext>
              </a:extLst>
            </p:cNvPr>
            <p:cNvSpPr txBox="1"/>
            <p:nvPr/>
          </p:nvSpPr>
          <p:spPr>
            <a:xfrm>
              <a:off x="-661528" y="3772550"/>
              <a:ext cx="4573493" cy="444238"/>
            </a:xfrm>
            <a:prstGeom prst="rect">
              <a:avLst/>
            </a:prstGeom>
            <a:noFill/>
          </p:spPr>
          <p:txBody>
            <a:bodyPr wrap="square" rtlCol="0" anchor="ctr">
              <a:spAutoFit/>
            </a:bodyPr>
            <a:lstStyle/>
            <a:p>
              <a:pPr algn="ctr"/>
              <a:r>
                <a:rPr lang="vi-VN" sz="1800" b="0" i="0" dirty="0">
                  <a:solidFill>
                    <a:srgbClr val="202122"/>
                  </a:solidFill>
                  <a:effectLst/>
                  <a:latin typeface="Arial" panose="020B0604020202020204" pitchFamily="34" charset="0"/>
                </a:rPr>
                <a:t>Phù </a:t>
              </a:r>
              <a:r>
                <a:rPr lang="vi-VN" sz="1800" b="0" i="0">
                  <a:solidFill>
                    <a:srgbClr val="202122"/>
                  </a:solidFill>
                  <a:effectLst/>
                  <a:latin typeface="Arial" panose="020B0604020202020204" pitchFamily="34" charset="0"/>
                </a:rPr>
                <a:t>điêu voi, Ấn Độ</a:t>
              </a:r>
              <a:endParaRPr lang="vi-VN"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63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82BB18B3-F5E0-10E4-1856-81E9F8F44E88}"/>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42A8B5E0-8999-996C-3628-49F8F64D1C55}"/>
              </a:ext>
            </a:extLst>
          </p:cNvPr>
          <p:cNvGrpSpPr/>
          <p:nvPr/>
        </p:nvGrpSpPr>
        <p:grpSpPr>
          <a:xfrm>
            <a:off x="449581" y="1242000"/>
            <a:ext cx="4025848" cy="3503428"/>
            <a:chOff x="-247293" y="260598"/>
            <a:chExt cx="5410251" cy="4213978"/>
          </a:xfrm>
        </p:grpSpPr>
        <p:pic>
          <p:nvPicPr>
            <p:cNvPr id="29" name="image6.jpg">
              <a:extLst>
                <a:ext uri="{FF2B5EF4-FFF2-40B4-BE49-F238E27FC236}">
                  <a16:creationId xmlns:a16="http://schemas.microsoft.com/office/drawing/2014/main" id="{B059B841-D3F3-E5C3-9F31-7C0CFD0F5214}"/>
                </a:ext>
              </a:extLst>
            </p:cNvPr>
            <p:cNvPicPr preferRelativeResize="0"/>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3651" r="14192"/>
            <a:stretch/>
          </p:blipFill>
          <p:spPr>
            <a:xfrm>
              <a:off x="-247293" y="260598"/>
              <a:ext cx="5410251" cy="3033837"/>
            </a:xfrm>
            <a:prstGeom prst="rect">
              <a:avLst/>
            </a:prstGeom>
          </p:spPr>
        </p:pic>
        <p:sp>
          <p:nvSpPr>
            <p:cNvPr id="30" name="TextBox 29">
              <a:extLst>
                <a:ext uri="{FF2B5EF4-FFF2-40B4-BE49-F238E27FC236}">
                  <a16:creationId xmlns:a16="http://schemas.microsoft.com/office/drawing/2014/main" id="{A53F5D39-3531-ED46-32D7-DB03F45423BC}"/>
                </a:ext>
              </a:extLst>
            </p:cNvPr>
            <p:cNvSpPr txBox="1"/>
            <p:nvPr/>
          </p:nvSpPr>
          <p:spPr>
            <a:xfrm>
              <a:off x="1003701" y="3425680"/>
              <a:ext cx="2908264" cy="1048896"/>
            </a:xfrm>
            <a:prstGeom prst="rect">
              <a:avLst/>
            </a:prstGeom>
            <a:noFill/>
          </p:spPr>
          <p:txBody>
            <a:bodyPr wrap="square" rtlCol="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Cây cầu vồng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Nguyễn Ngọc Lâm</a:t>
              </a:r>
              <a:endParaRPr lang="vi-VN" sz="1800" dirty="0">
                <a:effectLst/>
                <a:latin typeface="Arial" panose="020B0604020202020204" pitchFamily="34" charset="0"/>
                <a:cs typeface="Arial" panose="020B0604020202020204" pitchFamily="34" charset="0"/>
              </a:endParaRPr>
            </a:p>
          </p:txBody>
        </p:sp>
      </p:grpSp>
      <p:sp>
        <p:nvSpPr>
          <p:cNvPr id="3" name="Google Shape;8469;p36">
            <a:extLst>
              <a:ext uri="{FF2B5EF4-FFF2-40B4-BE49-F238E27FC236}">
                <a16:creationId xmlns:a16="http://schemas.microsoft.com/office/drawing/2014/main" id="{78D95CB1-1FE0-9FA8-FBC7-B22670F4D0CF}"/>
              </a:ext>
            </a:extLst>
          </p:cNvPr>
          <p:cNvSpPr txBox="1">
            <a:spLocks/>
          </p:cNvSpPr>
          <p:nvPr/>
        </p:nvSpPr>
        <p:spPr>
          <a:xfrm>
            <a:off x="1015998" y="511576"/>
            <a:ext cx="7112002" cy="4505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atua One"/>
              <a:buNone/>
              <a:defRPr sz="2400" b="0" i="0" u="none" strike="noStrike" cap="none">
                <a:solidFill>
                  <a:schemeClr val="dk1"/>
                </a:solidFill>
                <a:latin typeface="Patua One"/>
                <a:ea typeface="Patua One"/>
                <a:cs typeface="Patua One"/>
                <a:sym typeface="Patua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b="1" dirty="0">
                <a:solidFill>
                  <a:schemeClr val="accent5">
                    <a:lumMod val="50000"/>
                  </a:schemeClr>
                </a:solidFill>
                <a:latin typeface="Arial" panose="020B0604020202020204" pitchFamily="34" charset="0"/>
                <a:cs typeface="Arial" panose="020B0604020202020204" pitchFamily="34" charset="0"/>
              </a:rPr>
              <a:t>Quan sát một số tác phẩm điêu khắc khác</a:t>
            </a:r>
          </a:p>
        </p:txBody>
      </p:sp>
      <p:grpSp>
        <p:nvGrpSpPr>
          <p:cNvPr id="4" name="Group 3">
            <a:extLst>
              <a:ext uri="{FF2B5EF4-FFF2-40B4-BE49-F238E27FC236}">
                <a16:creationId xmlns:a16="http://schemas.microsoft.com/office/drawing/2014/main" id="{5C71AED8-1716-68E5-86BC-39AC2A077797}"/>
              </a:ext>
            </a:extLst>
          </p:cNvPr>
          <p:cNvGrpSpPr/>
          <p:nvPr/>
        </p:nvGrpSpPr>
        <p:grpSpPr>
          <a:xfrm>
            <a:off x="4668571" y="1242000"/>
            <a:ext cx="4025848" cy="3503429"/>
            <a:chOff x="-247293" y="260598"/>
            <a:chExt cx="5410251" cy="4213979"/>
          </a:xfrm>
        </p:grpSpPr>
        <p:pic>
          <p:nvPicPr>
            <p:cNvPr id="5" name="image6.jpg">
              <a:extLst>
                <a:ext uri="{FF2B5EF4-FFF2-40B4-BE49-F238E27FC236}">
                  <a16:creationId xmlns:a16="http://schemas.microsoft.com/office/drawing/2014/main" id="{1FC4370C-7989-85AF-8971-5FDF40F4C988}"/>
                </a:ext>
              </a:extLst>
            </p:cNvPr>
            <p:cNvPicPr preferRelativeResize="0"/>
            <p:nvPr/>
          </p:nvPicPr>
          <p:blipFill rotWithShape="1">
            <a:blip r:embed="rId5"/>
            <a:srcRect t="21481" b="687"/>
            <a:stretch/>
          </p:blipFill>
          <p:spPr>
            <a:xfrm>
              <a:off x="-247293" y="260598"/>
              <a:ext cx="5410251" cy="3033837"/>
            </a:xfrm>
            <a:prstGeom prst="rect">
              <a:avLst/>
            </a:prstGeom>
          </p:spPr>
        </p:pic>
        <p:sp>
          <p:nvSpPr>
            <p:cNvPr id="6" name="TextBox 5">
              <a:extLst>
                <a:ext uri="{FF2B5EF4-FFF2-40B4-BE49-F238E27FC236}">
                  <a16:creationId xmlns:a16="http://schemas.microsoft.com/office/drawing/2014/main" id="{F26D3EA3-AA8C-42C4-77B8-F1A66FBA0E29}"/>
                </a:ext>
              </a:extLst>
            </p:cNvPr>
            <p:cNvSpPr txBox="1"/>
            <p:nvPr/>
          </p:nvSpPr>
          <p:spPr>
            <a:xfrm>
              <a:off x="1003701" y="3425681"/>
              <a:ext cx="2908264" cy="1048896"/>
            </a:xfrm>
            <a:prstGeom prst="rect">
              <a:avLst/>
            </a:prstGeom>
            <a:noFill/>
          </p:spPr>
          <p:txBody>
            <a:bodyPr wrap="square" rtlCol="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Chuyện quê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Kù Kao Khải</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629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grpSp>
        <p:nvGrpSpPr>
          <p:cNvPr id="28" name="Group 27">
            <a:extLst>
              <a:ext uri="{FF2B5EF4-FFF2-40B4-BE49-F238E27FC236}">
                <a16:creationId xmlns:a16="http://schemas.microsoft.com/office/drawing/2014/main" id="{1E44C1FD-6601-E821-8369-C2FAF48A2C6D}"/>
              </a:ext>
            </a:extLst>
          </p:cNvPr>
          <p:cNvGrpSpPr/>
          <p:nvPr/>
        </p:nvGrpSpPr>
        <p:grpSpPr>
          <a:xfrm>
            <a:off x="575310" y="1197396"/>
            <a:ext cx="7993379" cy="3358328"/>
            <a:chOff x="-247293" y="13204"/>
            <a:chExt cx="11080064" cy="4166524"/>
          </a:xfrm>
        </p:grpSpPr>
        <p:pic>
          <p:nvPicPr>
            <p:cNvPr id="29" name="image6.jpg">
              <a:extLst>
                <a:ext uri="{FF2B5EF4-FFF2-40B4-BE49-F238E27FC236}">
                  <a16:creationId xmlns:a16="http://schemas.microsoft.com/office/drawing/2014/main" id="{4B6FDD70-9AC3-A37E-DC22-52185D0EF71B}"/>
                </a:ext>
              </a:extLst>
            </p:cNvPr>
            <p:cNvPicPr preferRelativeResize="0"/>
            <p:nvPr/>
          </p:nvPicPr>
          <p:blipFill rotWithShape="1">
            <a:blip r:embed="rId3"/>
            <a:srcRect t="1420" b="1420"/>
            <a:stretch/>
          </p:blipFill>
          <p:spPr>
            <a:xfrm>
              <a:off x="-247293" y="13204"/>
              <a:ext cx="5410251" cy="3528625"/>
            </a:xfrm>
            <a:prstGeom prst="rect">
              <a:avLst/>
            </a:prstGeom>
          </p:spPr>
        </p:pic>
        <p:sp>
          <p:nvSpPr>
            <p:cNvPr id="30" name="TextBox 29">
              <a:extLst>
                <a:ext uri="{FF2B5EF4-FFF2-40B4-BE49-F238E27FC236}">
                  <a16:creationId xmlns:a16="http://schemas.microsoft.com/office/drawing/2014/main" id="{FDA87A24-6401-711D-9A18-CF72A0349BFA}"/>
                </a:ext>
              </a:extLst>
            </p:cNvPr>
            <p:cNvSpPr txBox="1"/>
            <p:nvPr/>
          </p:nvSpPr>
          <p:spPr>
            <a:xfrm>
              <a:off x="1499521" y="3720528"/>
              <a:ext cx="7586431" cy="459200"/>
            </a:xfrm>
            <a:prstGeom prst="rect">
              <a:avLst/>
            </a:prstGeom>
            <a:noFill/>
          </p:spPr>
          <p:txBody>
            <a:bodyPr wrap="square" rtlCol="0" anchor="ctr">
              <a:spAutoFit/>
            </a:bodyPr>
            <a:lstStyle/>
            <a:p>
              <a:pPr algn="ctr">
                <a:lnSpc>
                  <a:spcPct val="114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điêu khắc kiến – Nguyễn Mạnh Hùng</a:t>
              </a:r>
              <a:endParaRPr lang="vi-VN" sz="1800" dirty="0">
                <a:effectLst/>
                <a:latin typeface="Arial" panose="020B0604020202020204" pitchFamily="34" charset="0"/>
                <a:cs typeface="Arial" panose="020B0604020202020204" pitchFamily="34" charset="0"/>
              </a:endParaRPr>
            </a:p>
          </p:txBody>
        </p:sp>
        <p:pic>
          <p:nvPicPr>
            <p:cNvPr id="2" name="image6.jpg">
              <a:extLst>
                <a:ext uri="{FF2B5EF4-FFF2-40B4-BE49-F238E27FC236}">
                  <a16:creationId xmlns:a16="http://schemas.microsoft.com/office/drawing/2014/main" id="{2BE30A5D-79B5-9E2C-E57D-D54984CA1ECC}"/>
                </a:ext>
              </a:extLst>
            </p:cNvPr>
            <p:cNvPicPr preferRelativeResize="0"/>
            <p:nvPr/>
          </p:nvPicPr>
          <p:blipFill rotWithShape="1">
            <a:blip r:embed="rId4"/>
            <a:srcRect b="2758"/>
            <a:stretch/>
          </p:blipFill>
          <p:spPr>
            <a:xfrm>
              <a:off x="5422520" y="13205"/>
              <a:ext cx="5410251" cy="3528621"/>
            </a:xfrm>
            <a:prstGeom prst="rect">
              <a:avLst/>
            </a:prstGeom>
          </p:spPr>
        </p:pic>
      </p:grpSp>
      <p:sp>
        <p:nvSpPr>
          <p:cNvPr id="3" name="Google Shape;8469;p36">
            <a:extLst>
              <a:ext uri="{FF2B5EF4-FFF2-40B4-BE49-F238E27FC236}">
                <a16:creationId xmlns:a16="http://schemas.microsoft.com/office/drawing/2014/main" id="{B84366BB-CC3C-E242-D7B9-6AEC1E92E4EB}"/>
              </a:ext>
            </a:extLst>
          </p:cNvPr>
          <p:cNvSpPr txBox="1">
            <a:spLocks/>
          </p:cNvSpPr>
          <p:nvPr/>
        </p:nvSpPr>
        <p:spPr>
          <a:xfrm>
            <a:off x="1007531" y="511576"/>
            <a:ext cx="7128936" cy="4505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atua One"/>
              <a:buNone/>
              <a:defRPr sz="2400" b="0" i="0" u="none" strike="noStrike" cap="none">
                <a:solidFill>
                  <a:schemeClr val="dk1"/>
                </a:solidFill>
                <a:latin typeface="Patua One"/>
                <a:ea typeface="Patua One"/>
                <a:cs typeface="Patua One"/>
                <a:sym typeface="Patua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b="1" dirty="0">
                <a:solidFill>
                  <a:schemeClr val="accent5">
                    <a:lumMod val="50000"/>
                  </a:schemeClr>
                </a:solidFill>
                <a:latin typeface="Arial" panose="020B0604020202020204" pitchFamily="34" charset="0"/>
                <a:cs typeface="Arial" panose="020B0604020202020204" pitchFamily="34" charset="0"/>
              </a:rPr>
              <a:t>Quan sát một số tác phẩm điêu khắc khác</a:t>
            </a:r>
          </a:p>
        </p:txBody>
      </p:sp>
    </p:spTree>
    <p:extLst>
      <p:ext uri="{BB962C8B-B14F-4D97-AF65-F5344CB8AC3E}">
        <p14:creationId xmlns:p14="http://schemas.microsoft.com/office/powerpoint/2010/main" val="16918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grpSp>
        <p:nvGrpSpPr>
          <p:cNvPr id="28" name="Group 27">
            <a:extLst>
              <a:ext uri="{FF2B5EF4-FFF2-40B4-BE49-F238E27FC236}">
                <a16:creationId xmlns:a16="http://schemas.microsoft.com/office/drawing/2014/main" id="{1E44C1FD-6601-E821-8369-C2FAF48A2C6D}"/>
              </a:ext>
            </a:extLst>
          </p:cNvPr>
          <p:cNvGrpSpPr/>
          <p:nvPr/>
        </p:nvGrpSpPr>
        <p:grpSpPr>
          <a:xfrm>
            <a:off x="231630" y="174051"/>
            <a:ext cx="2244090" cy="4738046"/>
            <a:chOff x="-282860" y="-57864"/>
            <a:chExt cx="3110657" cy="5878278"/>
          </a:xfrm>
        </p:grpSpPr>
        <p:pic>
          <p:nvPicPr>
            <p:cNvPr id="29" name="image6.jpg">
              <a:extLst>
                <a:ext uri="{FF2B5EF4-FFF2-40B4-BE49-F238E27FC236}">
                  <a16:creationId xmlns:a16="http://schemas.microsoft.com/office/drawing/2014/main" id="{4B6FDD70-9AC3-A37E-DC22-52185D0EF71B}"/>
                </a:ext>
              </a:extLst>
            </p:cNvPr>
            <p:cNvPicPr preferRelativeResize="0"/>
            <p:nvPr/>
          </p:nvPicPr>
          <p:blipFill rotWithShape="1">
            <a:blip r:embed="rId3"/>
            <a:srcRect t="672" b="672"/>
            <a:stretch/>
          </p:blipFill>
          <p:spPr>
            <a:xfrm>
              <a:off x="-282860" y="-57864"/>
              <a:ext cx="3110657" cy="4796385"/>
            </a:xfrm>
            <a:prstGeom prst="rect">
              <a:avLst/>
            </a:prstGeom>
          </p:spPr>
        </p:pic>
        <p:sp>
          <p:nvSpPr>
            <p:cNvPr id="30" name="TextBox 29">
              <a:extLst>
                <a:ext uri="{FF2B5EF4-FFF2-40B4-BE49-F238E27FC236}">
                  <a16:creationId xmlns:a16="http://schemas.microsoft.com/office/drawing/2014/main" id="{FDA87A24-6401-711D-9A18-CF72A0349BFA}"/>
                </a:ext>
              </a:extLst>
            </p:cNvPr>
            <p:cNvSpPr txBox="1"/>
            <p:nvPr/>
          </p:nvSpPr>
          <p:spPr>
            <a:xfrm>
              <a:off x="-215605" y="4738521"/>
              <a:ext cx="2976149" cy="1081893"/>
            </a:xfrm>
            <a:prstGeom prst="rect">
              <a:avLst/>
            </a:prstGeom>
            <a:noFill/>
          </p:spPr>
          <p:txBody>
            <a:bodyPr wrap="square" rtlCol="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Khoảng trống</a:t>
              </a:r>
            </a:p>
            <a:p>
              <a:pPr algn="ctr">
                <a:lnSpc>
                  <a:spcPct val="150000"/>
                </a:lnSpc>
              </a:pPr>
              <a:r>
                <a:rPr lang="vi-VN" sz="1800" dirty="0">
                  <a:latin typeface="Arial" panose="020B0604020202020204" pitchFamily="34" charset="0"/>
                  <a:ea typeface="Calibri" panose="020F0502020204030204" pitchFamily="34" charset="0"/>
                  <a:cs typeface="Arial" panose="020B0604020202020204" pitchFamily="34" charset="0"/>
                </a:rPr>
                <a:t>Huỳnh Thanh Phú</a:t>
              </a:r>
              <a:endParaRPr lang="vi-VN" sz="1800" dirty="0">
                <a:effectLst/>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1A496F96-17C8-6E36-4D28-496F9D6C5F23}"/>
              </a:ext>
            </a:extLst>
          </p:cNvPr>
          <p:cNvGrpSpPr/>
          <p:nvPr/>
        </p:nvGrpSpPr>
        <p:grpSpPr>
          <a:xfrm>
            <a:off x="2856853" y="174050"/>
            <a:ext cx="2837192" cy="4738045"/>
            <a:chOff x="-608895" y="-16469"/>
            <a:chExt cx="3932788" cy="5878276"/>
          </a:xfrm>
        </p:grpSpPr>
        <p:pic>
          <p:nvPicPr>
            <p:cNvPr id="5" name="image6.jpg">
              <a:extLst>
                <a:ext uri="{FF2B5EF4-FFF2-40B4-BE49-F238E27FC236}">
                  <a16:creationId xmlns:a16="http://schemas.microsoft.com/office/drawing/2014/main" id="{08CA401A-94DD-7F29-5D1A-FD70297ED134}"/>
                </a:ext>
              </a:extLst>
            </p:cNvPr>
            <p:cNvPicPr preferRelativeResize="0"/>
            <p:nvPr/>
          </p:nvPicPr>
          <p:blipFill rotWithShape="1">
            <a:blip r:embed="rId4"/>
            <a:srcRect l="2875" r="2875"/>
            <a:stretch/>
          </p:blipFill>
          <p:spPr>
            <a:xfrm>
              <a:off x="-608895" y="-16469"/>
              <a:ext cx="3932788" cy="4796383"/>
            </a:xfrm>
            <a:prstGeom prst="rect">
              <a:avLst/>
            </a:prstGeom>
          </p:spPr>
        </p:pic>
        <p:sp>
          <p:nvSpPr>
            <p:cNvPr id="6" name="TextBox 5">
              <a:extLst>
                <a:ext uri="{FF2B5EF4-FFF2-40B4-BE49-F238E27FC236}">
                  <a16:creationId xmlns:a16="http://schemas.microsoft.com/office/drawing/2014/main" id="{3C969D94-390F-B2BA-AC47-75C60B2287F5}"/>
                </a:ext>
              </a:extLst>
            </p:cNvPr>
            <p:cNvSpPr txBox="1"/>
            <p:nvPr/>
          </p:nvSpPr>
          <p:spPr>
            <a:xfrm>
              <a:off x="-100130" y="4779914"/>
              <a:ext cx="2915259" cy="1081893"/>
            </a:xfrm>
            <a:prstGeom prst="rect">
              <a:avLst/>
            </a:prstGeom>
            <a:noFill/>
          </p:spPr>
          <p:txBody>
            <a:bodyPr wrap="square" rtlCol="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Biển Đông</a:t>
              </a:r>
            </a:p>
            <a:p>
              <a:pPr algn="ctr">
                <a:lnSpc>
                  <a:spcPct val="150000"/>
                </a:lnSpc>
              </a:pPr>
              <a:r>
                <a:rPr lang="vi-VN" sz="1800" dirty="0">
                  <a:latin typeface="Arial" panose="020B0604020202020204" pitchFamily="34" charset="0"/>
                  <a:ea typeface="Calibri" panose="020F0502020204030204" pitchFamily="34" charset="0"/>
                  <a:cs typeface="Arial" panose="020B0604020202020204" pitchFamily="34" charset="0"/>
                </a:rPr>
                <a:t>Hoàng Mai Thiệp</a:t>
              </a:r>
              <a:endParaRPr lang="vi-VN" sz="1800" dirty="0">
                <a:effectLst/>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DB556139-BE02-D28E-F2E6-07790DB3933D}"/>
              </a:ext>
            </a:extLst>
          </p:cNvPr>
          <p:cNvGrpSpPr/>
          <p:nvPr/>
        </p:nvGrpSpPr>
        <p:grpSpPr>
          <a:xfrm>
            <a:off x="6075178" y="174050"/>
            <a:ext cx="2837192" cy="4738045"/>
            <a:chOff x="-608895" y="-16469"/>
            <a:chExt cx="3932788" cy="5878276"/>
          </a:xfrm>
        </p:grpSpPr>
        <p:pic>
          <p:nvPicPr>
            <p:cNvPr id="8" name="image6.jpg">
              <a:extLst>
                <a:ext uri="{FF2B5EF4-FFF2-40B4-BE49-F238E27FC236}">
                  <a16:creationId xmlns:a16="http://schemas.microsoft.com/office/drawing/2014/main" id="{C4E6C0EB-407A-A47D-756E-B8A7FCA72BFF}"/>
                </a:ext>
              </a:extLst>
            </p:cNvPr>
            <p:cNvPicPr preferRelativeResize="0"/>
            <p:nvPr/>
          </p:nvPicPr>
          <p:blipFill rotWithShape="1">
            <a:blip r:embed="rId5"/>
            <a:srcRect t="392" b="392"/>
            <a:stretch/>
          </p:blipFill>
          <p:spPr>
            <a:xfrm>
              <a:off x="-608895" y="-16469"/>
              <a:ext cx="3932788" cy="4796383"/>
            </a:xfrm>
            <a:prstGeom prst="rect">
              <a:avLst/>
            </a:prstGeom>
          </p:spPr>
        </p:pic>
        <p:sp>
          <p:nvSpPr>
            <p:cNvPr id="9" name="TextBox 8">
              <a:extLst>
                <a:ext uri="{FF2B5EF4-FFF2-40B4-BE49-F238E27FC236}">
                  <a16:creationId xmlns:a16="http://schemas.microsoft.com/office/drawing/2014/main" id="{346574A0-0B35-B4DA-1D2B-AB9FDB9554EC}"/>
                </a:ext>
              </a:extLst>
            </p:cNvPr>
            <p:cNvSpPr txBox="1"/>
            <p:nvPr/>
          </p:nvSpPr>
          <p:spPr>
            <a:xfrm>
              <a:off x="-275095" y="4779914"/>
              <a:ext cx="3265188" cy="1081893"/>
            </a:xfrm>
            <a:prstGeom prst="rect">
              <a:avLst/>
            </a:prstGeom>
            <a:noFill/>
          </p:spPr>
          <p:txBody>
            <a:bodyPr wrap="square" rtlCol="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 đồng</a:t>
              </a:r>
            </a:p>
            <a:p>
              <a:pPr algn="ctr">
                <a:lnSpc>
                  <a:spcPct val="150000"/>
                </a:lnSpc>
              </a:pPr>
              <a:r>
                <a:rPr lang="vi-VN" sz="1800" dirty="0">
                  <a:latin typeface="Arial" panose="020B0604020202020204" pitchFamily="34" charset="0"/>
                  <a:ea typeface="Calibri" panose="020F0502020204030204" pitchFamily="34" charset="0"/>
                  <a:cs typeface="Arial" panose="020B0604020202020204" pitchFamily="34" charset="0"/>
                </a:rPr>
                <a:t>Nguyễn Viết Thắng</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800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5">
          <a:extLst>
            <a:ext uri="{FF2B5EF4-FFF2-40B4-BE49-F238E27FC236}">
              <a16:creationId xmlns:a16="http://schemas.microsoft.com/office/drawing/2014/main" id="{5AA06815-71F6-B386-1604-3D23B675A80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9302942-1BC3-27D1-FA52-14A2E470EEB6}"/>
              </a:ext>
            </a:extLst>
          </p:cNvPr>
          <p:cNvPicPr>
            <a:picLocks noChangeAspect="1" noChangeArrowheads="1"/>
          </p:cNvPicPr>
          <p:nvPr/>
        </p:nvPicPr>
        <p:blipFill>
          <a:blip r:embed="rId3"/>
          <a:srcRect t="9554" b="9554"/>
          <a:stretch/>
        </p:blipFill>
        <p:spPr bwMode="auto">
          <a:xfrm>
            <a:off x="118241" y="302696"/>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0E0B1FEF-E709-CED6-45D8-2EEB47348205}"/>
              </a:ext>
            </a:extLst>
          </p:cNvPr>
          <p:cNvPicPr>
            <a:picLocks noChangeAspect="1" noChangeArrowheads="1"/>
          </p:cNvPicPr>
          <p:nvPr/>
        </p:nvPicPr>
        <p:blipFill>
          <a:blip r:embed="rId4"/>
          <a:srcRect t="1213" b="1213"/>
          <a:stretch/>
        </p:blipFill>
        <p:spPr bwMode="auto">
          <a:xfrm>
            <a:off x="1932594" y="302695"/>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376EC25-40C7-31A5-82B7-65278A05A2A9}"/>
              </a:ext>
            </a:extLst>
          </p:cNvPr>
          <p:cNvPicPr>
            <a:picLocks noChangeAspect="1" noChangeArrowheads="1"/>
          </p:cNvPicPr>
          <p:nvPr/>
        </p:nvPicPr>
        <p:blipFill rotWithShape="1">
          <a:blip r:embed="rId5"/>
          <a:srcRect l="31330" r="31330" b="19454"/>
          <a:stretch/>
        </p:blipFill>
        <p:spPr bwMode="auto">
          <a:xfrm>
            <a:off x="3746948" y="302695"/>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833B032-A134-B8C7-32C5-C3F838D187F0}"/>
              </a:ext>
            </a:extLst>
          </p:cNvPr>
          <p:cNvPicPr>
            <a:picLocks noChangeAspect="1" noChangeArrowheads="1"/>
          </p:cNvPicPr>
          <p:nvPr/>
        </p:nvPicPr>
        <p:blipFill>
          <a:blip r:embed="rId6"/>
          <a:srcRect l="22649" r="22649"/>
          <a:stretch/>
        </p:blipFill>
        <p:spPr bwMode="auto">
          <a:xfrm>
            <a:off x="5561301" y="302694"/>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649C38FB-549A-D6E2-AD37-0D004DDD14E9}"/>
              </a:ext>
            </a:extLst>
          </p:cNvPr>
          <p:cNvPicPr>
            <a:picLocks noChangeAspect="1" noChangeArrowheads="1"/>
          </p:cNvPicPr>
          <p:nvPr/>
        </p:nvPicPr>
        <p:blipFill rotWithShape="1">
          <a:blip r:embed="rId7"/>
          <a:srcRect l="5219" t="13529" r="8581" b="10169"/>
          <a:stretch/>
        </p:blipFill>
        <p:spPr bwMode="auto">
          <a:xfrm>
            <a:off x="7375654" y="302693"/>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E36778F6-9DA8-3C03-E6F4-7C0D0BC84802}"/>
              </a:ext>
            </a:extLst>
          </p:cNvPr>
          <p:cNvPicPr>
            <a:picLocks noChangeAspect="1" noChangeArrowheads="1"/>
          </p:cNvPicPr>
          <p:nvPr/>
        </p:nvPicPr>
        <p:blipFill>
          <a:blip r:embed="rId8"/>
          <a:srcRect t="4498" b="4498"/>
          <a:stretch/>
        </p:blipFill>
        <p:spPr bwMode="auto">
          <a:xfrm>
            <a:off x="118241" y="2571753"/>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A6E2FD91-53D8-154D-ACCF-EDBE1B2825C1}"/>
              </a:ext>
            </a:extLst>
          </p:cNvPr>
          <p:cNvPicPr>
            <a:picLocks noChangeAspect="1" noChangeArrowheads="1"/>
          </p:cNvPicPr>
          <p:nvPr/>
        </p:nvPicPr>
        <p:blipFill>
          <a:blip r:embed="rId9"/>
          <a:srcRect l="1182" r="1182"/>
          <a:stretch/>
        </p:blipFill>
        <p:spPr bwMode="auto">
          <a:xfrm>
            <a:off x="1932594" y="2571752"/>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A4DE1C6A-ACCE-3444-ACA2-E0BEA5B31C20}"/>
              </a:ext>
            </a:extLst>
          </p:cNvPr>
          <p:cNvPicPr>
            <a:picLocks noChangeAspect="1" noChangeArrowheads="1"/>
          </p:cNvPicPr>
          <p:nvPr/>
        </p:nvPicPr>
        <p:blipFill>
          <a:blip r:embed="rId10"/>
          <a:srcRect l="22556" r="22556"/>
          <a:stretch/>
        </p:blipFill>
        <p:spPr bwMode="auto">
          <a:xfrm>
            <a:off x="3746948" y="2571752"/>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52D61F9-9297-0A54-B662-2D5C59ABD507}"/>
              </a:ext>
            </a:extLst>
          </p:cNvPr>
          <p:cNvPicPr>
            <a:picLocks noChangeAspect="1" noChangeArrowheads="1"/>
          </p:cNvPicPr>
          <p:nvPr/>
        </p:nvPicPr>
        <p:blipFill rotWithShape="1">
          <a:blip r:embed="rId11"/>
          <a:srcRect l="41404" r="3636"/>
          <a:stretch/>
        </p:blipFill>
        <p:spPr bwMode="auto">
          <a:xfrm>
            <a:off x="5561301" y="2571751"/>
            <a:ext cx="1650104" cy="2002221"/>
          </a:xfrm>
          <a:prstGeom prst="round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9D48FCCA-31A7-D6B7-A156-28C874A3F48B}"/>
              </a:ext>
            </a:extLst>
          </p:cNvPr>
          <p:cNvPicPr>
            <a:picLocks noChangeAspect="1" noChangeArrowheads="1"/>
          </p:cNvPicPr>
          <p:nvPr/>
        </p:nvPicPr>
        <p:blipFill>
          <a:blip r:embed="rId12"/>
          <a:srcRect l="474" r="474"/>
          <a:stretch/>
        </p:blipFill>
        <p:spPr bwMode="auto">
          <a:xfrm>
            <a:off x="7375654" y="2571750"/>
            <a:ext cx="1650104" cy="2002221"/>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hlinkClick r:id="rId13" action="ppaction://hlinksldjump"/>
            <a:extLst>
              <a:ext uri="{FF2B5EF4-FFF2-40B4-BE49-F238E27FC236}">
                <a16:creationId xmlns:a16="http://schemas.microsoft.com/office/drawing/2014/main" id="{7F69CB70-FA1F-15BC-1193-4FD8BC8C5235}"/>
              </a:ext>
            </a:extLst>
          </p:cNvPr>
          <p:cNvSpPr/>
          <p:nvPr/>
        </p:nvSpPr>
        <p:spPr>
          <a:xfrm>
            <a:off x="127478" y="2571750"/>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6</a:t>
            </a:r>
            <a:endParaRPr lang="vi-VN" sz="6600" b="1" dirty="0">
              <a:solidFill>
                <a:srgbClr val="FFFFFF"/>
              </a:solidFill>
              <a:cs typeface="Mongolian Baiti" panose="03000500000000000000" pitchFamily="66" charset="0"/>
            </a:endParaRPr>
          </a:p>
        </p:txBody>
      </p:sp>
      <p:sp>
        <p:nvSpPr>
          <p:cNvPr id="20" name="Rectangle: Rounded Corners 19">
            <a:hlinkClick r:id="rId14" action="ppaction://hlinksldjump"/>
            <a:extLst>
              <a:ext uri="{FF2B5EF4-FFF2-40B4-BE49-F238E27FC236}">
                <a16:creationId xmlns:a16="http://schemas.microsoft.com/office/drawing/2014/main" id="{62B8B5D4-3801-1194-B57B-84F1E89F6775}"/>
              </a:ext>
            </a:extLst>
          </p:cNvPr>
          <p:cNvSpPr/>
          <p:nvPr/>
        </p:nvSpPr>
        <p:spPr>
          <a:xfrm>
            <a:off x="1941831" y="2571750"/>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7</a:t>
            </a:r>
            <a:endParaRPr lang="vi-VN" sz="6600" b="1" dirty="0">
              <a:solidFill>
                <a:srgbClr val="FFFFFF"/>
              </a:solidFill>
              <a:cs typeface="Mongolian Baiti" panose="03000500000000000000" pitchFamily="66" charset="0"/>
            </a:endParaRPr>
          </a:p>
        </p:txBody>
      </p:sp>
      <p:sp>
        <p:nvSpPr>
          <p:cNvPr id="21" name="Rectangle: Rounded Corners 20">
            <a:hlinkClick r:id="rId15" action="ppaction://hlinksldjump"/>
            <a:extLst>
              <a:ext uri="{FF2B5EF4-FFF2-40B4-BE49-F238E27FC236}">
                <a16:creationId xmlns:a16="http://schemas.microsoft.com/office/drawing/2014/main" id="{353D67B0-B5F9-9CB5-A5BE-8C901A215AD5}"/>
              </a:ext>
            </a:extLst>
          </p:cNvPr>
          <p:cNvSpPr/>
          <p:nvPr/>
        </p:nvSpPr>
        <p:spPr>
          <a:xfrm>
            <a:off x="3756185" y="2571750"/>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8</a:t>
            </a:r>
            <a:endParaRPr lang="vi-VN" sz="6600" b="1" dirty="0">
              <a:solidFill>
                <a:srgbClr val="FFFFFF"/>
              </a:solidFill>
              <a:cs typeface="Mongolian Baiti" panose="03000500000000000000" pitchFamily="66" charset="0"/>
            </a:endParaRPr>
          </a:p>
        </p:txBody>
      </p:sp>
      <p:sp>
        <p:nvSpPr>
          <p:cNvPr id="22" name="Rectangle: Rounded Corners 21">
            <a:hlinkClick r:id="rId16" action="ppaction://hlinksldjump"/>
            <a:extLst>
              <a:ext uri="{FF2B5EF4-FFF2-40B4-BE49-F238E27FC236}">
                <a16:creationId xmlns:a16="http://schemas.microsoft.com/office/drawing/2014/main" id="{D4AAAA24-6800-0119-D731-CECE734B2F7C}"/>
              </a:ext>
            </a:extLst>
          </p:cNvPr>
          <p:cNvSpPr/>
          <p:nvPr/>
        </p:nvSpPr>
        <p:spPr>
          <a:xfrm>
            <a:off x="5570538" y="2571750"/>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9</a:t>
            </a:r>
            <a:endParaRPr lang="vi-VN" sz="6600" b="1" dirty="0">
              <a:solidFill>
                <a:srgbClr val="FFFFFF"/>
              </a:solidFill>
              <a:cs typeface="Mongolian Baiti" panose="03000500000000000000" pitchFamily="66" charset="0"/>
            </a:endParaRPr>
          </a:p>
        </p:txBody>
      </p:sp>
      <p:sp>
        <p:nvSpPr>
          <p:cNvPr id="23" name="Rectangle: Rounded Corners 22">
            <a:hlinkClick r:id="rId17" action="ppaction://hlinksldjump"/>
            <a:extLst>
              <a:ext uri="{FF2B5EF4-FFF2-40B4-BE49-F238E27FC236}">
                <a16:creationId xmlns:a16="http://schemas.microsoft.com/office/drawing/2014/main" id="{914EBBF1-2E46-CDDC-1FDC-8E15469917ED}"/>
              </a:ext>
            </a:extLst>
          </p:cNvPr>
          <p:cNvSpPr/>
          <p:nvPr/>
        </p:nvSpPr>
        <p:spPr>
          <a:xfrm>
            <a:off x="7384892" y="2571750"/>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10</a:t>
            </a:r>
            <a:endParaRPr lang="vi-VN" sz="6600" b="1" dirty="0">
              <a:solidFill>
                <a:srgbClr val="FFFFFF"/>
              </a:solidFill>
              <a:cs typeface="Mongolian Baiti" panose="03000500000000000000" pitchFamily="66" charset="0"/>
            </a:endParaRPr>
          </a:p>
        </p:txBody>
      </p:sp>
      <p:sp>
        <p:nvSpPr>
          <p:cNvPr id="2" name="Rectangle: Rounded Corners 1">
            <a:hlinkClick r:id="rId18" action="ppaction://hlinksldjump"/>
            <a:extLst>
              <a:ext uri="{FF2B5EF4-FFF2-40B4-BE49-F238E27FC236}">
                <a16:creationId xmlns:a16="http://schemas.microsoft.com/office/drawing/2014/main" id="{D24C976D-B1D4-3284-BD4E-AEDEED743B54}"/>
              </a:ext>
            </a:extLst>
          </p:cNvPr>
          <p:cNvSpPr/>
          <p:nvPr/>
        </p:nvSpPr>
        <p:spPr>
          <a:xfrm>
            <a:off x="127478" y="302692"/>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1</a:t>
            </a:r>
            <a:endParaRPr lang="vi-VN" sz="6600" b="1" dirty="0">
              <a:solidFill>
                <a:srgbClr val="FFFFFF"/>
              </a:solidFill>
              <a:cs typeface="Mongolian Baiti" panose="03000500000000000000" pitchFamily="66" charset="0"/>
            </a:endParaRPr>
          </a:p>
        </p:txBody>
      </p:sp>
      <p:sp>
        <p:nvSpPr>
          <p:cNvPr id="3" name="Rectangle: Rounded Corners 2">
            <a:hlinkClick r:id="rId19" action="ppaction://hlinksldjump"/>
            <a:extLst>
              <a:ext uri="{FF2B5EF4-FFF2-40B4-BE49-F238E27FC236}">
                <a16:creationId xmlns:a16="http://schemas.microsoft.com/office/drawing/2014/main" id="{5F44E0D9-0C5A-2AA7-67FA-5946B90FCC2D}"/>
              </a:ext>
            </a:extLst>
          </p:cNvPr>
          <p:cNvSpPr/>
          <p:nvPr/>
        </p:nvSpPr>
        <p:spPr>
          <a:xfrm>
            <a:off x="1941831" y="302693"/>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2</a:t>
            </a:r>
            <a:endParaRPr lang="vi-VN" sz="6600" b="1" dirty="0">
              <a:solidFill>
                <a:srgbClr val="FFFFFF"/>
              </a:solidFill>
              <a:cs typeface="Mongolian Baiti" panose="03000500000000000000" pitchFamily="66" charset="0"/>
            </a:endParaRPr>
          </a:p>
        </p:txBody>
      </p:sp>
      <p:sp>
        <p:nvSpPr>
          <p:cNvPr id="5" name="Rectangle: Rounded Corners 4">
            <a:hlinkClick r:id="rId20" action="ppaction://hlinksldjump"/>
            <a:extLst>
              <a:ext uri="{FF2B5EF4-FFF2-40B4-BE49-F238E27FC236}">
                <a16:creationId xmlns:a16="http://schemas.microsoft.com/office/drawing/2014/main" id="{73042F70-197F-7193-AFD3-EC94813FC84C}"/>
              </a:ext>
            </a:extLst>
          </p:cNvPr>
          <p:cNvSpPr/>
          <p:nvPr/>
        </p:nvSpPr>
        <p:spPr>
          <a:xfrm>
            <a:off x="3756185" y="302693"/>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3</a:t>
            </a:r>
            <a:endParaRPr lang="vi-VN" sz="6600" b="1" dirty="0">
              <a:solidFill>
                <a:srgbClr val="FFFFFF"/>
              </a:solidFill>
              <a:cs typeface="Mongolian Baiti" panose="03000500000000000000" pitchFamily="66" charset="0"/>
            </a:endParaRPr>
          </a:p>
        </p:txBody>
      </p:sp>
      <p:sp>
        <p:nvSpPr>
          <p:cNvPr id="6" name="Rectangle: Rounded Corners 5">
            <a:hlinkClick r:id="rId21" action="ppaction://hlinksldjump"/>
            <a:extLst>
              <a:ext uri="{FF2B5EF4-FFF2-40B4-BE49-F238E27FC236}">
                <a16:creationId xmlns:a16="http://schemas.microsoft.com/office/drawing/2014/main" id="{B1CAEE8D-744B-2F45-C4AE-AE495E1247BA}"/>
              </a:ext>
            </a:extLst>
          </p:cNvPr>
          <p:cNvSpPr/>
          <p:nvPr/>
        </p:nvSpPr>
        <p:spPr>
          <a:xfrm>
            <a:off x="5570538" y="302693"/>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4</a:t>
            </a:r>
            <a:endParaRPr lang="vi-VN" sz="6600" b="1" dirty="0">
              <a:solidFill>
                <a:srgbClr val="FFFFFF"/>
              </a:solidFill>
              <a:cs typeface="Mongolian Baiti" panose="03000500000000000000" pitchFamily="66" charset="0"/>
            </a:endParaRPr>
          </a:p>
        </p:txBody>
      </p:sp>
      <p:sp>
        <p:nvSpPr>
          <p:cNvPr id="7" name="Rectangle: Rounded Corners 6">
            <a:hlinkClick r:id="rId22" action="ppaction://hlinksldjump"/>
            <a:extLst>
              <a:ext uri="{FF2B5EF4-FFF2-40B4-BE49-F238E27FC236}">
                <a16:creationId xmlns:a16="http://schemas.microsoft.com/office/drawing/2014/main" id="{8FFAA47F-933B-D9B4-431A-799427FCC39A}"/>
              </a:ext>
            </a:extLst>
          </p:cNvPr>
          <p:cNvSpPr/>
          <p:nvPr/>
        </p:nvSpPr>
        <p:spPr>
          <a:xfrm>
            <a:off x="7384892" y="302693"/>
            <a:ext cx="1650104" cy="2002221"/>
          </a:xfrm>
          <a:prstGeom prst="roundRect">
            <a:avLst/>
          </a:prstGeom>
          <a:solidFill>
            <a:schemeClr val="accent6">
              <a:lumMod val="60000"/>
              <a:lumOff val="4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FFFF"/>
                </a:solidFill>
                <a:latin typeface="Mongolian Baiti" panose="03000500000000000000" pitchFamily="66" charset="0"/>
                <a:cs typeface="Mongolian Baiti" panose="03000500000000000000" pitchFamily="66" charset="0"/>
              </a:rPr>
              <a:t>5</a:t>
            </a:r>
            <a:endParaRPr lang="vi-VN" sz="6600" b="1" dirty="0">
              <a:solidFill>
                <a:srgbClr val="FFFFFF"/>
              </a:solidFill>
              <a:cs typeface="Mongolian Baiti" panose="03000500000000000000" pitchFamily="66" charset="0"/>
            </a:endParaRPr>
          </a:p>
        </p:txBody>
      </p:sp>
      <p:sp>
        <p:nvSpPr>
          <p:cNvPr id="36" name="Freeform 22">
            <a:hlinkClick r:id="rId23" action="ppaction://hlinksldjump"/>
            <a:extLst>
              <a:ext uri="{FF2B5EF4-FFF2-40B4-BE49-F238E27FC236}">
                <a16:creationId xmlns:a16="http://schemas.microsoft.com/office/drawing/2014/main" id="{634DCD36-1C80-3DE6-0E3D-EE7CF2EA02CD}"/>
              </a:ext>
            </a:extLst>
          </p:cNvPr>
          <p:cNvSpPr/>
          <p:nvPr/>
        </p:nvSpPr>
        <p:spPr>
          <a:xfrm>
            <a:off x="8012335" y="4689460"/>
            <a:ext cx="1013423" cy="302693"/>
          </a:xfrm>
          <a:custGeom>
            <a:avLst/>
            <a:gdLst/>
            <a:ahLst/>
            <a:cxnLst/>
            <a:rect l="l" t="t" r="r" b="b"/>
            <a:pathLst>
              <a:path w="1497411" h="948984">
                <a:moveTo>
                  <a:pt x="0" y="0"/>
                </a:moveTo>
                <a:lnTo>
                  <a:pt x="1497411" y="0"/>
                </a:lnTo>
                <a:lnTo>
                  <a:pt x="1497411" y="948984"/>
                </a:lnTo>
                <a:lnTo>
                  <a:pt x="0" y="94898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Tree>
    <p:extLst>
      <p:ext uri="{BB962C8B-B14F-4D97-AF65-F5344CB8AC3E}">
        <p14:creationId xmlns:p14="http://schemas.microsoft.com/office/powerpoint/2010/main" val="3285362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P spid="2" grpId="0" animBg="1"/>
      <p:bldP spid="3"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pSp>
        <p:nvGrpSpPr>
          <p:cNvPr id="68" name="Group 67">
            <a:extLst>
              <a:ext uri="{FF2B5EF4-FFF2-40B4-BE49-F238E27FC236}">
                <a16:creationId xmlns:a16="http://schemas.microsoft.com/office/drawing/2014/main" id="{CD4DC51C-37E3-4EF4-7502-95AAB8714BFC}"/>
              </a:ext>
            </a:extLst>
          </p:cNvPr>
          <p:cNvGrpSpPr/>
          <p:nvPr/>
        </p:nvGrpSpPr>
        <p:grpSpPr>
          <a:xfrm>
            <a:off x="1303724" y="1397284"/>
            <a:ext cx="3678539" cy="2968158"/>
            <a:chOff x="1475686" y="1402599"/>
            <a:chExt cx="3678539" cy="2968158"/>
          </a:xfrm>
        </p:grpSpPr>
        <p:sp>
          <p:nvSpPr>
            <p:cNvPr id="67" name="Rectangle 66">
              <a:extLst>
                <a:ext uri="{FF2B5EF4-FFF2-40B4-BE49-F238E27FC236}">
                  <a16:creationId xmlns:a16="http://schemas.microsoft.com/office/drawing/2014/main" id="{35D3A308-66C7-DBDF-82C4-5BB3BBC2CFC8}"/>
                </a:ext>
              </a:extLst>
            </p:cNvPr>
            <p:cNvSpPr/>
            <p:nvPr/>
          </p:nvSpPr>
          <p:spPr>
            <a:xfrm>
              <a:off x="2174024" y="4023962"/>
              <a:ext cx="2281862" cy="3467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Rectangle 65">
              <a:extLst>
                <a:ext uri="{FF2B5EF4-FFF2-40B4-BE49-F238E27FC236}">
                  <a16:creationId xmlns:a16="http://schemas.microsoft.com/office/drawing/2014/main" id="{19793EA9-03C8-FA23-FAE4-04CDCF81534E}"/>
                </a:ext>
              </a:extLst>
            </p:cNvPr>
            <p:cNvSpPr/>
            <p:nvPr/>
          </p:nvSpPr>
          <p:spPr>
            <a:xfrm>
              <a:off x="2965053" y="3717205"/>
              <a:ext cx="699804" cy="4801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ectangle 64">
              <a:extLst>
                <a:ext uri="{FF2B5EF4-FFF2-40B4-BE49-F238E27FC236}">
                  <a16:creationId xmlns:a16="http://schemas.microsoft.com/office/drawing/2014/main" id="{262EBF08-F98F-7994-3829-45FD6351C14F}"/>
                </a:ext>
              </a:extLst>
            </p:cNvPr>
            <p:cNvSpPr/>
            <p:nvPr/>
          </p:nvSpPr>
          <p:spPr>
            <a:xfrm>
              <a:off x="1475686" y="1402599"/>
              <a:ext cx="3678539" cy="23936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 name="Google Shape;1825;p56">
            <a:extLst>
              <a:ext uri="{FF2B5EF4-FFF2-40B4-BE49-F238E27FC236}">
                <a16:creationId xmlns:a16="http://schemas.microsoft.com/office/drawing/2014/main" id="{4D715DE5-F86C-81B2-BBD0-22E825C38CDC}"/>
              </a:ext>
            </a:extLst>
          </p:cNvPr>
          <p:cNvGrpSpPr/>
          <p:nvPr/>
        </p:nvGrpSpPr>
        <p:grpSpPr>
          <a:xfrm flipH="1">
            <a:off x="5365505" y="1428931"/>
            <a:ext cx="3294681" cy="3421713"/>
            <a:chOff x="3570481" y="2350625"/>
            <a:chExt cx="2063752" cy="2143323"/>
          </a:xfrm>
        </p:grpSpPr>
        <p:sp>
          <p:nvSpPr>
            <p:cNvPr id="3" name="Google Shape;1826;p56">
              <a:extLst>
                <a:ext uri="{FF2B5EF4-FFF2-40B4-BE49-F238E27FC236}">
                  <a16:creationId xmlns:a16="http://schemas.microsoft.com/office/drawing/2014/main" id="{E9B81029-7C83-CD8C-3E46-C2FCD6EC477B}"/>
                </a:ext>
              </a:extLst>
            </p:cNvPr>
            <p:cNvSpPr/>
            <p:nvPr/>
          </p:nvSpPr>
          <p:spPr>
            <a:xfrm>
              <a:off x="4229654" y="3819729"/>
              <a:ext cx="161088" cy="674219"/>
            </a:xfrm>
            <a:custGeom>
              <a:avLst/>
              <a:gdLst/>
              <a:ahLst/>
              <a:cxnLst/>
              <a:rect l="l" t="t" r="r" b="b"/>
              <a:pathLst>
                <a:path w="4304" h="18014" extrusionOk="0">
                  <a:moveTo>
                    <a:pt x="1" y="0"/>
                  </a:moveTo>
                  <a:lnTo>
                    <a:pt x="3303" y="18013"/>
                  </a:lnTo>
                  <a:lnTo>
                    <a:pt x="4304" y="18013"/>
                  </a:lnTo>
                  <a:lnTo>
                    <a:pt x="1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27;p56">
              <a:extLst>
                <a:ext uri="{FF2B5EF4-FFF2-40B4-BE49-F238E27FC236}">
                  <a16:creationId xmlns:a16="http://schemas.microsoft.com/office/drawing/2014/main" id="{0F9DB72A-08DA-428C-E6B6-34CA06BDF136}"/>
                </a:ext>
              </a:extLst>
            </p:cNvPr>
            <p:cNvSpPr/>
            <p:nvPr/>
          </p:nvSpPr>
          <p:spPr>
            <a:xfrm>
              <a:off x="3938767" y="3819729"/>
              <a:ext cx="161088" cy="674219"/>
            </a:xfrm>
            <a:custGeom>
              <a:avLst/>
              <a:gdLst/>
              <a:ahLst/>
              <a:cxnLst/>
              <a:rect l="l" t="t" r="r" b="b"/>
              <a:pathLst>
                <a:path w="4304" h="18014" extrusionOk="0">
                  <a:moveTo>
                    <a:pt x="2435" y="0"/>
                  </a:moveTo>
                  <a:lnTo>
                    <a:pt x="0" y="18013"/>
                  </a:lnTo>
                  <a:lnTo>
                    <a:pt x="968" y="18013"/>
                  </a:lnTo>
                  <a:lnTo>
                    <a:pt x="4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8;p56">
              <a:extLst>
                <a:ext uri="{FF2B5EF4-FFF2-40B4-BE49-F238E27FC236}">
                  <a16:creationId xmlns:a16="http://schemas.microsoft.com/office/drawing/2014/main" id="{C5FD173B-BEEF-59BB-D9AD-45DA9DD44259}"/>
                </a:ext>
              </a:extLst>
            </p:cNvPr>
            <p:cNvSpPr/>
            <p:nvPr/>
          </p:nvSpPr>
          <p:spPr>
            <a:xfrm>
              <a:off x="4026161" y="3782264"/>
              <a:ext cx="277188" cy="51238"/>
            </a:xfrm>
            <a:custGeom>
              <a:avLst/>
              <a:gdLst/>
              <a:ahLst/>
              <a:cxnLst/>
              <a:rect l="l" t="t" r="r" b="b"/>
              <a:pathLst>
                <a:path w="7406" h="1369" extrusionOk="0">
                  <a:moveTo>
                    <a:pt x="0" y="1"/>
                  </a:moveTo>
                  <a:lnTo>
                    <a:pt x="0" y="1368"/>
                  </a:lnTo>
                  <a:lnTo>
                    <a:pt x="7406" y="1368"/>
                  </a:lnTo>
                  <a:lnTo>
                    <a:pt x="74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9;p56">
              <a:extLst>
                <a:ext uri="{FF2B5EF4-FFF2-40B4-BE49-F238E27FC236}">
                  <a16:creationId xmlns:a16="http://schemas.microsoft.com/office/drawing/2014/main" id="{2AAA5AC0-240B-B524-FE6D-66143989D048}"/>
                </a:ext>
              </a:extLst>
            </p:cNvPr>
            <p:cNvSpPr/>
            <p:nvPr/>
          </p:nvSpPr>
          <p:spPr>
            <a:xfrm>
              <a:off x="3963732" y="3706099"/>
              <a:ext cx="400811" cy="94916"/>
            </a:xfrm>
            <a:custGeom>
              <a:avLst/>
              <a:gdLst/>
              <a:ahLst/>
              <a:cxnLst/>
              <a:rect l="l" t="t" r="r" b="b"/>
              <a:pathLst>
                <a:path w="10709" h="2536" extrusionOk="0">
                  <a:moveTo>
                    <a:pt x="468" y="1"/>
                  </a:moveTo>
                  <a:cubicBezTo>
                    <a:pt x="201" y="1"/>
                    <a:pt x="1" y="234"/>
                    <a:pt x="1" y="501"/>
                  </a:cubicBezTo>
                  <a:lnTo>
                    <a:pt x="1" y="2069"/>
                  </a:lnTo>
                  <a:cubicBezTo>
                    <a:pt x="1" y="2336"/>
                    <a:pt x="201" y="2536"/>
                    <a:pt x="468" y="2536"/>
                  </a:cubicBezTo>
                  <a:lnTo>
                    <a:pt x="10241" y="2536"/>
                  </a:lnTo>
                  <a:cubicBezTo>
                    <a:pt x="10508" y="2536"/>
                    <a:pt x="10708" y="2336"/>
                    <a:pt x="10708" y="2069"/>
                  </a:cubicBezTo>
                  <a:lnTo>
                    <a:pt x="10708" y="501"/>
                  </a:lnTo>
                  <a:cubicBezTo>
                    <a:pt x="10708" y="234"/>
                    <a:pt x="10508" y="1"/>
                    <a:pt x="10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0;p56">
              <a:extLst>
                <a:ext uri="{FF2B5EF4-FFF2-40B4-BE49-F238E27FC236}">
                  <a16:creationId xmlns:a16="http://schemas.microsoft.com/office/drawing/2014/main" id="{70A5E7B3-2944-D8E7-4F34-8988B58CACED}"/>
                </a:ext>
              </a:extLst>
            </p:cNvPr>
            <p:cNvSpPr/>
            <p:nvPr/>
          </p:nvSpPr>
          <p:spPr>
            <a:xfrm>
              <a:off x="4129797" y="3819729"/>
              <a:ext cx="69952" cy="674219"/>
            </a:xfrm>
            <a:custGeom>
              <a:avLst/>
              <a:gdLst/>
              <a:ahLst/>
              <a:cxnLst/>
              <a:rect l="l" t="t" r="r" b="b"/>
              <a:pathLst>
                <a:path w="1869" h="18014" extrusionOk="0">
                  <a:moveTo>
                    <a:pt x="0" y="0"/>
                  </a:moveTo>
                  <a:lnTo>
                    <a:pt x="434" y="18013"/>
                  </a:lnTo>
                  <a:lnTo>
                    <a:pt x="1434" y="18013"/>
                  </a:lnTo>
                  <a:lnTo>
                    <a:pt x="18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31;p56">
              <a:extLst>
                <a:ext uri="{FF2B5EF4-FFF2-40B4-BE49-F238E27FC236}">
                  <a16:creationId xmlns:a16="http://schemas.microsoft.com/office/drawing/2014/main" id="{89904D74-02CD-92FB-2948-6A32FF6C5F47}"/>
                </a:ext>
              </a:extLst>
            </p:cNvPr>
            <p:cNvSpPr/>
            <p:nvPr/>
          </p:nvSpPr>
          <p:spPr>
            <a:xfrm>
              <a:off x="4320790" y="2520059"/>
              <a:ext cx="543148" cy="495128"/>
            </a:xfrm>
            <a:custGeom>
              <a:avLst/>
              <a:gdLst/>
              <a:ahLst/>
              <a:cxnLst/>
              <a:rect l="l" t="t" r="r" b="b"/>
              <a:pathLst>
                <a:path w="14512" h="13229" extrusionOk="0">
                  <a:moveTo>
                    <a:pt x="12243" y="0"/>
                  </a:moveTo>
                  <a:cubicBezTo>
                    <a:pt x="11842" y="0"/>
                    <a:pt x="11309" y="834"/>
                    <a:pt x="11309" y="834"/>
                  </a:cubicBezTo>
                  <a:lnTo>
                    <a:pt x="10808" y="968"/>
                  </a:lnTo>
                  <a:cubicBezTo>
                    <a:pt x="10808" y="968"/>
                    <a:pt x="10942" y="2102"/>
                    <a:pt x="11309" y="2369"/>
                  </a:cubicBezTo>
                  <a:cubicBezTo>
                    <a:pt x="11409" y="2436"/>
                    <a:pt x="11442" y="3203"/>
                    <a:pt x="11442" y="4170"/>
                  </a:cubicBezTo>
                  <a:cubicBezTo>
                    <a:pt x="11409" y="6338"/>
                    <a:pt x="11175" y="9674"/>
                    <a:pt x="11175" y="9674"/>
                  </a:cubicBezTo>
                  <a:cubicBezTo>
                    <a:pt x="11175" y="9674"/>
                    <a:pt x="7439" y="8840"/>
                    <a:pt x="5671" y="7973"/>
                  </a:cubicBezTo>
                  <a:cubicBezTo>
                    <a:pt x="3870" y="7139"/>
                    <a:pt x="1" y="5404"/>
                    <a:pt x="1" y="5404"/>
                  </a:cubicBezTo>
                  <a:lnTo>
                    <a:pt x="1" y="5404"/>
                  </a:lnTo>
                  <a:lnTo>
                    <a:pt x="2903" y="11175"/>
                  </a:lnTo>
                  <a:cubicBezTo>
                    <a:pt x="8964" y="12843"/>
                    <a:pt x="11728" y="13228"/>
                    <a:pt x="12988" y="13228"/>
                  </a:cubicBezTo>
                  <a:cubicBezTo>
                    <a:pt x="14073" y="13228"/>
                    <a:pt x="14044" y="12943"/>
                    <a:pt x="14044" y="12943"/>
                  </a:cubicBezTo>
                  <a:cubicBezTo>
                    <a:pt x="14511" y="11542"/>
                    <a:pt x="13444" y="6739"/>
                    <a:pt x="13010" y="4771"/>
                  </a:cubicBezTo>
                  <a:cubicBezTo>
                    <a:pt x="12877" y="4237"/>
                    <a:pt x="12776" y="3937"/>
                    <a:pt x="12776" y="3937"/>
                  </a:cubicBezTo>
                  <a:lnTo>
                    <a:pt x="12710" y="2335"/>
                  </a:lnTo>
                  <a:lnTo>
                    <a:pt x="13110" y="2335"/>
                  </a:lnTo>
                  <a:lnTo>
                    <a:pt x="13177" y="2636"/>
                  </a:lnTo>
                  <a:cubicBezTo>
                    <a:pt x="13010" y="2702"/>
                    <a:pt x="12943" y="2903"/>
                    <a:pt x="13010" y="3036"/>
                  </a:cubicBezTo>
                  <a:cubicBezTo>
                    <a:pt x="13010" y="3036"/>
                    <a:pt x="13577" y="2736"/>
                    <a:pt x="13577" y="2602"/>
                  </a:cubicBezTo>
                  <a:cubicBezTo>
                    <a:pt x="13577" y="2369"/>
                    <a:pt x="13577" y="2169"/>
                    <a:pt x="13510" y="1969"/>
                  </a:cubicBezTo>
                  <a:cubicBezTo>
                    <a:pt x="13510" y="1969"/>
                    <a:pt x="13677" y="1001"/>
                    <a:pt x="13510" y="968"/>
                  </a:cubicBezTo>
                  <a:cubicBezTo>
                    <a:pt x="13310" y="901"/>
                    <a:pt x="12643" y="768"/>
                    <a:pt x="12643" y="768"/>
                  </a:cubicBezTo>
                  <a:cubicBezTo>
                    <a:pt x="12643" y="768"/>
                    <a:pt x="12643" y="0"/>
                    <a:pt x="12243" y="0"/>
                  </a:cubicBezTo>
                  <a:close/>
                </a:path>
              </a:pathLst>
            </a:custGeom>
            <a:solidFill>
              <a:srgbClr val="D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32;p56">
              <a:extLst>
                <a:ext uri="{FF2B5EF4-FFF2-40B4-BE49-F238E27FC236}">
                  <a16:creationId xmlns:a16="http://schemas.microsoft.com/office/drawing/2014/main" id="{4A29DC96-E747-7B0B-70AD-D0A38C3A6331}"/>
                </a:ext>
              </a:extLst>
            </p:cNvPr>
            <p:cNvSpPr/>
            <p:nvPr/>
          </p:nvSpPr>
          <p:spPr>
            <a:xfrm>
              <a:off x="4335761" y="4349515"/>
              <a:ext cx="144882" cy="144433"/>
            </a:xfrm>
            <a:custGeom>
              <a:avLst/>
              <a:gdLst/>
              <a:ahLst/>
              <a:cxnLst/>
              <a:rect l="l" t="t" r="r" b="b"/>
              <a:pathLst>
                <a:path w="3871" h="3859" extrusionOk="0">
                  <a:moveTo>
                    <a:pt x="886" y="0"/>
                  </a:moveTo>
                  <a:cubicBezTo>
                    <a:pt x="733" y="0"/>
                    <a:pt x="635" y="44"/>
                    <a:pt x="635" y="156"/>
                  </a:cubicBezTo>
                  <a:cubicBezTo>
                    <a:pt x="668" y="656"/>
                    <a:pt x="1" y="2290"/>
                    <a:pt x="34" y="3024"/>
                  </a:cubicBezTo>
                  <a:lnTo>
                    <a:pt x="68" y="3858"/>
                  </a:lnTo>
                  <a:lnTo>
                    <a:pt x="3837" y="3858"/>
                  </a:lnTo>
                  <a:cubicBezTo>
                    <a:pt x="3870" y="3258"/>
                    <a:pt x="3670" y="2657"/>
                    <a:pt x="3303" y="2190"/>
                  </a:cubicBezTo>
                  <a:cubicBezTo>
                    <a:pt x="2903" y="1723"/>
                    <a:pt x="2636" y="1123"/>
                    <a:pt x="2603" y="523"/>
                  </a:cubicBezTo>
                  <a:cubicBezTo>
                    <a:pt x="2603" y="523"/>
                    <a:pt x="1417" y="0"/>
                    <a:pt x="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3;p56">
              <a:extLst>
                <a:ext uri="{FF2B5EF4-FFF2-40B4-BE49-F238E27FC236}">
                  <a16:creationId xmlns:a16="http://schemas.microsoft.com/office/drawing/2014/main" id="{AB407458-882B-40FC-7779-1F50D31B7954}"/>
                </a:ext>
              </a:extLst>
            </p:cNvPr>
            <p:cNvSpPr/>
            <p:nvPr/>
          </p:nvSpPr>
          <p:spPr>
            <a:xfrm>
              <a:off x="4726541" y="4347868"/>
              <a:ext cx="248481" cy="146080"/>
            </a:xfrm>
            <a:custGeom>
              <a:avLst/>
              <a:gdLst/>
              <a:ahLst/>
              <a:cxnLst/>
              <a:rect l="l" t="t" r="r" b="b"/>
              <a:pathLst>
                <a:path w="6639" h="3903" extrusionOk="0">
                  <a:moveTo>
                    <a:pt x="1688" y="1"/>
                  </a:moveTo>
                  <a:cubicBezTo>
                    <a:pt x="1142" y="1"/>
                    <a:pt x="601" y="266"/>
                    <a:pt x="601" y="266"/>
                  </a:cubicBezTo>
                  <a:cubicBezTo>
                    <a:pt x="201" y="1434"/>
                    <a:pt x="1" y="2668"/>
                    <a:pt x="1" y="3902"/>
                  </a:cubicBezTo>
                  <a:lnTo>
                    <a:pt x="6639" y="3902"/>
                  </a:lnTo>
                  <a:cubicBezTo>
                    <a:pt x="6639" y="3502"/>
                    <a:pt x="6539" y="2635"/>
                    <a:pt x="5872" y="2568"/>
                  </a:cubicBezTo>
                  <a:cubicBezTo>
                    <a:pt x="4938" y="2468"/>
                    <a:pt x="3136" y="2201"/>
                    <a:pt x="2736" y="800"/>
                  </a:cubicBezTo>
                  <a:cubicBezTo>
                    <a:pt x="2572" y="174"/>
                    <a:pt x="2128" y="1"/>
                    <a:pt x="1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34;p56">
              <a:extLst>
                <a:ext uri="{FF2B5EF4-FFF2-40B4-BE49-F238E27FC236}">
                  <a16:creationId xmlns:a16="http://schemas.microsoft.com/office/drawing/2014/main" id="{84E71BF8-7B25-B5CB-FCB0-6C428F0B050C}"/>
                </a:ext>
              </a:extLst>
            </p:cNvPr>
            <p:cNvSpPr/>
            <p:nvPr/>
          </p:nvSpPr>
          <p:spPr>
            <a:xfrm>
              <a:off x="4107303" y="3446427"/>
              <a:ext cx="893956" cy="933891"/>
            </a:xfrm>
            <a:custGeom>
              <a:avLst/>
              <a:gdLst/>
              <a:ahLst/>
              <a:cxnLst/>
              <a:rect l="l" t="t" r="r" b="b"/>
              <a:pathLst>
                <a:path w="23885" h="24952" extrusionOk="0">
                  <a:moveTo>
                    <a:pt x="11542" y="1"/>
                  </a:moveTo>
                  <a:lnTo>
                    <a:pt x="1" y="468"/>
                  </a:lnTo>
                  <a:cubicBezTo>
                    <a:pt x="1" y="468"/>
                    <a:pt x="2636" y="5438"/>
                    <a:pt x="5438" y="6672"/>
                  </a:cubicBezTo>
                  <a:cubicBezTo>
                    <a:pt x="8240" y="7940"/>
                    <a:pt x="17680" y="8206"/>
                    <a:pt x="17680" y="8206"/>
                  </a:cubicBezTo>
                  <a:lnTo>
                    <a:pt x="16512" y="24952"/>
                  </a:lnTo>
                  <a:lnTo>
                    <a:pt x="19848" y="24952"/>
                  </a:lnTo>
                  <a:cubicBezTo>
                    <a:pt x="19848" y="24952"/>
                    <a:pt x="23884" y="5204"/>
                    <a:pt x="22383" y="3670"/>
                  </a:cubicBezTo>
                  <a:cubicBezTo>
                    <a:pt x="20882" y="2135"/>
                    <a:pt x="11542" y="1"/>
                    <a:pt x="11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35;p56">
              <a:extLst>
                <a:ext uri="{FF2B5EF4-FFF2-40B4-BE49-F238E27FC236}">
                  <a16:creationId xmlns:a16="http://schemas.microsoft.com/office/drawing/2014/main" id="{700519BD-249A-636F-E05B-D8BAE65B3DDD}"/>
                </a:ext>
              </a:extLst>
            </p:cNvPr>
            <p:cNvSpPr/>
            <p:nvPr/>
          </p:nvSpPr>
          <p:spPr>
            <a:xfrm>
              <a:off x="3978703" y="3445192"/>
              <a:ext cx="519419" cy="933891"/>
            </a:xfrm>
            <a:custGeom>
              <a:avLst/>
              <a:gdLst/>
              <a:ahLst/>
              <a:cxnLst/>
              <a:rect l="l" t="t" r="r" b="b"/>
              <a:pathLst>
                <a:path w="13878" h="24952" extrusionOk="0">
                  <a:moveTo>
                    <a:pt x="1" y="0"/>
                  </a:moveTo>
                  <a:cubicBezTo>
                    <a:pt x="1" y="0"/>
                    <a:pt x="34" y="5838"/>
                    <a:pt x="3103" y="7639"/>
                  </a:cubicBezTo>
                  <a:cubicBezTo>
                    <a:pt x="6205" y="9440"/>
                    <a:pt x="8340" y="9874"/>
                    <a:pt x="8340" y="9874"/>
                  </a:cubicBezTo>
                  <a:lnTo>
                    <a:pt x="9808" y="24951"/>
                  </a:lnTo>
                  <a:lnTo>
                    <a:pt x="12643" y="24951"/>
                  </a:lnTo>
                  <a:cubicBezTo>
                    <a:pt x="12643" y="24951"/>
                    <a:pt x="13877" y="3503"/>
                    <a:pt x="12710" y="2502"/>
                  </a:cubicBezTo>
                  <a:cubicBezTo>
                    <a:pt x="11509" y="153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6;p56">
              <a:extLst>
                <a:ext uri="{FF2B5EF4-FFF2-40B4-BE49-F238E27FC236}">
                  <a16:creationId xmlns:a16="http://schemas.microsoft.com/office/drawing/2014/main" id="{5F64F8FE-836A-A195-9456-D470E5665956}"/>
                </a:ext>
              </a:extLst>
            </p:cNvPr>
            <p:cNvSpPr/>
            <p:nvPr/>
          </p:nvSpPr>
          <p:spPr>
            <a:xfrm>
              <a:off x="3935586" y="2705250"/>
              <a:ext cx="597493" cy="899083"/>
            </a:xfrm>
            <a:custGeom>
              <a:avLst/>
              <a:gdLst/>
              <a:ahLst/>
              <a:cxnLst/>
              <a:rect l="l" t="t" r="r" b="b"/>
              <a:pathLst>
                <a:path w="15964" h="24022" extrusionOk="0">
                  <a:moveTo>
                    <a:pt x="6855" y="1"/>
                  </a:moveTo>
                  <a:cubicBezTo>
                    <a:pt x="6631" y="1"/>
                    <a:pt x="6405" y="17"/>
                    <a:pt x="6190" y="56"/>
                  </a:cubicBezTo>
                  <a:cubicBezTo>
                    <a:pt x="3788" y="523"/>
                    <a:pt x="1086" y="2191"/>
                    <a:pt x="386" y="4493"/>
                  </a:cubicBezTo>
                  <a:cubicBezTo>
                    <a:pt x="0" y="5778"/>
                    <a:pt x="790" y="24022"/>
                    <a:pt x="1654" y="24022"/>
                  </a:cubicBezTo>
                  <a:cubicBezTo>
                    <a:pt x="1687" y="24022"/>
                    <a:pt x="1720" y="23995"/>
                    <a:pt x="1753" y="23940"/>
                  </a:cubicBezTo>
                  <a:cubicBezTo>
                    <a:pt x="1753" y="23940"/>
                    <a:pt x="2354" y="20738"/>
                    <a:pt x="5122" y="20537"/>
                  </a:cubicBezTo>
                  <a:cubicBezTo>
                    <a:pt x="5296" y="20526"/>
                    <a:pt x="5472" y="20520"/>
                    <a:pt x="5649" y="20520"/>
                  </a:cubicBezTo>
                  <a:cubicBezTo>
                    <a:pt x="7854" y="20520"/>
                    <a:pt x="10263" y="21360"/>
                    <a:pt x="11660" y="21360"/>
                  </a:cubicBezTo>
                  <a:cubicBezTo>
                    <a:pt x="12067" y="21360"/>
                    <a:pt x="12389" y="21289"/>
                    <a:pt x="12594" y="21104"/>
                  </a:cubicBezTo>
                  <a:cubicBezTo>
                    <a:pt x="13756" y="20096"/>
                    <a:pt x="14443" y="19923"/>
                    <a:pt x="14777" y="19923"/>
                  </a:cubicBezTo>
                  <a:cubicBezTo>
                    <a:pt x="14951" y="19923"/>
                    <a:pt x="15029" y="19970"/>
                    <a:pt x="15029" y="19970"/>
                  </a:cubicBezTo>
                  <a:cubicBezTo>
                    <a:pt x="15963" y="17669"/>
                    <a:pt x="13895" y="16901"/>
                    <a:pt x="14129" y="14366"/>
                  </a:cubicBezTo>
                  <a:cubicBezTo>
                    <a:pt x="14329" y="11731"/>
                    <a:pt x="14262" y="9063"/>
                    <a:pt x="13929" y="6394"/>
                  </a:cubicBezTo>
                  <a:cubicBezTo>
                    <a:pt x="13662" y="4392"/>
                    <a:pt x="13295" y="2858"/>
                    <a:pt x="12961" y="2424"/>
                  </a:cubicBezTo>
                  <a:cubicBezTo>
                    <a:pt x="11860" y="890"/>
                    <a:pt x="10259" y="56"/>
                    <a:pt x="7324" y="23"/>
                  </a:cubicBezTo>
                  <a:cubicBezTo>
                    <a:pt x="7172" y="9"/>
                    <a:pt x="7014" y="1"/>
                    <a:pt x="6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7;p56">
              <a:extLst>
                <a:ext uri="{FF2B5EF4-FFF2-40B4-BE49-F238E27FC236}">
                  <a16:creationId xmlns:a16="http://schemas.microsoft.com/office/drawing/2014/main" id="{9397FC69-BCA8-FE75-5983-8F39CD08DB69}"/>
                </a:ext>
              </a:extLst>
            </p:cNvPr>
            <p:cNvSpPr/>
            <p:nvPr/>
          </p:nvSpPr>
          <p:spPr>
            <a:xfrm>
              <a:off x="4182870" y="2411482"/>
              <a:ext cx="241595" cy="270788"/>
            </a:xfrm>
            <a:custGeom>
              <a:avLst/>
              <a:gdLst/>
              <a:ahLst/>
              <a:cxnLst/>
              <a:rect l="l" t="t" r="r" b="b"/>
              <a:pathLst>
                <a:path w="6455" h="7235" extrusionOk="0">
                  <a:moveTo>
                    <a:pt x="3134" y="0"/>
                  </a:moveTo>
                  <a:cubicBezTo>
                    <a:pt x="1810" y="0"/>
                    <a:pt x="770" y="960"/>
                    <a:pt x="417" y="3268"/>
                  </a:cubicBezTo>
                  <a:cubicBezTo>
                    <a:pt x="1" y="5960"/>
                    <a:pt x="1973" y="7234"/>
                    <a:pt x="3487" y="7234"/>
                  </a:cubicBezTo>
                  <a:cubicBezTo>
                    <a:pt x="4037" y="7234"/>
                    <a:pt x="4527" y="7066"/>
                    <a:pt x="4820" y="6738"/>
                  </a:cubicBezTo>
                  <a:cubicBezTo>
                    <a:pt x="5287" y="6137"/>
                    <a:pt x="5654" y="5470"/>
                    <a:pt x="5854" y="4769"/>
                  </a:cubicBezTo>
                  <a:cubicBezTo>
                    <a:pt x="5921" y="4569"/>
                    <a:pt x="5987" y="4369"/>
                    <a:pt x="6054" y="4169"/>
                  </a:cubicBezTo>
                  <a:cubicBezTo>
                    <a:pt x="6421" y="2835"/>
                    <a:pt x="6454" y="1467"/>
                    <a:pt x="5754" y="967"/>
                  </a:cubicBezTo>
                  <a:cubicBezTo>
                    <a:pt x="4837" y="351"/>
                    <a:pt x="3933" y="0"/>
                    <a:pt x="3134" y="0"/>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8;p56">
              <a:extLst>
                <a:ext uri="{FF2B5EF4-FFF2-40B4-BE49-F238E27FC236}">
                  <a16:creationId xmlns:a16="http://schemas.microsoft.com/office/drawing/2014/main" id="{4FBFEF30-950D-4590-11DF-F860B4F360C2}"/>
                </a:ext>
              </a:extLst>
            </p:cNvPr>
            <p:cNvSpPr/>
            <p:nvPr/>
          </p:nvSpPr>
          <p:spPr>
            <a:xfrm>
              <a:off x="4165990" y="2371397"/>
              <a:ext cx="280931" cy="244813"/>
            </a:xfrm>
            <a:custGeom>
              <a:avLst/>
              <a:gdLst/>
              <a:ahLst/>
              <a:cxnLst/>
              <a:rect l="l" t="t" r="r" b="b"/>
              <a:pathLst>
                <a:path w="7506" h="6541" extrusionOk="0">
                  <a:moveTo>
                    <a:pt x="3889" y="1"/>
                  </a:moveTo>
                  <a:cubicBezTo>
                    <a:pt x="2111" y="1"/>
                    <a:pt x="785" y="390"/>
                    <a:pt x="434" y="3005"/>
                  </a:cubicBezTo>
                  <a:cubicBezTo>
                    <a:pt x="0" y="6174"/>
                    <a:pt x="1135" y="6541"/>
                    <a:pt x="1135" y="6541"/>
                  </a:cubicBezTo>
                  <a:cubicBezTo>
                    <a:pt x="701" y="4506"/>
                    <a:pt x="1668" y="4406"/>
                    <a:pt x="1668" y="4406"/>
                  </a:cubicBezTo>
                  <a:cubicBezTo>
                    <a:pt x="2002" y="3505"/>
                    <a:pt x="2969" y="1571"/>
                    <a:pt x="2969" y="1571"/>
                  </a:cubicBezTo>
                  <a:cubicBezTo>
                    <a:pt x="3118" y="1557"/>
                    <a:pt x="3267" y="1550"/>
                    <a:pt x="3415" y="1550"/>
                  </a:cubicBezTo>
                  <a:cubicBezTo>
                    <a:pt x="4663" y="1550"/>
                    <a:pt x="5877" y="2047"/>
                    <a:pt x="6772" y="2972"/>
                  </a:cubicBezTo>
                  <a:cubicBezTo>
                    <a:pt x="7506" y="1838"/>
                    <a:pt x="6638" y="70"/>
                    <a:pt x="4137" y="3"/>
                  </a:cubicBezTo>
                  <a:cubicBezTo>
                    <a:pt x="4053" y="1"/>
                    <a:pt x="3971" y="1"/>
                    <a:pt x="3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9;p56">
              <a:extLst>
                <a:ext uri="{FF2B5EF4-FFF2-40B4-BE49-F238E27FC236}">
                  <a16:creationId xmlns:a16="http://schemas.microsoft.com/office/drawing/2014/main" id="{85FBDC3B-36ED-459D-9ECF-4CFE1AF256D4}"/>
                </a:ext>
              </a:extLst>
            </p:cNvPr>
            <p:cNvSpPr/>
            <p:nvPr/>
          </p:nvSpPr>
          <p:spPr>
            <a:xfrm>
              <a:off x="4310797" y="2512386"/>
              <a:ext cx="18789" cy="27696"/>
            </a:xfrm>
            <a:custGeom>
              <a:avLst/>
              <a:gdLst/>
              <a:ahLst/>
              <a:cxnLst/>
              <a:rect l="l" t="t" r="r" b="b"/>
              <a:pathLst>
                <a:path w="502" h="740" extrusionOk="0">
                  <a:moveTo>
                    <a:pt x="302" y="0"/>
                  </a:moveTo>
                  <a:cubicBezTo>
                    <a:pt x="208" y="0"/>
                    <a:pt x="97" y="126"/>
                    <a:pt x="68" y="306"/>
                  </a:cubicBezTo>
                  <a:cubicBezTo>
                    <a:pt x="1" y="506"/>
                    <a:pt x="68" y="706"/>
                    <a:pt x="168" y="739"/>
                  </a:cubicBezTo>
                  <a:cubicBezTo>
                    <a:pt x="301" y="739"/>
                    <a:pt x="401" y="606"/>
                    <a:pt x="468" y="406"/>
                  </a:cubicBezTo>
                  <a:cubicBezTo>
                    <a:pt x="501" y="205"/>
                    <a:pt x="468" y="5"/>
                    <a:pt x="334" y="5"/>
                  </a:cubicBezTo>
                  <a:cubicBezTo>
                    <a:pt x="324" y="2"/>
                    <a:pt x="313"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40;p56">
              <a:extLst>
                <a:ext uri="{FF2B5EF4-FFF2-40B4-BE49-F238E27FC236}">
                  <a16:creationId xmlns:a16="http://schemas.microsoft.com/office/drawing/2014/main" id="{8E2B8615-E60F-1458-8961-D226BD0FFC47}"/>
                </a:ext>
              </a:extLst>
            </p:cNvPr>
            <p:cNvSpPr/>
            <p:nvPr/>
          </p:nvSpPr>
          <p:spPr>
            <a:xfrm>
              <a:off x="4378241" y="2534843"/>
              <a:ext cx="18751" cy="26648"/>
            </a:xfrm>
            <a:custGeom>
              <a:avLst/>
              <a:gdLst/>
              <a:ahLst/>
              <a:cxnLst/>
              <a:rect l="l" t="t" r="r" b="b"/>
              <a:pathLst>
                <a:path w="501" h="712" extrusionOk="0">
                  <a:moveTo>
                    <a:pt x="302" y="1"/>
                  </a:moveTo>
                  <a:cubicBezTo>
                    <a:pt x="207" y="1"/>
                    <a:pt x="97" y="126"/>
                    <a:pt x="67" y="306"/>
                  </a:cubicBezTo>
                  <a:cubicBezTo>
                    <a:pt x="0" y="506"/>
                    <a:pt x="67" y="706"/>
                    <a:pt x="167" y="706"/>
                  </a:cubicBezTo>
                  <a:cubicBezTo>
                    <a:pt x="181" y="710"/>
                    <a:pt x="194" y="711"/>
                    <a:pt x="207" y="711"/>
                  </a:cubicBezTo>
                  <a:cubicBezTo>
                    <a:pt x="321" y="711"/>
                    <a:pt x="407" y="586"/>
                    <a:pt x="467" y="406"/>
                  </a:cubicBezTo>
                  <a:cubicBezTo>
                    <a:pt x="500" y="206"/>
                    <a:pt x="467" y="6"/>
                    <a:pt x="334" y="6"/>
                  </a:cubicBezTo>
                  <a:cubicBezTo>
                    <a:pt x="323" y="2"/>
                    <a:pt x="313"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41;p56">
              <a:extLst>
                <a:ext uri="{FF2B5EF4-FFF2-40B4-BE49-F238E27FC236}">
                  <a16:creationId xmlns:a16="http://schemas.microsoft.com/office/drawing/2014/main" id="{D3A2E2CD-1F25-69E8-C920-8EA6CA6A3860}"/>
                </a:ext>
              </a:extLst>
            </p:cNvPr>
            <p:cNvSpPr/>
            <p:nvPr/>
          </p:nvSpPr>
          <p:spPr>
            <a:xfrm>
              <a:off x="4309973" y="2474809"/>
              <a:ext cx="37091" cy="9095"/>
            </a:xfrm>
            <a:custGeom>
              <a:avLst/>
              <a:gdLst/>
              <a:ahLst/>
              <a:cxnLst/>
              <a:rect l="l" t="t" r="r" b="b"/>
              <a:pathLst>
                <a:path w="991" h="243" extrusionOk="0">
                  <a:moveTo>
                    <a:pt x="506" y="0"/>
                  </a:moveTo>
                  <a:cubicBezTo>
                    <a:pt x="365" y="0"/>
                    <a:pt x="223" y="25"/>
                    <a:pt x="90" y="75"/>
                  </a:cubicBezTo>
                  <a:cubicBezTo>
                    <a:pt x="0" y="105"/>
                    <a:pt x="44" y="214"/>
                    <a:pt x="125" y="214"/>
                  </a:cubicBezTo>
                  <a:cubicBezTo>
                    <a:pt x="135" y="214"/>
                    <a:pt x="145" y="212"/>
                    <a:pt x="156" y="209"/>
                  </a:cubicBezTo>
                  <a:cubicBezTo>
                    <a:pt x="256" y="175"/>
                    <a:pt x="373" y="159"/>
                    <a:pt x="490" y="159"/>
                  </a:cubicBezTo>
                  <a:cubicBezTo>
                    <a:pt x="607" y="159"/>
                    <a:pt x="723" y="175"/>
                    <a:pt x="823" y="209"/>
                  </a:cubicBezTo>
                  <a:lnTo>
                    <a:pt x="890" y="242"/>
                  </a:lnTo>
                  <a:cubicBezTo>
                    <a:pt x="957" y="242"/>
                    <a:pt x="990" y="109"/>
                    <a:pt x="923" y="75"/>
                  </a:cubicBezTo>
                  <a:cubicBezTo>
                    <a:pt x="790" y="25"/>
                    <a:pt x="648" y="0"/>
                    <a:pt x="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42;p56">
              <a:extLst>
                <a:ext uri="{FF2B5EF4-FFF2-40B4-BE49-F238E27FC236}">
                  <a16:creationId xmlns:a16="http://schemas.microsoft.com/office/drawing/2014/main" id="{459C57AF-7595-9927-20CA-A77B735A470D}"/>
                </a:ext>
              </a:extLst>
            </p:cNvPr>
            <p:cNvSpPr/>
            <p:nvPr/>
          </p:nvSpPr>
          <p:spPr>
            <a:xfrm>
              <a:off x="4394447" y="2499549"/>
              <a:ext cx="22531" cy="19313"/>
            </a:xfrm>
            <a:custGeom>
              <a:avLst/>
              <a:gdLst/>
              <a:ahLst/>
              <a:cxnLst/>
              <a:rect l="l" t="t" r="r" b="b"/>
              <a:pathLst>
                <a:path w="602" h="516" extrusionOk="0">
                  <a:moveTo>
                    <a:pt x="84" y="1"/>
                  </a:moveTo>
                  <a:cubicBezTo>
                    <a:pt x="51" y="1"/>
                    <a:pt x="34" y="25"/>
                    <a:pt x="34" y="48"/>
                  </a:cubicBezTo>
                  <a:cubicBezTo>
                    <a:pt x="1" y="115"/>
                    <a:pt x="34" y="148"/>
                    <a:pt x="67" y="148"/>
                  </a:cubicBezTo>
                  <a:cubicBezTo>
                    <a:pt x="168" y="182"/>
                    <a:pt x="434" y="282"/>
                    <a:pt x="401" y="415"/>
                  </a:cubicBezTo>
                  <a:cubicBezTo>
                    <a:pt x="401" y="448"/>
                    <a:pt x="434" y="515"/>
                    <a:pt x="468" y="515"/>
                  </a:cubicBezTo>
                  <a:lnTo>
                    <a:pt x="501" y="515"/>
                  </a:lnTo>
                  <a:cubicBezTo>
                    <a:pt x="534" y="515"/>
                    <a:pt x="568" y="482"/>
                    <a:pt x="568" y="448"/>
                  </a:cubicBezTo>
                  <a:cubicBezTo>
                    <a:pt x="601" y="215"/>
                    <a:pt x="301" y="48"/>
                    <a:pt x="134" y="15"/>
                  </a:cubicBezTo>
                  <a:cubicBezTo>
                    <a:pt x="115" y="5"/>
                    <a:pt x="98"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43;p56">
              <a:extLst>
                <a:ext uri="{FF2B5EF4-FFF2-40B4-BE49-F238E27FC236}">
                  <a16:creationId xmlns:a16="http://schemas.microsoft.com/office/drawing/2014/main" id="{57D76E1C-32F4-ABF1-5A78-A4333249B650}"/>
                </a:ext>
              </a:extLst>
            </p:cNvPr>
            <p:cNvSpPr/>
            <p:nvPr/>
          </p:nvSpPr>
          <p:spPr>
            <a:xfrm>
              <a:off x="4163482" y="2513883"/>
              <a:ext cx="67332" cy="72460"/>
            </a:xfrm>
            <a:custGeom>
              <a:avLst/>
              <a:gdLst/>
              <a:ahLst/>
              <a:cxnLst/>
              <a:rect l="l" t="t" r="r" b="b"/>
              <a:pathLst>
                <a:path w="1799" h="1936" extrusionOk="0">
                  <a:moveTo>
                    <a:pt x="943" y="0"/>
                  </a:moveTo>
                  <a:cubicBezTo>
                    <a:pt x="857" y="0"/>
                    <a:pt x="764" y="20"/>
                    <a:pt x="668" y="65"/>
                  </a:cubicBezTo>
                  <a:cubicBezTo>
                    <a:pt x="1" y="366"/>
                    <a:pt x="634" y="1833"/>
                    <a:pt x="1235" y="1933"/>
                  </a:cubicBezTo>
                  <a:cubicBezTo>
                    <a:pt x="1248" y="1935"/>
                    <a:pt x="1261" y="1936"/>
                    <a:pt x="1273" y="1936"/>
                  </a:cubicBezTo>
                  <a:cubicBezTo>
                    <a:pt x="1799" y="1936"/>
                    <a:pt x="1735" y="599"/>
                    <a:pt x="1735" y="599"/>
                  </a:cubicBezTo>
                  <a:cubicBezTo>
                    <a:pt x="1735" y="599"/>
                    <a:pt x="1424" y="0"/>
                    <a:pt x="943" y="0"/>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44;p56">
              <a:extLst>
                <a:ext uri="{FF2B5EF4-FFF2-40B4-BE49-F238E27FC236}">
                  <a16:creationId xmlns:a16="http://schemas.microsoft.com/office/drawing/2014/main" id="{D93E5F0F-2A8C-D602-865B-325CAFD780E8}"/>
                </a:ext>
              </a:extLst>
            </p:cNvPr>
            <p:cNvSpPr/>
            <p:nvPr/>
          </p:nvSpPr>
          <p:spPr>
            <a:xfrm>
              <a:off x="4160975" y="2350625"/>
              <a:ext cx="334639" cy="135750"/>
            </a:xfrm>
            <a:custGeom>
              <a:avLst/>
              <a:gdLst/>
              <a:ahLst/>
              <a:cxnLst/>
              <a:rect l="l" t="t" r="r" b="b"/>
              <a:pathLst>
                <a:path w="8941" h="3627" extrusionOk="0">
                  <a:moveTo>
                    <a:pt x="3723" y="0"/>
                  </a:moveTo>
                  <a:cubicBezTo>
                    <a:pt x="3551" y="0"/>
                    <a:pt x="3399" y="26"/>
                    <a:pt x="3270" y="91"/>
                  </a:cubicBezTo>
                  <a:cubicBezTo>
                    <a:pt x="2851" y="270"/>
                    <a:pt x="2406" y="396"/>
                    <a:pt x="1933" y="396"/>
                  </a:cubicBezTo>
                  <a:cubicBezTo>
                    <a:pt x="1879" y="396"/>
                    <a:pt x="1824" y="395"/>
                    <a:pt x="1769" y="391"/>
                  </a:cubicBezTo>
                  <a:cubicBezTo>
                    <a:pt x="935" y="458"/>
                    <a:pt x="335" y="1392"/>
                    <a:pt x="335" y="1392"/>
                  </a:cubicBezTo>
                  <a:cubicBezTo>
                    <a:pt x="335" y="1392"/>
                    <a:pt x="527" y="1333"/>
                    <a:pt x="656" y="1333"/>
                  </a:cubicBezTo>
                  <a:cubicBezTo>
                    <a:pt x="720" y="1333"/>
                    <a:pt x="768" y="1347"/>
                    <a:pt x="768" y="1392"/>
                  </a:cubicBezTo>
                  <a:cubicBezTo>
                    <a:pt x="768" y="1525"/>
                    <a:pt x="735" y="2059"/>
                    <a:pt x="335" y="2226"/>
                  </a:cubicBezTo>
                  <a:cubicBezTo>
                    <a:pt x="101" y="2326"/>
                    <a:pt x="1" y="2593"/>
                    <a:pt x="68" y="2860"/>
                  </a:cubicBezTo>
                  <a:cubicBezTo>
                    <a:pt x="68" y="2860"/>
                    <a:pt x="369" y="2628"/>
                    <a:pt x="450" y="2628"/>
                  </a:cubicBezTo>
                  <a:cubicBezTo>
                    <a:pt x="466" y="2628"/>
                    <a:pt x="474" y="2637"/>
                    <a:pt x="468" y="2659"/>
                  </a:cubicBezTo>
                  <a:cubicBezTo>
                    <a:pt x="401" y="2893"/>
                    <a:pt x="368" y="3160"/>
                    <a:pt x="335" y="3393"/>
                  </a:cubicBezTo>
                  <a:cubicBezTo>
                    <a:pt x="319" y="3569"/>
                    <a:pt x="371" y="3615"/>
                    <a:pt x="431" y="3615"/>
                  </a:cubicBezTo>
                  <a:cubicBezTo>
                    <a:pt x="495" y="3615"/>
                    <a:pt x="568" y="3560"/>
                    <a:pt x="568" y="3560"/>
                  </a:cubicBezTo>
                  <a:cubicBezTo>
                    <a:pt x="668" y="3093"/>
                    <a:pt x="935" y="2659"/>
                    <a:pt x="1302" y="2359"/>
                  </a:cubicBezTo>
                  <a:cubicBezTo>
                    <a:pt x="1602" y="2126"/>
                    <a:pt x="2052" y="2067"/>
                    <a:pt x="2428" y="2067"/>
                  </a:cubicBezTo>
                  <a:cubicBezTo>
                    <a:pt x="2803" y="2067"/>
                    <a:pt x="3103" y="2126"/>
                    <a:pt x="3103" y="2126"/>
                  </a:cubicBezTo>
                  <a:cubicBezTo>
                    <a:pt x="4071" y="2192"/>
                    <a:pt x="5005" y="3060"/>
                    <a:pt x="5772" y="3160"/>
                  </a:cubicBezTo>
                  <a:cubicBezTo>
                    <a:pt x="6172" y="3193"/>
                    <a:pt x="6539" y="3360"/>
                    <a:pt x="6839" y="3627"/>
                  </a:cubicBezTo>
                  <a:cubicBezTo>
                    <a:pt x="8941" y="2426"/>
                    <a:pt x="6272" y="525"/>
                    <a:pt x="5405" y="324"/>
                  </a:cubicBezTo>
                  <a:cubicBezTo>
                    <a:pt x="4753" y="180"/>
                    <a:pt x="4172" y="0"/>
                    <a:pt x="3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45;p56">
              <a:extLst>
                <a:ext uri="{FF2B5EF4-FFF2-40B4-BE49-F238E27FC236}">
                  <a16:creationId xmlns:a16="http://schemas.microsoft.com/office/drawing/2014/main" id="{EAF2A946-85FF-0822-366B-D03EBFA4542E}"/>
                </a:ext>
              </a:extLst>
            </p:cNvPr>
            <p:cNvSpPr/>
            <p:nvPr/>
          </p:nvSpPr>
          <p:spPr>
            <a:xfrm>
              <a:off x="4128113" y="2577473"/>
              <a:ext cx="175236" cy="193538"/>
            </a:xfrm>
            <a:custGeom>
              <a:avLst/>
              <a:gdLst/>
              <a:ahLst/>
              <a:cxnLst/>
              <a:rect l="l" t="t" r="r" b="b"/>
              <a:pathLst>
                <a:path w="4682" h="5171" extrusionOk="0">
                  <a:moveTo>
                    <a:pt x="2614" y="1"/>
                  </a:moveTo>
                  <a:cubicBezTo>
                    <a:pt x="2514" y="162"/>
                    <a:pt x="2388" y="213"/>
                    <a:pt x="2268" y="213"/>
                  </a:cubicBezTo>
                  <a:cubicBezTo>
                    <a:pt x="2064" y="213"/>
                    <a:pt x="1880" y="68"/>
                    <a:pt x="1880" y="68"/>
                  </a:cubicBezTo>
                  <a:cubicBezTo>
                    <a:pt x="1615" y="1691"/>
                    <a:pt x="0" y="4138"/>
                    <a:pt x="11" y="4138"/>
                  </a:cubicBezTo>
                  <a:cubicBezTo>
                    <a:pt x="11" y="4138"/>
                    <a:pt x="11" y="4137"/>
                    <a:pt x="12" y="4137"/>
                  </a:cubicBezTo>
                  <a:cubicBezTo>
                    <a:pt x="837" y="4948"/>
                    <a:pt x="1616" y="5171"/>
                    <a:pt x="2222" y="5171"/>
                  </a:cubicBezTo>
                  <a:cubicBezTo>
                    <a:pt x="2963" y="5171"/>
                    <a:pt x="3447" y="4838"/>
                    <a:pt x="3447" y="4838"/>
                  </a:cubicBezTo>
                  <a:cubicBezTo>
                    <a:pt x="3347" y="4471"/>
                    <a:pt x="3414" y="4037"/>
                    <a:pt x="3614" y="3704"/>
                  </a:cubicBezTo>
                  <a:cubicBezTo>
                    <a:pt x="3848" y="3270"/>
                    <a:pt x="4215" y="2936"/>
                    <a:pt x="4682" y="2770"/>
                  </a:cubicBezTo>
                  <a:cubicBezTo>
                    <a:pt x="2580" y="2336"/>
                    <a:pt x="2614" y="1"/>
                    <a:pt x="2614" y="1"/>
                  </a:cubicBezTo>
                  <a:close/>
                </a:path>
              </a:pathLst>
            </a:custGeom>
            <a:solidFill>
              <a:srgbClr val="D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46;p56">
              <a:extLst>
                <a:ext uri="{FF2B5EF4-FFF2-40B4-BE49-F238E27FC236}">
                  <a16:creationId xmlns:a16="http://schemas.microsoft.com/office/drawing/2014/main" id="{2A0C4B38-6824-26A2-269A-948401B32125}"/>
                </a:ext>
              </a:extLst>
            </p:cNvPr>
            <p:cNvSpPr/>
            <p:nvPr/>
          </p:nvSpPr>
          <p:spPr>
            <a:xfrm>
              <a:off x="4339541" y="2716703"/>
              <a:ext cx="127366" cy="196644"/>
            </a:xfrm>
            <a:custGeom>
              <a:avLst/>
              <a:gdLst/>
              <a:ahLst/>
              <a:cxnLst/>
              <a:rect l="l" t="t" r="r" b="b"/>
              <a:pathLst>
                <a:path w="3403" h="5254" extrusionOk="0">
                  <a:moveTo>
                    <a:pt x="884" y="0"/>
                  </a:moveTo>
                  <a:cubicBezTo>
                    <a:pt x="567" y="0"/>
                    <a:pt x="250" y="117"/>
                    <a:pt x="0" y="350"/>
                  </a:cubicBezTo>
                  <a:cubicBezTo>
                    <a:pt x="1501" y="984"/>
                    <a:pt x="3002" y="5254"/>
                    <a:pt x="3002" y="5254"/>
                  </a:cubicBezTo>
                  <a:cubicBezTo>
                    <a:pt x="3402" y="4086"/>
                    <a:pt x="3402" y="1685"/>
                    <a:pt x="1768" y="350"/>
                  </a:cubicBezTo>
                  <a:cubicBezTo>
                    <a:pt x="1518" y="117"/>
                    <a:pt x="1201"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47;p56">
              <a:extLst>
                <a:ext uri="{FF2B5EF4-FFF2-40B4-BE49-F238E27FC236}">
                  <a16:creationId xmlns:a16="http://schemas.microsoft.com/office/drawing/2014/main" id="{ED36BC08-B2CE-F43C-F9E1-BBA26012B298}"/>
                </a:ext>
              </a:extLst>
            </p:cNvPr>
            <p:cNvSpPr/>
            <p:nvPr/>
          </p:nvSpPr>
          <p:spPr>
            <a:xfrm>
              <a:off x="3956246" y="2714832"/>
              <a:ext cx="809033" cy="888941"/>
            </a:xfrm>
            <a:custGeom>
              <a:avLst/>
              <a:gdLst/>
              <a:ahLst/>
              <a:cxnLst/>
              <a:rect l="l" t="t" r="r" b="b"/>
              <a:pathLst>
                <a:path w="21616" h="23751" extrusionOk="0">
                  <a:moveTo>
                    <a:pt x="8206" y="0"/>
                  </a:moveTo>
                  <a:lnTo>
                    <a:pt x="8206" y="0"/>
                  </a:lnTo>
                  <a:cubicBezTo>
                    <a:pt x="10008" y="1101"/>
                    <a:pt x="11108" y="3770"/>
                    <a:pt x="11108" y="3770"/>
                  </a:cubicBezTo>
                  <a:cubicBezTo>
                    <a:pt x="10762" y="3708"/>
                    <a:pt x="10355" y="3683"/>
                    <a:pt x="9920" y="3683"/>
                  </a:cubicBezTo>
                  <a:cubicBezTo>
                    <a:pt x="8007" y="3683"/>
                    <a:pt x="5571" y="4170"/>
                    <a:pt x="5571" y="4170"/>
                  </a:cubicBezTo>
                  <a:cubicBezTo>
                    <a:pt x="5571" y="4170"/>
                    <a:pt x="3203" y="1101"/>
                    <a:pt x="4337" y="100"/>
                  </a:cubicBezTo>
                  <a:lnTo>
                    <a:pt x="4037" y="67"/>
                  </a:lnTo>
                  <a:lnTo>
                    <a:pt x="4037" y="67"/>
                  </a:lnTo>
                  <a:cubicBezTo>
                    <a:pt x="2969" y="1635"/>
                    <a:pt x="4971" y="4503"/>
                    <a:pt x="4971" y="4503"/>
                  </a:cubicBezTo>
                  <a:cubicBezTo>
                    <a:pt x="4971" y="4503"/>
                    <a:pt x="3169" y="13910"/>
                    <a:pt x="2402" y="15111"/>
                  </a:cubicBezTo>
                  <a:cubicBezTo>
                    <a:pt x="1635" y="16312"/>
                    <a:pt x="0" y="17046"/>
                    <a:pt x="0" y="17046"/>
                  </a:cubicBezTo>
                  <a:lnTo>
                    <a:pt x="334" y="19147"/>
                  </a:lnTo>
                  <a:cubicBezTo>
                    <a:pt x="1034" y="19781"/>
                    <a:pt x="1568" y="20615"/>
                    <a:pt x="1868" y="21549"/>
                  </a:cubicBezTo>
                  <a:cubicBezTo>
                    <a:pt x="2202" y="22917"/>
                    <a:pt x="5938" y="23751"/>
                    <a:pt x="5938" y="23751"/>
                  </a:cubicBezTo>
                  <a:cubicBezTo>
                    <a:pt x="6372" y="22750"/>
                    <a:pt x="7206" y="21949"/>
                    <a:pt x="8206" y="21482"/>
                  </a:cubicBezTo>
                  <a:cubicBezTo>
                    <a:pt x="8607" y="21297"/>
                    <a:pt x="9094" y="21226"/>
                    <a:pt x="9607" y="21226"/>
                  </a:cubicBezTo>
                  <a:cubicBezTo>
                    <a:pt x="11316" y="21226"/>
                    <a:pt x="13310" y="22016"/>
                    <a:pt x="13310" y="22016"/>
                  </a:cubicBezTo>
                  <a:cubicBezTo>
                    <a:pt x="13310" y="22016"/>
                    <a:pt x="13529" y="22673"/>
                    <a:pt x="14090" y="22673"/>
                  </a:cubicBezTo>
                  <a:cubicBezTo>
                    <a:pt x="14149" y="22673"/>
                    <a:pt x="14211" y="22665"/>
                    <a:pt x="14277" y="22650"/>
                  </a:cubicBezTo>
                  <a:cubicBezTo>
                    <a:pt x="15011" y="22450"/>
                    <a:pt x="15845" y="21816"/>
                    <a:pt x="17279" y="21149"/>
                  </a:cubicBezTo>
                  <a:cubicBezTo>
                    <a:pt x="17746" y="20915"/>
                    <a:pt x="18384" y="20837"/>
                    <a:pt x="19026" y="20837"/>
                  </a:cubicBezTo>
                  <a:cubicBezTo>
                    <a:pt x="20311" y="20837"/>
                    <a:pt x="21616" y="21149"/>
                    <a:pt x="21616" y="21149"/>
                  </a:cubicBezTo>
                  <a:cubicBezTo>
                    <a:pt x="20582" y="20415"/>
                    <a:pt x="15411" y="18847"/>
                    <a:pt x="15411" y="18847"/>
                  </a:cubicBezTo>
                  <a:cubicBezTo>
                    <a:pt x="15678" y="18147"/>
                    <a:pt x="14277" y="16345"/>
                    <a:pt x="13810" y="15845"/>
                  </a:cubicBezTo>
                  <a:cubicBezTo>
                    <a:pt x="13310" y="15345"/>
                    <a:pt x="14077" y="11575"/>
                    <a:pt x="14077" y="11575"/>
                  </a:cubicBezTo>
                  <a:cubicBezTo>
                    <a:pt x="14077" y="11575"/>
                    <a:pt x="12209" y="6838"/>
                    <a:pt x="11842" y="4370"/>
                  </a:cubicBezTo>
                  <a:cubicBezTo>
                    <a:pt x="11475" y="1902"/>
                    <a:pt x="8207" y="1"/>
                    <a:pt x="8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48;p56">
              <a:extLst>
                <a:ext uri="{FF2B5EF4-FFF2-40B4-BE49-F238E27FC236}">
                  <a16:creationId xmlns:a16="http://schemas.microsoft.com/office/drawing/2014/main" id="{428C9A8C-5F0A-2F5A-3DD7-B815ACCEAF4D}"/>
                </a:ext>
              </a:extLst>
            </p:cNvPr>
            <p:cNvSpPr/>
            <p:nvPr/>
          </p:nvSpPr>
          <p:spPr>
            <a:xfrm>
              <a:off x="4232162" y="2561117"/>
              <a:ext cx="43715" cy="88815"/>
            </a:xfrm>
            <a:custGeom>
              <a:avLst/>
              <a:gdLst/>
              <a:ahLst/>
              <a:cxnLst/>
              <a:rect l="l" t="t" r="r" b="b"/>
              <a:pathLst>
                <a:path w="1168" h="2373" extrusionOk="0">
                  <a:moveTo>
                    <a:pt x="494" y="0"/>
                  </a:moveTo>
                  <a:cubicBezTo>
                    <a:pt x="477" y="0"/>
                    <a:pt x="457" y="1"/>
                    <a:pt x="434" y="4"/>
                  </a:cubicBezTo>
                  <a:cubicBezTo>
                    <a:pt x="334" y="4"/>
                    <a:pt x="301" y="238"/>
                    <a:pt x="234" y="338"/>
                  </a:cubicBezTo>
                  <a:cubicBezTo>
                    <a:pt x="200" y="438"/>
                    <a:pt x="234" y="338"/>
                    <a:pt x="134" y="471"/>
                  </a:cubicBezTo>
                  <a:cubicBezTo>
                    <a:pt x="0" y="605"/>
                    <a:pt x="200" y="605"/>
                    <a:pt x="234" y="838"/>
                  </a:cubicBezTo>
                  <a:cubicBezTo>
                    <a:pt x="267" y="1105"/>
                    <a:pt x="200" y="1038"/>
                    <a:pt x="134" y="1238"/>
                  </a:cubicBezTo>
                  <a:cubicBezTo>
                    <a:pt x="67" y="1439"/>
                    <a:pt x="267" y="1539"/>
                    <a:pt x="301" y="1639"/>
                  </a:cubicBezTo>
                  <a:cubicBezTo>
                    <a:pt x="301" y="1705"/>
                    <a:pt x="567" y="1772"/>
                    <a:pt x="634" y="1806"/>
                  </a:cubicBezTo>
                  <a:cubicBezTo>
                    <a:pt x="734" y="2006"/>
                    <a:pt x="834" y="2172"/>
                    <a:pt x="934" y="2373"/>
                  </a:cubicBezTo>
                  <a:cubicBezTo>
                    <a:pt x="901" y="2273"/>
                    <a:pt x="868" y="2139"/>
                    <a:pt x="868" y="2039"/>
                  </a:cubicBezTo>
                  <a:cubicBezTo>
                    <a:pt x="901" y="1872"/>
                    <a:pt x="901" y="1739"/>
                    <a:pt x="868" y="1605"/>
                  </a:cubicBezTo>
                  <a:cubicBezTo>
                    <a:pt x="868" y="1405"/>
                    <a:pt x="968" y="1405"/>
                    <a:pt x="1068" y="1305"/>
                  </a:cubicBezTo>
                  <a:cubicBezTo>
                    <a:pt x="1168" y="1238"/>
                    <a:pt x="1034" y="1072"/>
                    <a:pt x="901" y="972"/>
                  </a:cubicBezTo>
                  <a:cubicBezTo>
                    <a:pt x="768" y="872"/>
                    <a:pt x="701" y="605"/>
                    <a:pt x="634" y="371"/>
                  </a:cubicBezTo>
                  <a:cubicBezTo>
                    <a:pt x="573" y="158"/>
                    <a:pt x="679" y="0"/>
                    <a:pt x="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49;p56">
              <a:extLst>
                <a:ext uri="{FF2B5EF4-FFF2-40B4-BE49-F238E27FC236}">
                  <a16:creationId xmlns:a16="http://schemas.microsoft.com/office/drawing/2014/main" id="{6B10E2E4-6F52-AC9F-96CE-922C4B230251}"/>
                </a:ext>
              </a:extLst>
            </p:cNvPr>
            <p:cNvSpPr/>
            <p:nvPr/>
          </p:nvSpPr>
          <p:spPr>
            <a:xfrm>
              <a:off x="4295826" y="2386256"/>
              <a:ext cx="76202" cy="55468"/>
            </a:xfrm>
            <a:custGeom>
              <a:avLst/>
              <a:gdLst/>
              <a:ahLst/>
              <a:cxnLst/>
              <a:rect l="l" t="t" r="r" b="b"/>
              <a:pathLst>
                <a:path w="2036" h="1482" extrusionOk="0">
                  <a:moveTo>
                    <a:pt x="637" y="1"/>
                  </a:moveTo>
                  <a:cubicBezTo>
                    <a:pt x="533" y="1"/>
                    <a:pt x="275" y="110"/>
                    <a:pt x="334" y="140"/>
                  </a:cubicBezTo>
                  <a:cubicBezTo>
                    <a:pt x="401" y="173"/>
                    <a:pt x="1" y="240"/>
                    <a:pt x="1" y="240"/>
                  </a:cubicBezTo>
                  <a:cubicBezTo>
                    <a:pt x="1" y="240"/>
                    <a:pt x="568" y="473"/>
                    <a:pt x="601" y="707"/>
                  </a:cubicBezTo>
                  <a:cubicBezTo>
                    <a:pt x="601" y="874"/>
                    <a:pt x="701" y="1040"/>
                    <a:pt x="901" y="1074"/>
                  </a:cubicBezTo>
                  <a:cubicBezTo>
                    <a:pt x="1001" y="1074"/>
                    <a:pt x="1168" y="1341"/>
                    <a:pt x="1168" y="1341"/>
                  </a:cubicBezTo>
                  <a:lnTo>
                    <a:pt x="1168" y="874"/>
                  </a:lnTo>
                  <a:cubicBezTo>
                    <a:pt x="1235" y="1007"/>
                    <a:pt x="1301" y="1174"/>
                    <a:pt x="1335" y="1341"/>
                  </a:cubicBezTo>
                  <a:cubicBezTo>
                    <a:pt x="1346" y="1387"/>
                    <a:pt x="1348" y="1419"/>
                    <a:pt x="1344" y="1441"/>
                  </a:cubicBezTo>
                  <a:lnTo>
                    <a:pt x="1344" y="1441"/>
                  </a:lnTo>
                  <a:cubicBezTo>
                    <a:pt x="1358" y="1438"/>
                    <a:pt x="1376" y="1437"/>
                    <a:pt x="1398" y="1437"/>
                  </a:cubicBezTo>
                  <a:cubicBezTo>
                    <a:pt x="1418" y="1437"/>
                    <a:pt x="1441" y="1438"/>
                    <a:pt x="1468" y="1441"/>
                  </a:cubicBezTo>
                  <a:cubicBezTo>
                    <a:pt x="1768" y="1441"/>
                    <a:pt x="1802" y="1074"/>
                    <a:pt x="1802" y="1074"/>
                  </a:cubicBezTo>
                  <a:cubicBezTo>
                    <a:pt x="2035" y="840"/>
                    <a:pt x="1902" y="840"/>
                    <a:pt x="1802" y="440"/>
                  </a:cubicBezTo>
                  <a:cubicBezTo>
                    <a:pt x="1751" y="134"/>
                    <a:pt x="1447" y="4"/>
                    <a:pt x="1276" y="4"/>
                  </a:cubicBezTo>
                  <a:cubicBezTo>
                    <a:pt x="1224" y="4"/>
                    <a:pt x="1184" y="16"/>
                    <a:pt x="1168" y="40"/>
                  </a:cubicBezTo>
                  <a:cubicBezTo>
                    <a:pt x="1136" y="71"/>
                    <a:pt x="1081" y="83"/>
                    <a:pt x="1018" y="83"/>
                  </a:cubicBezTo>
                  <a:cubicBezTo>
                    <a:pt x="883" y="83"/>
                    <a:pt x="713" y="29"/>
                    <a:pt x="668" y="6"/>
                  </a:cubicBezTo>
                  <a:cubicBezTo>
                    <a:pt x="660" y="3"/>
                    <a:pt x="650" y="1"/>
                    <a:pt x="637" y="1"/>
                  </a:cubicBezTo>
                  <a:close/>
                  <a:moveTo>
                    <a:pt x="1344" y="1441"/>
                  </a:moveTo>
                  <a:cubicBezTo>
                    <a:pt x="1281" y="1451"/>
                    <a:pt x="1292" y="1482"/>
                    <a:pt x="1312" y="1482"/>
                  </a:cubicBezTo>
                  <a:cubicBezTo>
                    <a:pt x="1324" y="1482"/>
                    <a:pt x="1339" y="1471"/>
                    <a:pt x="1344" y="14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50;p56">
              <a:extLst>
                <a:ext uri="{FF2B5EF4-FFF2-40B4-BE49-F238E27FC236}">
                  <a16:creationId xmlns:a16="http://schemas.microsoft.com/office/drawing/2014/main" id="{C33F75EE-F007-FEDE-923D-560598C78AF9}"/>
                </a:ext>
              </a:extLst>
            </p:cNvPr>
            <p:cNvSpPr/>
            <p:nvPr/>
          </p:nvSpPr>
          <p:spPr>
            <a:xfrm>
              <a:off x="4329548" y="2871765"/>
              <a:ext cx="101167" cy="183919"/>
            </a:xfrm>
            <a:custGeom>
              <a:avLst/>
              <a:gdLst/>
              <a:ahLst/>
              <a:cxnLst/>
              <a:rect l="l" t="t" r="r" b="b"/>
              <a:pathLst>
                <a:path w="2703" h="4914" extrusionOk="0">
                  <a:moveTo>
                    <a:pt x="419" y="0"/>
                  </a:moveTo>
                  <a:cubicBezTo>
                    <a:pt x="352" y="0"/>
                    <a:pt x="298" y="13"/>
                    <a:pt x="267" y="44"/>
                  </a:cubicBezTo>
                  <a:cubicBezTo>
                    <a:pt x="67" y="210"/>
                    <a:pt x="467" y="377"/>
                    <a:pt x="267" y="644"/>
                  </a:cubicBezTo>
                  <a:cubicBezTo>
                    <a:pt x="67" y="911"/>
                    <a:pt x="0" y="1411"/>
                    <a:pt x="267" y="1478"/>
                  </a:cubicBezTo>
                  <a:cubicBezTo>
                    <a:pt x="501" y="1578"/>
                    <a:pt x="434" y="1945"/>
                    <a:pt x="501" y="2212"/>
                  </a:cubicBezTo>
                  <a:cubicBezTo>
                    <a:pt x="567" y="2479"/>
                    <a:pt x="734" y="2479"/>
                    <a:pt x="834" y="2612"/>
                  </a:cubicBezTo>
                  <a:cubicBezTo>
                    <a:pt x="901" y="2779"/>
                    <a:pt x="1034" y="2645"/>
                    <a:pt x="1034" y="2912"/>
                  </a:cubicBezTo>
                  <a:cubicBezTo>
                    <a:pt x="1034" y="2932"/>
                    <a:pt x="1034" y="2940"/>
                    <a:pt x="1035" y="2940"/>
                  </a:cubicBezTo>
                  <a:cubicBezTo>
                    <a:pt x="1038" y="2940"/>
                    <a:pt x="1051" y="2612"/>
                    <a:pt x="1078" y="2612"/>
                  </a:cubicBezTo>
                  <a:cubicBezTo>
                    <a:pt x="1099" y="2612"/>
                    <a:pt x="1128" y="2804"/>
                    <a:pt x="1168" y="3479"/>
                  </a:cubicBezTo>
                  <a:cubicBezTo>
                    <a:pt x="1226" y="4497"/>
                    <a:pt x="1285" y="4895"/>
                    <a:pt x="1344" y="4895"/>
                  </a:cubicBezTo>
                  <a:cubicBezTo>
                    <a:pt x="1385" y="4895"/>
                    <a:pt x="1427" y="4697"/>
                    <a:pt x="1468" y="4380"/>
                  </a:cubicBezTo>
                  <a:cubicBezTo>
                    <a:pt x="1512" y="3878"/>
                    <a:pt x="1469" y="3547"/>
                    <a:pt x="1501" y="3547"/>
                  </a:cubicBezTo>
                  <a:cubicBezTo>
                    <a:pt x="1517" y="3547"/>
                    <a:pt x="1554" y="3639"/>
                    <a:pt x="1635" y="3846"/>
                  </a:cubicBezTo>
                  <a:cubicBezTo>
                    <a:pt x="1902" y="4480"/>
                    <a:pt x="1768" y="4480"/>
                    <a:pt x="1868" y="4547"/>
                  </a:cubicBezTo>
                  <a:cubicBezTo>
                    <a:pt x="1968" y="4647"/>
                    <a:pt x="2035" y="4780"/>
                    <a:pt x="2102" y="4914"/>
                  </a:cubicBezTo>
                  <a:cubicBezTo>
                    <a:pt x="2102" y="4914"/>
                    <a:pt x="1981" y="4342"/>
                    <a:pt x="2227" y="4342"/>
                  </a:cubicBezTo>
                  <a:cubicBezTo>
                    <a:pt x="2240" y="4342"/>
                    <a:pt x="2253" y="4343"/>
                    <a:pt x="2268" y="4347"/>
                  </a:cubicBezTo>
                  <a:cubicBezTo>
                    <a:pt x="2469" y="4380"/>
                    <a:pt x="2635" y="4547"/>
                    <a:pt x="2669" y="4747"/>
                  </a:cubicBezTo>
                  <a:cubicBezTo>
                    <a:pt x="2702" y="4413"/>
                    <a:pt x="2702" y="4080"/>
                    <a:pt x="2669" y="3780"/>
                  </a:cubicBezTo>
                  <a:cubicBezTo>
                    <a:pt x="2369" y="2979"/>
                    <a:pt x="2135" y="2145"/>
                    <a:pt x="1968" y="1311"/>
                  </a:cubicBezTo>
                  <a:cubicBezTo>
                    <a:pt x="2002" y="844"/>
                    <a:pt x="1735" y="410"/>
                    <a:pt x="1268" y="244"/>
                  </a:cubicBezTo>
                  <a:cubicBezTo>
                    <a:pt x="1268" y="244"/>
                    <a:pt x="714"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51;p56">
              <a:extLst>
                <a:ext uri="{FF2B5EF4-FFF2-40B4-BE49-F238E27FC236}">
                  <a16:creationId xmlns:a16="http://schemas.microsoft.com/office/drawing/2014/main" id="{EC8A6BE1-1FED-5FC4-32A3-A072FA44CB12}"/>
                </a:ext>
              </a:extLst>
            </p:cNvPr>
            <p:cNvSpPr/>
            <p:nvPr/>
          </p:nvSpPr>
          <p:spPr>
            <a:xfrm>
              <a:off x="4151019" y="3109392"/>
              <a:ext cx="198515" cy="189870"/>
            </a:xfrm>
            <a:custGeom>
              <a:avLst/>
              <a:gdLst/>
              <a:ahLst/>
              <a:cxnLst/>
              <a:rect l="l" t="t" r="r" b="b"/>
              <a:pathLst>
                <a:path w="5304" h="5073" extrusionOk="0">
                  <a:moveTo>
                    <a:pt x="2004" y="1"/>
                  </a:moveTo>
                  <a:cubicBezTo>
                    <a:pt x="1850" y="1"/>
                    <a:pt x="1735" y="88"/>
                    <a:pt x="1735" y="299"/>
                  </a:cubicBezTo>
                  <a:cubicBezTo>
                    <a:pt x="1668" y="866"/>
                    <a:pt x="1501" y="1433"/>
                    <a:pt x="1201" y="1934"/>
                  </a:cubicBezTo>
                  <a:cubicBezTo>
                    <a:pt x="1134" y="1967"/>
                    <a:pt x="767" y="2201"/>
                    <a:pt x="767" y="2201"/>
                  </a:cubicBezTo>
                  <a:cubicBezTo>
                    <a:pt x="767" y="2201"/>
                    <a:pt x="634" y="2267"/>
                    <a:pt x="767" y="2501"/>
                  </a:cubicBezTo>
                  <a:cubicBezTo>
                    <a:pt x="867" y="2768"/>
                    <a:pt x="667" y="2935"/>
                    <a:pt x="534" y="3201"/>
                  </a:cubicBezTo>
                  <a:cubicBezTo>
                    <a:pt x="400" y="3502"/>
                    <a:pt x="0" y="3735"/>
                    <a:pt x="200" y="3869"/>
                  </a:cubicBezTo>
                  <a:cubicBezTo>
                    <a:pt x="222" y="3886"/>
                    <a:pt x="246" y="3893"/>
                    <a:pt x="271" y="3893"/>
                  </a:cubicBezTo>
                  <a:cubicBezTo>
                    <a:pt x="373" y="3893"/>
                    <a:pt x="506" y="3780"/>
                    <a:pt x="722" y="3780"/>
                  </a:cubicBezTo>
                  <a:cubicBezTo>
                    <a:pt x="856" y="3780"/>
                    <a:pt x="1023" y="3824"/>
                    <a:pt x="1234" y="3969"/>
                  </a:cubicBezTo>
                  <a:cubicBezTo>
                    <a:pt x="1868" y="4369"/>
                    <a:pt x="2235" y="4202"/>
                    <a:pt x="2035" y="4602"/>
                  </a:cubicBezTo>
                  <a:cubicBezTo>
                    <a:pt x="1801" y="4969"/>
                    <a:pt x="1001" y="5069"/>
                    <a:pt x="1835" y="5069"/>
                  </a:cubicBezTo>
                  <a:cubicBezTo>
                    <a:pt x="2669" y="5069"/>
                    <a:pt x="3002" y="5003"/>
                    <a:pt x="3536" y="4969"/>
                  </a:cubicBezTo>
                  <a:cubicBezTo>
                    <a:pt x="3573" y="4965"/>
                    <a:pt x="3616" y="4963"/>
                    <a:pt x="3662" y="4963"/>
                  </a:cubicBezTo>
                  <a:cubicBezTo>
                    <a:pt x="4004" y="4963"/>
                    <a:pt x="4559" y="5073"/>
                    <a:pt x="4837" y="5073"/>
                  </a:cubicBezTo>
                  <a:cubicBezTo>
                    <a:pt x="5064" y="5073"/>
                    <a:pt x="5107" y="5000"/>
                    <a:pt x="4703" y="4736"/>
                  </a:cubicBezTo>
                  <a:cubicBezTo>
                    <a:pt x="3703" y="4069"/>
                    <a:pt x="2702" y="4336"/>
                    <a:pt x="3669" y="3902"/>
                  </a:cubicBezTo>
                  <a:cubicBezTo>
                    <a:pt x="4637" y="3435"/>
                    <a:pt x="5304" y="3602"/>
                    <a:pt x="4603" y="3201"/>
                  </a:cubicBezTo>
                  <a:cubicBezTo>
                    <a:pt x="3903" y="2801"/>
                    <a:pt x="3803" y="2801"/>
                    <a:pt x="3769" y="2734"/>
                  </a:cubicBezTo>
                  <a:cubicBezTo>
                    <a:pt x="3769" y="2634"/>
                    <a:pt x="3603" y="2601"/>
                    <a:pt x="3769" y="2334"/>
                  </a:cubicBezTo>
                  <a:cubicBezTo>
                    <a:pt x="3936" y="2067"/>
                    <a:pt x="4170" y="1600"/>
                    <a:pt x="3936" y="1600"/>
                  </a:cubicBezTo>
                  <a:cubicBezTo>
                    <a:pt x="3836" y="1600"/>
                    <a:pt x="3786" y="1634"/>
                    <a:pt x="3749" y="1634"/>
                  </a:cubicBezTo>
                  <a:cubicBezTo>
                    <a:pt x="3711" y="1634"/>
                    <a:pt x="3686" y="1600"/>
                    <a:pt x="3636" y="1467"/>
                  </a:cubicBezTo>
                  <a:cubicBezTo>
                    <a:pt x="3536" y="1167"/>
                    <a:pt x="2869" y="1333"/>
                    <a:pt x="2769" y="666"/>
                  </a:cubicBezTo>
                  <a:cubicBezTo>
                    <a:pt x="2704" y="298"/>
                    <a:pt x="2288" y="1"/>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52;p56">
              <a:extLst>
                <a:ext uri="{FF2B5EF4-FFF2-40B4-BE49-F238E27FC236}">
                  <a16:creationId xmlns:a16="http://schemas.microsoft.com/office/drawing/2014/main" id="{65A45F0F-14FF-ED08-02A9-A06D1A92829C}"/>
                </a:ext>
              </a:extLst>
            </p:cNvPr>
            <p:cNvSpPr/>
            <p:nvPr/>
          </p:nvSpPr>
          <p:spPr>
            <a:xfrm>
              <a:off x="4104796" y="3468958"/>
              <a:ext cx="158618" cy="105583"/>
            </a:xfrm>
            <a:custGeom>
              <a:avLst/>
              <a:gdLst/>
              <a:ahLst/>
              <a:cxnLst/>
              <a:rect l="l" t="t" r="r" b="b"/>
              <a:pathLst>
                <a:path w="4238" h="2821" extrusionOk="0">
                  <a:moveTo>
                    <a:pt x="2508" y="0"/>
                  </a:moveTo>
                  <a:cubicBezTo>
                    <a:pt x="2426" y="0"/>
                    <a:pt x="2356" y="10"/>
                    <a:pt x="2303" y="32"/>
                  </a:cubicBezTo>
                  <a:cubicBezTo>
                    <a:pt x="1268" y="399"/>
                    <a:pt x="468" y="333"/>
                    <a:pt x="234" y="633"/>
                  </a:cubicBezTo>
                  <a:cubicBezTo>
                    <a:pt x="68" y="800"/>
                    <a:pt x="1" y="1000"/>
                    <a:pt x="68" y="1233"/>
                  </a:cubicBezTo>
                  <a:cubicBezTo>
                    <a:pt x="68" y="1467"/>
                    <a:pt x="101" y="1467"/>
                    <a:pt x="68" y="1667"/>
                  </a:cubicBezTo>
                  <a:cubicBezTo>
                    <a:pt x="1" y="1867"/>
                    <a:pt x="134" y="1934"/>
                    <a:pt x="268" y="2000"/>
                  </a:cubicBezTo>
                  <a:cubicBezTo>
                    <a:pt x="401" y="2100"/>
                    <a:pt x="535" y="2301"/>
                    <a:pt x="535" y="2401"/>
                  </a:cubicBezTo>
                  <a:cubicBezTo>
                    <a:pt x="535" y="2466"/>
                    <a:pt x="543" y="2524"/>
                    <a:pt x="555" y="2581"/>
                  </a:cubicBezTo>
                  <a:lnTo>
                    <a:pt x="555" y="2581"/>
                  </a:lnTo>
                  <a:cubicBezTo>
                    <a:pt x="608" y="2496"/>
                    <a:pt x="688" y="2383"/>
                    <a:pt x="801" y="2234"/>
                  </a:cubicBezTo>
                  <a:cubicBezTo>
                    <a:pt x="1327" y="1604"/>
                    <a:pt x="1459" y="1346"/>
                    <a:pt x="1589" y="1346"/>
                  </a:cubicBezTo>
                  <a:cubicBezTo>
                    <a:pt x="1624" y="1346"/>
                    <a:pt x="1659" y="1364"/>
                    <a:pt x="1702" y="1400"/>
                  </a:cubicBezTo>
                  <a:cubicBezTo>
                    <a:pt x="1902" y="1600"/>
                    <a:pt x="1869" y="1667"/>
                    <a:pt x="1802" y="1900"/>
                  </a:cubicBezTo>
                  <a:cubicBezTo>
                    <a:pt x="1702" y="2067"/>
                    <a:pt x="1669" y="2267"/>
                    <a:pt x="1669" y="2467"/>
                  </a:cubicBezTo>
                  <a:cubicBezTo>
                    <a:pt x="1669" y="2480"/>
                    <a:pt x="1672" y="2486"/>
                    <a:pt x="1679" y="2486"/>
                  </a:cubicBezTo>
                  <a:cubicBezTo>
                    <a:pt x="1741" y="2486"/>
                    <a:pt x="2078" y="1951"/>
                    <a:pt x="2169" y="1800"/>
                  </a:cubicBezTo>
                  <a:cubicBezTo>
                    <a:pt x="2269" y="1633"/>
                    <a:pt x="2069" y="1467"/>
                    <a:pt x="2369" y="1400"/>
                  </a:cubicBezTo>
                  <a:cubicBezTo>
                    <a:pt x="2669" y="1333"/>
                    <a:pt x="2936" y="1233"/>
                    <a:pt x="3203" y="1100"/>
                  </a:cubicBezTo>
                  <a:cubicBezTo>
                    <a:pt x="3203" y="1100"/>
                    <a:pt x="3103" y="966"/>
                    <a:pt x="3370" y="800"/>
                  </a:cubicBezTo>
                  <a:cubicBezTo>
                    <a:pt x="3603" y="599"/>
                    <a:pt x="4237" y="666"/>
                    <a:pt x="4137" y="533"/>
                  </a:cubicBezTo>
                  <a:cubicBezTo>
                    <a:pt x="4079" y="417"/>
                    <a:pt x="3043" y="0"/>
                    <a:pt x="2508" y="0"/>
                  </a:cubicBezTo>
                  <a:close/>
                  <a:moveTo>
                    <a:pt x="555" y="2581"/>
                  </a:moveTo>
                  <a:lnTo>
                    <a:pt x="555" y="2581"/>
                  </a:lnTo>
                  <a:cubicBezTo>
                    <a:pt x="434" y="2772"/>
                    <a:pt x="443" y="2820"/>
                    <a:pt x="483" y="2820"/>
                  </a:cubicBezTo>
                  <a:cubicBezTo>
                    <a:pt x="525" y="2820"/>
                    <a:pt x="601" y="2768"/>
                    <a:pt x="601" y="2768"/>
                  </a:cubicBezTo>
                  <a:cubicBezTo>
                    <a:pt x="584" y="2700"/>
                    <a:pt x="567" y="2641"/>
                    <a:pt x="555" y="2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53;p56">
              <a:extLst>
                <a:ext uri="{FF2B5EF4-FFF2-40B4-BE49-F238E27FC236}">
                  <a16:creationId xmlns:a16="http://schemas.microsoft.com/office/drawing/2014/main" id="{5C7B371E-D5AE-9B2E-3B04-688F78FA4056}"/>
                </a:ext>
              </a:extLst>
            </p:cNvPr>
            <p:cNvSpPr/>
            <p:nvPr/>
          </p:nvSpPr>
          <p:spPr>
            <a:xfrm>
              <a:off x="4507665" y="3441449"/>
              <a:ext cx="150271" cy="56216"/>
            </a:xfrm>
            <a:custGeom>
              <a:avLst/>
              <a:gdLst/>
              <a:ahLst/>
              <a:cxnLst/>
              <a:rect l="l" t="t" r="r" b="b"/>
              <a:pathLst>
                <a:path w="4015" h="1502" extrusionOk="0">
                  <a:moveTo>
                    <a:pt x="1779" y="0"/>
                  </a:moveTo>
                  <a:cubicBezTo>
                    <a:pt x="1512" y="33"/>
                    <a:pt x="1212" y="134"/>
                    <a:pt x="979" y="267"/>
                  </a:cubicBezTo>
                  <a:cubicBezTo>
                    <a:pt x="979" y="267"/>
                    <a:pt x="778" y="267"/>
                    <a:pt x="211" y="634"/>
                  </a:cubicBezTo>
                  <a:cubicBezTo>
                    <a:pt x="59" y="724"/>
                    <a:pt x="0" y="758"/>
                    <a:pt x="1" y="758"/>
                  </a:cubicBezTo>
                  <a:cubicBezTo>
                    <a:pt x="4" y="758"/>
                    <a:pt x="441" y="507"/>
                    <a:pt x="612" y="434"/>
                  </a:cubicBezTo>
                  <a:cubicBezTo>
                    <a:pt x="647" y="419"/>
                    <a:pt x="681" y="412"/>
                    <a:pt x="714" y="412"/>
                  </a:cubicBezTo>
                  <a:cubicBezTo>
                    <a:pt x="898" y="412"/>
                    <a:pt x="1025" y="626"/>
                    <a:pt x="912" y="767"/>
                  </a:cubicBezTo>
                  <a:cubicBezTo>
                    <a:pt x="778" y="901"/>
                    <a:pt x="445" y="1501"/>
                    <a:pt x="445" y="1501"/>
                  </a:cubicBezTo>
                  <a:cubicBezTo>
                    <a:pt x="445" y="1501"/>
                    <a:pt x="678" y="1368"/>
                    <a:pt x="912" y="1234"/>
                  </a:cubicBezTo>
                  <a:cubicBezTo>
                    <a:pt x="960" y="1195"/>
                    <a:pt x="994" y="1179"/>
                    <a:pt x="1019" y="1179"/>
                  </a:cubicBezTo>
                  <a:cubicBezTo>
                    <a:pt x="1098" y="1179"/>
                    <a:pt x="1079" y="1334"/>
                    <a:pt x="1079" y="1334"/>
                  </a:cubicBezTo>
                  <a:cubicBezTo>
                    <a:pt x="1179" y="1351"/>
                    <a:pt x="1279" y="1359"/>
                    <a:pt x="1379" y="1359"/>
                  </a:cubicBezTo>
                  <a:cubicBezTo>
                    <a:pt x="1479" y="1359"/>
                    <a:pt x="1579" y="1351"/>
                    <a:pt x="1679" y="1334"/>
                  </a:cubicBezTo>
                  <a:cubicBezTo>
                    <a:pt x="2046" y="1168"/>
                    <a:pt x="2413" y="1001"/>
                    <a:pt x="2780" y="767"/>
                  </a:cubicBezTo>
                  <a:cubicBezTo>
                    <a:pt x="2963" y="667"/>
                    <a:pt x="3172" y="617"/>
                    <a:pt x="3384" y="617"/>
                  </a:cubicBezTo>
                  <a:cubicBezTo>
                    <a:pt x="3597" y="617"/>
                    <a:pt x="3814" y="667"/>
                    <a:pt x="4014" y="767"/>
                  </a:cubicBezTo>
                  <a:cubicBezTo>
                    <a:pt x="3314" y="400"/>
                    <a:pt x="2546" y="167"/>
                    <a:pt x="1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54;p56">
              <a:extLst>
                <a:ext uri="{FF2B5EF4-FFF2-40B4-BE49-F238E27FC236}">
                  <a16:creationId xmlns:a16="http://schemas.microsoft.com/office/drawing/2014/main" id="{990BFE22-42D1-C80C-B976-F39EF138B407}"/>
                </a:ext>
              </a:extLst>
            </p:cNvPr>
            <p:cNvSpPr/>
            <p:nvPr/>
          </p:nvSpPr>
          <p:spPr>
            <a:xfrm>
              <a:off x="4725306" y="2520059"/>
              <a:ext cx="107417" cy="178567"/>
            </a:xfrm>
            <a:custGeom>
              <a:avLst/>
              <a:gdLst/>
              <a:ahLst/>
              <a:cxnLst/>
              <a:rect l="l" t="t" r="r" b="b"/>
              <a:pathLst>
                <a:path w="2870" h="4771" extrusionOk="0">
                  <a:moveTo>
                    <a:pt x="1435" y="0"/>
                  </a:moveTo>
                  <a:cubicBezTo>
                    <a:pt x="1034" y="0"/>
                    <a:pt x="501" y="834"/>
                    <a:pt x="501" y="834"/>
                  </a:cubicBezTo>
                  <a:lnTo>
                    <a:pt x="0" y="934"/>
                  </a:lnTo>
                  <a:cubicBezTo>
                    <a:pt x="0" y="934"/>
                    <a:pt x="167" y="2069"/>
                    <a:pt x="534" y="2335"/>
                  </a:cubicBezTo>
                  <a:cubicBezTo>
                    <a:pt x="634" y="2402"/>
                    <a:pt x="668" y="3169"/>
                    <a:pt x="634" y="4137"/>
                  </a:cubicBezTo>
                  <a:cubicBezTo>
                    <a:pt x="684" y="4120"/>
                    <a:pt x="743" y="4112"/>
                    <a:pt x="801" y="4112"/>
                  </a:cubicBezTo>
                  <a:cubicBezTo>
                    <a:pt x="859" y="4112"/>
                    <a:pt x="918" y="4120"/>
                    <a:pt x="968" y="4137"/>
                  </a:cubicBezTo>
                  <a:cubicBezTo>
                    <a:pt x="1168" y="4237"/>
                    <a:pt x="1068" y="4737"/>
                    <a:pt x="1501" y="4737"/>
                  </a:cubicBezTo>
                  <a:cubicBezTo>
                    <a:pt x="1811" y="4737"/>
                    <a:pt x="1730" y="4567"/>
                    <a:pt x="1816" y="4567"/>
                  </a:cubicBezTo>
                  <a:cubicBezTo>
                    <a:pt x="1850" y="4567"/>
                    <a:pt x="1911" y="4594"/>
                    <a:pt x="2035" y="4670"/>
                  </a:cubicBezTo>
                  <a:lnTo>
                    <a:pt x="2202" y="4771"/>
                  </a:lnTo>
                  <a:cubicBezTo>
                    <a:pt x="2069" y="4237"/>
                    <a:pt x="1968" y="3937"/>
                    <a:pt x="1968" y="3937"/>
                  </a:cubicBezTo>
                  <a:lnTo>
                    <a:pt x="1902" y="2335"/>
                  </a:lnTo>
                  <a:lnTo>
                    <a:pt x="2302" y="2335"/>
                  </a:lnTo>
                  <a:lnTo>
                    <a:pt x="2369" y="2636"/>
                  </a:lnTo>
                  <a:cubicBezTo>
                    <a:pt x="2202" y="2736"/>
                    <a:pt x="2135" y="2903"/>
                    <a:pt x="2202" y="3069"/>
                  </a:cubicBezTo>
                  <a:cubicBezTo>
                    <a:pt x="2202" y="3069"/>
                    <a:pt x="2769" y="2736"/>
                    <a:pt x="2769" y="2602"/>
                  </a:cubicBezTo>
                  <a:cubicBezTo>
                    <a:pt x="2769" y="2402"/>
                    <a:pt x="2769" y="2169"/>
                    <a:pt x="2702" y="1969"/>
                  </a:cubicBezTo>
                  <a:cubicBezTo>
                    <a:pt x="2702" y="1969"/>
                    <a:pt x="2869" y="1035"/>
                    <a:pt x="2702" y="968"/>
                  </a:cubicBezTo>
                  <a:cubicBezTo>
                    <a:pt x="2502" y="901"/>
                    <a:pt x="1835" y="801"/>
                    <a:pt x="1835" y="801"/>
                  </a:cubicBezTo>
                  <a:cubicBezTo>
                    <a:pt x="1835" y="801"/>
                    <a:pt x="1835" y="34"/>
                    <a:pt x="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55;p56">
              <a:extLst>
                <a:ext uri="{FF2B5EF4-FFF2-40B4-BE49-F238E27FC236}">
                  <a16:creationId xmlns:a16="http://schemas.microsoft.com/office/drawing/2014/main" id="{4133A52F-BD76-CEE5-45C6-D7D0C7DB8303}"/>
                </a:ext>
              </a:extLst>
            </p:cNvPr>
            <p:cNvSpPr/>
            <p:nvPr/>
          </p:nvSpPr>
          <p:spPr>
            <a:xfrm>
              <a:off x="4371991" y="2521294"/>
              <a:ext cx="46223" cy="57489"/>
            </a:xfrm>
            <a:custGeom>
              <a:avLst/>
              <a:gdLst/>
              <a:ahLst/>
              <a:cxnLst/>
              <a:rect l="l" t="t" r="r" b="b"/>
              <a:pathLst>
                <a:path w="1235" h="1536" fill="none" extrusionOk="0">
                  <a:moveTo>
                    <a:pt x="768" y="68"/>
                  </a:moveTo>
                  <a:cubicBezTo>
                    <a:pt x="1068" y="134"/>
                    <a:pt x="1235" y="501"/>
                    <a:pt x="1168" y="868"/>
                  </a:cubicBezTo>
                  <a:cubicBezTo>
                    <a:pt x="1068" y="1268"/>
                    <a:pt x="768" y="1535"/>
                    <a:pt x="467" y="1469"/>
                  </a:cubicBezTo>
                  <a:cubicBezTo>
                    <a:pt x="167" y="1402"/>
                    <a:pt x="0" y="1035"/>
                    <a:pt x="67" y="668"/>
                  </a:cubicBezTo>
                  <a:cubicBezTo>
                    <a:pt x="167" y="268"/>
                    <a:pt x="467" y="1"/>
                    <a:pt x="768" y="68"/>
                  </a:cubicBezTo>
                  <a:close/>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6;p56">
              <a:extLst>
                <a:ext uri="{FF2B5EF4-FFF2-40B4-BE49-F238E27FC236}">
                  <a16:creationId xmlns:a16="http://schemas.microsoft.com/office/drawing/2014/main" id="{441830B7-A45B-976E-436D-CE82154AFFB9}"/>
                </a:ext>
              </a:extLst>
            </p:cNvPr>
            <p:cNvSpPr/>
            <p:nvPr/>
          </p:nvSpPr>
          <p:spPr>
            <a:xfrm>
              <a:off x="4308327" y="2503815"/>
              <a:ext cx="46223" cy="56216"/>
            </a:xfrm>
            <a:custGeom>
              <a:avLst/>
              <a:gdLst/>
              <a:ahLst/>
              <a:cxnLst/>
              <a:rect l="l" t="t" r="r" b="b"/>
              <a:pathLst>
                <a:path w="1235" h="1502" fill="none" extrusionOk="0">
                  <a:moveTo>
                    <a:pt x="767" y="34"/>
                  </a:moveTo>
                  <a:cubicBezTo>
                    <a:pt x="1068" y="101"/>
                    <a:pt x="1234" y="468"/>
                    <a:pt x="1168" y="835"/>
                  </a:cubicBezTo>
                  <a:cubicBezTo>
                    <a:pt x="1101" y="1235"/>
                    <a:pt x="801" y="1502"/>
                    <a:pt x="500" y="1435"/>
                  </a:cubicBezTo>
                  <a:cubicBezTo>
                    <a:pt x="200" y="1368"/>
                    <a:pt x="0" y="1035"/>
                    <a:pt x="100" y="635"/>
                  </a:cubicBezTo>
                  <a:cubicBezTo>
                    <a:pt x="167" y="268"/>
                    <a:pt x="467" y="1"/>
                    <a:pt x="767" y="34"/>
                  </a:cubicBezTo>
                  <a:close/>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57;p56">
              <a:extLst>
                <a:ext uri="{FF2B5EF4-FFF2-40B4-BE49-F238E27FC236}">
                  <a16:creationId xmlns:a16="http://schemas.microsoft.com/office/drawing/2014/main" id="{C7AA6C87-8EFB-3CCA-BBEB-9A008E5981CD}"/>
                </a:ext>
              </a:extLst>
            </p:cNvPr>
            <p:cNvSpPr/>
            <p:nvPr/>
          </p:nvSpPr>
          <p:spPr>
            <a:xfrm>
              <a:off x="4352004" y="2530052"/>
              <a:ext cx="23766" cy="12501"/>
            </a:xfrm>
            <a:custGeom>
              <a:avLst/>
              <a:gdLst/>
              <a:ahLst/>
              <a:cxnLst/>
              <a:rect l="l" t="t" r="r" b="b"/>
              <a:pathLst>
                <a:path w="635" h="334" fill="none" extrusionOk="0">
                  <a:moveTo>
                    <a:pt x="634" y="334"/>
                  </a:moveTo>
                  <a:cubicBezTo>
                    <a:pt x="534" y="100"/>
                    <a:pt x="234" y="0"/>
                    <a:pt x="1" y="134"/>
                  </a:cubicBezTo>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8;p56">
              <a:extLst>
                <a:ext uri="{FF2B5EF4-FFF2-40B4-BE49-F238E27FC236}">
                  <a16:creationId xmlns:a16="http://schemas.microsoft.com/office/drawing/2014/main" id="{4A617AF0-4582-1D77-8643-9DFB4C3FC3BC}"/>
                </a:ext>
              </a:extLst>
            </p:cNvPr>
            <p:cNvSpPr/>
            <p:nvPr/>
          </p:nvSpPr>
          <p:spPr>
            <a:xfrm>
              <a:off x="4210940" y="2498838"/>
              <a:ext cx="102402" cy="25002"/>
            </a:xfrm>
            <a:custGeom>
              <a:avLst/>
              <a:gdLst/>
              <a:ahLst/>
              <a:cxnLst/>
              <a:rect l="l" t="t" r="r" b="b"/>
              <a:pathLst>
                <a:path w="2736" h="668" fill="none" extrusionOk="0">
                  <a:moveTo>
                    <a:pt x="2736" y="668"/>
                  </a:moveTo>
                  <a:cubicBezTo>
                    <a:pt x="2736" y="668"/>
                    <a:pt x="401" y="0"/>
                    <a:pt x="0" y="201"/>
                  </a:cubicBezTo>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9;p56">
              <a:extLst>
                <a:ext uri="{FF2B5EF4-FFF2-40B4-BE49-F238E27FC236}">
                  <a16:creationId xmlns:a16="http://schemas.microsoft.com/office/drawing/2014/main" id="{4405B590-4971-DBB1-99BD-B07734867B58}"/>
                </a:ext>
              </a:extLst>
            </p:cNvPr>
            <p:cNvSpPr/>
            <p:nvPr/>
          </p:nvSpPr>
          <p:spPr>
            <a:xfrm>
              <a:off x="4927565" y="2694845"/>
              <a:ext cx="31252" cy="161088"/>
            </a:xfrm>
            <a:custGeom>
              <a:avLst/>
              <a:gdLst/>
              <a:ahLst/>
              <a:cxnLst/>
              <a:rect l="l" t="t" r="r" b="b"/>
              <a:pathLst>
                <a:path w="835" h="4304" extrusionOk="0">
                  <a:moveTo>
                    <a:pt x="300" y="0"/>
                  </a:moveTo>
                  <a:lnTo>
                    <a:pt x="0" y="34"/>
                  </a:lnTo>
                  <a:cubicBezTo>
                    <a:pt x="134" y="934"/>
                    <a:pt x="234" y="1868"/>
                    <a:pt x="267" y="2769"/>
                  </a:cubicBezTo>
                  <a:cubicBezTo>
                    <a:pt x="234" y="3136"/>
                    <a:pt x="300" y="3503"/>
                    <a:pt x="434" y="3837"/>
                  </a:cubicBezTo>
                  <a:cubicBezTo>
                    <a:pt x="501" y="3970"/>
                    <a:pt x="534" y="4137"/>
                    <a:pt x="534" y="4304"/>
                  </a:cubicBezTo>
                  <a:lnTo>
                    <a:pt x="834" y="4304"/>
                  </a:lnTo>
                  <a:cubicBezTo>
                    <a:pt x="834" y="4103"/>
                    <a:pt x="801" y="3903"/>
                    <a:pt x="701" y="3736"/>
                  </a:cubicBezTo>
                  <a:cubicBezTo>
                    <a:pt x="601" y="3436"/>
                    <a:pt x="534" y="3103"/>
                    <a:pt x="534" y="2769"/>
                  </a:cubicBezTo>
                  <a:cubicBezTo>
                    <a:pt x="534" y="1835"/>
                    <a:pt x="434" y="934"/>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0;p56">
              <a:extLst>
                <a:ext uri="{FF2B5EF4-FFF2-40B4-BE49-F238E27FC236}">
                  <a16:creationId xmlns:a16="http://schemas.microsoft.com/office/drawing/2014/main" id="{3DBB4D8C-477D-D644-9423-77C0EC297427}"/>
                </a:ext>
              </a:extLst>
            </p:cNvPr>
            <p:cNvSpPr/>
            <p:nvPr/>
          </p:nvSpPr>
          <p:spPr>
            <a:xfrm>
              <a:off x="4636678" y="2843395"/>
              <a:ext cx="228495" cy="409569"/>
            </a:xfrm>
            <a:custGeom>
              <a:avLst/>
              <a:gdLst/>
              <a:ahLst/>
              <a:cxnLst/>
              <a:rect l="l" t="t" r="r" b="b"/>
              <a:pathLst>
                <a:path w="6105" h="10943" extrusionOk="0">
                  <a:moveTo>
                    <a:pt x="4136" y="1"/>
                  </a:moveTo>
                  <a:lnTo>
                    <a:pt x="4003" y="268"/>
                  </a:lnTo>
                  <a:cubicBezTo>
                    <a:pt x="3970" y="301"/>
                    <a:pt x="1501" y="4304"/>
                    <a:pt x="801" y="4971"/>
                  </a:cubicBezTo>
                  <a:cubicBezTo>
                    <a:pt x="100" y="5672"/>
                    <a:pt x="0" y="10408"/>
                    <a:pt x="0" y="10942"/>
                  </a:cubicBezTo>
                  <a:lnTo>
                    <a:pt x="267" y="10942"/>
                  </a:lnTo>
                  <a:cubicBezTo>
                    <a:pt x="267" y="8907"/>
                    <a:pt x="500" y="5672"/>
                    <a:pt x="1001" y="5205"/>
                  </a:cubicBezTo>
                  <a:cubicBezTo>
                    <a:pt x="1601" y="4571"/>
                    <a:pt x="3503" y="1569"/>
                    <a:pt x="4070" y="668"/>
                  </a:cubicBezTo>
                  <a:cubicBezTo>
                    <a:pt x="4537" y="2169"/>
                    <a:pt x="4603" y="4771"/>
                    <a:pt x="4470" y="5839"/>
                  </a:cubicBezTo>
                  <a:cubicBezTo>
                    <a:pt x="4336" y="7039"/>
                    <a:pt x="5771" y="10509"/>
                    <a:pt x="5838" y="10675"/>
                  </a:cubicBezTo>
                  <a:lnTo>
                    <a:pt x="6104" y="10575"/>
                  </a:lnTo>
                  <a:cubicBezTo>
                    <a:pt x="6104" y="10542"/>
                    <a:pt x="4637" y="6973"/>
                    <a:pt x="4770" y="5872"/>
                  </a:cubicBezTo>
                  <a:cubicBezTo>
                    <a:pt x="4904" y="4771"/>
                    <a:pt x="4837" y="1769"/>
                    <a:pt x="4236" y="268"/>
                  </a:cubicBezTo>
                  <a:lnTo>
                    <a:pt x="4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1;p56">
              <a:extLst>
                <a:ext uri="{FF2B5EF4-FFF2-40B4-BE49-F238E27FC236}">
                  <a16:creationId xmlns:a16="http://schemas.microsoft.com/office/drawing/2014/main" id="{A23C61DD-24EB-255F-09D9-E0F0F3F9D15E}"/>
                </a:ext>
              </a:extLst>
            </p:cNvPr>
            <p:cNvSpPr/>
            <p:nvPr/>
          </p:nvSpPr>
          <p:spPr>
            <a:xfrm>
              <a:off x="4569234" y="2508831"/>
              <a:ext cx="385840" cy="516275"/>
            </a:xfrm>
            <a:custGeom>
              <a:avLst/>
              <a:gdLst/>
              <a:ahLst/>
              <a:cxnLst/>
              <a:rect l="l" t="t" r="r" b="b"/>
              <a:pathLst>
                <a:path w="10309" h="13794" extrusionOk="0">
                  <a:moveTo>
                    <a:pt x="868" y="0"/>
                  </a:moveTo>
                  <a:cubicBezTo>
                    <a:pt x="801" y="0"/>
                    <a:pt x="735" y="34"/>
                    <a:pt x="701" y="34"/>
                  </a:cubicBezTo>
                  <a:cubicBezTo>
                    <a:pt x="501" y="134"/>
                    <a:pt x="334" y="267"/>
                    <a:pt x="234" y="467"/>
                  </a:cubicBezTo>
                  <a:cubicBezTo>
                    <a:pt x="1" y="968"/>
                    <a:pt x="768" y="1101"/>
                    <a:pt x="768" y="1101"/>
                  </a:cubicBezTo>
                  <a:cubicBezTo>
                    <a:pt x="768" y="1101"/>
                    <a:pt x="1268" y="3770"/>
                    <a:pt x="1669" y="3970"/>
                  </a:cubicBezTo>
                  <a:cubicBezTo>
                    <a:pt x="2036" y="4137"/>
                    <a:pt x="3003" y="4637"/>
                    <a:pt x="3003" y="4637"/>
                  </a:cubicBezTo>
                  <a:cubicBezTo>
                    <a:pt x="3236" y="5171"/>
                    <a:pt x="3336" y="5704"/>
                    <a:pt x="3336" y="6271"/>
                  </a:cubicBezTo>
                  <a:cubicBezTo>
                    <a:pt x="3270" y="6972"/>
                    <a:pt x="4237" y="8440"/>
                    <a:pt x="4237" y="8440"/>
                  </a:cubicBezTo>
                  <a:cubicBezTo>
                    <a:pt x="4237" y="8440"/>
                    <a:pt x="4037" y="10174"/>
                    <a:pt x="3837" y="10441"/>
                  </a:cubicBezTo>
                  <a:cubicBezTo>
                    <a:pt x="3637" y="10675"/>
                    <a:pt x="1769" y="13510"/>
                    <a:pt x="3270" y="13777"/>
                  </a:cubicBezTo>
                  <a:cubicBezTo>
                    <a:pt x="3341" y="13788"/>
                    <a:pt x="3411" y="13793"/>
                    <a:pt x="3480" y="13793"/>
                  </a:cubicBezTo>
                  <a:cubicBezTo>
                    <a:pt x="4841" y="13793"/>
                    <a:pt x="5838" y="11709"/>
                    <a:pt x="5838" y="11709"/>
                  </a:cubicBezTo>
                  <a:cubicBezTo>
                    <a:pt x="5838" y="11709"/>
                    <a:pt x="5870" y="12679"/>
                    <a:pt x="6387" y="12679"/>
                  </a:cubicBezTo>
                  <a:cubicBezTo>
                    <a:pt x="6404" y="12679"/>
                    <a:pt x="6421" y="12678"/>
                    <a:pt x="6439" y="12676"/>
                  </a:cubicBezTo>
                  <a:cubicBezTo>
                    <a:pt x="6906" y="12643"/>
                    <a:pt x="7273" y="12142"/>
                    <a:pt x="7373" y="11242"/>
                  </a:cubicBezTo>
                  <a:lnTo>
                    <a:pt x="7373" y="10941"/>
                  </a:lnTo>
                  <a:cubicBezTo>
                    <a:pt x="7373" y="9841"/>
                    <a:pt x="6672" y="8373"/>
                    <a:pt x="7039" y="7672"/>
                  </a:cubicBezTo>
                  <a:cubicBezTo>
                    <a:pt x="7439" y="6972"/>
                    <a:pt x="7439" y="5538"/>
                    <a:pt x="7439" y="5538"/>
                  </a:cubicBezTo>
                  <a:lnTo>
                    <a:pt x="9141" y="5738"/>
                  </a:lnTo>
                  <a:lnTo>
                    <a:pt x="9741" y="7672"/>
                  </a:lnTo>
                  <a:cubicBezTo>
                    <a:pt x="9741" y="7672"/>
                    <a:pt x="9822" y="7735"/>
                    <a:pt x="9918" y="7735"/>
                  </a:cubicBezTo>
                  <a:cubicBezTo>
                    <a:pt x="10008" y="7735"/>
                    <a:pt x="10110" y="7681"/>
                    <a:pt x="10175" y="7472"/>
                  </a:cubicBezTo>
                  <a:cubicBezTo>
                    <a:pt x="10208" y="7305"/>
                    <a:pt x="10241" y="7139"/>
                    <a:pt x="10208" y="6972"/>
                  </a:cubicBezTo>
                  <a:cubicBezTo>
                    <a:pt x="10208" y="6972"/>
                    <a:pt x="10308" y="5237"/>
                    <a:pt x="10041" y="4604"/>
                  </a:cubicBezTo>
                  <a:cubicBezTo>
                    <a:pt x="9874" y="4137"/>
                    <a:pt x="7439" y="4036"/>
                    <a:pt x="7173" y="3836"/>
                  </a:cubicBezTo>
                  <a:cubicBezTo>
                    <a:pt x="6806" y="3670"/>
                    <a:pt x="6405" y="3603"/>
                    <a:pt x="6005" y="3603"/>
                  </a:cubicBezTo>
                  <a:cubicBezTo>
                    <a:pt x="5872" y="3536"/>
                    <a:pt x="5772" y="3436"/>
                    <a:pt x="5705" y="3336"/>
                  </a:cubicBezTo>
                  <a:cubicBezTo>
                    <a:pt x="5538" y="3036"/>
                    <a:pt x="4904" y="2969"/>
                    <a:pt x="5204" y="2802"/>
                  </a:cubicBezTo>
                  <a:cubicBezTo>
                    <a:pt x="5505" y="2635"/>
                    <a:pt x="5938" y="2002"/>
                    <a:pt x="5671" y="1735"/>
                  </a:cubicBezTo>
                  <a:cubicBezTo>
                    <a:pt x="5425" y="1488"/>
                    <a:pt x="5007" y="956"/>
                    <a:pt x="4603" y="956"/>
                  </a:cubicBezTo>
                  <a:cubicBezTo>
                    <a:pt x="4570" y="956"/>
                    <a:pt x="4537" y="960"/>
                    <a:pt x="4504" y="968"/>
                  </a:cubicBezTo>
                  <a:cubicBezTo>
                    <a:pt x="4037" y="1068"/>
                    <a:pt x="3737" y="1468"/>
                    <a:pt x="3670" y="1902"/>
                  </a:cubicBezTo>
                  <a:cubicBezTo>
                    <a:pt x="3570" y="2402"/>
                    <a:pt x="3236" y="2869"/>
                    <a:pt x="3503" y="2936"/>
                  </a:cubicBezTo>
                  <a:cubicBezTo>
                    <a:pt x="3737" y="3036"/>
                    <a:pt x="3837" y="2869"/>
                    <a:pt x="3870" y="3203"/>
                  </a:cubicBezTo>
                  <a:lnTo>
                    <a:pt x="3870" y="3403"/>
                  </a:lnTo>
                  <a:cubicBezTo>
                    <a:pt x="3637" y="3369"/>
                    <a:pt x="3437" y="3303"/>
                    <a:pt x="3236" y="3236"/>
                  </a:cubicBezTo>
                  <a:cubicBezTo>
                    <a:pt x="2936" y="3036"/>
                    <a:pt x="2269" y="2068"/>
                    <a:pt x="1902" y="1601"/>
                  </a:cubicBezTo>
                  <a:cubicBezTo>
                    <a:pt x="1569" y="1168"/>
                    <a:pt x="868" y="0"/>
                    <a:pt x="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2;p56">
              <a:extLst>
                <a:ext uri="{FF2B5EF4-FFF2-40B4-BE49-F238E27FC236}">
                  <a16:creationId xmlns:a16="http://schemas.microsoft.com/office/drawing/2014/main" id="{5D9A3985-D391-0716-102E-43607BEFA720}"/>
                </a:ext>
              </a:extLst>
            </p:cNvPr>
            <p:cNvSpPr/>
            <p:nvPr/>
          </p:nvSpPr>
          <p:spPr>
            <a:xfrm>
              <a:off x="4592963" y="2508831"/>
              <a:ext cx="362111" cy="460845"/>
            </a:xfrm>
            <a:custGeom>
              <a:avLst/>
              <a:gdLst/>
              <a:ahLst/>
              <a:cxnLst/>
              <a:rect l="l" t="t" r="r" b="b"/>
              <a:pathLst>
                <a:path w="9675" h="12313" extrusionOk="0">
                  <a:moveTo>
                    <a:pt x="234" y="0"/>
                  </a:moveTo>
                  <a:cubicBezTo>
                    <a:pt x="167" y="0"/>
                    <a:pt x="101" y="34"/>
                    <a:pt x="34" y="34"/>
                  </a:cubicBezTo>
                  <a:cubicBezTo>
                    <a:pt x="1" y="200"/>
                    <a:pt x="1" y="367"/>
                    <a:pt x="101" y="501"/>
                  </a:cubicBezTo>
                  <a:cubicBezTo>
                    <a:pt x="201" y="701"/>
                    <a:pt x="367" y="901"/>
                    <a:pt x="568" y="1034"/>
                  </a:cubicBezTo>
                  <a:cubicBezTo>
                    <a:pt x="734" y="1568"/>
                    <a:pt x="834" y="2068"/>
                    <a:pt x="935" y="2602"/>
                  </a:cubicBezTo>
                  <a:cubicBezTo>
                    <a:pt x="935" y="2955"/>
                    <a:pt x="1336" y="3740"/>
                    <a:pt x="1693" y="3740"/>
                  </a:cubicBezTo>
                  <a:cubicBezTo>
                    <a:pt x="1707" y="3740"/>
                    <a:pt x="1721" y="3739"/>
                    <a:pt x="1735" y="3736"/>
                  </a:cubicBezTo>
                  <a:cubicBezTo>
                    <a:pt x="1758" y="3732"/>
                    <a:pt x="1783" y="3730"/>
                    <a:pt x="1810" y="3730"/>
                  </a:cubicBezTo>
                  <a:cubicBezTo>
                    <a:pt x="2215" y="3730"/>
                    <a:pt x="3036" y="4170"/>
                    <a:pt x="3036" y="4170"/>
                  </a:cubicBezTo>
                  <a:cubicBezTo>
                    <a:pt x="3069" y="4370"/>
                    <a:pt x="3069" y="4570"/>
                    <a:pt x="3036" y="4804"/>
                  </a:cubicBezTo>
                  <a:cubicBezTo>
                    <a:pt x="3103" y="5237"/>
                    <a:pt x="3236" y="5638"/>
                    <a:pt x="3470" y="6005"/>
                  </a:cubicBezTo>
                  <a:cubicBezTo>
                    <a:pt x="3670" y="6371"/>
                    <a:pt x="3870" y="6772"/>
                    <a:pt x="4003" y="7172"/>
                  </a:cubicBezTo>
                  <a:cubicBezTo>
                    <a:pt x="4137" y="7506"/>
                    <a:pt x="3937" y="8740"/>
                    <a:pt x="4003" y="9140"/>
                  </a:cubicBezTo>
                  <a:cubicBezTo>
                    <a:pt x="4037" y="9574"/>
                    <a:pt x="3937" y="10007"/>
                    <a:pt x="3737" y="10441"/>
                  </a:cubicBezTo>
                  <a:cubicBezTo>
                    <a:pt x="3670" y="10608"/>
                    <a:pt x="3270" y="12209"/>
                    <a:pt x="3203" y="12309"/>
                  </a:cubicBezTo>
                  <a:cubicBezTo>
                    <a:pt x="3201" y="12311"/>
                    <a:pt x="3200" y="12312"/>
                    <a:pt x="3200" y="12312"/>
                  </a:cubicBezTo>
                  <a:cubicBezTo>
                    <a:pt x="3204" y="12312"/>
                    <a:pt x="4248" y="11331"/>
                    <a:pt x="4604" y="11008"/>
                  </a:cubicBezTo>
                  <a:cubicBezTo>
                    <a:pt x="4871" y="10908"/>
                    <a:pt x="5171" y="10775"/>
                    <a:pt x="5438" y="10608"/>
                  </a:cubicBezTo>
                  <a:cubicBezTo>
                    <a:pt x="5471" y="10508"/>
                    <a:pt x="5638" y="9507"/>
                    <a:pt x="5638" y="9507"/>
                  </a:cubicBezTo>
                  <a:cubicBezTo>
                    <a:pt x="5638" y="9507"/>
                    <a:pt x="5671" y="10474"/>
                    <a:pt x="5638" y="10708"/>
                  </a:cubicBezTo>
                  <a:cubicBezTo>
                    <a:pt x="5712" y="11080"/>
                    <a:pt x="6045" y="11341"/>
                    <a:pt x="6389" y="11341"/>
                  </a:cubicBezTo>
                  <a:cubicBezTo>
                    <a:pt x="6507" y="11341"/>
                    <a:pt x="6627" y="11310"/>
                    <a:pt x="6739" y="11242"/>
                  </a:cubicBezTo>
                  <a:lnTo>
                    <a:pt x="6739" y="10941"/>
                  </a:lnTo>
                  <a:cubicBezTo>
                    <a:pt x="6739" y="9841"/>
                    <a:pt x="6038" y="8373"/>
                    <a:pt x="6405" y="7672"/>
                  </a:cubicBezTo>
                  <a:cubicBezTo>
                    <a:pt x="6805" y="6972"/>
                    <a:pt x="6805" y="5538"/>
                    <a:pt x="6805" y="5538"/>
                  </a:cubicBezTo>
                  <a:lnTo>
                    <a:pt x="6705" y="5371"/>
                  </a:lnTo>
                  <a:lnTo>
                    <a:pt x="6639" y="4770"/>
                  </a:lnTo>
                  <a:lnTo>
                    <a:pt x="7239" y="4670"/>
                  </a:lnTo>
                  <a:cubicBezTo>
                    <a:pt x="7639" y="4837"/>
                    <a:pt x="8073" y="4937"/>
                    <a:pt x="8473" y="5004"/>
                  </a:cubicBezTo>
                  <a:cubicBezTo>
                    <a:pt x="8573" y="4987"/>
                    <a:pt x="8673" y="4979"/>
                    <a:pt x="8773" y="4979"/>
                  </a:cubicBezTo>
                  <a:cubicBezTo>
                    <a:pt x="8874" y="4979"/>
                    <a:pt x="8974" y="4987"/>
                    <a:pt x="9074" y="5004"/>
                  </a:cubicBezTo>
                  <a:cubicBezTo>
                    <a:pt x="9174" y="5838"/>
                    <a:pt x="9307" y="6638"/>
                    <a:pt x="9541" y="7472"/>
                  </a:cubicBezTo>
                  <a:cubicBezTo>
                    <a:pt x="9574" y="7305"/>
                    <a:pt x="9607" y="7139"/>
                    <a:pt x="9574" y="6972"/>
                  </a:cubicBezTo>
                  <a:cubicBezTo>
                    <a:pt x="9574" y="6972"/>
                    <a:pt x="9674" y="5237"/>
                    <a:pt x="9407" y="4604"/>
                  </a:cubicBezTo>
                  <a:cubicBezTo>
                    <a:pt x="9240" y="4137"/>
                    <a:pt x="6805" y="4070"/>
                    <a:pt x="6539" y="3836"/>
                  </a:cubicBezTo>
                  <a:cubicBezTo>
                    <a:pt x="6172" y="3670"/>
                    <a:pt x="5771" y="3603"/>
                    <a:pt x="5371" y="3603"/>
                  </a:cubicBezTo>
                  <a:cubicBezTo>
                    <a:pt x="5238" y="3536"/>
                    <a:pt x="5138" y="3436"/>
                    <a:pt x="5071" y="3336"/>
                  </a:cubicBezTo>
                  <a:cubicBezTo>
                    <a:pt x="4904" y="3036"/>
                    <a:pt x="4270" y="2969"/>
                    <a:pt x="4570" y="2802"/>
                  </a:cubicBezTo>
                  <a:cubicBezTo>
                    <a:pt x="4871" y="2635"/>
                    <a:pt x="5304" y="2002"/>
                    <a:pt x="5037" y="1735"/>
                  </a:cubicBezTo>
                  <a:cubicBezTo>
                    <a:pt x="4791" y="1488"/>
                    <a:pt x="4373" y="956"/>
                    <a:pt x="3969" y="956"/>
                  </a:cubicBezTo>
                  <a:cubicBezTo>
                    <a:pt x="3936" y="956"/>
                    <a:pt x="3903" y="960"/>
                    <a:pt x="3870" y="968"/>
                  </a:cubicBezTo>
                  <a:cubicBezTo>
                    <a:pt x="3603" y="1101"/>
                    <a:pt x="3403" y="1301"/>
                    <a:pt x="3303" y="1601"/>
                  </a:cubicBezTo>
                  <a:cubicBezTo>
                    <a:pt x="3136" y="2135"/>
                    <a:pt x="2969" y="2635"/>
                    <a:pt x="3103" y="2736"/>
                  </a:cubicBezTo>
                  <a:cubicBezTo>
                    <a:pt x="3116" y="2745"/>
                    <a:pt x="3131" y="2750"/>
                    <a:pt x="3149" y="2750"/>
                  </a:cubicBezTo>
                  <a:cubicBezTo>
                    <a:pt x="3316" y="2750"/>
                    <a:pt x="3670" y="2369"/>
                    <a:pt x="3670" y="2369"/>
                  </a:cubicBezTo>
                  <a:lnTo>
                    <a:pt x="3670" y="2369"/>
                  </a:lnTo>
                  <a:cubicBezTo>
                    <a:pt x="3703" y="2669"/>
                    <a:pt x="3670" y="2969"/>
                    <a:pt x="3636" y="3303"/>
                  </a:cubicBezTo>
                  <a:cubicBezTo>
                    <a:pt x="3570" y="3369"/>
                    <a:pt x="3203" y="3403"/>
                    <a:pt x="3203" y="3403"/>
                  </a:cubicBezTo>
                  <a:cubicBezTo>
                    <a:pt x="3003" y="3369"/>
                    <a:pt x="2803" y="3336"/>
                    <a:pt x="2602" y="3236"/>
                  </a:cubicBezTo>
                  <a:cubicBezTo>
                    <a:pt x="2269" y="3036"/>
                    <a:pt x="1602" y="2068"/>
                    <a:pt x="1268" y="1635"/>
                  </a:cubicBezTo>
                  <a:cubicBezTo>
                    <a:pt x="935" y="1168"/>
                    <a:pt x="2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3;p56">
              <a:extLst>
                <a:ext uri="{FF2B5EF4-FFF2-40B4-BE49-F238E27FC236}">
                  <a16:creationId xmlns:a16="http://schemas.microsoft.com/office/drawing/2014/main" id="{99313E9F-B820-917D-BC30-66D9249B7AE8}"/>
                </a:ext>
              </a:extLst>
            </p:cNvPr>
            <p:cNvSpPr/>
            <p:nvPr/>
          </p:nvSpPr>
          <p:spPr>
            <a:xfrm>
              <a:off x="5026186" y="3299112"/>
              <a:ext cx="588061" cy="1194836"/>
            </a:xfrm>
            <a:custGeom>
              <a:avLst/>
              <a:gdLst/>
              <a:ahLst/>
              <a:cxnLst/>
              <a:rect l="l" t="t" r="r" b="b"/>
              <a:pathLst>
                <a:path w="15712" h="31924" extrusionOk="0">
                  <a:moveTo>
                    <a:pt x="301" y="0"/>
                  </a:moveTo>
                  <a:lnTo>
                    <a:pt x="0" y="31923"/>
                  </a:lnTo>
                  <a:lnTo>
                    <a:pt x="801" y="31923"/>
                  </a:lnTo>
                  <a:lnTo>
                    <a:pt x="2202" y="2169"/>
                  </a:lnTo>
                  <a:lnTo>
                    <a:pt x="13076" y="2169"/>
                  </a:lnTo>
                  <a:lnTo>
                    <a:pt x="15011" y="31923"/>
                  </a:lnTo>
                  <a:lnTo>
                    <a:pt x="15712" y="31923"/>
                  </a:lnTo>
                  <a:lnTo>
                    <a:pt x="155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4;p56">
              <a:extLst>
                <a:ext uri="{FF2B5EF4-FFF2-40B4-BE49-F238E27FC236}">
                  <a16:creationId xmlns:a16="http://schemas.microsoft.com/office/drawing/2014/main" id="{FAA0998A-74CA-5A7F-ED9C-92A75D6761A8}"/>
                </a:ext>
              </a:extLst>
            </p:cNvPr>
            <p:cNvSpPr/>
            <p:nvPr/>
          </p:nvSpPr>
          <p:spPr>
            <a:xfrm>
              <a:off x="3570481" y="3299112"/>
              <a:ext cx="2063752" cy="1194836"/>
            </a:xfrm>
            <a:custGeom>
              <a:avLst/>
              <a:gdLst/>
              <a:ahLst/>
              <a:cxnLst/>
              <a:rect l="l" t="t" r="r" b="b"/>
              <a:pathLst>
                <a:path w="55140" h="31924" extrusionOk="0">
                  <a:moveTo>
                    <a:pt x="300" y="0"/>
                  </a:moveTo>
                  <a:lnTo>
                    <a:pt x="0" y="31923"/>
                  </a:lnTo>
                  <a:lnTo>
                    <a:pt x="801" y="31923"/>
                  </a:lnTo>
                  <a:lnTo>
                    <a:pt x="2202" y="2169"/>
                  </a:lnTo>
                  <a:lnTo>
                    <a:pt x="13943" y="2169"/>
                  </a:lnTo>
                  <a:lnTo>
                    <a:pt x="14444" y="31923"/>
                  </a:lnTo>
                  <a:lnTo>
                    <a:pt x="16011" y="31923"/>
                  </a:lnTo>
                  <a:lnTo>
                    <a:pt x="17412" y="2169"/>
                  </a:lnTo>
                  <a:lnTo>
                    <a:pt x="53105" y="2169"/>
                  </a:lnTo>
                  <a:lnTo>
                    <a:pt x="54439" y="31923"/>
                  </a:lnTo>
                  <a:lnTo>
                    <a:pt x="55139" y="31923"/>
                  </a:lnTo>
                  <a:lnTo>
                    <a:pt x="54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5;p56">
              <a:extLst>
                <a:ext uri="{FF2B5EF4-FFF2-40B4-BE49-F238E27FC236}">
                  <a16:creationId xmlns:a16="http://schemas.microsoft.com/office/drawing/2014/main" id="{C2AC8C4F-DE4B-AC9A-62D5-47BFDE9F2CE9}"/>
                </a:ext>
              </a:extLst>
            </p:cNvPr>
            <p:cNvSpPr/>
            <p:nvPr/>
          </p:nvSpPr>
          <p:spPr>
            <a:xfrm>
              <a:off x="3570481" y="3299112"/>
              <a:ext cx="580575" cy="1194836"/>
            </a:xfrm>
            <a:custGeom>
              <a:avLst/>
              <a:gdLst/>
              <a:ahLst/>
              <a:cxnLst/>
              <a:rect l="l" t="t" r="r" b="b"/>
              <a:pathLst>
                <a:path w="15512" h="31924" extrusionOk="0">
                  <a:moveTo>
                    <a:pt x="300" y="0"/>
                  </a:moveTo>
                  <a:lnTo>
                    <a:pt x="0" y="31923"/>
                  </a:lnTo>
                  <a:lnTo>
                    <a:pt x="801" y="31923"/>
                  </a:lnTo>
                  <a:lnTo>
                    <a:pt x="2202" y="2169"/>
                  </a:lnTo>
                  <a:lnTo>
                    <a:pt x="13943" y="2169"/>
                  </a:lnTo>
                  <a:lnTo>
                    <a:pt x="14444" y="31923"/>
                  </a:lnTo>
                  <a:lnTo>
                    <a:pt x="15144" y="31923"/>
                  </a:lnTo>
                  <a:lnTo>
                    <a:pt x="155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6;p56">
              <a:extLst>
                <a:ext uri="{FF2B5EF4-FFF2-40B4-BE49-F238E27FC236}">
                  <a16:creationId xmlns:a16="http://schemas.microsoft.com/office/drawing/2014/main" id="{AAE45379-5ED0-D499-95C2-0CC048AC1EF3}"/>
                </a:ext>
              </a:extLst>
            </p:cNvPr>
            <p:cNvSpPr/>
            <p:nvPr/>
          </p:nvSpPr>
          <p:spPr>
            <a:xfrm>
              <a:off x="4460619" y="3280399"/>
              <a:ext cx="566839" cy="18751"/>
            </a:xfrm>
            <a:custGeom>
              <a:avLst/>
              <a:gdLst/>
              <a:ahLst/>
              <a:cxnLst/>
              <a:rect l="l" t="t" r="r" b="b"/>
              <a:pathLst>
                <a:path w="15145" h="501" extrusionOk="0">
                  <a:moveTo>
                    <a:pt x="1" y="0"/>
                  </a:moveTo>
                  <a:lnTo>
                    <a:pt x="1" y="500"/>
                  </a:lnTo>
                  <a:lnTo>
                    <a:pt x="15145" y="500"/>
                  </a:lnTo>
                  <a:lnTo>
                    <a:pt x="15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67;p56">
              <a:extLst>
                <a:ext uri="{FF2B5EF4-FFF2-40B4-BE49-F238E27FC236}">
                  <a16:creationId xmlns:a16="http://schemas.microsoft.com/office/drawing/2014/main" id="{1B0A2576-746D-AF2C-3A07-42D5BD4B2B8A}"/>
                </a:ext>
              </a:extLst>
            </p:cNvPr>
            <p:cNvSpPr/>
            <p:nvPr/>
          </p:nvSpPr>
          <p:spPr>
            <a:xfrm>
              <a:off x="4461892" y="3260412"/>
              <a:ext cx="565567" cy="19986"/>
            </a:xfrm>
            <a:custGeom>
              <a:avLst/>
              <a:gdLst/>
              <a:ahLst/>
              <a:cxnLst/>
              <a:rect l="l" t="t" r="r" b="b"/>
              <a:pathLst>
                <a:path w="15111" h="534" extrusionOk="0">
                  <a:moveTo>
                    <a:pt x="2869" y="0"/>
                  </a:moveTo>
                  <a:lnTo>
                    <a:pt x="0" y="534"/>
                  </a:lnTo>
                  <a:lnTo>
                    <a:pt x="15111" y="534"/>
                  </a:lnTo>
                  <a:lnTo>
                    <a:pt x="122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8;p56">
              <a:extLst>
                <a:ext uri="{FF2B5EF4-FFF2-40B4-BE49-F238E27FC236}">
                  <a16:creationId xmlns:a16="http://schemas.microsoft.com/office/drawing/2014/main" id="{D5D6C573-23A0-AAD6-B39E-FB096BAED503}"/>
                </a:ext>
              </a:extLst>
            </p:cNvPr>
            <p:cNvSpPr/>
            <p:nvPr/>
          </p:nvSpPr>
          <p:spPr>
            <a:xfrm>
              <a:off x="4569234" y="3191733"/>
              <a:ext cx="350883" cy="68717"/>
            </a:xfrm>
            <a:custGeom>
              <a:avLst/>
              <a:gdLst/>
              <a:ahLst/>
              <a:cxnLst/>
              <a:rect l="l" t="t" r="r" b="b"/>
              <a:pathLst>
                <a:path w="9375" h="1836" extrusionOk="0">
                  <a:moveTo>
                    <a:pt x="1" y="1"/>
                  </a:moveTo>
                  <a:lnTo>
                    <a:pt x="1" y="1835"/>
                  </a:lnTo>
                  <a:lnTo>
                    <a:pt x="9374" y="1835"/>
                  </a:lnTo>
                  <a:lnTo>
                    <a:pt x="9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9;p56">
              <a:extLst>
                <a:ext uri="{FF2B5EF4-FFF2-40B4-BE49-F238E27FC236}">
                  <a16:creationId xmlns:a16="http://schemas.microsoft.com/office/drawing/2014/main" id="{CADEDB08-6ECE-9F3C-02B9-D54FD2DECC4F}"/>
                </a:ext>
              </a:extLst>
            </p:cNvPr>
            <p:cNvSpPr/>
            <p:nvPr/>
          </p:nvSpPr>
          <p:spPr>
            <a:xfrm>
              <a:off x="4999949" y="3235598"/>
              <a:ext cx="456990" cy="63552"/>
            </a:xfrm>
            <a:custGeom>
              <a:avLst/>
              <a:gdLst/>
              <a:ahLst/>
              <a:cxnLst/>
              <a:rect l="l" t="t" r="r" b="b"/>
              <a:pathLst>
                <a:path w="12210" h="1698" extrusionOk="0">
                  <a:moveTo>
                    <a:pt x="4404" y="1"/>
                  </a:moveTo>
                  <a:cubicBezTo>
                    <a:pt x="4307" y="1"/>
                    <a:pt x="4207" y="19"/>
                    <a:pt x="4104" y="63"/>
                  </a:cubicBezTo>
                  <a:cubicBezTo>
                    <a:pt x="3503" y="296"/>
                    <a:pt x="2102" y="497"/>
                    <a:pt x="1168" y="663"/>
                  </a:cubicBezTo>
                  <a:cubicBezTo>
                    <a:pt x="601" y="763"/>
                    <a:pt x="168" y="1164"/>
                    <a:pt x="1" y="1697"/>
                  </a:cubicBezTo>
                  <a:lnTo>
                    <a:pt x="12210" y="1697"/>
                  </a:lnTo>
                  <a:cubicBezTo>
                    <a:pt x="11976" y="1064"/>
                    <a:pt x="8407" y="1264"/>
                    <a:pt x="7840" y="930"/>
                  </a:cubicBezTo>
                  <a:cubicBezTo>
                    <a:pt x="7601" y="781"/>
                    <a:pt x="7295" y="758"/>
                    <a:pt x="6976" y="758"/>
                  </a:cubicBezTo>
                  <a:cubicBezTo>
                    <a:pt x="6841" y="758"/>
                    <a:pt x="6703" y="762"/>
                    <a:pt x="6568" y="762"/>
                  </a:cubicBezTo>
                  <a:cubicBezTo>
                    <a:pt x="6309" y="762"/>
                    <a:pt x="6056" y="748"/>
                    <a:pt x="5838" y="663"/>
                  </a:cubicBezTo>
                  <a:cubicBezTo>
                    <a:pt x="5336" y="496"/>
                    <a:pt x="4903" y="1"/>
                    <a:pt x="4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70;p56">
              <a:extLst>
                <a:ext uri="{FF2B5EF4-FFF2-40B4-BE49-F238E27FC236}">
                  <a16:creationId xmlns:a16="http://schemas.microsoft.com/office/drawing/2014/main" id="{4F306C8C-97AD-F540-9E0E-77EC184EA8B1}"/>
                </a:ext>
              </a:extLst>
            </p:cNvPr>
            <p:cNvSpPr/>
            <p:nvPr/>
          </p:nvSpPr>
          <p:spPr>
            <a:xfrm>
              <a:off x="5247158" y="3143040"/>
              <a:ext cx="127403" cy="157532"/>
            </a:xfrm>
            <a:custGeom>
              <a:avLst/>
              <a:gdLst/>
              <a:ahLst/>
              <a:cxnLst/>
              <a:rect l="l" t="t" r="r" b="b"/>
              <a:pathLst>
                <a:path w="3404" h="4209" extrusionOk="0">
                  <a:moveTo>
                    <a:pt x="1302" y="1"/>
                  </a:moveTo>
                  <a:cubicBezTo>
                    <a:pt x="1235" y="1"/>
                    <a:pt x="1135" y="34"/>
                    <a:pt x="1068" y="101"/>
                  </a:cubicBezTo>
                  <a:cubicBezTo>
                    <a:pt x="801" y="368"/>
                    <a:pt x="668" y="668"/>
                    <a:pt x="634" y="1001"/>
                  </a:cubicBezTo>
                  <a:cubicBezTo>
                    <a:pt x="601" y="1168"/>
                    <a:pt x="568" y="1335"/>
                    <a:pt x="568" y="1502"/>
                  </a:cubicBezTo>
                  <a:cubicBezTo>
                    <a:pt x="501" y="1702"/>
                    <a:pt x="468" y="1935"/>
                    <a:pt x="368" y="2169"/>
                  </a:cubicBezTo>
                  <a:cubicBezTo>
                    <a:pt x="368" y="2202"/>
                    <a:pt x="334" y="2269"/>
                    <a:pt x="334" y="2336"/>
                  </a:cubicBezTo>
                  <a:cubicBezTo>
                    <a:pt x="368" y="2369"/>
                    <a:pt x="368" y="2436"/>
                    <a:pt x="401" y="2469"/>
                  </a:cubicBezTo>
                  <a:cubicBezTo>
                    <a:pt x="534" y="2769"/>
                    <a:pt x="501" y="3136"/>
                    <a:pt x="301" y="3437"/>
                  </a:cubicBezTo>
                  <a:cubicBezTo>
                    <a:pt x="167" y="3603"/>
                    <a:pt x="1" y="3770"/>
                    <a:pt x="1" y="3970"/>
                  </a:cubicBezTo>
                  <a:cubicBezTo>
                    <a:pt x="1" y="4037"/>
                    <a:pt x="34" y="4104"/>
                    <a:pt x="101" y="4137"/>
                  </a:cubicBezTo>
                  <a:lnTo>
                    <a:pt x="201" y="4137"/>
                  </a:lnTo>
                  <a:cubicBezTo>
                    <a:pt x="935" y="4137"/>
                    <a:pt x="1669" y="4170"/>
                    <a:pt x="2436" y="4170"/>
                  </a:cubicBezTo>
                  <a:cubicBezTo>
                    <a:pt x="2560" y="4170"/>
                    <a:pt x="2723" y="4208"/>
                    <a:pt x="2873" y="4208"/>
                  </a:cubicBezTo>
                  <a:cubicBezTo>
                    <a:pt x="3004" y="4208"/>
                    <a:pt x="3125" y="4179"/>
                    <a:pt x="3203" y="4070"/>
                  </a:cubicBezTo>
                  <a:cubicBezTo>
                    <a:pt x="3403" y="3837"/>
                    <a:pt x="3303" y="3270"/>
                    <a:pt x="3303" y="3003"/>
                  </a:cubicBezTo>
                  <a:cubicBezTo>
                    <a:pt x="3303" y="2970"/>
                    <a:pt x="3303" y="2936"/>
                    <a:pt x="3303" y="2903"/>
                  </a:cubicBezTo>
                  <a:cubicBezTo>
                    <a:pt x="3270" y="2869"/>
                    <a:pt x="3236" y="2836"/>
                    <a:pt x="3203" y="2803"/>
                  </a:cubicBezTo>
                  <a:cubicBezTo>
                    <a:pt x="3103" y="2736"/>
                    <a:pt x="3036" y="2636"/>
                    <a:pt x="2969" y="2569"/>
                  </a:cubicBezTo>
                  <a:cubicBezTo>
                    <a:pt x="2903" y="2436"/>
                    <a:pt x="2869" y="2302"/>
                    <a:pt x="2803" y="2169"/>
                  </a:cubicBezTo>
                  <a:cubicBezTo>
                    <a:pt x="2669" y="1769"/>
                    <a:pt x="2336" y="1769"/>
                    <a:pt x="2069" y="1535"/>
                  </a:cubicBezTo>
                  <a:cubicBezTo>
                    <a:pt x="1702" y="1335"/>
                    <a:pt x="1502" y="968"/>
                    <a:pt x="1435" y="568"/>
                  </a:cubicBezTo>
                  <a:cubicBezTo>
                    <a:pt x="1435" y="468"/>
                    <a:pt x="1468" y="368"/>
                    <a:pt x="1468" y="268"/>
                  </a:cubicBezTo>
                  <a:cubicBezTo>
                    <a:pt x="1468" y="168"/>
                    <a:pt x="1402" y="67"/>
                    <a:pt x="1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1;p56">
              <a:extLst>
                <a:ext uri="{FF2B5EF4-FFF2-40B4-BE49-F238E27FC236}">
                  <a16:creationId xmlns:a16="http://schemas.microsoft.com/office/drawing/2014/main" id="{16AFD78F-C260-36A3-6A34-B39AB85B70E1}"/>
                </a:ext>
              </a:extLst>
            </p:cNvPr>
            <p:cNvSpPr/>
            <p:nvPr/>
          </p:nvSpPr>
          <p:spPr>
            <a:xfrm>
              <a:off x="4674106" y="3225268"/>
              <a:ext cx="375847" cy="73882"/>
            </a:xfrm>
            <a:custGeom>
              <a:avLst/>
              <a:gdLst/>
              <a:ahLst/>
              <a:cxnLst/>
              <a:rect l="l" t="t" r="r" b="b"/>
              <a:pathLst>
                <a:path w="10042" h="1974" extrusionOk="0">
                  <a:moveTo>
                    <a:pt x="3821" y="0"/>
                  </a:moveTo>
                  <a:cubicBezTo>
                    <a:pt x="3781" y="0"/>
                    <a:pt x="3742" y="2"/>
                    <a:pt x="3703" y="5"/>
                  </a:cubicBezTo>
                  <a:cubicBezTo>
                    <a:pt x="3057" y="98"/>
                    <a:pt x="3092" y="958"/>
                    <a:pt x="2130" y="958"/>
                  </a:cubicBezTo>
                  <a:cubicBezTo>
                    <a:pt x="2050" y="958"/>
                    <a:pt x="1963" y="952"/>
                    <a:pt x="1869" y="939"/>
                  </a:cubicBezTo>
                  <a:cubicBezTo>
                    <a:pt x="1789" y="928"/>
                    <a:pt x="1711" y="923"/>
                    <a:pt x="1636" y="923"/>
                  </a:cubicBezTo>
                  <a:cubicBezTo>
                    <a:pt x="555" y="923"/>
                    <a:pt x="1" y="1973"/>
                    <a:pt x="1" y="1973"/>
                  </a:cubicBezTo>
                  <a:lnTo>
                    <a:pt x="9975" y="1973"/>
                  </a:lnTo>
                  <a:cubicBezTo>
                    <a:pt x="9975" y="1973"/>
                    <a:pt x="10041" y="1306"/>
                    <a:pt x="9107" y="939"/>
                  </a:cubicBezTo>
                  <a:cubicBezTo>
                    <a:pt x="8773" y="813"/>
                    <a:pt x="8471" y="777"/>
                    <a:pt x="8178" y="777"/>
                  </a:cubicBezTo>
                  <a:cubicBezTo>
                    <a:pt x="7813" y="777"/>
                    <a:pt x="7464" y="832"/>
                    <a:pt x="7087" y="832"/>
                  </a:cubicBezTo>
                  <a:cubicBezTo>
                    <a:pt x="6891" y="832"/>
                    <a:pt x="6688" y="817"/>
                    <a:pt x="6472" y="773"/>
                  </a:cubicBezTo>
                  <a:cubicBezTo>
                    <a:pt x="5587" y="551"/>
                    <a:pt x="4551" y="0"/>
                    <a:pt x="3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72;p56">
              <a:extLst>
                <a:ext uri="{FF2B5EF4-FFF2-40B4-BE49-F238E27FC236}">
                  <a16:creationId xmlns:a16="http://schemas.microsoft.com/office/drawing/2014/main" id="{8A74EC5D-9F9A-82E3-6EEC-BF89BEFCDC6D}"/>
                </a:ext>
              </a:extLst>
            </p:cNvPr>
            <p:cNvSpPr/>
            <p:nvPr/>
          </p:nvSpPr>
          <p:spPr>
            <a:xfrm>
              <a:off x="5029929" y="3154268"/>
              <a:ext cx="236018" cy="146117"/>
            </a:xfrm>
            <a:custGeom>
              <a:avLst/>
              <a:gdLst/>
              <a:ahLst/>
              <a:cxnLst/>
              <a:rect l="l" t="t" r="r" b="b"/>
              <a:pathLst>
                <a:path w="6306" h="3904" extrusionOk="0">
                  <a:moveTo>
                    <a:pt x="2169" y="1"/>
                  </a:moveTo>
                  <a:cubicBezTo>
                    <a:pt x="2035" y="1"/>
                    <a:pt x="1935" y="34"/>
                    <a:pt x="1869" y="134"/>
                  </a:cubicBezTo>
                  <a:cubicBezTo>
                    <a:pt x="1835" y="268"/>
                    <a:pt x="1935" y="335"/>
                    <a:pt x="1969" y="468"/>
                  </a:cubicBezTo>
                  <a:cubicBezTo>
                    <a:pt x="2002" y="668"/>
                    <a:pt x="1468" y="735"/>
                    <a:pt x="1402" y="1002"/>
                  </a:cubicBezTo>
                  <a:lnTo>
                    <a:pt x="1402" y="1269"/>
                  </a:lnTo>
                  <a:cubicBezTo>
                    <a:pt x="1402" y="1402"/>
                    <a:pt x="1301" y="1569"/>
                    <a:pt x="1135" y="1635"/>
                  </a:cubicBezTo>
                  <a:cubicBezTo>
                    <a:pt x="868" y="1836"/>
                    <a:pt x="301" y="1769"/>
                    <a:pt x="134" y="2102"/>
                  </a:cubicBezTo>
                  <a:cubicBezTo>
                    <a:pt x="1" y="2369"/>
                    <a:pt x="34" y="2670"/>
                    <a:pt x="201" y="2936"/>
                  </a:cubicBezTo>
                  <a:cubicBezTo>
                    <a:pt x="367" y="3170"/>
                    <a:pt x="568" y="3403"/>
                    <a:pt x="801" y="3604"/>
                  </a:cubicBezTo>
                  <a:cubicBezTo>
                    <a:pt x="834" y="3670"/>
                    <a:pt x="1035" y="3870"/>
                    <a:pt x="1135" y="3870"/>
                  </a:cubicBezTo>
                  <a:lnTo>
                    <a:pt x="5805" y="3904"/>
                  </a:lnTo>
                  <a:cubicBezTo>
                    <a:pt x="6305" y="3904"/>
                    <a:pt x="5938" y="2970"/>
                    <a:pt x="6005" y="2503"/>
                  </a:cubicBezTo>
                  <a:cubicBezTo>
                    <a:pt x="6072" y="2036"/>
                    <a:pt x="6038" y="1602"/>
                    <a:pt x="4837" y="1202"/>
                  </a:cubicBezTo>
                  <a:cubicBezTo>
                    <a:pt x="4671" y="1168"/>
                    <a:pt x="4370" y="1068"/>
                    <a:pt x="4270" y="902"/>
                  </a:cubicBezTo>
                  <a:cubicBezTo>
                    <a:pt x="4237" y="802"/>
                    <a:pt x="4270" y="735"/>
                    <a:pt x="4270" y="635"/>
                  </a:cubicBezTo>
                  <a:cubicBezTo>
                    <a:pt x="4270" y="286"/>
                    <a:pt x="4045" y="173"/>
                    <a:pt x="3777" y="173"/>
                  </a:cubicBezTo>
                  <a:cubicBezTo>
                    <a:pt x="3585" y="173"/>
                    <a:pt x="3370" y="231"/>
                    <a:pt x="3203" y="301"/>
                  </a:cubicBezTo>
                  <a:cubicBezTo>
                    <a:pt x="3074" y="379"/>
                    <a:pt x="2924" y="456"/>
                    <a:pt x="2771" y="456"/>
                  </a:cubicBezTo>
                  <a:cubicBezTo>
                    <a:pt x="2726" y="456"/>
                    <a:pt x="2681" y="450"/>
                    <a:pt x="2636" y="435"/>
                  </a:cubicBezTo>
                  <a:cubicBezTo>
                    <a:pt x="2436" y="335"/>
                    <a:pt x="2369" y="34"/>
                    <a:pt x="2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73;p56">
              <a:extLst>
                <a:ext uri="{FF2B5EF4-FFF2-40B4-BE49-F238E27FC236}">
                  <a16:creationId xmlns:a16="http://schemas.microsoft.com/office/drawing/2014/main" id="{FD5E386F-7CDE-538A-5A3F-2510682D0F17}"/>
                </a:ext>
              </a:extLst>
            </p:cNvPr>
            <p:cNvSpPr/>
            <p:nvPr/>
          </p:nvSpPr>
          <p:spPr>
            <a:xfrm>
              <a:off x="4832686" y="3207640"/>
              <a:ext cx="159815" cy="91510"/>
            </a:xfrm>
            <a:custGeom>
              <a:avLst/>
              <a:gdLst/>
              <a:ahLst/>
              <a:cxnLst/>
              <a:rect l="l" t="t" r="r" b="b"/>
              <a:pathLst>
                <a:path w="4270" h="2445" extrusionOk="0">
                  <a:moveTo>
                    <a:pt x="2522" y="1"/>
                  </a:moveTo>
                  <a:cubicBezTo>
                    <a:pt x="2504" y="1"/>
                    <a:pt x="2486" y="3"/>
                    <a:pt x="2469" y="9"/>
                  </a:cubicBezTo>
                  <a:cubicBezTo>
                    <a:pt x="2335" y="43"/>
                    <a:pt x="2335" y="143"/>
                    <a:pt x="2168" y="276"/>
                  </a:cubicBezTo>
                  <a:cubicBezTo>
                    <a:pt x="2002" y="443"/>
                    <a:pt x="1735" y="410"/>
                    <a:pt x="1535" y="476"/>
                  </a:cubicBezTo>
                  <a:cubicBezTo>
                    <a:pt x="1334" y="510"/>
                    <a:pt x="1168" y="576"/>
                    <a:pt x="1001" y="676"/>
                  </a:cubicBezTo>
                  <a:cubicBezTo>
                    <a:pt x="734" y="843"/>
                    <a:pt x="500" y="1077"/>
                    <a:pt x="334" y="1377"/>
                  </a:cubicBezTo>
                  <a:cubicBezTo>
                    <a:pt x="0" y="2077"/>
                    <a:pt x="534" y="2444"/>
                    <a:pt x="1168" y="2444"/>
                  </a:cubicBezTo>
                  <a:lnTo>
                    <a:pt x="3302" y="2444"/>
                  </a:lnTo>
                  <a:cubicBezTo>
                    <a:pt x="3603" y="2444"/>
                    <a:pt x="4136" y="2311"/>
                    <a:pt x="4236" y="1977"/>
                  </a:cubicBezTo>
                  <a:cubicBezTo>
                    <a:pt x="4270" y="1844"/>
                    <a:pt x="4203" y="1744"/>
                    <a:pt x="4170" y="1610"/>
                  </a:cubicBezTo>
                  <a:cubicBezTo>
                    <a:pt x="4103" y="1344"/>
                    <a:pt x="4136" y="1177"/>
                    <a:pt x="3903" y="977"/>
                  </a:cubicBezTo>
                  <a:cubicBezTo>
                    <a:pt x="3736" y="877"/>
                    <a:pt x="3536" y="810"/>
                    <a:pt x="3336" y="810"/>
                  </a:cubicBezTo>
                  <a:cubicBezTo>
                    <a:pt x="3281" y="824"/>
                    <a:pt x="3225" y="832"/>
                    <a:pt x="3170" y="832"/>
                  </a:cubicBezTo>
                  <a:cubicBezTo>
                    <a:pt x="3092" y="832"/>
                    <a:pt x="3014" y="816"/>
                    <a:pt x="2936" y="777"/>
                  </a:cubicBezTo>
                  <a:cubicBezTo>
                    <a:pt x="2869" y="710"/>
                    <a:pt x="2802" y="610"/>
                    <a:pt x="2802" y="476"/>
                  </a:cubicBezTo>
                  <a:cubicBezTo>
                    <a:pt x="2802" y="376"/>
                    <a:pt x="2769" y="276"/>
                    <a:pt x="2735" y="143"/>
                  </a:cubicBezTo>
                  <a:cubicBezTo>
                    <a:pt x="2680" y="60"/>
                    <a:pt x="2603" y="1"/>
                    <a:pt x="2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74;p56">
              <a:extLst>
                <a:ext uri="{FF2B5EF4-FFF2-40B4-BE49-F238E27FC236}">
                  <a16:creationId xmlns:a16="http://schemas.microsoft.com/office/drawing/2014/main" id="{85457FD1-78E1-77AE-AB0F-01EEADADD9F3}"/>
                </a:ext>
              </a:extLst>
            </p:cNvPr>
            <p:cNvSpPr/>
            <p:nvPr/>
          </p:nvSpPr>
          <p:spPr>
            <a:xfrm>
              <a:off x="3734002" y="3229497"/>
              <a:ext cx="195297" cy="69653"/>
            </a:xfrm>
            <a:custGeom>
              <a:avLst/>
              <a:gdLst/>
              <a:ahLst/>
              <a:cxnLst/>
              <a:rect l="l" t="t" r="r" b="b"/>
              <a:pathLst>
                <a:path w="5218" h="1861" extrusionOk="0">
                  <a:moveTo>
                    <a:pt x="1111" y="0"/>
                  </a:moveTo>
                  <a:cubicBezTo>
                    <a:pt x="952" y="0"/>
                    <a:pt x="803" y="64"/>
                    <a:pt x="668" y="226"/>
                  </a:cubicBezTo>
                  <a:cubicBezTo>
                    <a:pt x="1" y="1026"/>
                    <a:pt x="1335" y="1860"/>
                    <a:pt x="1335" y="1860"/>
                  </a:cubicBezTo>
                  <a:lnTo>
                    <a:pt x="4437" y="1860"/>
                  </a:lnTo>
                  <a:cubicBezTo>
                    <a:pt x="5217" y="1860"/>
                    <a:pt x="4334" y="810"/>
                    <a:pt x="3453" y="810"/>
                  </a:cubicBezTo>
                  <a:cubicBezTo>
                    <a:pt x="3392" y="810"/>
                    <a:pt x="3330" y="815"/>
                    <a:pt x="3270" y="826"/>
                  </a:cubicBezTo>
                  <a:cubicBezTo>
                    <a:pt x="3214" y="838"/>
                    <a:pt x="3158" y="844"/>
                    <a:pt x="3102" y="844"/>
                  </a:cubicBezTo>
                  <a:cubicBezTo>
                    <a:pt x="2408" y="844"/>
                    <a:pt x="1691" y="0"/>
                    <a:pt x="1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75;p56">
              <a:extLst>
                <a:ext uri="{FF2B5EF4-FFF2-40B4-BE49-F238E27FC236}">
                  <a16:creationId xmlns:a16="http://schemas.microsoft.com/office/drawing/2014/main" id="{4DFD65FA-779C-2B61-7A4D-C701E5691278}"/>
                </a:ext>
              </a:extLst>
            </p:cNvPr>
            <p:cNvSpPr/>
            <p:nvPr/>
          </p:nvSpPr>
          <p:spPr>
            <a:xfrm>
              <a:off x="3707802" y="3249147"/>
              <a:ext cx="374574" cy="50003"/>
            </a:xfrm>
            <a:custGeom>
              <a:avLst/>
              <a:gdLst/>
              <a:ahLst/>
              <a:cxnLst/>
              <a:rect l="l" t="t" r="r" b="b"/>
              <a:pathLst>
                <a:path w="10008" h="1336" extrusionOk="0">
                  <a:moveTo>
                    <a:pt x="6975" y="0"/>
                  </a:moveTo>
                  <a:cubicBezTo>
                    <a:pt x="6312" y="0"/>
                    <a:pt x="5521" y="185"/>
                    <a:pt x="5004" y="568"/>
                  </a:cubicBezTo>
                  <a:cubicBezTo>
                    <a:pt x="4715" y="782"/>
                    <a:pt x="4358" y="859"/>
                    <a:pt x="3967" y="859"/>
                  </a:cubicBezTo>
                  <a:cubicBezTo>
                    <a:pt x="3139" y="859"/>
                    <a:pt x="2161" y="515"/>
                    <a:pt x="1368" y="401"/>
                  </a:cubicBezTo>
                  <a:cubicBezTo>
                    <a:pt x="1290" y="385"/>
                    <a:pt x="1213" y="377"/>
                    <a:pt x="1137" y="377"/>
                  </a:cubicBezTo>
                  <a:cubicBezTo>
                    <a:pt x="594" y="377"/>
                    <a:pt x="117" y="779"/>
                    <a:pt x="0" y="1335"/>
                  </a:cubicBezTo>
                  <a:lnTo>
                    <a:pt x="9941" y="1335"/>
                  </a:lnTo>
                  <a:cubicBezTo>
                    <a:pt x="10007" y="602"/>
                    <a:pt x="8506" y="768"/>
                    <a:pt x="8073" y="301"/>
                  </a:cubicBezTo>
                  <a:cubicBezTo>
                    <a:pt x="7888" y="102"/>
                    <a:pt x="7467" y="0"/>
                    <a:pt x="6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6;p56">
              <a:extLst>
                <a:ext uri="{FF2B5EF4-FFF2-40B4-BE49-F238E27FC236}">
                  <a16:creationId xmlns:a16="http://schemas.microsoft.com/office/drawing/2014/main" id="{66183D96-61BA-6F84-9008-F62F9B3592E2}"/>
                </a:ext>
              </a:extLst>
            </p:cNvPr>
            <p:cNvSpPr/>
            <p:nvPr/>
          </p:nvSpPr>
          <p:spPr>
            <a:xfrm>
              <a:off x="3937607" y="2718574"/>
              <a:ext cx="735301" cy="331495"/>
            </a:xfrm>
            <a:custGeom>
              <a:avLst/>
              <a:gdLst/>
              <a:ahLst/>
              <a:cxnLst/>
              <a:rect l="l" t="t" r="r" b="b"/>
              <a:pathLst>
                <a:path w="19646" h="8857" extrusionOk="0">
                  <a:moveTo>
                    <a:pt x="19012" y="0"/>
                  </a:moveTo>
                  <a:lnTo>
                    <a:pt x="18811" y="100"/>
                  </a:lnTo>
                  <a:cubicBezTo>
                    <a:pt x="18545" y="267"/>
                    <a:pt x="18044" y="567"/>
                    <a:pt x="17377" y="968"/>
                  </a:cubicBezTo>
                  <a:cubicBezTo>
                    <a:pt x="15509" y="2135"/>
                    <a:pt x="12507" y="4137"/>
                    <a:pt x="11573" y="5437"/>
                  </a:cubicBezTo>
                  <a:cubicBezTo>
                    <a:pt x="11573" y="5437"/>
                    <a:pt x="6403" y="3303"/>
                    <a:pt x="2900" y="2669"/>
                  </a:cubicBezTo>
                  <a:cubicBezTo>
                    <a:pt x="2763" y="2641"/>
                    <a:pt x="2632" y="2628"/>
                    <a:pt x="2506" y="2628"/>
                  </a:cubicBezTo>
                  <a:cubicBezTo>
                    <a:pt x="664" y="2628"/>
                    <a:pt x="0" y="5437"/>
                    <a:pt x="1499" y="6405"/>
                  </a:cubicBezTo>
                  <a:cubicBezTo>
                    <a:pt x="2921" y="7343"/>
                    <a:pt x="8870" y="8857"/>
                    <a:pt x="11607" y="8857"/>
                  </a:cubicBezTo>
                  <a:cubicBezTo>
                    <a:pt x="11888" y="8857"/>
                    <a:pt x="12135" y="8841"/>
                    <a:pt x="12340" y="8807"/>
                  </a:cubicBezTo>
                  <a:cubicBezTo>
                    <a:pt x="12674" y="8773"/>
                    <a:pt x="15843" y="6071"/>
                    <a:pt x="17944" y="3436"/>
                  </a:cubicBezTo>
                  <a:cubicBezTo>
                    <a:pt x="18578" y="2702"/>
                    <a:pt x="19078" y="1902"/>
                    <a:pt x="19512" y="1034"/>
                  </a:cubicBezTo>
                  <a:cubicBezTo>
                    <a:pt x="19545" y="901"/>
                    <a:pt x="19579" y="801"/>
                    <a:pt x="19645" y="701"/>
                  </a:cubicBezTo>
                  <a:lnTo>
                    <a:pt x="19012" y="0"/>
                  </a:ln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77;p56">
              <a:extLst>
                <a:ext uri="{FF2B5EF4-FFF2-40B4-BE49-F238E27FC236}">
                  <a16:creationId xmlns:a16="http://schemas.microsoft.com/office/drawing/2014/main" id="{43F14103-1BC8-29E5-774B-A89F4062A7D5}"/>
                </a:ext>
              </a:extLst>
            </p:cNvPr>
            <p:cNvSpPr/>
            <p:nvPr/>
          </p:nvSpPr>
          <p:spPr>
            <a:xfrm>
              <a:off x="4642891" y="2637020"/>
              <a:ext cx="128638" cy="120292"/>
            </a:xfrm>
            <a:custGeom>
              <a:avLst/>
              <a:gdLst/>
              <a:ahLst/>
              <a:cxnLst/>
              <a:rect l="l" t="t" r="r" b="b"/>
              <a:pathLst>
                <a:path w="3437" h="3214" extrusionOk="0">
                  <a:moveTo>
                    <a:pt x="759" y="1"/>
                  </a:moveTo>
                  <a:cubicBezTo>
                    <a:pt x="708" y="1"/>
                    <a:pt x="660" y="45"/>
                    <a:pt x="635" y="144"/>
                  </a:cubicBezTo>
                  <a:cubicBezTo>
                    <a:pt x="601" y="411"/>
                    <a:pt x="134" y="945"/>
                    <a:pt x="134" y="1012"/>
                  </a:cubicBezTo>
                  <a:cubicBezTo>
                    <a:pt x="134" y="1078"/>
                    <a:pt x="168" y="2179"/>
                    <a:pt x="1" y="2279"/>
                  </a:cubicBezTo>
                  <a:lnTo>
                    <a:pt x="668" y="3213"/>
                  </a:lnTo>
                  <a:cubicBezTo>
                    <a:pt x="668" y="3213"/>
                    <a:pt x="2136" y="3080"/>
                    <a:pt x="2469" y="2746"/>
                  </a:cubicBezTo>
                  <a:cubicBezTo>
                    <a:pt x="2669" y="2580"/>
                    <a:pt x="2803" y="2379"/>
                    <a:pt x="2870" y="2179"/>
                  </a:cubicBezTo>
                  <a:cubicBezTo>
                    <a:pt x="3236" y="2012"/>
                    <a:pt x="3403" y="1545"/>
                    <a:pt x="3270" y="1545"/>
                  </a:cubicBezTo>
                  <a:cubicBezTo>
                    <a:pt x="3103" y="1579"/>
                    <a:pt x="3070" y="1646"/>
                    <a:pt x="3070" y="1646"/>
                  </a:cubicBezTo>
                  <a:lnTo>
                    <a:pt x="2403" y="1846"/>
                  </a:lnTo>
                  <a:cubicBezTo>
                    <a:pt x="2636" y="1746"/>
                    <a:pt x="2836" y="1579"/>
                    <a:pt x="3036" y="1412"/>
                  </a:cubicBezTo>
                  <a:cubicBezTo>
                    <a:pt x="3036" y="1345"/>
                    <a:pt x="3437" y="878"/>
                    <a:pt x="3370" y="745"/>
                  </a:cubicBezTo>
                  <a:cubicBezTo>
                    <a:pt x="3357" y="726"/>
                    <a:pt x="3335" y="718"/>
                    <a:pt x="3305" y="718"/>
                  </a:cubicBezTo>
                  <a:cubicBezTo>
                    <a:pt x="3176" y="718"/>
                    <a:pt x="2918" y="876"/>
                    <a:pt x="2836" y="1012"/>
                  </a:cubicBezTo>
                  <a:cubicBezTo>
                    <a:pt x="2769" y="1179"/>
                    <a:pt x="2202" y="1212"/>
                    <a:pt x="2202" y="1212"/>
                  </a:cubicBezTo>
                  <a:lnTo>
                    <a:pt x="2403" y="1012"/>
                  </a:lnTo>
                  <a:cubicBezTo>
                    <a:pt x="2403" y="1012"/>
                    <a:pt x="2703" y="545"/>
                    <a:pt x="2803" y="445"/>
                  </a:cubicBezTo>
                  <a:cubicBezTo>
                    <a:pt x="2903" y="345"/>
                    <a:pt x="2936" y="111"/>
                    <a:pt x="2736" y="111"/>
                  </a:cubicBezTo>
                  <a:cubicBezTo>
                    <a:pt x="2536" y="111"/>
                    <a:pt x="2269" y="411"/>
                    <a:pt x="2102" y="645"/>
                  </a:cubicBezTo>
                  <a:cubicBezTo>
                    <a:pt x="1822" y="841"/>
                    <a:pt x="1470" y="920"/>
                    <a:pt x="1127" y="920"/>
                  </a:cubicBezTo>
                  <a:cubicBezTo>
                    <a:pt x="1062" y="920"/>
                    <a:pt x="998" y="917"/>
                    <a:pt x="935" y="912"/>
                  </a:cubicBezTo>
                  <a:cubicBezTo>
                    <a:pt x="801" y="812"/>
                    <a:pt x="935" y="578"/>
                    <a:pt x="935" y="311"/>
                  </a:cubicBezTo>
                  <a:cubicBezTo>
                    <a:pt x="935" y="123"/>
                    <a:pt x="843" y="1"/>
                    <a:pt x="759" y="1"/>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78;p56">
              <a:extLst>
                <a:ext uri="{FF2B5EF4-FFF2-40B4-BE49-F238E27FC236}">
                  <a16:creationId xmlns:a16="http://schemas.microsoft.com/office/drawing/2014/main" id="{AF44DD32-FC82-4981-4884-596AB762D210}"/>
                </a:ext>
              </a:extLst>
            </p:cNvPr>
            <p:cNvSpPr/>
            <p:nvPr/>
          </p:nvSpPr>
          <p:spPr>
            <a:xfrm>
              <a:off x="3910061" y="2809448"/>
              <a:ext cx="184817" cy="165093"/>
            </a:xfrm>
            <a:custGeom>
              <a:avLst/>
              <a:gdLst/>
              <a:ahLst/>
              <a:cxnLst/>
              <a:rect l="l" t="t" r="r" b="b"/>
              <a:pathLst>
                <a:path w="4938" h="4411" extrusionOk="0">
                  <a:moveTo>
                    <a:pt x="3391" y="1"/>
                  </a:moveTo>
                  <a:cubicBezTo>
                    <a:pt x="3097" y="1"/>
                    <a:pt x="2792" y="65"/>
                    <a:pt x="2502" y="241"/>
                  </a:cubicBezTo>
                  <a:cubicBezTo>
                    <a:pt x="1435" y="875"/>
                    <a:pt x="0" y="3410"/>
                    <a:pt x="3102" y="4410"/>
                  </a:cubicBezTo>
                  <a:cubicBezTo>
                    <a:pt x="2602" y="4044"/>
                    <a:pt x="2335" y="3376"/>
                    <a:pt x="2502" y="2776"/>
                  </a:cubicBezTo>
                  <a:cubicBezTo>
                    <a:pt x="2769" y="1675"/>
                    <a:pt x="3536" y="541"/>
                    <a:pt x="4937" y="508"/>
                  </a:cubicBezTo>
                  <a:cubicBezTo>
                    <a:pt x="4937" y="508"/>
                    <a:pt x="4213" y="1"/>
                    <a:pt x="3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9;p56">
              <a:extLst>
                <a:ext uri="{FF2B5EF4-FFF2-40B4-BE49-F238E27FC236}">
                  <a16:creationId xmlns:a16="http://schemas.microsoft.com/office/drawing/2014/main" id="{866360B3-EE46-EFE8-A131-EF812C29A644}"/>
                </a:ext>
              </a:extLst>
            </p:cNvPr>
            <p:cNvSpPr/>
            <p:nvPr/>
          </p:nvSpPr>
          <p:spPr>
            <a:xfrm>
              <a:off x="4572976" y="2636608"/>
              <a:ext cx="199788" cy="210605"/>
            </a:xfrm>
            <a:custGeom>
              <a:avLst/>
              <a:gdLst/>
              <a:ahLst/>
              <a:cxnLst/>
              <a:rect l="l" t="t" r="r" b="b"/>
              <a:pathLst>
                <a:path w="5338" h="5627" extrusionOk="0">
                  <a:moveTo>
                    <a:pt x="2684" y="1"/>
                  </a:moveTo>
                  <a:cubicBezTo>
                    <a:pt x="2667" y="1"/>
                    <a:pt x="2651" y="7"/>
                    <a:pt x="2636" y="22"/>
                  </a:cubicBezTo>
                  <a:cubicBezTo>
                    <a:pt x="2603" y="22"/>
                    <a:pt x="2569" y="22"/>
                    <a:pt x="2569" y="55"/>
                  </a:cubicBezTo>
                  <a:cubicBezTo>
                    <a:pt x="2569" y="89"/>
                    <a:pt x="2536" y="122"/>
                    <a:pt x="2536" y="155"/>
                  </a:cubicBezTo>
                  <a:cubicBezTo>
                    <a:pt x="2503" y="422"/>
                    <a:pt x="2036" y="923"/>
                    <a:pt x="2036" y="989"/>
                  </a:cubicBezTo>
                  <a:cubicBezTo>
                    <a:pt x="2036" y="1056"/>
                    <a:pt x="2069" y="2157"/>
                    <a:pt x="1902" y="2290"/>
                  </a:cubicBezTo>
                  <a:lnTo>
                    <a:pt x="1102" y="2757"/>
                  </a:lnTo>
                  <a:cubicBezTo>
                    <a:pt x="935" y="2857"/>
                    <a:pt x="701" y="2991"/>
                    <a:pt x="468" y="3158"/>
                  </a:cubicBezTo>
                  <a:cubicBezTo>
                    <a:pt x="501" y="3358"/>
                    <a:pt x="768" y="3424"/>
                    <a:pt x="701" y="3725"/>
                  </a:cubicBezTo>
                  <a:cubicBezTo>
                    <a:pt x="568" y="4125"/>
                    <a:pt x="1" y="4459"/>
                    <a:pt x="368" y="4625"/>
                  </a:cubicBezTo>
                  <a:cubicBezTo>
                    <a:pt x="468" y="4670"/>
                    <a:pt x="538" y="4685"/>
                    <a:pt x="588" y="4685"/>
                  </a:cubicBezTo>
                  <a:cubicBezTo>
                    <a:pt x="686" y="4685"/>
                    <a:pt x="701" y="4625"/>
                    <a:pt x="701" y="4625"/>
                  </a:cubicBezTo>
                  <a:cubicBezTo>
                    <a:pt x="701" y="4625"/>
                    <a:pt x="1068" y="5126"/>
                    <a:pt x="1035" y="5259"/>
                  </a:cubicBezTo>
                  <a:cubicBezTo>
                    <a:pt x="1002" y="5359"/>
                    <a:pt x="1002" y="5493"/>
                    <a:pt x="1002" y="5626"/>
                  </a:cubicBezTo>
                  <a:cubicBezTo>
                    <a:pt x="1602" y="4892"/>
                    <a:pt x="2136" y="4092"/>
                    <a:pt x="2536" y="3224"/>
                  </a:cubicBezTo>
                  <a:cubicBezTo>
                    <a:pt x="2536" y="3224"/>
                    <a:pt x="4037" y="3091"/>
                    <a:pt x="4371" y="2757"/>
                  </a:cubicBezTo>
                  <a:cubicBezTo>
                    <a:pt x="4537" y="2591"/>
                    <a:pt x="4671" y="2390"/>
                    <a:pt x="4738" y="2190"/>
                  </a:cubicBezTo>
                  <a:cubicBezTo>
                    <a:pt x="5104" y="2023"/>
                    <a:pt x="5305" y="1556"/>
                    <a:pt x="5138" y="1556"/>
                  </a:cubicBezTo>
                  <a:cubicBezTo>
                    <a:pt x="4971" y="1590"/>
                    <a:pt x="4938" y="1657"/>
                    <a:pt x="4938" y="1657"/>
                  </a:cubicBezTo>
                  <a:lnTo>
                    <a:pt x="4271" y="1857"/>
                  </a:lnTo>
                  <a:cubicBezTo>
                    <a:pt x="4504" y="1757"/>
                    <a:pt x="4704" y="1623"/>
                    <a:pt x="4904" y="1456"/>
                  </a:cubicBezTo>
                  <a:cubicBezTo>
                    <a:pt x="4904" y="1356"/>
                    <a:pt x="5338" y="889"/>
                    <a:pt x="5238" y="756"/>
                  </a:cubicBezTo>
                  <a:cubicBezTo>
                    <a:pt x="5225" y="737"/>
                    <a:pt x="5204" y="729"/>
                    <a:pt x="5176" y="729"/>
                  </a:cubicBezTo>
                  <a:cubicBezTo>
                    <a:pt x="5055" y="729"/>
                    <a:pt x="4819" y="887"/>
                    <a:pt x="4738" y="1023"/>
                  </a:cubicBezTo>
                  <a:cubicBezTo>
                    <a:pt x="4637" y="1190"/>
                    <a:pt x="4070" y="1223"/>
                    <a:pt x="4070" y="1223"/>
                  </a:cubicBezTo>
                  <a:lnTo>
                    <a:pt x="4271" y="1023"/>
                  </a:lnTo>
                  <a:cubicBezTo>
                    <a:pt x="4271" y="1023"/>
                    <a:pt x="4571" y="556"/>
                    <a:pt x="4704" y="456"/>
                  </a:cubicBezTo>
                  <a:cubicBezTo>
                    <a:pt x="4804" y="356"/>
                    <a:pt x="4838" y="122"/>
                    <a:pt x="4604" y="122"/>
                  </a:cubicBezTo>
                  <a:lnTo>
                    <a:pt x="4537" y="122"/>
                  </a:lnTo>
                  <a:cubicBezTo>
                    <a:pt x="4304" y="222"/>
                    <a:pt x="4137" y="422"/>
                    <a:pt x="4004" y="622"/>
                  </a:cubicBezTo>
                  <a:cubicBezTo>
                    <a:pt x="3712" y="808"/>
                    <a:pt x="3399" y="910"/>
                    <a:pt x="3081" y="910"/>
                  </a:cubicBezTo>
                  <a:cubicBezTo>
                    <a:pt x="3000" y="910"/>
                    <a:pt x="2918" y="903"/>
                    <a:pt x="2836" y="889"/>
                  </a:cubicBezTo>
                  <a:cubicBezTo>
                    <a:pt x="2669" y="789"/>
                    <a:pt x="2836" y="589"/>
                    <a:pt x="2836" y="289"/>
                  </a:cubicBezTo>
                  <a:cubicBezTo>
                    <a:pt x="2836" y="256"/>
                    <a:pt x="2836" y="222"/>
                    <a:pt x="2836" y="189"/>
                  </a:cubicBezTo>
                  <a:cubicBezTo>
                    <a:pt x="2810" y="85"/>
                    <a:pt x="2743" y="1"/>
                    <a:pt x="26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0;p56">
              <a:extLst>
                <a:ext uri="{FF2B5EF4-FFF2-40B4-BE49-F238E27FC236}">
                  <a16:creationId xmlns:a16="http://schemas.microsoft.com/office/drawing/2014/main" id="{D5E87BC0-68DA-02F3-23F7-238B2542F994}"/>
                </a:ext>
              </a:extLst>
            </p:cNvPr>
            <p:cNvSpPr/>
            <p:nvPr/>
          </p:nvSpPr>
          <p:spPr>
            <a:xfrm>
              <a:off x="4611676" y="2637432"/>
              <a:ext cx="138631" cy="145518"/>
            </a:xfrm>
            <a:custGeom>
              <a:avLst/>
              <a:gdLst/>
              <a:ahLst/>
              <a:cxnLst/>
              <a:rect l="l" t="t" r="r" b="b"/>
              <a:pathLst>
                <a:path w="3704" h="3888" extrusionOk="0">
                  <a:moveTo>
                    <a:pt x="1535" y="0"/>
                  </a:moveTo>
                  <a:lnTo>
                    <a:pt x="1502" y="33"/>
                  </a:lnTo>
                  <a:cubicBezTo>
                    <a:pt x="1469" y="67"/>
                    <a:pt x="1469" y="100"/>
                    <a:pt x="1469" y="133"/>
                  </a:cubicBezTo>
                  <a:cubicBezTo>
                    <a:pt x="1402" y="400"/>
                    <a:pt x="968" y="901"/>
                    <a:pt x="968" y="967"/>
                  </a:cubicBezTo>
                  <a:cubicBezTo>
                    <a:pt x="968" y="1034"/>
                    <a:pt x="1002" y="2135"/>
                    <a:pt x="801" y="2268"/>
                  </a:cubicBezTo>
                  <a:lnTo>
                    <a:pt x="34" y="2735"/>
                  </a:lnTo>
                  <a:lnTo>
                    <a:pt x="1" y="2969"/>
                  </a:lnTo>
                  <a:cubicBezTo>
                    <a:pt x="1" y="3036"/>
                    <a:pt x="34" y="3102"/>
                    <a:pt x="68" y="3202"/>
                  </a:cubicBezTo>
                  <a:cubicBezTo>
                    <a:pt x="71" y="3205"/>
                    <a:pt x="76" y="3207"/>
                    <a:pt x="82" y="3207"/>
                  </a:cubicBezTo>
                  <a:cubicBezTo>
                    <a:pt x="124" y="3207"/>
                    <a:pt x="232" y="3150"/>
                    <a:pt x="343" y="3150"/>
                  </a:cubicBezTo>
                  <a:cubicBezTo>
                    <a:pt x="397" y="3150"/>
                    <a:pt x="452" y="3163"/>
                    <a:pt x="501" y="3202"/>
                  </a:cubicBezTo>
                  <a:cubicBezTo>
                    <a:pt x="635" y="3302"/>
                    <a:pt x="268" y="3569"/>
                    <a:pt x="501" y="3703"/>
                  </a:cubicBezTo>
                  <a:cubicBezTo>
                    <a:pt x="664" y="3784"/>
                    <a:pt x="761" y="3887"/>
                    <a:pt x="827" y="3887"/>
                  </a:cubicBezTo>
                  <a:cubicBezTo>
                    <a:pt x="842" y="3887"/>
                    <a:pt x="856" y="3882"/>
                    <a:pt x="868" y="3869"/>
                  </a:cubicBezTo>
                  <a:cubicBezTo>
                    <a:pt x="1002" y="3569"/>
                    <a:pt x="1102" y="3236"/>
                    <a:pt x="1168" y="2902"/>
                  </a:cubicBezTo>
                  <a:cubicBezTo>
                    <a:pt x="1168" y="2769"/>
                    <a:pt x="1102" y="2602"/>
                    <a:pt x="1035" y="2468"/>
                  </a:cubicBezTo>
                  <a:lnTo>
                    <a:pt x="1035" y="2468"/>
                  </a:lnTo>
                  <a:lnTo>
                    <a:pt x="1535" y="3002"/>
                  </a:lnTo>
                  <a:lnTo>
                    <a:pt x="2836" y="2802"/>
                  </a:lnTo>
                  <a:cubicBezTo>
                    <a:pt x="2970" y="2702"/>
                    <a:pt x="3070" y="2569"/>
                    <a:pt x="3170" y="2435"/>
                  </a:cubicBezTo>
                  <a:cubicBezTo>
                    <a:pt x="3270" y="2302"/>
                    <a:pt x="3036" y="2302"/>
                    <a:pt x="3036" y="2302"/>
                  </a:cubicBezTo>
                  <a:cubicBezTo>
                    <a:pt x="3036" y="2302"/>
                    <a:pt x="3070" y="2235"/>
                    <a:pt x="3270" y="2135"/>
                  </a:cubicBezTo>
                  <a:cubicBezTo>
                    <a:pt x="3403" y="2068"/>
                    <a:pt x="3503" y="1935"/>
                    <a:pt x="3603" y="1801"/>
                  </a:cubicBezTo>
                  <a:lnTo>
                    <a:pt x="3603" y="1801"/>
                  </a:lnTo>
                  <a:lnTo>
                    <a:pt x="3136" y="1968"/>
                  </a:lnTo>
                  <a:cubicBezTo>
                    <a:pt x="3103" y="1968"/>
                    <a:pt x="2770" y="1835"/>
                    <a:pt x="3136" y="1635"/>
                  </a:cubicBezTo>
                  <a:cubicBezTo>
                    <a:pt x="3337" y="1501"/>
                    <a:pt x="3537" y="1368"/>
                    <a:pt x="3704" y="1168"/>
                  </a:cubicBezTo>
                  <a:lnTo>
                    <a:pt x="3704" y="1168"/>
                  </a:lnTo>
                  <a:cubicBezTo>
                    <a:pt x="3703" y="1168"/>
                    <a:pt x="3237" y="1234"/>
                    <a:pt x="3003" y="1301"/>
                  </a:cubicBezTo>
                  <a:cubicBezTo>
                    <a:pt x="2970" y="1311"/>
                    <a:pt x="2942" y="1315"/>
                    <a:pt x="2920" y="1315"/>
                  </a:cubicBezTo>
                  <a:cubicBezTo>
                    <a:pt x="2787" y="1315"/>
                    <a:pt x="2836" y="1168"/>
                    <a:pt x="2836" y="1168"/>
                  </a:cubicBezTo>
                  <a:cubicBezTo>
                    <a:pt x="2970" y="1034"/>
                    <a:pt x="3070" y="934"/>
                    <a:pt x="3203" y="801"/>
                  </a:cubicBezTo>
                  <a:cubicBezTo>
                    <a:pt x="3370" y="634"/>
                    <a:pt x="3470" y="400"/>
                    <a:pt x="3603" y="167"/>
                  </a:cubicBezTo>
                  <a:cubicBezTo>
                    <a:pt x="3537" y="133"/>
                    <a:pt x="3503" y="100"/>
                    <a:pt x="3470" y="100"/>
                  </a:cubicBezTo>
                  <a:cubicBezTo>
                    <a:pt x="3237" y="200"/>
                    <a:pt x="3036" y="400"/>
                    <a:pt x="2903" y="600"/>
                  </a:cubicBezTo>
                  <a:cubicBezTo>
                    <a:pt x="2637" y="786"/>
                    <a:pt x="2309" y="888"/>
                    <a:pt x="1984" y="888"/>
                  </a:cubicBezTo>
                  <a:cubicBezTo>
                    <a:pt x="1900" y="888"/>
                    <a:pt x="1817" y="881"/>
                    <a:pt x="1735" y="867"/>
                  </a:cubicBezTo>
                  <a:cubicBezTo>
                    <a:pt x="1602" y="767"/>
                    <a:pt x="1735" y="567"/>
                    <a:pt x="1735" y="267"/>
                  </a:cubicBezTo>
                  <a:cubicBezTo>
                    <a:pt x="1735" y="234"/>
                    <a:pt x="1735" y="200"/>
                    <a:pt x="1735" y="167"/>
                  </a:cubicBezTo>
                  <a:cubicBezTo>
                    <a:pt x="1669" y="100"/>
                    <a:pt x="1602" y="33"/>
                    <a:pt x="1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81;p56">
              <a:extLst>
                <a:ext uri="{FF2B5EF4-FFF2-40B4-BE49-F238E27FC236}">
                  <a16:creationId xmlns:a16="http://schemas.microsoft.com/office/drawing/2014/main" id="{01CBD220-E517-3465-7D0A-2F971ADBF63F}"/>
                </a:ext>
              </a:extLst>
            </p:cNvPr>
            <p:cNvSpPr/>
            <p:nvPr/>
          </p:nvSpPr>
          <p:spPr>
            <a:xfrm rot="3069200">
              <a:off x="4332236" y="2546364"/>
              <a:ext cx="36675" cy="58872"/>
            </a:xfrm>
            <a:custGeom>
              <a:avLst/>
              <a:gdLst/>
              <a:ahLst/>
              <a:cxnLst/>
              <a:rect l="l" t="t" r="r" b="b"/>
              <a:pathLst>
                <a:path w="1102" h="1769" fill="none" extrusionOk="0">
                  <a:moveTo>
                    <a:pt x="1" y="0"/>
                  </a:moveTo>
                  <a:cubicBezTo>
                    <a:pt x="1" y="0"/>
                    <a:pt x="1102" y="1068"/>
                    <a:pt x="968" y="1235"/>
                  </a:cubicBezTo>
                  <a:cubicBezTo>
                    <a:pt x="701" y="1435"/>
                    <a:pt x="401" y="1602"/>
                    <a:pt x="134" y="1768"/>
                  </a:cubicBezTo>
                </a:path>
              </a:pathLst>
            </a:custGeom>
            <a:noFill/>
            <a:ln w="5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82;p56">
              <a:extLst>
                <a:ext uri="{FF2B5EF4-FFF2-40B4-BE49-F238E27FC236}">
                  <a16:creationId xmlns:a16="http://schemas.microsoft.com/office/drawing/2014/main" id="{8CB96C36-91A0-3FFA-90E8-BEBEDFDD6B6C}"/>
                </a:ext>
              </a:extLst>
            </p:cNvPr>
            <p:cNvSpPr/>
            <p:nvPr/>
          </p:nvSpPr>
          <p:spPr>
            <a:xfrm rot="2440791">
              <a:off x="4292782" y="2599556"/>
              <a:ext cx="66559" cy="38283"/>
            </a:xfrm>
            <a:custGeom>
              <a:avLst/>
              <a:gdLst/>
              <a:ahLst/>
              <a:cxnLst/>
              <a:rect l="l" t="t" r="r" b="b"/>
              <a:pathLst>
                <a:path w="2003" h="1152" extrusionOk="0">
                  <a:moveTo>
                    <a:pt x="1869" y="0"/>
                  </a:moveTo>
                  <a:lnTo>
                    <a:pt x="1" y="667"/>
                  </a:lnTo>
                  <a:cubicBezTo>
                    <a:pt x="231" y="982"/>
                    <a:pt x="593" y="1151"/>
                    <a:pt x="963" y="1151"/>
                  </a:cubicBezTo>
                  <a:cubicBezTo>
                    <a:pt x="1182" y="1151"/>
                    <a:pt x="1403" y="1092"/>
                    <a:pt x="1602" y="968"/>
                  </a:cubicBezTo>
                  <a:cubicBezTo>
                    <a:pt x="1902" y="734"/>
                    <a:pt x="2002" y="334"/>
                    <a:pt x="1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extBox 63">
            <a:extLst>
              <a:ext uri="{FF2B5EF4-FFF2-40B4-BE49-F238E27FC236}">
                <a16:creationId xmlns:a16="http://schemas.microsoft.com/office/drawing/2014/main" id="{5D27FFFF-E526-6739-27FD-BB89AEE973B8}"/>
              </a:ext>
            </a:extLst>
          </p:cNvPr>
          <p:cNvSpPr txBox="1"/>
          <p:nvPr/>
        </p:nvSpPr>
        <p:spPr>
          <a:xfrm>
            <a:off x="483814" y="546488"/>
            <a:ext cx="8176372" cy="461665"/>
          </a:xfrm>
          <a:prstGeom prst="rect">
            <a:avLst/>
          </a:prstGeom>
          <a:noFill/>
        </p:spPr>
        <p:txBody>
          <a:bodyPr wrap="square">
            <a:spAutoFit/>
          </a:bodyPr>
          <a:lstStyle/>
          <a:p>
            <a:pPr algn="ctr"/>
            <a:r>
              <a:rPr lang="vi-VN" sz="2400" b="1" dirty="0">
                <a:solidFill>
                  <a:schemeClr val="accent5">
                    <a:lumMod val="50000"/>
                  </a:schemeClr>
                </a:solidFill>
              </a:rPr>
              <a:t>Triển lãm điêu khắc phù điêu của họa sĩ Bùi Đức</a:t>
            </a:r>
          </a:p>
        </p:txBody>
      </p:sp>
      <p:pic>
        <p:nvPicPr>
          <p:cNvPr id="4" name="yt1s.com - Điêu khắc phu điêu  ve đep cua không nghi  VTC14_v720P">
            <a:hlinkClick r:id="" action="ppaction://media"/>
            <a:extLst>
              <a:ext uri="{FF2B5EF4-FFF2-40B4-BE49-F238E27FC236}">
                <a16:creationId xmlns:a16="http://schemas.microsoft.com/office/drawing/2014/main" id="{F9A0F8CA-11D0-327A-65CB-EFA13361E7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4119" y="1626475"/>
            <a:ext cx="3348220" cy="1883374"/>
          </a:xfrm>
          <a:prstGeom prst="rect">
            <a:avLst/>
          </a:prstGeom>
        </p:spPr>
      </p:pic>
    </p:spTree>
    <p:extLst>
      <p:ext uri="{BB962C8B-B14F-4D97-AF65-F5344CB8AC3E}">
        <p14:creationId xmlns:p14="http://schemas.microsoft.com/office/powerpoint/2010/main" val="260752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2" name="Group 1">
            <a:extLst>
              <a:ext uri="{FF2B5EF4-FFF2-40B4-BE49-F238E27FC236}">
                <a16:creationId xmlns:a16="http://schemas.microsoft.com/office/drawing/2014/main" id="{D27DB6AA-908F-A3C4-485A-97A949499D58}"/>
              </a:ext>
            </a:extLst>
          </p:cNvPr>
          <p:cNvGrpSpPr/>
          <p:nvPr/>
        </p:nvGrpSpPr>
        <p:grpSpPr>
          <a:xfrm>
            <a:off x="315148" y="291690"/>
            <a:ext cx="2790241" cy="738892"/>
            <a:chOff x="952106" y="3319228"/>
            <a:chExt cx="3608437" cy="955561"/>
          </a:xfrm>
        </p:grpSpPr>
        <p:pic>
          <p:nvPicPr>
            <p:cNvPr id="4" name="Picture 3">
              <a:extLst>
                <a:ext uri="{FF2B5EF4-FFF2-40B4-BE49-F238E27FC236}">
                  <a16:creationId xmlns:a16="http://schemas.microsoft.com/office/drawing/2014/main" id="{EE61011E-21F9-7EEC-2F2E-7B49DC205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A961A6E-17FD-FE85-939E-E2F22F90A1DB}"/>
                </a:ext>
              </a:extLst>
            </p:cNvPr>
            <p:cNvSpPr/>
            <p:nvPr/>
          </p:nvSpPr>
          <p:spPr>
            <a:xfrm>
              <a:off x="2078467" y="3432839"/>
              <a:ext cx="2482076"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THỂ HIỆN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7" name="Title 6">
            <a:extLst>
              <a:ext uri="{FF2B5EF4-FFF2-40B4-BE49-F238E27FC236}">
                <a16:creationId xmlns:a16="http://schemas.microsoft.com/office/drawing/2014/main" id="{70C99EAC-34C0-0D1D-3992-5D75D4D47767}"/>
              </a:ext>
            </a:extLst>
          </p:cNvPr>
          <p:cNvSpPr>
            <a:spLocks noGrp="1"/>
          </p:cNvSpPr>
          <p:nvPr>
            <p:ph type="title" idx="4294967295"/>
          </p:nvPr>
        </p:nvSpPr>
        <p:spPr>
          <a:xfrm>
            <a:off x="804332" y="1214220"/>
            <a:ext cx="7535336" cy="1081028"/>
          </a:xfrm>
        </p:spPr>
        <p:txBody>
          <a:bodyPr anchor="ctr"/>
          <a:lstStyle/>
          <a:p>
            <a:pPr algn="ctr">
              <a:lnSpc>
                <a:spcPct val="150000"/>
              </a:lnSpc>
            </a:pPr>
            <a:r>
              <a:rPr lang="vi-VN" sz="2400" b="1" dirty="0">
                <a:solidFill>
                  <a:schemeClr val="accent5">
                    <a:lumMod val="50000"/>
                  </a:schemeClr>
                </a:solidFill>
                <a:latin typeface="Arial" panose="020B0604020202020204" pitchFamily="34" charset="0"/>
                <a:cs typeface="Arial" panose="020B0604020202020204" pitchFamily="34" charset="0"/>
              </a:rPr>
              <a:t>Gợi ý thể hiện vẻ đẹp của phù điêu tĩnh vật bằng chất liệu đất nặn</a:t>
            </a:r>
            <a:endParaRPr lang="vi-VN" sz="2400" dirty="0">
              <a:solidFill>
                <a:schemeClr val="accent5">
                  <a:lumMod val="50000"/>
                </a:schemeClr>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B7540131-FD21-0DA6-1BDE-7651BE53AA3C}"/>
              </a:ext>
            </a:extLst>
          </p:cNvPr>
          <p:cNvSpPr/>
          <p:nvPr/>
        </p:nvSpPr>
        <p:spPr>
          <a:xfrm>
            <a:off x="4243984" y="2469041"/>
            <a:ext cx="4395667" cy="2294919"/>
          </a:xfrm>
          <a:prstGeom prst="roundRect">
            <a:avLst>
              <a:gd name="adj" fmla="val 9288"/>
            </a:avLst>
          </a:prstGeom>
          <a:solidFill>
            <a:srgbClr val="FFFFFF"/>
          </a:solidFill>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Quan sát hình SGK tr.44 và cho biết: </a:t>
            </a:r>
            <a:r>
              <a:rPr lang="vi-VN" sz="2200" i="1" dirty="0">
                <a:solidFill>
                  <a:srgbClr val="000000"/>
                </a:solidFill>
                <a:latin typeface="Arial" panose="020B0604020202020204" pitchFamily="34" charset="0"/>
                <a:cs typeface="Arial" panose="020B0604020202020204" pitchFamily="34" charset="0"/>
              </a:rPr>
              <a:t>Nêu các bước thể hiện vẻ đẹp của phù điêu tĩnh vật bằng chất liệu đất nặn.</a:t>
            </a:r>
          </a:p>
        </p:txBody>
      </p:sp>
      <p:pic>
        <p:nvPicPr>
          <p:cNvPr id="12" name="Picture 16">
            <a:extLst>
              <a:ext uri="{FF2B5EF4-FFF2-40B4-BE49-F238E27FC236}">
                <a16:creationId xmlns:a16="http://schemas.microsoft.com/office/drawing/2014/main" id="{1CFCC4BF-EE70-1530-24A0-6EBFBFBE5544}"/>
              </a:ext>
            </a:extLst>
          </p:cNvPr>
          <p:cNvPicPr>
            <a:picLocks noChangeAspect="1"/>
          </p:cNvPicPr>
          <p:nvPr/>
        </p:nvPicPr>
        <p:blipFill>
          <a:blip r:embed="rId4"/>
          <a:srcRect/>
          <a:stretch>
            <a:fillRect/>
          </a:stretch>
        </p:blipFill>
        <p:spPr>
          <a:xfrm>
            <a:off x="418518" y="2679260"/>
            <a:ext cx="3825467" cy="1874479"/>
          </a:xfrm>
          <a:prstGeom prst="rect">
            <a:avLst/>
          </a:prstGeom>
        </p:spPr>
      </p:pic>
    </p:spTree>
    <p:extLst>
      <p:ext uri="{BB962C8B-B14F-4D97-AF65-F5344CB8AC3E}">
        <p14:creationId xmlns:p14="http://schemas.microsoft.com/office/powerpoint/2010/main" val="213151446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idx="4294967295"/>
          </p:nvPr>
        </p:nvSpPr>
        <p:spPr>
          <a:xfrm>
            <a:off x="255587" y="189287"/>
            <a:ext cx="8632825" cy="573087"/>
          </a:xfrm>
        </p:spPr>
        <p:txBody>
          <a:bodyPr anchor="ctr"/>
          <a:lstStyle/>
          <a:p>
            <a:pPr algn="ctr"/>
            <a:r>
              <a:rPr lang="vi-VN" sz="2600" b="1" dirty="0">
                <a:solidFill>
                  <a:schemeClr val="accent5">
                    <a:lumMod val="50000"/>
                  </a:schemeClr>
                </a:solidFill>
                <a:latin typeface="Arial" panose="020B0604020202020204" pitchFamily="34" charset="0"/>
                <a:cs typeface="Arial" panose="020B0604020202020204" pitchFamily="34" charset="0"/>
              </a:rPr>
              <a:t>Các bước thực hiện SPMT phù điêu bằng đất nặn</a:t>
            </a:r>
            <a:endParaRPr lang="vi-VN" sz="2600" b="1" i="1" dirty="0">
              <a:solidFill>
                <a:schemeClr val="accent5">
                  <a:lumMod val="50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1223297" y="882488"/>
            <a:ext cx="2188376" cy="2817445"/>
            <a:chOff x="1107917" y="1936421"/>
            <a:chExt cx="1906140" cy="2454079"/>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srcRect/>
            <a:stretch/>
          </p:blipFill>
          <p:spPr>
            <a:xfrm>
              <a:off x="1206069" y="2078944"/>
              <a:ext cx="1807988" cy="2311556"/>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107917" y="1936421"/>
              <a:ext cx="326611" cy="307900"/>
            </a:xfrm>
            <a:prstGeom prst="roundRect">
              <a:avLst/>
            </a:prstGeom>
            <a:solidFill>
              <a:srgbClr val="FFFFFF"/>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1</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649050" y="3863559"/>
            <a:ext cx="3449553" cy="958660"/>
          </a:xfrm>
          <a:prstGeom prst="rect">
            <a:avLst/>
          </a:prstGeom>
          <a:noFill/>
        </p:spPr>
        <p:txBody>
          <a:bodyPr wrap="square">
            <a:spAutoFit/>
          </a:bodyPr>
          <a:lstStyle/>
          <a:p>
            <a:pPr algn="ctr">
              <a:lnSpc>
                <a:spcPct val="150000"/>
              </a:lnSpc>
            </a:pPr>
            <a:r>
              <a:rPr lang="vi-VN" sz="2000" dirty="0"/>
              <a:t>Chuẩn bị đất nặn và tạo nền có độ dày khoảng 1 – 2 </a:t>
            </a:r>
            <a:r>
              <a:rPr lang="vi-VN" sz="2000" dirty="0" err="1"/>
              <a:t>cm</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5353385" y="882490"/>
            <a:ext cx="2236902" cy="2817444"/>
            <a:chOff x="1086623" y="1398572"/>
            <a:chExt cx="2628027" cy="3310077"/>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4"/>
            <a:srcRect/>
            <a:stretch/>
          </p:blipFill>
          <p:spPr>
            <a:xfrm>
              <a:off x="1306891" y="1590807"/>
              <a:ext cx="2407759" cy="3117842"/>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3" y="1398572"/>
              <a:ext cx="440535" cy="415297"/>
            </a:xfrm>
            <a:prstGeom prst="roundRect">
              <a:avLst/>
            </a:prstGeom>
            <a:solidFill>
              <a:srgbClr val="FFFFFF"/>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2</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790271" y="3863559"/>
            <a:ext cx="3363130" cy="958660"/>
          </a:xfrm>
          <a:prstGeom prst="rect">
            <a:avLst/>
          </a:prstGeom>
          <a:noFill/>
        </p:spPr>
        <p:txBody>
          <a:bodyPr wrap="square">
            <a:spAutoFit/>
          </a:bodyPr>
          <a:lstStyle/>
          <a:p>
            <a:pPr algn="ctr">
              <a:lnSpc>
                <a:spcPct val="150000"/>
              </a:lnSpc>
            </a:pPr>
            <a:r>
              <a:rPr lang="vi-VN" sz="2000" dirty="0"/>
              <a:t>Phác hình bằng cách dùng vật nhọn khắc vào nền</a:t>
            </a:r>
            <a:endParaRPr lang="vi-VN"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3">
          <a:extLst>
            <a:ext uri="{FF2B5EF4-FFF2-40B4-BE49-F238E27FC236}">
              <a16:creationId xmlns:a16="http://schemas.microsoft.com/office/drawing/2014/main" id="{418F3294-0357-A141-1ECC-827652889A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097F42-5B80-FD59-B7A6-FDDA6AFD01E2}"/>
              </a:ext>
            </a:extLst>
          </p:cNvPr>
          <p:cNvSpPr>
            <a:spLocks noGrp="1"/>
          </p:cNvSpPr>
          <p:nvPr>
            <p:ph type="title" idx="4294967295"/>
          </p:nvPr>
        </p:nvSpPr>
        <p:spPr>
          <a:xfrm>
            <a:off x="255587" y="189287"/>
            <a:ext cx="8632825" cy="573087"/>
          </a:xfrm>
        </p:spPr>
        <p:txBody>
          <a:bodyPr anchor="ctr"/>
          <a:lstStyle/>
          <a:p>
            <a:pPr algn="ctr"/>
            <a:r>
              <a:rPr lang="vi-VN" sz="2600" b="1" dirty="0">
                <a:solidFill>
                  <a:schemeClr val="accent5">
                    <a:lumMod val="50000"/>
                  </a:schemeClr>
                </a:solidFill>
                <a:latin typeface="Arial" panose="020B0604020202020204" pitchFamily="34" charset="0"/>
                <a:cs typeface="Arial" panose="020B0604020202020204" pitchFamily="34" charset="0"/>
              </a:rPr>
              <a:t>Các bước thực hiện SPMT phù điêu bằng đất nặn</a:t>
            </a:r>
            <a:endParaRPr lang="vi-VN" sz="2600" b="1" i="1" dirty="0">
              <a:solidFill>
                <a:schemeClr val="accent5">
                  <a:lumMod val="50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AB2431D-675F-B829-6124-E7156FA10521}"/>
              </a:ext>
            </a:extLst>
          </p:cNvPr>
          <p:cNvGrpSpPr/>
          <p:nvPr/>
        </p:nvGrpSpPr>
        <p:grpSpPr>
          <a:xfrm>
            <a:off x="1623236" y="882488"/>
            <a:ext cx="2188376" cy="2808570"/>
            <a:chOff x="1107917" y="1936421"/>
            <a:chExt cx="1906140" cy="2446349"/>
          </a:xfrm>
        </p:grpSpPr>
        <p:pic>
          <p:nvPicPr>
            <p:cNvPr id="13" name="Picture 12">
              <a:extLst>
                <a:ext uri="{FF2B5EF4-FFF2-40B4-BE49-F238E27FC236}">
                  <a16:creationId xmlns:a16="http://schemas.microsoft.com/office/drawing/2014/main" id="{FC201214-DF5D-AD60-B3BE-8F4A5965B550}"/>
                </a:ext>
              </a:extLst>
            </p:cNvPr>
            <p:cNvPicPr>
              <a:picLocks noChangeAspect="1"/>
            </p:cNvPicPr>
            <p:nvPr/>
          </p:nvPicPr>
          <p:blipFill>
            <a:blip r:embed="rId3"/>
            <a:srcRect/>
            <a:stretch/>
          </p:blipFill>
          <p:spPr>
            <a:xfrm>
              <a:off x="1206069" y="2086674"/>
              <a:ext cx="1807988" cy="2296096"/>
            </a:xfrm>
            <a:prstGeom prst="rect">
              <a:avLst/>
            </a:prstGeom>
          </p:spPr>
        </p:pic>
        <p:sp>
          <p:nvSpPr>
            <p:cNvPr id="14" name="Rectangle: Rounded Corners 13">
              <a:extLst>
                <a:ext uri="{FF2B5EF4-FFF2-40B4-BE49-F238E27FC236}">
                  <a16:creationId xmlns:a16="http://schemas.microsoft.com/office/drawing/2014/main" id="{4405D6FF-7192-A7C5-0560-120CE810303C}"/>
                </a:ext>
              </a:extLst>
            </p:cNvPr>
            <p:cNvSpPr/>
            <p:nvPr/>
          </p:nvSpPr>
          <p:spPr>
            <a:xfrm>
              <a:off x="1107917" y="1936421"/>
              <a:ext cx="326611" cy="307900"/>
            </a:xfrm>
            <a:prstGeom prst="roundRect">
              <a:avLst/>
            </a:prstGeom>
            <a:solidFill>
              <a:srgbClr val="FFFFFF"/>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3</a:t>
              </a:r>
            </a:p>
          </p:txBody>
        </p:sp>
      </p:grpSp>
      <p:sp>
        <p:nvSpPr>
          <p:cNvPr id="15" name="TextBox 14">
            <a:extLst>
              <a:ext uri="{FF2B5EF4-FFF2-40B4-BE49-F238E27FC236}">
                <a16:creationId xmlns:a16="http://schemas.microsoft.com/office/drawing/2014/main" id="{978D39CD-A0F7-0889-F2B7-9392EFC7A79E}"/>
              </a:ext>
            </a:extLst>
          </p:cNvPr>
          <p:cNvSpPr txBox="1"/>
          <p:nvPr/>
        </p:nvSpPr>
        <p:spPr>
          <a:xfrm>
            <a:off x="677193" y="3863559"/>
            <a:ext cx="4193146" cy="958660"/>
          </a:xfrm>
          <a:prstGeom prst="rect">
            <a:avLst/>
          </a:prstGeom>
          <a:noFill/>
        </p:spPr>
        <p:txBody>
          <a:bodyPr wrap="square">
            <a:spAutoFit/>
          </a:bodyPr>
          <a:lstStyle/>
          <a:p>
            <a:pPr algn="ctr">
              <a:lnSpc>
                <a:spcPct val="150000"/>
              </a:lnSpc>
            </a:pPr>
            <a:r>
              <a:rPr lang="vi-VN" sz="2000"/>
              <a:t>Đẩy sâu chi tiết bằng cách đắp nổi hoặc khoét lõm xuống nền</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D0E9441-8908-F778-AAF7-3CB3494DFF1C}"/>
              </a:ext>
            </a:extLst>
          </p:cNvPr>
          <p:cNvGrpSpPr/>
          <p:nvPr/>
        </p:nvGrpSpPr>
        <p:grpSpPr>
          <a:xfrm>
            <a:off x="5421119" y="882490"/>
            <a:ext cx="2236902" cy="2817444"/>
            <a:chOff x="1086623" y="1398572"/>
            <a:chExt cx="2628027" cy="3310077"/>
          </a:xfrm>
        </p:grpSpPr>
        <p:pic>
          <p:nvPicPr>
            <p:cNvPr id="23" name="Picture 22">
              <a:extLst>
                <a:ext uri="{FF2B5EF4-FFF2-40B4-BE49-F238E27FC236}">
                  <a16:creationId xmlns:a16="http://schemas.microsoft.com/office/drawing/2014/main" id="{B17A30B1-09CE-6D4A-FA2C-B2D4EF4F185C}"/>
                </a:ext>
              </a:extLst>
            </p:cNvPr>
            <p:cNvPicPr>
              <a:picLocks noChangeAspect="1"/>
            </p:cNvPicPr>
            <p:nvPr/>
          </p:nvPicPr>
          <p:blipFill>
            <a:blip r:embed="rId4"/>
            <a:srcRect/>
            <a:stretch/>
          </p:blipFill>
          <p:spPr>
            <a:xfrm>
              <a:off x="1306891" y="1590807"/>
              <a:ext cx="2407759" cy="3117842"/>
            </a:xfrm>
            <a:prstGeom prst="rect">
              <a:avLst/>
            </a:prstGeom>
          </p:spPr>
        </p:pic>
        <p:sp>
          <p:nvSpPr>
            <p:cNvPr id="24" name="Rectangle: Rounded Corners 23">
              <a:extLst>
                <a:ext uri="{FF2B5EF4-FFF2-40B4-BE49-F238E27FC236}">
                  <a16:creationId xmlns:a16="http://schemas.microsoft.com/office/drawing/2014/main" id="{562341F4-0DD7-2EF3-A1FF-BFA4D1532877}"/>
                </a:ext>
              </a:extLst>
            </p:cNvPr>
            <p:cNvSpPr/>
            <p:nvPr/>
          </p:nvSpPr>
          <p:spPr>
            <a:xfrm>
              <a:off x="1086623" y="1398572"/>
              <a:ext cx="440535" cy="415297"/>
            </a:xfrm>
            <a:prstGeom prst="roundRect">
              <a:avLst/>
            </a:prstGeom>
            <a:solidFill>
              <a:srgbClr val="FFFFFF"/>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4</a:t>
              </a:r>
            </a:p>
          </p:txBody>
        </p:sp>
      </p:grpSp>
      <p:sp>
        <p:nvSpPr>
          <p:cNvPr id="25" name="TextBox 24">
            <a:extLst>
              <a:ext uri="{FF2B5EF4-FFF2-40B4-BE49-F238E27FC236}">
                <a16:creationId xmlns:a16="http://schemas.microsoft.com/office/drawing/2014/main" id="{88CBBED9-BE25-E2E6-DB82-DED372BA0968}"/>
              </a:ext>
            </a:extLst>
          </p:cNvPr>
          <p:cNvSpPr txBox="1"/>
          <p:nvPr/>
        </p:nvSpPr>
        <p:spPr>
          <a:xfrm>
            <a:off x="5670806" y="3863559"/>
            <a:ext cx="1737528" cy="958660"/>
          </a:xfrm>
          <a:prstGeom prst="rect">
            <a:avLst/>
          </a:prstGeom>
          <a:noFill/>
        </p:spPr>
        <p:txBody>
          <a:bodyPr wrap="square">
            <a:spAutoFit/>
          </a:bodyPr>
          <a:lstStyle/>
          <a:p>
            <a:pPr algn="ctr">
              <a:lnSpc>
                <a:spcPct val="150000"/>
              </a:lnSpc>
            </a:pPr>
            <a:r>
              <a:rPr lang="vi-VN" sz="2000"/>
              <a:t>Hoàn thiện sản phẩm</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8087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417202" y="576423"/>
            <a:ext cx="4781684" cy="736618"/>
          </a:xfrm>
        </p:spPr>
        <p:txBody>
          <a:bodyPr anchor="ctr"/>
          <a:lstStyle/>
          <a:p>
            <a:r>
              <a:rPr lang="vi-VN" sz="3200" b="1" dirty="0">
                <a:solidFill>
                  <a:schemeClr val="bg2">
                    <a:lumMod val="75000"/>
                  </a:schemeClr>
                </a:solidFill>
                <a:latin typeface="Arial" panose="020B0604020202020204" pitchFamily="34" charset="0"/>
                <a:cs typeface="Arial" panose="020B0604020202020204" pitchFamily="34" charset="0"/>
              </a:rPr>
              <a:t>THỰC HÀNH</a:t>
            </a:r>
          </a:p>
        </p:txBody>
      </p:sp>
      <p:grpSp>
        <p:nvGrpSpPr>
          <p:cNvPr id="9" name="Group 8">
            <a:extLst>
              <a:ext uri="{FF2B5EF4-FFF2-40B4-BE49-F238E27FC236}">
                <a16:creationId xmlns:a16="http://schemas.microsoft.com/office/drawing/2014/main" id="{2F4F0452-ADDB-355A-E98E-A6E0A55A67DD}"/>
              </a:ext>
            </a:extLst>
          </p:cNvPr>
          <p:cNvGrpSpPr/>
          <p:nvPr/>
        </p:nvGrpSpPr>
        <p:grpSpPr>
          <a:xfrm>
            <a:off x="628411" y="1561704"/>
            <a:ext cx="4359266" cy="3090557"/>
            <a:chOff x="1592076" y="1773369"/>
            <a:chExt cx="4359266" cy="3090557"/>
          </a:xfrm>
        </p:grpSpPr>
        <p:sp>
          <p:nvSpPr>
            <p:cNvPr id="6" name="Freeform 34">
              <a:extLst>
                <a:ext uri="{FF2B5EF4-FFF2-40B4-BE49-F238E27FC236}">
                  <a16:creationId xmlns:a16="http://schemas.microsoft.com/office/drawing/2014/main" id="{0DCE34CD-9674-716E-4AD8-5922BC55931E}"/>
                </a:ext>
              </a:extLst>
            </p:cNvPr>
            <p:cNvSpPr/>
            <p:nvPr/>
          </p:nvSpPr>
          <p:spPr>
            <a:xfrm>
              <a:off x="1592076" y="1773369"/>
              <a:ext cx="4359266" cy="3090557"/>
            </a:xfrm>
            <a:custGeom>
              <a:avLst/>
              <a:gdLst/>
              <a:ahLst/>
              <a:cxnLst/>
              <a:rect l="l" t="t" r="r" b="b"/>
              <a:pathLst>
                <a:path w="2635079" h="1839066">
                  <a:moveTo>
                    <a:pt x="0" y="0"/>
                  </a:moveTo>
                  <a:lnTo>
                    <a:pt x="2635079" y="0"/>
                  </a:lnTo>
                  <a:lnTo>
                    <a:pt x="2635079" y="1839065"/>
                  </a:lnTo>
                  <a:lnTo>
                    <a:pt x="0" y="1839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chor="ctr"/>
            <a:lstStyle/>
            <a:p>
              <a:endParaRPr lang="vi-VN"/>
            </a:p>
          </p:txBody>
        </p:sp>
        <p:sp>
          <p:nvSpPr>
            <p:cNvPr id="8" name="TextBox 7">
              <a:extLst>
                <a:ext uri="{FF2B5EF4-FFF2-40B4-BE49-F238E27FC236}">
                  <a16:creationId xmlns:a16="http://schemas.microsoft.com/office/drawing/2014/main" id="{8D495749-8CCB-7280-3068-15C1A7021417}"/>
                </a:ext>
              </a:extLst>
            </p:cNvPr>
            <p:cNvSpPr txBox="1"/>
            <p:nvPr/>
          </p:nvSpPr>
          <p:spPr>
            <a:xfrm>
              <a:off x="2070137" y="2412082"/>
              <a:ext cx="3449574" cy="2060885"/>
            </a:xfrm>
            <a:prstGeom prst="rect">
              <a:avLst/>
            </a:prstGeom>
            <a:noFill/>
          </p:spPr>
          <p:txBody>
            <a:bodyPr wrap="square" anchor="ctr">
              <a:spAutoFit/>
            </a:bodyPr>
            <a:lstStyle/>
            <a:p>
              <a:pPr algn="ctr">
                <a:lnSpc>
                  <a:spcPct val="150000"/>
                </a:lnSpc>
              </a:pPr>
              <a:r>
                <a:rPr lang="vi-VN" sz="2200" dirty="0">
                  <a:latin typeface="Arial" panose="020B0604020202020204" pitchFamily="34" charset="0"/>
                  <a:cs typeface="Arial" panose="020B0604020202020204" pitchFamily="34" charset="0"/>
                </a:rPr>
                <a:t>Thực hiện một sản phẩm điêu khắc có cấu trúc, tỉ lệ sát với nguyên mẫu theo hình thức yêu thích.</a:t>
              </a:r>
            </a:p>
          </p:txBody>
        </p:sp>
      </p:grpSp>
      <p:grpSp>
        <p:nvGrpSpPr>
          <p:cNvPr id="5" name="Google Shape;1825;p56">
            <a:extLst>
              <a:ext uri="{FF2B5EF4-FFF2-40B4-BE49-F238E27FC236}">
                <a16:creationId xmlns:a16="http://schemas.microsoft.com/office/drawing/2014/main" id="{1803E4BE-4643-3FB9-5363-73ED12DB36F9}"/>
              </a:ext>
            </a:extLst>
          </p:cNvPr>
          <p:cNvGrpSpPr/>
          <p:nvPr/>
        </p:nvGrpSpPr>
        <p:grpSpPr>
          <a:xfrm flipH="1">
            <a:off x="5543305" y="1721787"/>
            <a:ext cx="3294681" cy="3421713"/>
            <a:chOff x="3570481" y="2350625"/>
            <a:chExt cx="2063752" cy="2143323"/>
          </a:xfrm>
        </p:grpSpPr>
        <p:sp>
          <p:nvSpPr>
            <p:cNvPr id="7" name="Google Shape;1826;p56">
              <a:extLst>
                <a:ext uri="{FF2B5EF4-FFF2-40B4-BE49-F238E27FC236}">
                  <a16:creationId xmlns:a16="http://schemas.microsoft.com/office/drawing/2014/main" id="{3DA5B50E-9ABD-E0C9-5628-544418052EC8}"/>
                </a:ext>
              </a:extLst>
            </p:cNvPr>
            <p:cNvSpPr/>
            <p:nvPr/>
          </p:nvSpPr>
          <p:spPr>
            <a:xfrm>
              <a:off x="4229654" y="3819729"/>
              <a:ext cx="161088" cy="674219"/>
            </a:xfrm>
            <a:custGeom>
              <a:avLst/>
              <a:gdLst/>
              <a:ahLst/>
              <a:cxnLst/>
              <a:rect l="l" t="t" r="r" b="b"/>
              <a:pathLst>
                <a:path w="4304" h="18014" extrusionOk="0">
                  <a:moveTo>
                    <a:pt x="1" y="0"/>
                  </a:moveTo>
                  <a:lnTo>
                    <a:pt x="3303" y="18013"/>
                  </a:lnTo>
                  <a:lnTo>
                    <a:pt x="4304" y="18013"/>
                  </a:lnTo>
                  <a:lnTo>
                    <a:pt x="1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27;p56">
              <a:extLst>
                <a:ext uri="{FF2B5EF4-FFF2-40B4-BE49-F238E27FC236}">
                  <a16:creationId xmlns:a16="http://schemas.microsoft.com/office/drawing/2014/main" id="{74881BEF-9C2B-4487-FBB3-60FE37CDE4E0}"/>
                </a:ext>
              </a:extLst>
            </p:cNvPr>
            <p:cNvSpPr/>
            <p:nvPr/>
          </p:nvSpPr>
          <p:spPr>
            <a:xfrm>
              <a:off x="3938767" y="3819729"/>
              <a:ext cx="161088" cy="674219"/>
            </a:xfrm>
            <a:custGeom>
              <a:avLst/>
              <a:gdLst/>
              <a:ahLst/>
              <a:cxnLst/>
              <a:rect l="l" t="t" r="r" b="b"/>
              <a:pathLst>
                <a:path w="4304" h="18014" extrusionOk="0">
                  <a:moveTo>
                    <a:pt x="2435" y="0"/>
                  </a:moveTo>
                  <a:lnTo>
                    <a:pt x="0" y="18013"/>
                  </a:lnTo>
                  <a:lnTo>
                    <a:pt x="968" y="18013"/>
                  </a:lnTo>
                  <a:lnTo>
                    <a:pt x="4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56">
              <a:extLst>
                <a:ext uri="{FF2B5EF4-FFF2-40B4-BE49-F238E27FC236}">
                  <a16:creationId xmlns:a16="http://schemas.microsoft.com/office/drawing/2014/main" id="{C486B2BD-1B76-FFA3-64E9-E44FEEC9D0AC}"/>
                </a:ext>
              </a:extLst>
            </p:cNvPr>
            <p:cNvSpPr/>
            <p:nvPr/>
          </p:nvSpPr>
          <p:spPr>
            <a:xfrm>
              <a:off x="4026161" y="3782264"/>
              <a:ext cx="277188" cy="51238"/>
            </a:xfrm>
            <a:custGeom>
              <a:avLst/>
              <a:gdLst/>
              <a:ahLst/>
              <a:cxnLst/>
              <a:rect l="l" t="t" r="r" b="b"/>
              <a:pathLst>
                <a:path w="7406" h="1369" extrusionOk="0">
                  <a:moveTo>
                    <a:pt x="0" y="1"/>
                  </a:moveTo>
                  <a:lnTo>
                    <a:pt x="0" y="1368"/>
                  </a:lnTo>
                  <a:lnTo>
                    <a:pt x="7406" y="1368"/>
                  </a:lnTo>
                  <a:lnTo>
                    <a:pt x="74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56">
              <a:extLst>
                <a:ext uri="{FF2B5EF4-FFF2-40B4-BE49-F238E27FC236}">
                  <a16:creationId xmlns:a16="http://schemas.microsoft.com/office/drawing/2014/main" id="{EB1711DE-82E0-CE6A-8258-369E38AFA93C}"/>
                </a:ext>
              </a:extLst>
            </p:cNvPr>
            <p:cNvSpPr/>
            <p:nvPr/>
          </p:nvSpPr>
          <p:spPr>
            <a:xfrm>
              <a:off x="3963732" y="3706099"/>
              <a:ext cx="400811" cy="94916"/>
            </a:xfrm>
            <a:custGeom>
              <a:avLst/>
              <a:gdLst/>
              <a:ahLst/>
              <a:cxnLst/>
              <a:rect l="l" t="t" r="r" b="b"/>
              <a:pathLst>
                <a:path w="10709" h="2536" extrusionOk="0">
                  <a:moveTo>
                    <a:pt x="468" y="1"/>
                  </a:moveTo>
                  <a:cubicBezTo>
                    <a:pt x="201" y="1"/>
                    <a:pt x="1" y="234"/>
                    <a:pt x="1" y="501"/>
                  </a:cubicBezTo>
                  <a:lnTo>
                    <a:pt x="1" y="2069"/>
                  </a:lnTo>
                  <a:cubicBezTo>
                    <a:pt x="1" y="2336"/>
                    <a:pt x="201" y="2536"/>
                    <a:pt x="468" y="2536"/>
                  </a:cubicBezTo>
                  <a:lnTo>
                    <a:pt x="10241" y="2536"/>
                  </a:lnTo>
                  <a:cubicBezTo>
                    <a:pt x="10508" y="2536"/>
                    <a:pt x="10708" y="2336"/>
                    <a:pt x="10708" y="2069"/>
                  </a:cubicBezTo>
                  <a:lnTo>
                    <a:pt x="10708" y="501"/>
                  </a:lnTo>
                  <a:cubicBezTo>
                    <a:pt x="10708" y="234"/>
                    <a:pt x="10508" y="1"/>
                    <a:pt x="10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56">
              <a:extLst>
                <a:ext uri="{FF2B5EF4-FFF2-40B4-BE49-F238E27FC236}">
                  <a16:creationId xmlns:a16="http://schemas.microsoft.com/office/drawing/2014/main" id="{FB3914A2-1CE7-C44C-6224-3955BD1CD24A}"/>
                </a:ext>
              </a:extLst>
            </p:cNvPr>
            <p:cNvSpPr/>
            <p:nvPr/>
          </p:nvSpPr>
          <p:spPr>
            <a:xfrm>
              <a:off x="4129797" y="3819729"/>
              <a:ext cx="69952" cy="674219"/>
            </a:xfrm>
            <a:custGeom>
              <a:avLst/>
              <a:gdLst/>
              <a:ahLst/>
              <a:cxnLst/>
              <a:rect l="l" t="t" r="r" b="b"/>
              <a:pathLst>
                <a:path w="1869" h="18014" extrusionOk="0">
                  <a:moveTo>
                    <a:pt x="0" y="0"/>
                  </a:moveTo>
                  <a:lnTo>
                    <a:pt x="434" y="18013"/>
                  </a:lnTo>
                  <a:lnTo>
                    <a:pt x="1434" y="18013"/>
                  </a:lnTo>
                  <a:lnTo>
                    <a:pt x="18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56">
              <a:extLst>
                <a:ext uri="{FF2B5EF4-FFF2-40B4-BE49-F238E27FC236}">
                  <a16:creationId xmlns:a16="http://schemas.microsoft.com/office/drawing/2014/main" id="{8D6759F1-1E55-329F-5E07-1E0FD885FA02}"/>
                </a:ext>
              </a:extLst>
            </p:cNvPr>
            <p:cNvSpPr/>
            <p:nvPr/>
          </p:nvSpPr>
          <p:spPr>
            <a:xfrm>
              <a:off x="4320790" y="2520059"/>
              <a:ext cx="543148" cy="495128"/>
            </a:xfrm>
            <a:custGeom>
              <a:avLst/>
              <a:gdLst/>
              <a:ahLst/>
              <a:cxnLst/>
              <a:rect l="l" t="t" r="r" b="b"/>
              <a:pathLst>
                <a:path w="14512" h="13229" extrusionOk="0">
                  <a:moveTo>
                    <a:pt x="12243" y="0"/>
                  </a:moveTo>
                  <a:cubicBezTo>
                    <a:pt x="11842" y="0"/>
                    <a:pt x="11309" y="834"/>
                    <a:pt x="11309" y="834"/>
                  </a:cubicBezTo>
                  <a:lnTo>
                    <a:pt x="10808" y="968"/>
                  </a:lnTo>
                  <a:cubicBezTo>
                    <a:pt x="10808" y="968"/>
                    <a:pt x="10942" y="2102"/>
                    <a:pt x="11309" y="2369"/>
                  </a:cubicBezTo>
                  <a:cubicBezTo>
                    <a:pt x="11409" y="2436"/>
                    <a:pt x="11442" y="3203"/>
                    <a:pt x="11442" y="4170"/>
                  </a:cubicBezTo>
                  <a:cubicBezTo>
                    <a:pt x="11409" y="6338"/>
                    <a:pt x="11175" y="9674"/>
                    <a:pt x="11175" y="9674"/>
                  </a:cubicBezTo>
                  <a:cubicBezTo>
                    <a:pt x="11175" y="9674"/>
                    <a:pt x="7439" y="8840"/>
                    <a:pt x="5671" y="7973"/>
                  </a:cubicBezTo>
                  <a:cubicBezTo>
                    <a:pt x="3870" y="7139"/>
                    <a:pt x="1" y="5404"/>
                    <a:pt x="1" y="5404"/>
                  </a:cubicBezTo>
                  <a:lnTo>
                    <a:pt x="1" y="5404"/>
                  </a:lnTo>
                  <a:lnTo>
                    <a:pt x="2903" y="11175"/>
                  </a:lnTo>
                  <a:cubicBezTo>
                    <a:pt x="8964" y="12843"/>
                    <a:pt x="11728" y="13228"/>
                    <a:pt x="12988" y="13228"/>
                  </a:cubicBezTo>
                  <a:cubicBezTo>
                    <a:pt x="14073" y="13228"/>
                    <a:pt x="14044" y="12943"/>
                    <a:pt x="14044" y="12943"/>
                  </a:cubicBezTo>
                  <a:cubicBezTo>
                    <a:pt x="14511" y="11542"/>
                    <a:pt x="13444" y="6739"/>
                    <a:pt x="13010" y="4771"/>
                  </a:cubicBezTo>
                  <a:cubicBezTo>
                    <a:pt x="12877" y="4237"/>
                    <a:pt x="12776" y="3937"/>
                    <a:pt x="12776" y="3937"/>
                  </a:cubicBezTo>
                  <a:lnTo>
                    <a:pt x="12710" y="2335"/>
                  </a:lnTo>
                  <a:lnTo>
                    <a:pt x="13110" y="2335"/>
                  </a:lnTo>
                  <a:lnTo>
                    <a:pt x="13177" y="2636"/>
                  </a:lnTo>
                  <a:cubicBezTo>
                    <a:pt x="13010" y="2702"/>
                    <a:pt x="12943" y="2903"/>
                    <a:pt x="13010" y="3036"/>
                  </a:cubicBezTo>
                  <a:cubicBezTo>
                    <a:pt x="13010" y="3036"/>
                    <a:pt x="13577" y="2736"/>
                    <a:pt x="13577" y="2602"/>
                  </a:cubicBezTo>
                  <a:cubicBezTo>
                    <a:pt x="13577" y="2369"/>
                    <a:pt x="13577" y="2169"/>
                    <a:pt x="13510" y="1969"/>
                  </a:cubicBezTo>
                  <a:cubicBezTo>
                    <a:pt x="13510" y="1969"/>
                    <a:pt x="13677" y="1001"/>
                    <a:pt x="13510" y="968"/>
                  </a:cubicBezTo>
                  <a:cubicBezTo>
                    <a:pt x="13310" y="901"/>
                    <a:pt x="12643" y="768"/>
                    <a:pt x="12643" y="768"/>
                  </a:cubicBezTo>
                  <a:cubicBezTo>
                    <a:pt x="12643" y="768"/>
                    <a:pt x="12643" y="0"/>
                    <a:pt x="12243" y="0"/>
                  </a:cubicBezTo>
                  <a:close/>
                </a:path>
              </a:pathLst>
            </a:custGeom>
            <a:solidFill>
              <a:srgbClr val="D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56">
              <a:extLst>
                <a:ext uri="{FF2B5EF4-FFF2-40B4-BE49-F238E27FC236}">
                  <a16:creationId xmlns:a16="http://schemas.microsoft.com/office/drawing/2014/main" id="{A76BE4DE-A78B-3DCF-55CD-147236C71811}"/>
                </a:ext>
              </a:extLst>
            </p:cNvPr>
            <p:cNvSpPr/>
            <p:nvPr/>
          </p:nvSpPr>
          <p:spPr>
            <a:xfrm>
              <a:off x="4335761" y="4349515"/>
              <a:ext cx="144882" cy="144433"/>
            </a:xfrm>
            <a:custGeom>
              <a:avLst/>
              <a:gdLst/>
              <a:ahLst/>
              <a:cxnLst/>
              <a:rect l="l" t="t" r="r" b="b"/>
              <a:pathLst>
                <a:path w="3871" h="3859" extrusionOk="0">
                  <a:moveTo>
                    <a:pt x="886" y="0"/>
                  </a:moveTo>
                  <a:cubicBezTo>
                    <a:pt x="733" y="0"/>
                    <a:pt x="635" y="44"/>
                    <a:pt x="635" y="156"/>
                  </a:cubicBezTo>
                  <a:cubicBezTo>
                    <a:pt x="668" y="656"/>
                    <a:pt x="1" y="2290"/>
                    <a:pt x="34" y="3024"/>
                  </a:cubicBezTo>
                  <a:lnTo>
                    <a:pt x="68" y="3858"/>
                  </a:lnTo>
                  <a:lnTo>
                    <a:pt x="3837" y="3858"/>
                  </a:lnTo>
                  <a:cubicBezTo>
                    <a:pt x="3870" y="3258"/>
                    <a:pt x="3670" y="2657"/>
                    <a:pt x="3303" y="2190"/>
                  </a:cubicBezTo>
                  <a:cubicBezTo>
                    <a:pt x="2903" y="1723"/>
                    <a:pt x="2636" y="1123"/>
                    <a:pt x="2603" y="523"/>
                  </a:cubicBezTo>
                  <a:cubicBezTo>
                    <a:pt x="2603" y="523"/>
                    <a:pt x="1417" y="0"/>
                    <a:pt x="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56">
              <a:extLst>
                <a:ext uri="{FF2B5EF4-FFF2-40B4-BE49-F238E27FC236}">
                  <a16:creationId xmlns:a16="http://schemas.microsoft.com/office/drawing/2014/main" id="{910ED74B-57AF-8245-9920-113C01E32C83}"/>
                </a:ext>
              </a:extLst>
            </p:cNvPr>
            <p:cNvSpPr/>
            <p:nvPr/>
          </p:nvSpPr>
          <p:spPr>
            <a:xfrm>
              <a:off x="4726541" y="4347868"/>
              <a:ext cx="248481" cy="146080"/>
            </a:xfrm>
            <a:custGeom>
              <a:avLst/>
              <a:gdLst/>
              <a:ahLst/>
              <a:cxnLst/>
              <a:rect l="l" t="t" r="r" b="b"/>
              <a:pathLst>
                <a:path w="6639" h="3903" extrusionOk="0">
                  <a:moveTo>
                    <a:pt x="1688" y="1"/>
                  </a:moveTo>
                  <a:cubicBezTo>
                    <a:pt x="1142" y="1"/>
                    <a:pt x="601" y="266"/>
                    <a:pt x="601" y="266"/>
                  </a:cubicBezTo>
                  <a:cubicBezTo>
                    <a:pt x="201" y="1434"/>
                    <a:pt x="1" y="2668"/>
                    <a:pt x="1" y="3902"/>
                  </a:cubicBezTo>
                  <a:lnTo>
                    <a:pt x="6639" y="3902"/>
                  </a:lnTo>
                  <a:cubicBezTo>
                    <a:pt x="6639" y="3502"/>
                    <a:pt x="6539" y="2635"/>
                    <a:pt x="5872" y="2568"/>
                  </a:cubicBezTo>
                  <a:cubicBezTo>
                    <a:pt x="4938" y="2468"/>
                    <a:pt x="3136" y="2201"/>
                    <a:pt x="2736" y="800"/>
                  </a:cubicBezTo>
                  <a:cubicBezTo>
                    <a:pt x="2572" y="174"/>
                    <a:pt x="2128" y="1"/>
                    <a:pt x="1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56">
              <a:extLst>
                <a:ext uri="{FF2B5EF4-FFF2-40B4-BE49-F238E27FC236}">
                  <a16:creationId xmlns:a16="http://schemas.microsoft.com/office/drawing/2014/main" id="{B59E4728-83CB-B3C1-750C-155EAAD66A53}"/>
                </a:ext>
              </a:extLst>
            </p:cNvPr>
            <p:cNvSpPr/>
            <p:nvPr/>
          </p:nvSpPr>
          <p:spPr>
            <a:xfrm>
              <a:off x="4107303" y="3446427"/>
              <a:ext cx="893956" cy="933891"/>
            </a:xfrm>
            <a:custGeom>
              <a:avLst/>
              <a:gdLst/>
              <a:ahLst/>
              <a:cxnLst/>
              <a:rect l="l" t="t" r="r" b="b"/>
              <a:pathLst>
                <a:path w="23885" h="24952" extrusionOk="0">
                  <a:moveTo>
                    <a:pt x="11542" y="1"/>
                  </a:moveTo>
                  <a:lnTo>
                    <a:pt x="1" y="468"/>
                  </a:lnTo>
                  <a:cubicBezTo>
                    <a:pt x="1" y="468"/>
                    <a:pt x="2636" y="5438"/>
                    <a:pt x="5438" y="6672"/>
                  </a:cubicBezTo>
                  <a:cubicBezTo>
                    <a:pt x="8240" y="7940"/>
                    <a:pt x="17680" y="8206"/>
                    <a:pt x="17680" y="8206"/>
                  </a:cubicBezTo>
                  <a:lnTo>
                    <a:pt x="16512" y="24952"/>
                  </a:lnTo>
                  <a:lnTo>
                    <a:pt x="19848" y="24952"/>
                  </a:lnTo>
                  <a:cubicBezTo>
                    <a:pt x="19848" y="24952"/>
                    <a:pt x="23884" y="5204"/>
                    <a:pt x="22383" y="3670"/>
                  </a:cubicBezTo>
                  <a:cubicBezTo>
                    <a:pt x="20882" y="2135"/>
                    <a:pt x="11542" y="1"/>
                    <a:pt x="11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56">
              <a:extLst>
                <a:ext uri="{FF2B5EF4-FFF2-40B4-BE49-F238E27FC236}">
                  <a16:creationId xmlns:a16="http://schemas.microsoft.com/office/drawing/2014/main" id="{5D1DF043-811D-8E8E-8E65-C78DF21BF7A8}"/>
                </a:ext>
              </a:extLst>
            </p:cNvPr>
            <p:cNvSpPr/>
            <p:nvPr/>
          </p:nvSpPr>
          <p:spPr>
            <a:xfrm>
              <a:off x="3978703" y="3445192"/>
              <a:ext cx="519419" cy="933891"/>
            </a:xfrm>
            <a:custGeom>
              <a:avLst/>
              <a:gdLst/>
              <a:ahLst/>
              <a:cxnLst/>
              <a:rect l="l" t="t" r="r" b="b"/>
              <a:pathLst>
                <a:path w="13878" h="24952" extrusionOk="0">
                  <a:moveTo>
                    <a:pt x="1" y="0"/>
                  </a:moveTo>
                  <a:cubicBezTo>
                    <a:pt x="1" y="0"/>
                    <a:pt x="34" y="5838"/>
                    <a:pt x="3103" y="7639"/>
                  </a:cubicBezTo>
                  <a:cubicBezTo>
                    <a:pt x="6205" y="9440"/>
                    <a:pt x="8340" y="9874"/>
                    <a:pt x="8340" y="9874"/>
                  </a:cubicBezTo>
                  <a:lnTo>
                    <a:pt x="9808" y="24951"/>
                  </a:lnTo>
                  <a:lnTo>
                    <a:pt x="12643" y="24951"/>
                  </a:lnTo>
                  <a:cubicBezTo>
                    <a:pt x="12643" y="24951"/>
                    <a:pt x="13877" y="3503"/>
                    <a:pt x="12710" y="2502"/>
                  </a:cubicBezTo>
                  <a:cubicBezTo>
                    <a:pt x="11509" y="153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56">
              <a:extLst>
                <a:ext uri="{FF2B5EF4-FFF2-40B4-BE49-F238E27FC236}">
                  <a16:creationId xmlns:a16="http://schemas.microsoft.com/office/drawing/2014/main" id="{F3B83781-1276-26B9-DD86-AC87C7419700}"/>
                </a:ext>
              </a:extLst>
            </p:cNvPr>
            <p:cNvSpPr/>
            <p:nvPr/>
          </p:nvSpPr>
          <p:spPr>
            <a:xfrm>
              <a:off x="3935586" y="2705250"/>
              <a:ext cx="597493" cy="899083"/>
            </a:xfrm>
            <a:custGeom>
              <a:avLst/>
              <a:gdLst/>
              <a:ahLst/>
              <a:cxnLst/>
              <a:rect l="l" t="t" r="r" b="b"/>
              <a:pathLst>
                <a:path w="15964" h="24022" extrusionOk="0">
                  <a:moveTo>
                    <a:pt x="6855" y="1"/>
                  </a:moveTo>
                  <a:cubicBezTo>
                    <a:pt x="6631" y="1"/>
                    <a:pt x="6405" y="17"/>
                    <a:pt x="6190" y="56"/>
                  </a:cubicBezTo>
                  <a:cubicBezTo>
                    <a:pt x="3788" y="523"/>
                    <a:pt x="1086" y="2191"/>
                    <a:pt x="386" y="4493"/>
                  </a:cubicBezTo>
                  <a:cubicBezTo>
                    <a:pt x="0" y="5778"/>
                    <a:pt x="790" y="24022"/>
                    <a:pt x="1654" y="24022"/>
                  </a:cubicBezTo>
                  <a:cubicBezTo>
                    <a:pt x="1687" y="24022"/>
                    <a:pt x="1720" y="23995"/>
                    <a:pt x="1753" y="23940"/>
                  </a:cubicBezTo>
                  <a:cubicBezTo>
                    <a:pt x="1753" y="23940"/>
                    <a:pt x="2354" y="20738"/>
                    <a:pt x="5122" y="20537"/>
                  </a:cubicBezTo>
                  <a:cubicBezTo>
                    <a:pt x="5296" y="20526"/>
                    <a:pt x="5472" y="20520"/>
                    <a:pt x="5649" y="20520"/>
                  </a:cubicBezTo>
                  <a:cubicBezTo>
                    <a:pt x="7854" y="20520"/>
                    <a:pt x="10263" y="21360"/>
                    <a:pt x="11660" y="21360"/>
                  </a:cubicBezTo>
                  <a:cubicBezTo>
                    <a:pt x="12067" y="21360"/>
                    <a:pt x="12389" y="21289"/>
                    <a:pt x="12594" y="21104"/>
                  </a:cubicBezTo>
                  <a:cubicBezTo>
                    <a:pt x="13756" y="20096"/>
                    <a:pt x="14443" y="19923"/>
                    <a:pt x="14777" y="19923"/>
                  </a:cubicBezTo>
                  <a:cubicBezTo>
                    <a:pt x="14951" y="19923"/>
                    <a:pt x="15029" y="19970"/>
                    <a:pt x="15029" y="19970"/>
                  </a:cubicBezTo>
                  <a:cubicBezTo>
                    <a:pt x="15963" y="17669"/>
                    <a:pt x="13895" y="16901"/>
                    <a:pt x="14129" y="14366"/>
                  </a:cubicBezTo>
                  <a:cubicBezTo>
                    <a:pt x="14329" y="11731"/>
                    <a:pt x="14262" y="9063"/>
                    <a:pt x="13929" y="6394"/>
                  </a:cubicBezTo>
                  <a:cubicBezTo>
                    <a:pt x="13662" y="4392"/>
                    <a:pt x="13295" y="2858"/>
                    <a:pt x="12961" y="2424"/>
                  </a:cubicBezTo>
                  <a:cubicBezTo>
                    <a:pt x="11860" y="890"/>
                    <a:pt x="10259" y="56"/>
                    <a:pt x="7324" y="23"/>
                  </a:cubicBezTo>
                  <a:cubicBezTo>
                    <a:pt x="7172" y="9"/>
                    <a:pt x="7014" y="1"/>
                    <a:pt x="6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56">
              <a:extLst>
                <a:ext uri="{FF2B5EF4-FFF2-40B4-BE49-F238E27FC236}">
                  <a16:creationId xmlns:a16="http://schemas.microsoft.com/office/drawing/2014/main" id="{D03F72FB-C071-D4A8-1095-B66E3B059952}"/>
                </a:ext>
              </a:extLst>
            </p:cNvPr>
            <p:cNvSpPr/>
            <p:nvPr/>
          </p:nvSpPr>
          <p:spPr>
            <a:xfrm>
              <a:off x="4182870" y="2411482"/>
              <a:ext cx="241595" cy="270788"/>
            </a:xfrm>
            <a:custGeom>
              <a:avLst/>
              <a:gdLst/>
              <a:ahLst/>
              <a:cxnLst/>
              <a:rect l="l" t="t" r="r" b="b"/>
              <a:pathLst>
                <a:path w="6455" h="7235" extrusionOk="0">
                  <a:moveTo>
                    <a:pt x="3134" y="0"/>
                  </a:moveTo>
                  <a:cubicBezTo>
                    <a:pt x="1810" y="0"/>
                    <a:pt x="770" y="960"/>
                    <a:pt x="417" y="3268"/>
                  </a:cubicBezTo>
                  <a:cubicBezTo>
                    <a:pt x="1" y="5960"/>
                    <a:pt x="1973" y="7234"/>
                    <a:pt x="3487" y="7234"/>
                  </a:cubicBezTo>
                  <a:cubicBezTo>
                    <a:pt x="4037" y="7234"/>
                    <a:pt x="4527" y="7066"/>
                    <a:pt x="4820" y="6738"/>
                  </a:cubicBezTo>
                  <a:cubicBezTo>
                    <a:pt x="5287" y="6137"/>
                    <a:pt x="5654" y="5470"/>
                    <a:pt x="5854" y="4769"/>
                  </a:cubicBezTo>
                  <a:cubicBezTo>
                    <a:pt x="5921" y="4569"/>
                    <a:pt x="5987" y="4369"/>
                    <a:pt x="6054" y="4169"/>
                  </a:cubicBezTo>
                  <a:cubicBezTo>
                    <a:pt x="6421" y="2835"/>
                    <a:pt x="6454" y="1467"/>
                    <a:pt x="5754" y="967"/>
                  </a:cubicBezTo>
                  <a:cubicBezTo>
                    <a:pt x="4837" y="351"/>
                    <a:pt x="3933" y="0"/>
                    <a:pt x="3134" y="0"/>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38;p56">
              <a:extLst>
                <a:ext uri="{FF2B5EF4-FFF2-40B4-BE49-F238E27FC236}">
                  <a16:creationId xmlns:a16="http://schemas.microsoft.com/office/drawing/2014/main" id="{CBCC1659-FAB0-F11E-2C85-7D24ED7D725C}"/>
                </a:ext>
              </a:extLst>
            </p:cNvPr>
            <p:cNvSpPr/>
            <p:nvPr/>
          </p:nvSpPr>
          <p:spPr>
            <a:xfrm>
              <a:off x="4165990" y="2371397"/>
              <a:ext cx="280931" cy="244813"/>
            </a:xfrm>
            <a:custGeom>
              <a:avLst/>
              <a:gdLst/>
              <a:ahLst/>
              <a:cxnLst/>
              <a:rect l="l" t="t" r="r" b="b"/>
              <a:pathLst>
                <a:path w="7506" h="6541" extrusionOk="0">
                  <a:moveTo>
                    <a:pt x="3889" y="1"/>
                  </a:moveTo>
                  <a:cubicBezTo>
                    <a:pt x="2111" y="1"/>
                    <a:pt x="785" y="390"/>
                    <a:pt x="434" y="3005"/>
                  </a:cubicBezTo>
                  <a:cubicBezTo>
                    <a:pt x="0" y="6174"/>
                    <a:pt x="1135" y="6541"/>
                    <a:pt x="1135" y="6541"/>
                  </a:cubicBezTo>
                  <a:cubicBezTo>
                    <a:pt x="701" y="4506"/>
                    <a:pt x="1668" y="4406"/>
                    <a:pt x="1668" y="4406"/>
                  </a:cubicBezTo>
                  <a:cubicBezTo>
                    <a:pt x="2002" y="3505"/>
                    <a:pt x="2969" y="1571"/>
                    <a:pt x="2969" y="1571"/>
                  </a:cubicBezTo>
                  <a:cubicBezTo>
                    <a:pt x="3118" y="1557"/>
                    <a:pt x="3267" y="1550"/>
                    <a:pt x="3415" y="1550"/>
                  </a:cubicBezTo>
                  <a:cubicBezTo>
                    <a:pt x="4663" y="1550"/>
                    <a:pt x="5877" y="2047"/>
                    <a:pt x="6772" y="2972"/>
                  </a:cubicBezTo>
                  <a:cubicBezTo>
                    <a:pt x="7506" y="1838"/>
                    <a:pt x="6638" y="70"/>
                    <a:pt x="4137" y="3"/>
                  </a:cubicBezTo>
                  <a:cubicBezTo>
                    <a:pt x="4053" y="1"/>
                    <a:pt x="3971" y="1"/>
                    <a:pt x="3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39;p56">
              <a:extLst>
                <a:ext uri="{FF2B5EF4-FFF2-40B4-BE49-F238E27FC236}">
                  <a16:creationId xmlns:a16="http://schemas.microsoft.com/office/drawing/2014/main" id="{3C2D64A8-9AA4-BFD8-B68C-4C2D44334053}"/>
                </a:ext>
              </a:extLst>
            </p:cNvPr>
            <p:cNvSpPr/>
            <p:nvPr/>
          </p:nvSpPr>
          <p:spPr>
            <a:xfrm>
              <a:off x="4310797" y="2512386"/>
              <a:ext cx="18789" cy="27696"/>
            </a:xfrm>
            <a:custGeom>
              <a:avLst/>
              <a:gdLst/>
              <a:ahLst/>
              <a:cxnLst/>
              <a:rect l="l" t="t" r="r" b="b"/>
              <a:pathLst>
                <a:path w="502" h="740" extrusionOk="0">
                  <a:moveTo>
                    <a:pt x="302" y="0"/>
                  </a:moveTo>
                  <a:cubicBezTo>
                    <a:pt x="208" y="0"/>
                    <a:pt x="97" y="126"/>
                    <a:pt x="68" y="306"/>
                  </a:cubicBezTo>
                  <a:cubicBezTo>
                    <a:pt x="1" y="506"/>
                    <a:pt x="68" y="706"/>
                    <a:pt x="168" y="739"/>
                  </a:cubicBezTo>
                  <a:cubicBezTo>
                    <a:pt x="301" y="739"/>
                    <a:pt x="401" y="606"/>
                    <a:pt x="468" y="406"/>
                  </a:cubicBezTo>
                  <a:cubicBezTo>
                    <a:pt x="501" y="205"/>
                    <a:pt x="468" y="5"/>
                    <a:pt x="334" y="5"/>
                  </a:cubicBezTo>
                  <a:cubicBezTo>
                    <a:pt x="324" y="2"/>
                    <a:pt x="313"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40;p56">
              <a:extLst>
                <a:ext uri="{FF2B5EF4-FFF2-40B4-BE49-F238E27FC236}">
                  <a16:creationId xmlns:a16="http://schemas.microsoft.com/office/drawing/2014/main" id="{31401C80-F6DB-6C39-0ED2-9FB5FCEA05CB}"/>
                </a:ext>
              </a:extLst>
            </p:cNvPr>
            <p:cNvSpPr/>
            <p:nvPr/>
          </p:nvSpPr>
          <p:spPr>
            <a:xfrm>
              <a:off x="4378241" y="2534843"/>
              <a:ext cx="18751" cy="26648"/>
            </a:xfrm>
            <a:custGeom>
              <a:avLst/>
              <a:gdLst/>
              <a:ahLst/>
              <a:cxnLst/>
              <a:rect l="l" t="t" r="r" b="b"/>
              <a:pathLst>
                <a:path w="501" h="712" extrusionOk="0">
                  <a:moveTo>
                    <a:pt x="302" y="1"/>
                  </a:moveTo>
                  <a:cubicBezTo>
                    <a:pt x="207" y="1"/>
                    <a:pt x="97" y="126"/>
                    <a:pt x="67" y="306"/>
                  </a:cubicBezTo>
                  <a:cubicBezTo>
                    <a:pt x="0" y="506"/>
                    <a:pt x="67" y="706"/>
                    <a:pt x="167" y="706"/>
                  </a:cubicBezTo>
                  <a:cubicBezTo>
                    <a:pt x="181" y="710"/>
                    <a:pt x="194" y="711"/>
                    <a:pt x="207" y="711"/>
                  </a:cubicBezTo>
                  <a:cubicBezTo>
                    <a:pt x="321" y="711"/>
                    <a:pt x="407" y="586"/>
                    <a:pt x="467" y="406"/>
                  </a:cubicBezTo>
                  <a:cubicBezTo>
                    <a:pt x="500" y="206"/>
                    <a:pt x="467" y="6"/>
                    <a:pt x="334" y="6"/>
                  </a:cubicBezTo>
                  <a:cubicBezTo>
                    <a:pt x="323" y="2"/>
                    <a:pt x="313"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41;p56">
              <a:extLst>
                <a:ext uri="{FF2B5EF4-FFF2-40B4-BE49-F238E27FC236}">
                  <a16:creationId xmlns:a16="http://schemas.microsoft.com/office/drawing/2014/main" id="{A3024FF7-5EEE-1E1B-1093-8BE6A9641732}"/>
                </a:ext>
              </a:extLst>
            </p:cNvPr>
            <p:cNvSpPr/>
            <p:nvPr/>
          </p:nvSpPr>
          <p:spPr>
            <a:xfrm>
              <a:off x="4309973" y="2474809"/>
              <a:ext cx="37091" cy="9095"/>
            </a:xfrm>
            <a:custGeom>
              <a:avLst/>
              <a:gdLst/>
              <a:ahLst/>
              <a:cxnLst/>
              <a:rect l="l" t="t" r="r" b="b"/>
              <a:pathLst>
                <a:path w="991" h="243" extrusionOk="0">
                  <a:moveTo>
                    <a:pt x="506" y="0"/>
                  </a:moveTo>
                  <a:cubicBezTo>
                    <a:pt x="365" y="0"/>
                    <a:pt x="223" y="25"/>
                    <a:pt x="90" y="75"/>
                  </a:cubicBezTo>
                  <a:cubicBezTo>
                    <a:pt x="0" y="105"/>
                    <a:pt x="44" y="214"/>
                    <a:pt x="125" y="214"/>
                  </a:cubicBezTo>
                  <a:cubicBezTo>
                    <a:pt x="135" y="214"/>
                    <a:pt x="145" y="212"/>
                    <a:pt x="156" y="209"/>
                  </a:cubicBezTo>
                  <a:cubicBezTo>
                    <a:pt x="256" y="175"/>
                    <a:pt x="373" y="159"/>
                    <a:pt x="490" y="159"/>
                  </a:cubicBezTo>
                  <a:cubicBezTo>
                    <a:pt x="607" y="159"/>
                    <a:pt x="723" y="175"/>
                    <a:pt x="823" y="209"/>
                  </a:cubicBezTo>
                  <a:lnTo>
                    <a:pt x="890" y="242"/>
                  </a:lnTo>
                  <a:cubicBezTo>
                    <a:pt x="957" y="242"/>
                    <a:pt x="990" y="109"/>
                    <a:pt x="923" y="75"/>
                  </a:cubicBezTo>
                  <a:cubicBezTo>
                    <a:pt x="790" y="25"/>
                    <a:pt x="648" y="0"/>
                    <a:pt x="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42;p56">
              <a:extLst>
                <a:ext uri="{FF2B5EF4-FFF2-40B4-BE49-F238E27FC236}">
                  <a16:creationId xmlns:a16="http://schemas.microsoft.com/office/drawing/2014/main" id="{491B272E-778F-C011-5FD7-B17B56B4FF62}"/>
                </a:ext>
              </a:extLst>
            </p:cNvPr>
            <p:cNvSpPr/>
            <p:nvPr/>
          </p:nvSpPr>
          <p:spPr>
            <a:xfrm>
              <a:off x="4394447" y="2499549"/>
              <a:ext cx="22531" cy="19313"/>
            </a:xfrm>
            <a:custGeom>
              <a:avLst/>
              <a:gdLst/>
              <a:ahLst/>
              <a:cxnLst/>
              <a:rect l="l" t="t" r="r" b="b"/>
              <a:pathLst>
                <a:path w="602" h="516" extrusionOk="0">
                  <a:moveTo>
                    <a:pt x="84" y="1"/>
                  </a:moveTo>
                  <a:cubicBezTo>
                    <a:pt x="51" y="1"/>
                    <a:pt x="34" y="25"/>
                    <a:pt x="34" y="48"/>
                  </a:cubicBezTo>
                  <a:cubicBezTo>
                    <a:pt x="1" y="115"/>
                    <a:pt x="34" y="148"/>
                    <a:pt x="67" y="148"/>
                  </a:cubicBezTo>
                  <a:cubicBezTo>
                    <a:pt x="168" y="182"/>
                    <a:pt x="434" y="282"/>
                    <a:pt x="401" y="415"/>
                  </a:cubicBezTo>
                  <a:cubicBezTo>
                    <a:pt x="401" y="448"/>
                    <a:pt x="434" y="515"/>
                    <a:pt x="468" y="515"/>
                  </a:cubicBezTo>
                  <a:lnTo>
                    <a:pt x="501" y="515"/>
                  </a:lnTo>
                  <a:cubicBezTo>
                    <a:pt x="534" y="515"/>
                    <a:pt x="568" y="482"/>
                    <a:pt x="568" y="448"/>
                  </a:cubicBezTo>
                  <a:cubicBezTo>
                    <a:pt x="601" y="215"/>
                    <a:pt x="301" y="48"/>
                    <a:pt x="134" y="15"/>
                  </a:cubicBezTo>
                  <a:cubicBezTo>
                    <a:pt x="115" y="5"/>
                    <a:pt x="98"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43;p56">
              <a:extLst>
                <a:ext uri="{FF2B5EF4-FFF2-40B4-BE49-F238E27FC236}">
                  <a16:creationId xmlns:a16="http://schemas.microsoft.com/office/drawing/2014/main" id="{CECFA18B-9826-196C-974E-4F65E408F9C5}"/>
                </a:ext>
              </a:extLst>
            </p:cNvPr>
            <p:cNvSpPr/>
            <p:nvPr/>
          </p:nvSpPr>
          <p:spPr>
            <a:xfrm>
              <a:off x="4163482" y="2513883"/>
              <a:ext cx="67332" cy="72460"/>
            </a:xfrm>
            <a:custGeom>
              <a:avLst/>
              <a:gdLst/>
              <a:ahLst/>
              <a:cxnLst/>
              <a:rect l="l" t="t" r="r" b="b"/>
              <a:pathLst>
                <a:path w="1799" h="1936" extrusionOk="0">
                  <a:moveTo>
                    <a:pt x="943" y="0"/>
                  </a:moveTo>
                  <a:cubicBezTo>
                    <a:pt x="857" y="0"/>
                    <a:pt x="764" y="20"/>
                    <a:pt x="668" y="65"/>
                  </a:cubicBezTo>
                  <a:cubicBezTo>
                    <a:pt x="1" y="366"/>
                    <a:pt x="634" y="1833"/>
                    <a:pt x="1235" y="1933"/>
                  </a:cubicBezTo>
                  <a:cubicBezTo>
                    <a:pt x="1248" y="1935"/>
                    <a:pt x="1261" y="1936"/>
                    <a:pt x="1273" y="1936"/>
                  </a:cubicBezTo>
                  <a:cubicBezTo>
                    <a:pt x="1799" y="1936"/>
                    <a:pt x="1735" y="599"/>
                    <a:pt x="1735" y="599"/>
                  </a:cubicBezTo>
                  <a:cubicBezTo>
                    <a:pt x="1735" y="599"/>
                    <a:pt x="1424" y="0"/>
                    <a:pt x="943" y="0"/>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44;p56">
              <a:extLst>
                <a:ext uri="{FF2B5EF4-FFF2-40B4-BE49-F238E27FC236}">
                  <a16:creationId xmlns:a16="http://schemas.microsoft.com/office/drawing/2014/main" id="{BF0E6319-2DC3-952B-25EA-67C21FE12DD9}"/>
                </a:ext>
              </a:extLst>
            </p:cNvPr>
            <p:cNvSpPr/>
            <p:nvPr/>
          </p:nvSpPr>
          <p:spPr>
            <a:xfrm>
              <a:off x="4160975" y="2350625"/>
              <a:ext cx="334639" cy="135750"/>
            </a:xfrm>
            <a:custGeom>
              <a:avLst/>
              <a:gdLst/>
              <a:ahLst/>
              <a:cxnLst/>
              <a:rect l="l" t="t" r="r" b="b"/>
              <a:pathLst>
                <a:path w="8941" h="3627" extrusionOk="0">
                  <a:moveTo>
                    <a:pt x="3723" y="0"/>
                  </a:moveTo>
                  <a:cubicBezTo>
                    <a:pt x="3551" y="0"/>
                    <a:pt x="3399" y="26"/>
                    <a:pt x="3270" y="91"/>
                  </a:cubicBezTo>
                  <a:cubicBezTo>
                    <a:pt x="2851" y="270"/>
                    <a:pt x="2406" y="396"/>
                    <a:pt x="1933" y="396"/>
                  </a:cubicBezTo>
                  <a:cubicBezTo>
                    <a:pt x="1879" y="396"/>
                    <a:pt x="1824" y="395"/>
                    <a:pt x="1769" y="391"/>
                  </a:cubicBezTo>
                  <a:cubicBezTo>
                    <a:pt x="935" y="458"/>
                    <a:pt x="335" y="1392"/>
                    <a:pt x="335" y="1392"/>
                  </a:cubicBezTo>
                  <a:cubicBezTo>
                    <a:pt x="335" y="1392"/>
                    <a:pt x="527" y="1333"/>
                    <a:pt x="656" y="1333"/>
                  </a:cubicBezTo>
                  <a:cubicBezTo>
                    <a:pt x="720" y="1333"/>
                    <a:pt x="768" y="1347"/>
                    <a:pt x="768" y="1392"/>
                  </a:cubicBezTo>
                  <a:cubicBezTo>
                    <a:pt x="768" y="1525"/>
                    <a:pt x="735" y="2059"/>
                    <a:pt x="335" y="2226"/>
                  </a:cubicBezTo>
                  <a:cubicBezTo>
                    <a:pt x="101" y="2326"/>
                    <a:pt x="1" y="2593"/>
                    <a:pt x="68" y="2860"/>
                  </a:cubicBezTo>
                  <a:cubicBezTo>
                    <a:pt x="68" y="2860"/>
                    <a:pt x="369" y="2628"/>
                    <a:pt x="450" y="2628"/>
                  </a:cubicBezTo>
                  <a:cubicBezTo>
                    <a:pt x="466" y="2628"/>
                    <a:pt x="474" y="2637"/>
                    <a:pt x="468" y="2659"/>
                  </a:cubicBezTo>
                  <a:cubicBezTo>
                    <a:pt x="401" y="2893"/>
                    <a:pt x="368" y="3160"/>
                    <a:pt x="335" y="3393"/>
                  </a:cubicBezTo>
                  <a:cubicBezTo>
                    <a:pt x="319" y="3569"/>
                    <a:pt x="371" y="3615"/>
                    <a:pt x="431" y="3615"/>
                  </a:cubicBezTo>
                  <a:cubicBezTo>
                    <a:pt x="495" y="3615"/>
                    <a:pt x="568" y="3560"/>
                    <a:pt x="568" y="3560"/>
                  </a:cubicBezTo>
                  <a:cubicBezTo>
                    <a:pt x="668" y="3093"/>
                    <a:pt x="935" y="2659"/>
                    <a:pt x="1302" y="2359"/>
                  </a:cubicBezTo>
                  <a:cubicBezTo>
                    <a:pt x="1602" y="2126"/>
                    <a:pt x="2052" y="2067"/>
                    <a:pt x="2428" y="2067"/>
                  </a:cubicBezTo>
                  <a:cubicBezTo>
                    <a:pt x="2803" y="2067"/>
                    <a:pt x="3103" y="2126"/>
                    <a:pt x="3103" y="2126"/>
                  </a:cubicBezTo>
                  <a:cubicBezTo>
                    <a:pt x="4071" y="2192"/>
                    <a:pt x="5005" y="3060"/>
                    <a:pt x="5772" y="3160"/>
                  </a:cubicBezTo>
                  <a:cubicBezTo>
                    <a:pt x="6172" y="3193"/>
                    <a:pt x="6539" y="3360"/>
                    <a:pt x="6839" y="3627"/>
                  </a:cubicBezTo>
                  <a:cubicBezTo>
                    <a:pt x="8941" y="2426"/>
                    <a:pt x="6272" y="525"/>
                    <a:pt x="5405" y="324"/>
                  </a:cubicBezTo>
                  <a:cubicBezTo>
                    <a:pt x="4753" y="180"/>
                    <a:pt x="4172" y="0"/>
                    <a:pt x="3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45;p56">
              <a:extLst>
                <a:ext uri="{FF2B5EF4-FFF2-40B4-BE49-F238E27FC236}">
                  <a16:creationId xmlns:a16="http://schemas.microsoft.com/office/drawing/2014/main" id="{A3C8CE11-D94A-67D6-94FF-AB3B28F87833}"/>
                </a:ext>
              </a:extLst>
            </p:cNvPr>
            <p:cNvSpPr/>
            <p:nvPr/>
          </p:nvSpPr>
          <p:spPr>
            <a:xfrm>
              <a:off x="4128113" y="2577473"/>
              <a:ext cx="175236" cy="193538"/>
            </a:xfrm>
            <a:custGeom>
              <a:avLst/>
              <a:gdLst/>
              <a:ahLst/>
              <a:cxnLst/>
              <a:rect l="l" t="t" r="r" b="b"/>
              <a:pathLst>
                <a:path w="4682" h="5171" extrusionOk="0">
                  <a:moveTo>
                    <a:pt x="2614" y="1"/>
                  </a:moveTo>
                  <a:cubicBezTo>
                    <a:pt x="2514" y="162"/>
                    <a:pt x="2388" y="213"/>
                    <a:pt x="2268" y="213"/>
                  </a:cubicBezTo>
                  <a:cubicBezTo>
                    <a:pt x="2064" y="213"/>
                    <a:pt x="1880" y="68"/>
                    <a:pt x="1880" y="68"/>
                  </a:cubicBezTo>
                  <a:cubicBezTo>
                    <a:pt x="1615" y="1691"/>
                    <a:pt x="0" y="4138"/>
                    <a:pt x="11" y="4138"/>
                  </a:cubicBezTo>
                  <a:cubicBezTo>
                    <a:pt x="11" y="4138"/>
                    <a:pt x="11" y="4137"/>
                    <a:pt x="12" y="4137"/>
                  </a:cubicBezTo>
                  <a:cubicBezTo>
                    <a:pt x="837" y="4948"/>
                    <a:pt x="1616" y="5171"/>
                    <a:pt x="2222" y="5171"/>
                  </a:cubicBezTo>
                  <a:cubicBezTo>
                    <a:pt x="2963" y="5171"/>
                    <a:pt x="3447" y="4838"/>
                    <a:pt x="3447" y="4838"/>
                  </a:cubicBezTo>
                  <a:cubicBezTo>
                    <a:pt x="3347" y="4471"/>
                    <a:pt x="3414" y="4037"/>
                    <a:pt x="3614" y="3704"/>
                  </a:cubicBezTo>
                  <a:cubicBezTo>
                    <a:pt x="3848" y="3270"/>
                    <a:pt x="4215" y="2936"/>
                    <a:pt x="4682" y="2770"/>
                  </a:cubicBezTo>
                  <a:cubicBezTo>
                    <a:pt x="2580" y="2336"/>
                    <a:pt x="2614" y="1"/>
                    <a:pt x="2614" y="1"/>
                  </a:cubicBezTo>
                  <a:close/>
                </a:path>
              </a:pathLst>
            </a:custGeom>
            <a:solidFill>
              <a:srgbClr val="D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46;p56">
              <a:extLst>
                <a:ext uri="{FF2B5EF4-FFF2-40B4-BE49-F238E27FC236}">
                  <a16:creationId xmlns:a16="http://schemas.microsoft.com/office/drawing/2014/main" id="{4743C0DD-F68A-9715-C8C7-DC89A1DBAF98}"/>
                </a:ext>
              </a:extLst>
            </p:cNvPr>
            <p:cNvSpPr/>
            <p:nvPr/>
          </p:nvSpPr>
          <p:spPr>
            <a:xfrm>
              <a:off x="4339541" y="2716703"/>
              <a:ext cx="127366" cy="196644"/>
            </a:xfrm>
            <a:custGeom>
              <a:avLst/>
              <a:gdLst/>
              <a:ahLst/>
              <a:cxnLst/>
              <a:rect l="l" t="t" r="r" b="b"/>
              <a:pathLst>
                <a:path w="3403" h="5254" extrusionOk="0">
                  <a:moveTo>
                    <a:pt x="884" y="0"/>
                  </a:moveTo>
                  <a:cubicBezTo>
                    <a:pt x="567" y="0"/>
                    <a:pt x="250" y="117"/>
                    <a:pt x="0" y="350"/>
                  </a:cubicBezTo>
                  <a:cubicBezTo>
                    <a:pt x="1501" y="984"/>
                    <a:pt x="3002" y="5254"/>
                    <a:pt x="3002" y="5254"/>
                  </a:cubicBezTo>
                  <a:cubicBezTo>
                    <a:pt x="3402" y="4086"/>
                    <a:pt x="3402" y="1685"/>
                    <a:pt x="1768" y="350"/>
                  </a:cubicBezTo>
                  <a:cubicBezTo>
                    <a:pt x="1518" y="117"/>
                    <a:pt x="1201"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47;p56">
              <a:extLst>
                <a:ext uri="{FF2B5EF4-FFF2-40B4-BE49-F238E27FC236}">
                  <a16:creationId xmlns:a16="http://schemas.microsoft.com/office/drawing/2014/main" id="{B8646C01-FB9F-E24D-AD36-5A4FF6A185A4}"/>
                </a:ext>
              </a:extLst>
            </p:cNvPr>
            <p:cNvSpPr/>
            <p:nvPr/>
          </p:nvSpPr>
          <p:spPr>
            <a:xfrm>
              <a:off x="3956246" y="2714832"/>
              <a:ext cx="809033" cy="888941"/>
            </a:xfrm>
            <a:custGeom>
              <a:avLst/>
              <a:gdLst/>
              <a:ahLst/>
              <a:cxnLst/>
              <a:rect l="l" t="t" r="r" b="b"/>
              <a:pathLst>
                <a:path w="21616" h="23751" extrusionOk="0">
                  <a:moveTo>
                    <a:pt x="8206" y="0"/>
                  </a:moveTo>
                  <a:lnTo>
                    <a:pt x="8206" y="0"/>
                  </a:lnTo>
                  <a:cubicBezTo>
                    <a:pt x="10008" y="1101"/>
                    <a:pt x="11108" y="3770"/>
                    <a:pt x="11108" y="3770"/>
                  </a:cubicBezTo>
                  <a:cubicBezTo>
                    <a:pt x="10762" y="3708"/>
                    <a:pt x="10355" y="3683"/>
                    <a:pt x="9920" y="3683"/>
                  </a:cubicBezTo>
                  <a:cubicBezTo>
                    <a:pt x="8007" y="3683"/>
                    <a:pt x="5571" y="4170"/>
                    <a:pt x="5571" y="4170"/>
                  </a:cubicBezTo>
                  <a:cubicBezTo>
                    <a:pt x="5571" y="4170"/>
                    <a:pt x="3203" y="1101"/>
                    <a:pt x="4337" y="100"/>
                  </a:cubicBezTo>
                  <a:lnTo>
                    <a:pt x="4037" y="67"/>
                  </a:lnTo>
                  <a:lnTo>
                    <a:pt x="4037" y="67"/>
                  </a:lnTo>
                  <a:cubicBezTo>
                    <a:pt x="2969" y="1635"/>
                    <a:pt x="4971" y="4503"/>
                    <a:pt x="4971" y="4503"/>
                  </a:cubicBezTo>
                  <a:cubicBezTo>
                    <a:pt x="4971" y="4503"/>
                    <a:pt x="3169" y="13910"/>
                    <a:pt x="2402" y="15111"/>
                  </a:cubicBezTo>
                  <a:cubicBezTo>
                    <a:pt x="1635" y="16312"/>
                    <a:pt x="0" y="17046"/>
                    <a:pt x="0" y="17046"/>
                  </a:cubicBezTo>
                  <a:lnTo>
                    <a:pt x="334" y="19147"/>
                  </a:lnTo>
                  <a:cubicBezTo>
                    <a:pt x="1034" y="19781"/>
                    <a:pt x="1568" y="20615"/>
                    <a:pt x="1868" y="21549"/>
                  </a:cubicBezTo>
                  <a:cubicBezTo>
                    <a:pt x="2202" y="22917"/>
                    <a:pt x="5938" y="23751"/>
                    <a:pt x="5938" y="23751"/>
                  </a:cubicBezTo>
                  <a:cubicBezTo>
                    <a:pt x="6372" y="22750"/>
                    <a:pt x="7206" y="21949"/>
                    <a:pt x="8206" y="21482"/>
                  </a:cubicBezTo>
                  <a:cubicBezTo>
                    <a:pt x="8607" y="21297"/>
                    <a:pt x="9094" y="21226"/>
                    <a:pt x="9607" y="21226"/>
                  </a:cubicBezTo>
                  <a:cubicBezTo>
                    <a:pt x="11316" y="21226"/>
                    <a:pt x="13310" y="22016"/>
                    <a:pt x="13310" y="22016"/>
                  </a:cubicBezTo>
                  <a:cubicBezTo>
                    <a:pt x="13310" y="22016"/>
                    <a:pt x="13529" y="22673"/>
                    <a:pt x="14090" y="22673"/>
                  </a:cubicBezTo>
                  <a:cubicBezTo>
                    <a:pt x="14149" y="22673"/>
                    <a:pt x="14211" y="22665"/>
                    <a:pt x="14277" y="22650"/>
                  </a:cubicBezTo>
                  <a:cubicBezTo>
                    <a:pt x="15011" y="22450"/>
                    <a:pt x="15845" y="21816"/>
                    <a:pt x="17279" y="21149"/>
                  </a:cubicBezTo>
                  <a:cubicBezTo>
                    <a:pt x="17746" y="20915"/>
                    <a:pt x="18384" y="20837"/>
                    <a:pt x="19026" y="20837"/>
                  </a:cubicBezTo>
                  <a:cubicBezTo>
                    <a:pt x="20311" y="20837"/>
                    <a:pt x="21616" y="21149"/>
                    <a:pt x="21616" y="21149"/>
                  </a:cubicBezTo>
                  <a:cubicBezTo>
                    <a:pt x="20582" y="20415"/>
                    <a:pt x="15411" y="18847"/>
                    <a:pt x="15411" y="18847"/>
                  </a:cubicBezTo>
                  <a:cubicBezTo>
                    <a:pt x="15678" y="18147"/>
                    <a:pt x="14277" y="16345"/>
                    <a:pt x="13810" y="15845"/>
                  </a:cubicBezTo>
                  <a:cubicBezTo>
                    <a:pt x="13310" y="15345"/>
                    <a:pt x="14077" y="11575"/>
                    <a:pt x="14077" y="11575"/>
                  </a:cubicBezTo>
                  <a:cubicBezTo>
                    <a:pt x="14077" y="11575"/>
                    <a:pt x="12209" y="6838"/>
                    <a:pt x="11842" y="4370"/>
                  </a:cubicBezTo>
                  <a:cubicBezTo>
                    <a:pt x="11475" y="1902"/>
                    <a:pt x="8207" y="1"/>
                    <a:pt x="8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48;p56">
              <a:extLst>
                <a:ext uri="{FF2B5EF4-FFF2-40B4-BE49-F238E27FC236}">
                  <a16:creationId xmlns:a16="http://schemas.microsoft.com/office/drawing/2014/main" id="{37429204-A8E2-14DD-B9ED-44631722075C}"/>
                </a:ext>
              </a:extLst>
            </p:cNvPr>
            <p:cNvSpPr/>
            <p:nvPr/>
          </p:nvSpPr>
          <p:spPr>
            <a:xfrm>
              <a:off x="4232162" y="2561117"/>
              <a:ext cx="43715" cy="88815"/>
            </a:xfrm>
            <a:custGeom>
              <a:avLst/>
              <a:gdLst/>
              <a:ahLst/>
              <a:cxnLst/>
              <a:rect l="l" t="t" r="r" b="b"/>
              <a:pathLst>
                <a:path w="1168" h="2373" extrusionOk="0">
                  <a:moveTo>
                    <a:pt x="494" y="0"/>
                  </a:moveTo>
                  <a:cubicBezTo>
                    <a:pt x="477" y="0"/>
                    <a:pt x="457" y="1"/>
                    <a:pt x="434" y="4"/>
                  </a:cubicBezTo>
                  <a:cubicBezTo>
                    <a:pt x="334" y="4"/>
                    <a:pt x="301" y="238"/>
                    <a:pt x="234" y="338"/>
                  </a:cubicBezTo>
                  <a:cubicBezTo>
                    <a:pt x="200" y="438"/>
                    <a:pt x="234" y="338"/>
                    <a:pt x="134" y="471"/>
                  </a:cubicBezTo>
                  <a:cubicBezTo>
                    <a:pt x="0" y="605"/>
                    <a:pt x="200" y="605"/>
                    <a:pt x="234" y="838"/>
                  </a:cubicBezTo>
                  <a:cubicBezTo>
                    <a:pt x="267" y="1105"/>
                    <a:pt x="200" y="1038"/>
                    <a:pt x="134" y="1238"/>
                  </a:cubicBezTo>
                  <a:cubicBezTo>
                    <a:pt x="67" y="1439"/>
                    <a:pt x="267" y="1539"/>
                    <a:pt x="301" y="1639"/>
                  </a:cubicBezTo>
                  <a:cubicBezTo>
                    <a:pt x="301" y="1705"/>
                    <a:pt x="567" y="1772"/>
                    <a:pt x="634" y="1806"/>
                  </a:cubicBezTo>
                  <a:cubicBezTo>
                    <a:pt x="734" y="2006"/>
                    <a:pt x="834" y="2172"/>
                    <a:pt x="934" y="2373"/>
                  </a:cubicBezTo>
                  <a:cubicBezTo>
                    <a:pt x="901" y="2273"/>
                    <a:pt x="868" y="2139"/>
                    <a:pt x="868" y="2039"/>
                  </a:cubicBezTo>
                  <a:cubicBezTo>
                    <a:pt x="901" y="1872"/>
                    <a:pt x="901" y="1739"/>
                    <a:pt x="868" y="1605"/>
                  </a:cubicBezTo>
                  <a:cubicBezTo>
                    <a:pt x="868" y="1405"/>
                    <a:pt x="968" y="1405"/>
                    <a:pt x="1068" y="1305"/>
                  </a:cubicBezTo>
                  <a:cubicBezTo>
                    <a:pt x="1168" y="1238"/>
                    <a:pt x="1034" y="1072"/>
                    <a:pt x="901" y="972"/>
                  </a:cubicBezTo>
                  <a:cubicBezTo>
                    <a:pt x="768" y="872"/>
                    <a:pt x="701" y="605"/>
                    <a:pt x="634" y="371"/>
                  </a:cubicBezTo>
                  <a:cubicBezTo>
                    <a:pt x="573" y="158"/>
                    <a:pt x="679" y="0"/>
                    <a:pt x="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49;p56">
              <a:extLst>
                <a:ext uri="{FF2B5EF4-FFF2-40B4-BE49-F238E27FC236}">
                  <a16:creationId xmlns:a16="http://schemas.microsoft.com/office/drawing/2014/main" id="{CCC563F6-2245-537B-CF3F-F5A2F5A4DF5B}"/>
                </a:ext>
              </a:extLst>
            </p:cNvPr>
            <p:cNvSpPr/>
            <p:nvPr/>
          </p:nvSpPr>
          <p:spPr>
            <a:xfrm>
              <a:off x="4295826" y="2386256"/>
              <a:ext cx="76202" cy="55468"/>
            </a:xfrm>
            <a:custGeom>
              <a:avLst/>
              <a:gdLst/>
              <a:ahLst/>
              <a:cxnLst/>
              <a:rect l="l" t="t" r="r" b="b"/>
              <a:pathLst>
                <a:path w="2036" h="1482" extrusionOk="0">
                  <a:moveTo>
                    <a:pt x="637" y="1"/>
                  </a:moveTo>
                  <a:cubicBezTo>
                    <a:pt x="533" y="1"/>
                    <a:pt x="275" y="110"/>
                    <a:pt x="334" y="140"/>
                  </a:cubicBezTo>
                  <a:cubicBezTo>
                    <a:pt x="401" y="173"/>
                    <a:pt x="1" y="240"/>
                    <a:pt x="1" y="240"/>
                  </a:cubicBezTo>
                  <a:cubicBezTo>
                    <a:pt x="1" y="240"/>
                    <a:pt x="568" y="473"/>
                    <a:pt x="601" y="707"/>
                  </a:cubicBezTo>
                  <a:cubicBezTo>
                    <a:pt x="601" y="874"/>
                    <a:pt x="701" y="1040"/>
                    <a:pt x="901" y="1074"/>
                  </a:cubicBezTo>
                  <a:cubicBezTo>
                    <a:pt x="1001" y="1074"/>
                    <a:pt x="1168" y="1341"/>
                    <a:pt x="1168" y="1341"/>
                  </a:cubicBezTo>
                  <a:lnTo>
                    <a:pt x="1168" y="874"/>
                  </a:lnTo>
                  <a:cubicBezTo>
                    <a:pt x="1235" y="1007"/>
                    <a:pt x="1301" y="1174"/>
                    <a:pt x="1335" y="1341"/>
                  </a:cubicBezTo>
                  <a:cubicBezTo>
                    <a:pt x="1346" y="1387"/>
                    <a:pt x="1348" y="1419"/>
                    <a:pt x="1344" y="1441"/>
                  </a:cubicBezTo>
                  <a:lnTo>
                    <a:pt x="1344" y="1441"/>
                  </a:lnTo>
                  <a:cubicBezTo>
                    <a:pt x="1358" y="1438"/>
                    <a:pt x="1376" y="1437"/>
                    <a:pt x="1398" y="1437"/>
                  </a:cubicBezTo>
                  <a:cubicBezTo>
                    <a:pt x="1418" y="1437"/>
                    <a:pt x="1441" y="1438"/>
                    <a:pt x="1468" y="1441"/>
                  </a:cubicBezTo>
                  <a:cubicBezTo>
                    <a:pt x="1768" y="1441"/>
                    <a:pt x="1802" y="1074"/>
                    <a:pt x="1802" y="1074"/>
                  </a:cubicBezTo>
                  <a:cubicBezTo>
                    <a:pt x="2035" y="840"/>
                    <a:pt x="1902" y="840"/>
                    <a:pt x="1802" y="440"/>
                  </a:cubicBezTo>
                  <a:cubicBezTo>
                    <a:pt x="1751" y="134"/>
                    <a:pt x="1447" y="4"/>
                    <a:pt x="1276" y="4"/>
                  </a:cubicBezTo>
                  <a:cubicBezTo>
                    <a:pt x="1224" y="4"/>
                    <a:pt x="1184" y="16"/>
                    <a:pt x="1168" y="40"/>
                  </a:cubicBezTo>
                  <a:cubicBezTo>
                    <a:pt x="1136" y="71"/>
                    <a:pt x="1081" y="83"/>
                    <a:pt x="1018" y="83"/>
                  </a:cubicBezTo>
                  <a:cubicBezTo>
                    <a:pt x="883" y="83"/>
                    <a:pt x="713" y="29"/>
                    <a:pt x="668" y="6"/>
                  </a:cubicBezTo>
                  <a:cubicBezTo>
                    <a:pt x="660" y="3"/>
                    <a:pt x="650" y="1"/>
                    <a:pt x="637" y="1"/>
                  </a:cubicBezTo>
                  <a:close/>
                  <a:moveTo>
                    <a:pt x="1344" y="1441"/>
                  </a:moveTo>
                  <a:cubicBezTo>
                    <a:pt x="1281" y="1451"/>
                    <a:pt x="1292" y="1482"/>
                    <a:pt x="1312" y="1482"/>
                  </a:cubicBezTo>
                  <a:cubicBezTo>
                    <a:pt x="1324" y="1482"/>
                    <a:pt x="1339" y="1471"/>
                    <a:pt x="1344" y="14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0;p56">
              <a:extLst>
                <a:ext uri="{FF2B5EF4-FFF2-40B4-BE49-F238E27FC236}">
                  <a16:creationId xmlns:a16="http://schemas.microsoft.com/office/drawing/2014/main" id="{97EFA3B5-C907-1225-FE93-10556E8A5459}"/>
                </a:ext>
              </a:extLst>
            </p:cNvPr>
            <p:cNvSpPr/>
            <p:nvPr/>
          </p:nvSpPr>
          <p:spPr>
            <a:xfrm>
              <a:off x="4329548" y="2871765"/>
              <a:ext cx="101167" cy="183919"/>
            </a:xfrm>
            <a:custGeom>
              <a:avLst/>
              <a:gdLst/>
              <a:ahLst/>
              <a:cxnLst/>
              <a:rect l="l" t="t" r="r" b="b"/>
              <a:pathLst>
                <a:path w="2703" h="4914" extrusionOk="0">
                  <a:moveTo>
                    <a:pt x="419" y="0"/>
                  </a:moveTo>
                  <a:cubicBezTo>
                    <a:pt x="352" y="0"/>
                    <a:pt x="298" y="13"/>
                    <a:pt x="267" y="44"/>
                  </a:cubicBezTo>
                  <a:cubicBezTo>
                    <a:pt x="67" y="210"/>
                    <a:pt x="467" y="377"/>
                    <a:pt x="267" y="644"/>
                  </a:cubicBezTo>
                  <a:cubicBezTo>
                    <a:pt x="67" y="911"/>
                    <a:pt x="0" y="1411"/>
                    <a:pt x="267" y="1478"/>
                  </a:cubicBezTo>
                  <a:cubicBezTo>
                    <a:pt x="501" y="1578"/>
                    <a:pt x="434" y="1945"/>
                    <a:pt x="501" y="2212"/>
                  </a:cubicBezTo>
                  <a:cubicBezTo>
                    <a:pt x="567" y="2479"/>
                    <a:pt x="734" y="2479"/>
                    <a:pt x="834" y="2612"/>
                  </a:cubicBezTo>
                  <a:cubicBezTo>
                    <a:pt x="901" y="2779"/>
                    <a:pt x="1034" y="2645"/>
                    <a:pt x="1034" y="2912"/>
                  </a:cubicBezTo>
                  <a:cubicBezTo>
                    <a:pt x="1034" y="2932"/>
                    <a:pt x="1034" y="2940"/>
                    <a:pt x="1035" y="2940"/>
                  </a:cubicBezTo>
                  <a:cubicBezTo>
                    <a:pt x="1038" y="2940"/>
                    <a:pt x="1051" y="2612"/>
                    <a:pt x="1078" y="2612"/>
                  </a:cubicBezTo>
                  <a:cubicBezTo>
                    <a:pt x="1099" y="2612"/>
                    <a:pt x="1128" y="2804"/>
                    <a:pt x="1168" y="3479"/>
                  </a:cubicBezTo>
                  <a:cubicBezTo>
                    <a:pt x="1226" y="4497"/>
                    <a:pt x="1285" y="4895"/>
                    <a:pt x="1344" y="4895"/>
                  </a:cubicBezTo>
                  <a:cubicBezTo>
                    <a:pt x="1385" y="4895"/>
                    <a:pt x="1427" y="4697"/>
                    <a:pt x="1468" y="4380"/>
                  </a:cubicBezTo>
                  <a:cubicBezTo>
                    <a:pt x="1512" y="3878"/>
                    <a:pt x="1469" y="3547"/>
                    <a:pt x="1501" y="3547"/>
                  </a:cubicBezTo>
                  <a:cubicBezTo>
                    <a:pt x="1517" y="3547"/>
                    <a:pt x="1554" y="3639"/>
                    <a:pt x="1635" y="3846"/>
                  </a:cubicBezTo>
                  <a:cubicBezTo>
                    <a:pt x="1902" y="4480"/>
                    <a:pt x="1768" y="4480"/>
                    <a:pt x="1868" y="4547"/>
                  </a:cubicBezTo>
                  <a:cubicBezTo>
                    <a:pt x="1968" y="4647"/>
                    <a:pt x="2035" y="4780"/>
                    <a:pt x="2102" y="4914"/>
                  </a:cubicBezTo>
                  <a:cubicBezTo>
                    <a:pt x="2102" y="4914"/>
                    <a:pt x="1981" y="4342"/>
                    <a:pt x="2227" y="4342"/>
                  </a:cubicBezTo>
                  <a:cubicBezTo>
                    <a:pt x="2240" y="4342"/>
                    <a:pt x="2253" y="4343"/>
                    <a:pt x="2268" y="4347"/>
                  </a:cubicBezTo>
                  <a:cubicBezTo>
                    <a:pt x="2469" y="4380"/>
                    <a:pt x="2635" y="4547"/>
                    <a:pt x="2669" y="4747"/>
                  </a:cubicBezTo>
                  <a:cubicBezTo>
                    <a:pt x="2702" y="4413"/>
                    <a:pt x="2702" y="4080"/>
                    <a:pt x="2669" y="3780"/>
                  </a:cubicBezTo>
                  <a:cubicBezTo>
                    <a:pt x="2369" y="2979"/>
                    <a:pt x="2135" y="2145"/>
                    <a:pt x="1968" y="1311"/>
                  </a:cubicBezTo>
                  <a:cubicBezTo>
                    <a:pt x="2002" y="844"/>
                    <a:pt x="1735" y="410"/>
                    <a:pt x="1268" y="244"/>
                  </a:cubicBezTo>
                  <a:cubicBezTo>
                    <a:pt x="1268" y="244"/>
                    <a:pt x="714"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51;p56">
              <a:extLst>
                <a:ext uri="{FF2B5EF4-FFF2-40B4-BE49-F238E27FC236}">
                  <a16:creationId xmlns:a16="http://schemas.microsoft.com/office/drawing/2014/main" id="{C9C6194F-AA7C-09B7-0F0B-4C7ADD7AC453}"/>
                </a:ext>
              </a:extLst>
            </p:cNvPr>
            <p:cNvSpPr/>
            <p:nvPr/>
          </p:nvSpPr>
          <p:spPr>
            <a:xfrm>
              <a:off x="4151019" y="3109392"/>
              <a:ext cx="198515" cy="189870"/>
            </a:xfrm>
            <a:custGeom>
              <a:avLst/>
              <a:gdLst/>
              <a:ahLst/>
              <a:cxnLst/>
              <a:rect l="l" t="t" r="r" b="b"/>
              <a:pathLst>
                <a:path w="5304" h="5073" extrusionOk="0">
                  <a:moveTo>
                    <a:pt x="2004" y="1"/>
                  </a:moveTo>
                  <a:cubicBezTo>
                    <a:pt x="1850" y="1"/>
                    <a:pt x="1735" y="88"/>
                    <a:pt x="1735" y="299"/>
                  </a:cubicBezTo>
                  <a:cubicBezTo>
                    <a:pt x="1668" y="866"/>
                    <a:pt x="1501" y="1433"/>
                    <a:pt x="1201" y="1934"/>
                  </a:cubicBezTo>
                  <a:cubicBezTo>
                    <a:pt x="1134" y="1967"/>
                    <a:pt x="767" y="2201"/>
                    <a:pt x="767" y="2201"/>
                  </a:cubicBezTo>
                  <a:cubicBezTo>
                    <a:pt x="767" y="2201"/>
                    <a:pt x="634" y="2267"/>
                    <a:pt x="767" y="2501"/>
                  </a:cubicBezTo>
                  <a:cubicBezTo>
                    <a:pt x="867" y="2768"/>
                    <a:pt x="667" y="2935"/>
                    <a:pt x="534" y="3201"/>
                  </a:cubicBezTo>
                  <a:cubicBezTo>
                    <a:pt x="400" y="3502"/>
                    <a:pt x="0" y="3735"/>
                    <a:pt x="200" y="3869"/>
                  </a:cubicBezTo>
                  <a:cubicBezTo>
                    <a:pt x="222" y="3886"/>
                    <a:pt x="246" y="3893"/>
                    <a:pt x="271" y="3893"/>
                  </a:cubicBezTo>
                  <a:cubicBezTo>
                    <a:pt x="373" y="3893"/>
                    <a:pt x="506" y="3780"/>
                    <a:pt x="722" y="3780"/>
                  </a:cubicBezTo>
                  <a:cubicBezTo>
                    <a:pt x="856" y="3780"/>
                    <a:pt x="1023" y="3824"/>
                    <a:pt x="1234" y="3969"/>
                  </a:cubicBezTo>
                  <a:cubicBezTo>
                    <a:pt x="1868" y="4369"/>
                    <a:pt x="2235" y="4202"/>
                    <a:pt x="2035" y="4602"/>
                  </a:cubicBezTo>
                  <a:cubicBezTo>
                    <a:pt x="1801" y="4969"/>
                    <a:pt x="1001" y="5069"/>
                    <a:pt x="1835" y="5069"/>
                  </a:cubicBezTo>
                  <a:cubicBezTo>
                    <a:pt x="2669" y="5069"/>
                    <a:pt x="3002" y="5003"/>
                    <a:pt x="3536" y="4969"/>
                  </a:cubicBezTo>
                  <a:cubicBezTo>
                    <a:pt x="3573" y="4965"/>
                    <a:pt x="3616" y="4963"/>
                    <a:pt x="3662" y="4963"/>
                  </a:cubicBezTo>
                  <a:cubicBezTo>
                    <a:pt x="4004" y="4963"/>
                    <a:pt x="4559" y="5073"/>
                    <a:pt x="4837" y="5073"/>
                  </a:cubicBezTo>
                  <a:cubicBezTo>
                    <a:pt x="5064" y="5073"/>
                    <a:pt x="5107" y="5000"/>
                    <a:pt x="4703" y="4736"/>
                  </a:cubicBezTo>
                  <a:cubicBezTo>
                    <a:pt x="3703" y="4069"/>
                    <a:pt x="2702" y="4336"/>
                    <a:pt x="3669" y="3902"/>
                  </a:cubicBezTo>
                  <a:cubicBezTo>
                    <a:pt x="4637" y="3435"/>
                    <a:pt x="5304" y="3602"/>
                    <a:pt x="4603" y="3201"/>
                  </a:cubicBezTo>
                  <a:cubicBezTo>
                    <a:pt x="3903" y="2801"/>
                    <a:pt x="3803" y="2801"/>
                    <a:pt x="3769" y="2734"/>
                  </a:cubicBezTo>
                  <a:cubicBezTo>
                    <a:pt x="3769" y="2634"/>
                    <a:pt x="3603" y="2601"/>
                    <a:pt x="3769" y="2334"/>
                  </a:cubicBezTo>
                  <a:cubicBezTo>
                    <a:pt x="3936" y="2067"/>
                    <a:pt x="4170" y="1600"/>
                    <a:pt x="3936" y="1600"/>
                  </a:cubicBezTo>
                  <a:cubicBezTo>
                    <a:pt x="3836" y="1600"/>
                    <a:pt x="3786" y="1634"/>
                    <a:pt x="3749" y="1634"/>
                  </a:cubicBezTo>
                  <a:cubicBezTo>
                    <a:pt x="3711" y="1634"/>
                    <a:pt x="3686" y="1600"/>
                    <a:pt x="3636" y="1467"/>
                  </a:cubicBezTo>
                  <a:cubicBezTo>
                    <a:pt x="3536" y="1167"/>
                    <a:pt x="2869" y="1333"/>
                    <a:pt x="2769" y="666"/>
                  </a:cubicBezTo>
                  <a:cubicBezTo>
                    <a:pt x="2704" y="298"/>
                    <a:pt x="2288" y="1"/>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2;p56">
              <a:extLst>
                <a:ext uri="{FF2B5EF4-FFF2-40B4-BE49-F238E27FC236}">
                  <a16:creationId xmlns:a16="http://schemas.microsoft.com/office/drawing/2014/main" id="{883984F3-8106-2509-0F70-EA099ADAB202}"/>
                </a:ext>
              </a:extLst>
            </p:cNvPr>
            <p:cNvSpPr/>
            <p:nvPr/>
          </p:nvSpPr>
          <p:spPr>
            <a:xfrm>
              <a:off x="4104796" y="3468958"/>
              <a:ext cx="158618" cy="105583"/>
            </a:xfrm>
            <a:custGeom>
              <a:avLst/>
              <a:gdLst/>
              <a:ahLst/>
              <a:cxnLst/>
              <a:rect l="l" t="t" r="r" b="b"/>
              <a:pathLst>
                <a:path w="4238" h="2821" extrusionOk="0">
                  <a:moveTo>
                    <a:pt x="2508" y="0"/>
                  </a:moveTo>
                  <a:cubicBezTo>
                    <a:pt x="2426" y="0"/>
                    <a:pt x="2356" y="10"/>
                    <a:pt x="2303" y="32"/>
                  </a:cubicBezTo>
                  <a:cubicBezTo>
                    <a:pt x="1268" y="399"/>
                    <a:pt x="468" y="333"/>
                    <a:pt x="234" y="633"/>
                  </a:cubicBezTo>
                  <a:cubicBezTo>
                    <a:pt x="68" y="800"/>
                    <a:pt x="1" y="1000"/>
                    <a:pt x="68" y="1233"/>
                  </a:cubicBezTo>
                  <a:cubicBezTo>
                    <a:pt x="68" y="1467"/>
                    <a:pt x="101" y="1467"/>
                    <a:pt x="68" y="1667"/>
                  </a:cubicBezTo>
                  <a:cubicBezTo>
                    <a:pt x="1" y="1867"/>
                    <a:pt x="134" y="1934"/>
                    <a:pt x="268" y="2000"/>
                  </a:cubicBezTo>
                  <a:cubicBezTo>
                    <a:pt x="401" y="2100"/>
                    <a:pt x="535" y="2301"/>
                    <a:pt x="535" y="2401"/>
                  </a:cubicBezTo>
                  <a:cubicBezTo>
                    <a:pt x="535" y="2466"/>
                    <a:pt x="543" y="2524"/>
                    <a:pt x="555" y="2581"/>
                  </a:cubicBezTo>
                  <a:lnTo>
                    <a:pt x="555" y="2581"/>
                  </a:lnTo>
                  <a:cubicBezTo>
                    <a:pt x="608" y="2496"/>
                    <a:pt x="688" y="2383"/>
                    <a:pt x="801" y="2234"/>
                  </a:cubicBezTo>
                  <a:cubicBezTo>
                    <a:pt x="1327" y="1604"/>
                    <a:pt x="1459" y="1346"/>
                    <a:pt x="1589" y="1346"/>
                  </a:cubicBezTo>
                  <a:cubicBezTo>
                    <a:pt x="1624" y="1346"/>
                    <a:pt x="1659" y="1364"/>
                    <a:pt x="1702" y="1400"/>
                  </a:cubicBezTo>
                  <a:cubicBezTo>
                    <a:pt x="1902" y="1600"/>
                    <a:pt x="1869" y="1667"/>
                    <a:pt x="1802" y="1900"/>
                  </a:cubicBezTo>
                  <a:cubicBezTo>
                    <a:pt x="1702" y="2067"/>
                    <a:pt x="1669" y="2267"/>
                    <a:pt x="1669" y="2467"/>
                  </a:cubicBezTo>
                  <a:cubicBezTo>
                    <a:pt x="1669" y="2480"/>
                    <a:pt x="1672" y="2486"/>
                    <a:pt x="1679" y="2486"/>
                  </a:cubicBezTo>
                  <a:cubicBezTo>
                    <a:pt x="1741" y="2486"/>
                    <a:pt x="2078" y="1951"/>
                    <a:pt x="2169" y="1800"/>
                  </a:cubicBezTo>
                  <a:cubicBezTo>
                    <a:pt x="2269" y="1633"/>
                    <a:pt x="2069" y="1467"/>
                    <a:pt x="2369" y="1400"/>
                  </a:cubicBezTo>
                  <a:cubicBezTo>
                    <a:pt x="2669" y="1333"/>
                    <a:pt x="2936" y="1233"/>
                    <a:pt x="3203" y="1100"/>
                  </a:cubicBezTo>
                  <a:cubicBezTo>
                    <a:pt x="3203" y="1100"/>
                    <a:pt x="3103" y="966"/>
                    <a:pt x="3370" y="800"/>
                  </a:cubicBezTo>
                  <a:cubicBezTo>
                    <a:pt x="3603" y="599"/>
                    <a:pt x="4237" y="666"/>
                    <a:pt x="4137" y="533"/>
                  </a:cubicBezTo>
                  <a:cubicBezTo>
                    <a:pt x="4079" y="417"/>
                    <a:pt x="3043" y="0"/>
                    <a:pt x="2508" y="0"/>
                  </a:cubicBezTo>
                  <a:close/>
                  <a:moveTo>
                    <a:pt x="555" y="2581"/>
                  </a:moveTo>
                  <a:lnTo>
                    <a:pt x="555" y="2581"/>
                  </a:lnTo>
                  <a:cubicBezTo>
                    <a:pt x="434" y="2772"/>
                    <a:pt x="443" y="2820"/>
                    <a:pt x="483" y="2820"/>
                  </a:cubicBezTo>
                  <a:cubicBezTo>
                    <a:pt x="525" y="2820"/>
                    <a:pt x="601" y="2768"/>
                    <a:pt x="601" y="2768"/>
                  </a:cubicBezTo>
                  <a:cubicBezTo>
                    <a:pt x="584" y="2700"/>
                    <a:pt x="567" y="2641"/>
                    <a:pt x="555" y="2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3;p56">
              <a:extLst>
                <a:ext uri="{FF2B5EF4-FFF2-40B4-BE49-F238E27FC236}">
                  <a16:creationId xmlns:a16="http://schemas.microsoft.com/office/drawing/2014/main" id="{16F4FCCE-E467-7743-B0AA-D20D9D6F4614}"/>
                </a:ext>
              </a:extLst>
            </p:cNvPr>
            <p:cNvSpPr/>
            <p:nvPr/>
          </p:nvSpPr>
          <p:spPr>
            <a:xfrm>
              <a:off x="4507665" y="3441449"/>
              <a:ext cx="150271" cy="56216"/>
            </a:xfrm>
            <a:custGeom>
              <a:avLst/>
              <a:gdLst/>
              <a:ahLst/>
              <a:cxnLst/>
              <a:rect l="l" t="t" r="r" b="b"/>
              <a:pathLst>
                <a:path w="4015" h="1502" extrusionOk="0">
                  <a:moveTo>
                    <a:pt x="1779" y="0"/>
                  </a:moveTo>
                  <a:cubicBezTo>
                    <a:pt x="1512" y="33"/>
                    <a:pt x="1212" y="134"/>
                    <a:pt x="979" y="267"/>
                  </a:cubicBezTo>
                  <a:cubicBezTo>
                    <a:pt x="979" y="267"/>
                    <a:pt x="778" y="267"/>
                    <a:pt x="211" y="634"/>
                  </a:cubicBezTo>
                  <a:cubicBezTo>
                    <a:pt x="59" y="724"/>
                    <a:pt x="0" y="758"/>
                    <a:pt x="1" y="758"/>
                  </a:cubicBezTo>
                  <a:cubicBezTo>
                    <a:pt x="4" y="758"/>
                    <a:pt x="441" y="507"/>
                    <a:pt x="612" y="434"/>
                  </a:cubicBezTo>
                  <a:cubicBezTo>
                    <a:pt x="647" y="419"/>
                    <a:pt x="681" y="412"/>
                    <a:pt x="714" y="412"/>
                  </a:cubicBezTo>
                  <a:cubicBezTo>
                    <a:pt x="898" y="412"/>
                    <a:pt x="1025" y="626"/>
                    <a:pt x="912" y="767"/>
                  </a:cubicBezTo>
                  <a:cubicBezTo>
                    <a:pt x="778" y="901"/>
                    <a:pt x="445" y="1501"/>
                    <a:pt x="445" y="1501"/>
                  </a:cubicBezTo>
                  <a:cubicBezTo>
                    <a:pt x="445" y="1501"/>
                    <a:pt x="678" y="1368"/>
                    <a:pt x="912" y="1234"/>
                  </a:cubicBezTo>
                  <a:cubicBezTo>
                    <a:pt x="960" y="1195"/>
                    <a:pt x="994" y="1179"/>
                    <a:pt x="1019" y="1179"/>
                  </a:cubicBezTo>
                  <a:cubicBezTo>
                    <a:pt x="1098" y="1179"/>
                    <a:pt x="1079" y="1334"/>
                    <a:pt x="1079" y="1334"/>
                  </a:cubicBezTo>
                  <a:cubicBezTo>
                    <a:pt x="1179" y="1351"/>
                    <a:pt x="1279" y="1359"/>
                    <a:pt x="1379" y="1359"/>
                  </a:cubicBezTo>
                  <a:cubicBezTo>
                    <a:pt x="1479" y="1359"/>
                    <a:pt x="1579" y="1351"/>
                    <a:pt x="1679" y="1334"/>
                  </a:cubicBezTo>
                  <a:cubicBezTo>
                    <a:pt x="2046" y="1168"/>
                    <a:pt x="2413" y="1001"/>
                    <a:pt x="2780" y="767"/>
                  </a:cubicBezTo>
                  <a:cubicBezTo>
                    <a:pt x="2963" y="667"/>
                    <a:pt x="3172" y="617"/>
                    <a:pt x="3384" y="617"/>
                  </a:cubicBezTo>
                  <a:cubicBezTo>
                    <a:pt x="3597" y="617"/>
                    <a:pt x="3814" y="667"/>
                    <a:pt x="4014" y="767"/>
                  </a:cubicBezTo>
                  <a:cubicBezTo>
                    <a:pt x="3314" y="400"/>
                    <a:pt x="2546" y="167"/>
                    <a:pt x="1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54;p56">
              <a:extLst>
                <a:ext uri="{FF2B5EF4-FFF2-40B4-BE49-F238E27FC236}">
                  <a16:creationId xmlns:a16="http://schemas.microsoft.com/office/drawing/2014/main" id="{8550E1FE-C467-65B3-5D35-10BD0A24D750}"/>
                </a:ext>
              </a:extLst>
            </p:cNvPr>
            <p:cNvSpPr/>
            <p:nvPr/>
          </p:nvSpPr>
          <p:spPr>
            <a:xfrm>
              <a:off x="4725306" y="2520059"/>
              <a:ext cx="107417" cy="178567"/>
            </a:xfrm>
            <a:custGeom>
              <a:avLst/>
              <a:gdLst/>
              <a:ahLst/>
              <a:cxnLst/>
              <a:rect l="l" t="t" r="r" b="b"/>
              <a:pathLst>
                <a:path w="2870" h="4771" extrusionOk="0">
                  <a:moveTo>
                    <a:pt x="1435" y="0"/>
                  </a:moveTo>
                  <a:cubicBezTo>
                    <a:pt x="1034" y="0"/>
                    <a:pt x="501" y="834"/>
                    <a:pt x="501" y="834"/>
                  </a:cubicBezTo>
                  <a:lnTo>
                    <a:pt x="0" y="934"/>
                  </a:lnTo>
                  <a:cubicBezTo>
                    <a:pt x="0" y="934"/>
                    <a:pt x="167" y="2069"/>
                    <a:pt x="534" y="2335"/>
                  </a:cubicBezTo>
                  <a:cubicBezTo>
                    <a:pt x="634" y="2402"/>
                    <a:pt x="668" y="3169"/>
                    <a:pt x="634" y="4137"/>
                  </a:cubicBezTo>
                  <a:cubicBezTo>
                    <a:pt x="684" y="4120"/>
                    <a:pt x="743" y="4112"/>
                    <a:pt x="801" y="4112"/>
                  </a:cubicBezTo>
                  <a:cubicBezTo>
                    <a:pt x="859" y="4112"/>
                    <a:pt x="918" y="4120"/>
                    <a:pt x="968" y="4137"/>
                  </a:cubicBezTo>
                  <a:cubicBezTo>
                    <a:pt x="1168" y="4237"/>
                    <a:pt x="1068" y="4737"/>
                    <a:pt x="1501" y="4737"/>
                  </a:cubicBezTo>
                  <a:cubicBezTo>
                    <a:pt x="1811" y="4737"/>
                    <a:pt x="1730" y="4567"/>
                    <a:pt x="1816" y="4567"/>
                  </a:cubicBezTo>
                  <a:cubicBezTo>
                    <a:pt x="1850" y="4567"/>
                    <a:pt x="1911" y="4594"/>
                    <a:pt x="2035" y="4670"/>
                  </a:cubicBezTo>
                  <a:lnTo>
                    <a:pt x="2202" y="4771"/>
                  </a:lnTo>
                  <a:cubicBezTo>
                    <a:pt x="2069" y="4237"/>
                    <a:pt x="1968" y="3937"/>
                    <a:pt x="1968" y="3937"/>
                  </a:cubicBezTo>
                  <a:lnTo>
                    <a:pt x="1902" y="2335"/>
                  </a:lnTo>
                  <a:lnTo>
                    <a:pt x="2302" y="2335"/>
                  </a:lnTo>
                  <a:lnTo>
                    <a:pt x="2369" y="2636"/>
                  </a:lnTo>
                  <a:cubicBezTo>
                    <a:pt x="2202" y="2736"/>
                    <a:pt x="2135" y="2903"/>
                    <a:pt x="2202" y="3069"/>
                  </a:cubicBezTo>
                  <a:cubicBezTo>
                    <a:pt x="2202" y="3069"/>
                    <a:pt x="2769" y="2736"/>
                    <a:pt x="2769" y="2602"/>
                  </a:cubicBezTo>
                  <a:cubicBezTo>
                    <a:pt x="2769" y="2402"/>
                    <a:pt x="2769" y="2169"/>
                    <a:pt x="2702" y="1969"/>
                  </a:cubicBezTo>
                  <a:cubicBezTo>
                    <a:pt x="2702" y="1969"/>
                    <a:pt x="2869" y="1035"/>
                    <a:pt x="2702" y="968"/>
                  </a:cubicBezTo>
                  <a:cubicBezTo>
                    <a:pt x="2502" y="901"/>
                    <a:pt x="1835" y="801"/>
                    <a:pt x="1835" y="801"/>
                  </a:cubicBezTo>
                  <a:cubicBezTo>
                    <a:pt x="1835" y="801"/>
                    <a:pt x="1835" y="34"/>
                    <a:pt x="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5;p56">
              <a:extLst>
                <a:ext uri="{FF2B5EF4-FFF2-40B4-BE49-F238E27FC236}">
                  <a16:creationId xmlns:a16="http://schemas.microsoft.com/office/drawing/2014/main" id="{0BAE866F-D7B6-6634-7286-BF9D5FC03669}"/>
                </a:ext>
              </a:extLst>
            </p:cNvPr>
            <p:cNvSpPr/>
            <p:nvPr/>
          </p:nvSpPr>
          <p:spPr>
            <a:xfrm>
              <a:off x="4371991" y="2521294"/>
              <a:ext cx="46223" cy="57489"/>
            </a:xfrm>
            <a:custGeom>
              <a:avLst/>
              <a:gdLst/>
              <a:ahLst/>
              <a:cxnLst/>
              <a:rect l="l" t="t" r="r" b="b"/>
              <a:pathLst>
                <a:path w="1235" h="1536" fill="none" extrusionOk="0">
                  <a:moveTo>
                    <a:pt x="768" y="68"/>
                  </a:moveTo>
                  <a:cubicBezTo>
                    <a:pt x="1068" y="134"/>
                    <a:pt x="1235" y="501"/>
                    <a:pt x="1168" y="868"/>
                  </a:cubicBezTo>
                  <a:cubicBezTo>
                    <a:pt x="1068" y="1268"/>
                    <a:pt x="768" y="1535"/>
                    <a:pt x="467" y="1469"/>
                  </a:cubicBezTo>
                  <a:cubicBezTo>
                    <a:pt x="167" y="1402"/>
                    <a:pt x="0" y="1035"/>
                    <a:pt x="67" y="668"/>
                  </a:cubicBezTo>
                  <a:cubicBezTo>
                    <a:pt x="167" y="268"/>
                    <a:pt x="467" y="1"/>
                    <a:pt x="768" y="68"/>
                  </a:cubicBezTo>
                  <a:close/>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6;p56">
              <a:extLst>
                <a:ext uri="{FF2B5EF4-FFF2-40B4-BE49-F238E27FC236}">
                  <a16:creationId xmlns:a16="http://schemas.microsoft.com/office/drawing/2014/main" id="{A9C85995-BF23-B3F1-4A51-D478DB6D8C7D}"/>
                </a:ext>
              </a:extLst>
            </p:cNvPr>
            <p:cNvSpPr/>
            <p:nvPr/>
          </p:nvSpPr>
          <p:spPr>
            <a:xfrm>
              <a:off x="4308327" y="2503815"/>
              <a:ext cx="46223" cy="56216"/>
            </a:xfrm>
            <a:custGeom>
              <a:avLst/>
              <a:gdLst/>
              <a:ahLst/>
              <a:cxnLst/>
              <a:rect l="l" t="t" r="r" b="b"/>
              <a:pathLst>
                <a:path w="1235" h="1502" fill="none" extrusionOk="0">
                  <a:moveTo>
                    <a:pt x="767" y="34"/>
                  </a:moveTo>
                  <a:cubicBezTo>
                    <a:pt x="1068" y="101"/>
                    <a:pt x="1234" y="468"/>
                    <a:pt x="1168" y="835"/>
                  </a:cubicBezTo>
                  <a:cubicBezTo>
                    <a:pt x="1101" y="1235"/>
                    <a:pt x="801" y="1502"/>
                    <a:pt x="500" y="1435"/>
                  </a:cubicBezTo>
                  <a:cubicBezTo>
                    <a:pt x="200" y="1368"/>
                    <a:pt x="0" y="1035"/>
                    <a:pt x="100" y="635"/>
                  </a:cubicBezTo>
                  <a:cubicBezTo>
                    <a:pt x="167" y="268"/>
                    <a:pt x="467" y="1"/>
                    <a:pt x="767" y="34"/>
                  </a:cubicBezTo>
                  <a:close/>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57;p56">
              <a:extLst>
                <a:ext uri="{FF2B5EF4-FFF2-40B4-BE49-F238E27FC236}">
                  <a16:creationId xmlns:a16="http://schemas.microsoft.com/office/drawing/2014/main" id="{72FF7547-2C49-0937-65ED-FF599142558E}"/>
                </a:ext>
              </a:extLst>
            </p:cNvPr>
            <p:cNvSpPr/>
            <p:nvPr/>
          </p:nvSpPr>
          <p:spPr>
            <a:xfrm>
              <a:off x="4352004" y="2530052"/>
              <a:ext cx="23766" cy="12501"/>
            </a:xfrm>
            <a:custGeom>
              <a:avLst/>
              <a:gdLst/>
              <a:ahLst/>
              <a:cxnLst/>
              <a:rect l="l" t="t" r="r" b="b"/>
              <a:pathLst>
                <a:path w="635" h="334" fill="none" extrusionOk="0">
                  <a:moveTo>
                    <a:pt x="634" y="334"/>
                  </a:moveTo>
                  <a:cubicBezTo>
                    <a:pt x="534" y="100"/>
                    <a:pt x="234" y="0"/>
                    <a:pt x="1" y="134"/>
                  </a:cubicBezTo>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58;p56">
              <a:extLst>
                <a:ext uri="{FF2B5EF4-FFF2-40B4-BE49-F238E27FC236}">
                  <a16:creationId xmlns:a16="http://schemas.microsoft.com/office/drawing/2014/main" id="{CC9B5866-512B-140A-33FC-46D6245052FA}"/>
                </a:ext>
              </a:extLst>
            </p:cNvPr>
            <p:cNvSpPr/>
            <p:nvPr/>
          </p:nvSpPr>
          <p:spPr>
            <a:xfrm>
              <a:off x="4210940" y="2498838"/>
              <a:ext cx="102402" cy="25002"/>
            </a:xfrm>
            <a:custGeom>
              <a:avLst/>
              <a:gdLst/>
              <a:ahLst/>
              <a:cxnLst/>
              <a:rect l="l" t="t" r="r" b="b"/>
              <a:pathLst>
                <a:path w="2736" h="668" fill="none" extrusionOk="0">
                  <a:moveTo>
                    <a:pt x="2736" y="668"/>
                  </a:moveTo>
                  <a:cubicBezTo>
                    <a:pt x="2736" y="668"/>
                    <a:pt x="401" y="0"/>
                    <a:pt x="0" y="201"/>
                  </a:cubicBezTo>
                </a:path>
              </a:pathLst>
            </a:custGeom>
            <a:noFill/>
            <a:ln w="167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59;p56">
              <a:extLst>
                <a:ext uri="{FF2B5EF4-FFF2-40B4-BE49-F238E27FC236}">
                  <a16:creationId xmlns:a16="http://schemas.microsoft.com/office/drawing/2014/main" id="{7DC862A1-4A28-DDC1-F2F4-15330B9356C3}"/>
                </a:ext>
              </a:extLst>
            </p:cNvPr>
            <p:cNvSpPr/>
            <p:nvPr/>
          </p:nvSpPr>
          <p:spPr>
            <a:xfrm>
              <a:off x="4927565" y="2694845"/>
              <a:ext cx="31252" cy="161088"/>
            </a:xfrm>
            <a:custGeom>
              <a:avLst/>
              <a:gdLst/>
              <a:ahLst/>
              <a:cxnLst/>
              <a:rect l="l" t="t" r="r" b="b"/>
              <a:pathLst>
                <a:path w="835" h="4304" extrusionOk="0">
                  <a:moveTo>
                    <a:pt x="300" y="0"/>
                  </a:moveTo>
                  <a:lnTo>
                    <a:pt x="0" y="34"/>
                  </a:lnTo>
                  <a:cubicBezTo>
                    <a:pt x="134" y="934"/>
                    <a:pt x="234" y="1868"/>
                    <a:pt x="267" y="2769"/>
                  </a:cubicBezTo>
                  <a:cubicBezTo>
                    <a:pt x="234" y="3136"/>
                    <a:pt x="300" y="3503"/>
                    <a:pt x="434" y="3837"/>
                  </a:cubicBezTo>
                  <a:cubicBezTo>
                    <a:pt x="501" y="3970"/>
                    <a:pt x="534" y="4137"/>
                    <a:pt x="534" y="4304"/>
                  </a:cubicBezTo>
                  <a:lnTo>
                    <a:pt x="834" y="4304"/>
                  </a:lnTo>
                  <a:cubicBezTo>
                    <a:pt x="834" y="4103"/>
                    <a:pt x="801" y="3903"/>
                    <a:pt x="701" y="3736"/>
                  </a:cubicBezTo>
                  <a:cubicBezTo>
                    <a:pt x="601" y="3436"/>
                    <a:pt x="534" y="3103"/>
                    <a:pt x="534" y="2769"/>
                  </a:cubicBezTo>
                  <a:cubicBezTo>
                    <a:pt x="534" y="1835"/>
                    <a:pt x="434" y="934"/>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0;p56">
              <a:extLst>
                <a:ext uri="{FF2B5EF4-FFF2-40B4-BE49-F238E27FC236}">
                  <a16:creationId xmlns:a16="http://schemas.microsoft.com/office/drawing/2014/main" id="{2D46239E-971A-5632-9BF5-EAA140002036}"/>
                </a:ext>
              </a:extLst>
            </p:cNvPr>
            <p:cNvSpPr/>
            <p:nvPr/>
          </p:nvSpPr>
          <p:spPr>
            <a:xfrm>
              <a:off x="4636678" y="2843395"/>
              <a:ext cx="228495" cy="409569"/>
            </a:xfrm>
            <a:custGeom>
              <a:avLst/>
              <a:gdLst/>
              <a:ahLst/>
              <a:cxnLst/>
              <a:rect l="l" t="t" r="r" b="b"/>
              <a:pathLst>
                <a:path w="6105" h="10943" extrusionOk="0">
                  <a:moveTo>
                    <a:pt x="4136" y="1"/>
                  </a:moveTo>
                  <a:lnTo>
                    <a:pt x="4003" y="268"/>
                  </a:lnTo>
                  <a:cubicBezTo>
                    <a:pt x="3970" y="301"/>
                    <a:pt x="1501" y="4304"/>
                    <a:pt x="801" y="4971"/>
                  </a:cubicBezTo>
                  <a:cubicBezTo>
                    <a:pt x="100" y="5672"/>
                    <a:pt x="0" y="10408"/>
                    <a:pt x="0" y="10942"/>
                  </a:cubicBezTo>
                  <a:lnTo>
                    <a:pt x="267" y="10942"/>
                  </a:lnTo>
                  <a:cubicBezTo>
                    <a:pt x="267" y="8907"/>
                    <a:pt x="500" y="5672"/>
                    <a:pt x="1001" y="5205"/>
                  </a:cubicBezTo>
                  <a:cubicBezTo>
                    <a:pt x="1601" y="4571"/>
                    <a:pt x="3503" y="1569"/>
                    <a:pt x="4070" y="668"/>
                  </a:cubicBezTo>
                  <a:cubicBezTo>
                    <a:pt x="4537" y="2169"/>
                    <a:pt x="4603" y="4771"/>
                    <a:pt x="4470" y="5839"/>
                  </a:cubicBezTo>
                  <a:cubicBezTo>
                    <a:pt x="4336" y="7039"/>
                    <a:pt x="5771" y="10509"/>
                    <a:pt x="5838" y="10675"/>
                  </a:cubicBezTo>
                  <a:lnTo>
                    <a:pt x="6104" y="10575"/>
                  </a:lnTo>
                  <a:cubicBezTo>
                    <a:pt x="6104" y="10542"/>
                    <a:pt x="4637" y="6973"/>
                    <a:pt x="4770" y="5872"/>
                  </a:cubicBezTo>
                  <a:cubicBezTo>
                    <a:pt x="4904" y="4771"/>
                    <a:pt x="4837" y="1769"/>
                    <a:pt x="4236" y="268"/>
                  </a:cubicBezTo>
                  <a:lnTo>
                    <a:pt x="4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61;p56">
              <a:extLst>
                <a:ext uri="{FF2B5EF4-FFF2-40B4-BE49-F238E27FC236}">
                  <a16:creationId xmlns:a16="http://schemas.microsoft.com/office/drawing/2014/main" id="{87339C93-DF87-BB0C-FDB5-2DE1CAD58F01}"/>
                </a:ext>
              </a:extLst>
            </p:cNvPr>
            <p:cNvSpPr/>
            <p:nvPr/>
          </p:nvSpPr>
          <p:spPr>
            <a:xfrm>
              <a:off x="4569234" y="2508831"/>
              <a:ext cx="385840" cy="516275"/>
            </a:xfrm>
            <a:custGeom>
              <a:avLst/>
              <a:gdLst/>
              <a:ahLst/>
              <a:cxnLst/>
              <a:rect l="l" t="t" r="r" b="b"/>
              <a:pathLst>
                <a:path w="10309" h="13794" extrusionOk="0">
                  <a:moveTo>
                    <a:pt x="868" y="0"/>
                  </a:moveTo>
                  <a:cubicBezTo>
                    <a:pt x="801" y="0"/>
                    <a:pt x="735" y="34"/>
                    <a:pt x="701" y="34"/>
                  </a:cubicBezTo>
                  <a:cubicBezTo>
                    <a:pt x="501" y="134"/>
                    <a:pt x="334" y="267"/>
                    <a:pt x="234" y="467"/>
                  </a:cubicBezTo>
                  <a:cubicBezTo>
                    <a:pt x="1" y="968"/>
                    <a:pt x="768" y="1101"/>
                    <a:pt x="768" y="1101"/>
                  </a:cubicBezTo>
                  <a:cubicBezTo>
                    <a:pt x="768" y="1101"/>
                    <a:pt x="1268" y="3770"/>
                    <a:pt x="1669" y="3970"/>
                  </a:cubicBezTo>
                  <a:cubicBezTo>
                    <a:pt x="2036" y="4137"/>
                    <a:pt x="3003" y="4637"/>
                    <a:pt x="3003" y="4637"/>
                  </a:cubicBezTo>
                  <a:cubicBezTo>
                    <a:pt x="3236" y="5171"/>
                    <a:pt x="3336" y="5704"/>
                    <a:pt x="3336" y="6271"/>
                  </a:cubicBezTo>
                  <a:cubicBezTo>
                    <a:pt x="3270" y="6972"/>
                    <a:pt x="4237" y="8440"/>
                    <a:pt x="4237" y="8440"/>
                  </a:cubicBezTo>
                  <a:cubicBezTo>
                    <a:pt x="4237" y="8440"/>
                    <a:pt x="4037" y="10174"/>
                    <a:pt x="3837" y="10441"/>
                  </a:cubicBezTo>
                  <a:cubicBezTo>
                    <a:pt x="3637" y="10675"/>
                    <a:pt x="1769" y="13510"/>
                    <a:pt x="3270" y="13777"/>
                  </a:cubicBezTo>
                  <a:cubicBezTo>
                    <a:pt x="3341" y="13788"/>
                    <a:pt x="3411" y="13793"/>
                    <a:pt x="3480" y="13793"/>
                  </a:cubicBezTo>
                  <a:cubicBezTo>
                    <a:pt x="4841" y="13793"/>
                    <a:pt x="5838" y="11709"/>
                    <a:pt x="5838" y="11709"/>
                  </a:cubicBezTo>
                  <a:cubicBezTo>
                    <a:pt x="5838" y="11709"/>
                    <a:pt x="5870" y="12679"/>
                    <a:pt x="6387" y="12679"/>
                  </a:cubicBezTo>
                  <a:cubicBezTo>
                    <a:pt x="6404" y="12679"/>
                    <a:pt x="6421" y="12678"/>
                    <a:pt x="6439" y="12676"/>
                  </a:cubicBezTo>
                  <a:cubicBezTo>
                    <a:pt x="6906" y="12643"/>
                    <a:pt x="7273" y="12142"/>
                    <a:pt x="7373" y="11242"/>
                  </a:cubicBezTo>
                  <a:lnTo>
                    <a:pt x="7373" y="10941"/>
                  </a:lnTo>
                  <a:cubicBezTo>
                    <a:pt x="7373" y="9841"/>
                    <a:pt x="6672" y="8373"/>
                    <a:pt x="7039" y="7672"/>
                  </a:cubicBezTo>
                  <a:cubicBezTo>
                    <a:pt x="7439" y="6972"/>
                    <a:pt x="7439" y="5538"/>
                    <a:pt x="7439" y="5538"/>
                  </a:cubicBezTo>
                  <a:lnTo>
                    <a:pt x="9141" y="5738"/>
                  </a:lnTo>
                  <a:lnTo>
                    <a:pt x="9741" y="7672"/>
                  </a:lnTo>
                  <a:cubicBezTo>
                    <a:pt x="9741" y="7672"/>
                    <a:pt x="9822" y="7735"/>
                    <a:pt x="9918" y="7735"/>
                  </a:cubicBezTo>
                  <a:cubicBezTo>
                    <a:pt x="10008" y="7735"/>
                    <a:pt x="10110" y="7681"/>
                    <a:pt x="10175" y="7472"/>
                  </a:cubicBezTo>
                  <a:cubicBezTo>
                    <a:pt x="10208" y="7305"/>
                    <a:pt x="10241" y="7139"/>
                    <a:pt x="10208" y="6972"/>
                  </a:cubicBezTo>
                  <a:cubicBezTo>
                    <a:pt x="10208" y="6972"/>
                    <a:pt x="10308" y="5237"/>
                    <a:pt x="10041" y="4604"/>
                  </a:cubicBezTo>
                  <a:cubicBezTo>
                    <a:pt x="9874" y="4137"/>
                    <a:pt x="7439" y="4036"/>
                    <a:pt x="7173" y="3836"/>
                  </a:cubicBezTo>
                  <a:cubicBezTo>
                    <a:pt x="6806" y="3670"/>
                    <a:pt x="6405" y="3603"/>
                    <a:pt x="6005" y="3603"/>
                  </a:cubicBezTo>
                  <a:cubicBezTo>
                    <a:pt x="5872" y="3536"/>
                    <a:pt x="5772" y="3436"/>
                    <a:pt x="5705" y="3336"/>
                  </a:cubicBezTo>
                  <a:cubicBezTo>
                    <a:pt x="5538" y="3036"/>
                    <a:pt x="4904" y="2969"/>
                    <a:pt x="5204" y="2802"/>
                  </a:cubicBezTo>
                  <a:cubicBezTo>
                    <a:pt x="5505" y="2635"/>
                    <a:pt x="5938" y="2002"/>
                    <a:pt x="5671" y="1735"/>
                  </a:cubicBezTo>
                  <a:cubicBezTo>
                    <a:pt x="5425" y="1488"/>
                    <a:pt x="5007" y="956"/>
                    <a:pt x="4603" y="956"/>
                  </a:cubicBezTo>
                  <a:cubicBezTo>
                    <a:pt x="4570" y="956"/>
                    <a:pt x="4537" y="960"/>
                    <a:pt x="4504" y="968"/>
                  </a:cubicBezTo>
                  <a:cubicBezTo>
                    <a:pt x="4037" y="1068"/>
                    <a:pt x="3737" y="1468"/>
                    <a:pt x="3670" y="1902"/>
                  </a:cubicBezTo>
                  <a:cubicBezTo>
                    <a:pt x="3570" y="2402"/>
                    <a:pt x="3236" y="2869"/>
                    <a:pt x="3503" y="2936"/>
                  </a:cubicBezTo>
                  <a:cubicBezTo>
                    <a:pt x="3737" y="3036"/>
                    <a:pt x="3837" y="2869"/>
                    <a:pt x="3870" y="3203"/>
                  </a:cubicBezTo>
                  <a:lnTo>
                    <a:pt x="3870" y="3403"/>
                  </a:lnTo>
                  <a:cubicBezTo>
                    <a:pt x="3637" y="3369"/>
                    <a:pt x="3437" y="3303"/>
                    <a:pt x="3236" y="3236"/>
                  </a:cubicBezTo>
                  <a:cubicBezTo>
                    <a:pt x="2936" y="3036"/>
                    <a:pt x="2269" y="2068"/>
                    <a:pt x="1902" y="1601"/>
                  </a:cubicBezTo>
                  <a:cubicBezTo>
                    <a:pt x="1569" y="1168"/>
                    <a:pt x="868" y="0"/>
                    <a:pt x="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2;p56">
              <a:extLst>
                <a:ext uri="{FF2B5EF4-FFF2-40B4-BE49-F238E27FC236}">
                  <a16:creationId xmlns:a16="http://schemas.microsoft.com/office/drawing/2014/main" id="{14F9F23E-A5C6-99E8-D3CD-9DCB41477B3D}"/>
                </a:ext>
              </a:extLst>
            </p:cNvPr>
            <p:cNvSpPr/>
            <p:nvPr/>
          </p:nvSpPr>
          <p:spPr>
            <a:xfrm>
              <a:off x="4592963" y="2508831"/>
              <a:ext cx="362111" cy="460845"/>
            </a:xfrm>
            <a:custGeom>
              <a:avLst/>
              <a:gdLst/>
              <a:ahLst/>
              <a:cxnLst/>
              <a:rect l="l" t="t" r="r" b="b"/>
              <a:pathLst>
                <a:path w="9675" h="12313" extrusionOk="0">
                  <a:moveTo>
                    <a:pt x="234" y="0"/>
                  </a:moveTo>
                  <a:cubicBezTo>
                    <a:pt x="167" y="0"/>
                    <a:pt x="101" y="34"/>
                    <a:pt x="34" y="34"/>
                  </a:cubicBezTo>
                  <a:cubicBezTo>
                    <a:pt x="1" y="200"/>
                    <a:pt x="1" y="367"/>
                    <a:pt x="101" y="501"/>
                  </a:cubicBezTo>
                  <a:cubicBezTo>
                    <a:pt x="201" y="701"/>
                    <a:pt x="367" y="901"/>
                    <a:pt x="568" y="1034"/>
                  </a:cubicBezTo>
                  <a:cubicBezTo>
                    <a:pt x="734" y="1568"/>
                    <a:pt x="834" y="2068"/>
                    <a:pt x="935" y="2602"/>
                  </a:cubicBezTo>
                  <a:cubicBezTo>
                    <a:pt x="935" y="2955"/>
                    <a:pt x="1336" y="3740"/>
                    <a:pt x="1693" y="3740"/>
                  </a:cubicBezTo>
                  <a:cubicBezTo>
                    <a:pt x="1707" y="3740"/>
                    <a:pt x="1721" y="3739"/>
                    <a:pt x="1735" y="3736"/>
                  </a:cubicBezTo>
                  <a:cubicBezTo>
                    <a:pt x="1758" y="3732"/>
                    <a:pt x="1783" y="3730"/>
                    <a:pt x="1810" y="3730"/>
                  </a:cubicBezTo>
                  <a:cubicBezTo>
                    <a:pt x="2215" y="3730"/>
                    <a:pt x="3036" y="4170"/>
                    <a:pt x="3036" y="4170"/>
                  </a:cubicBezTo>
                  <a:cubicBezTo>
                    <a:pt x="3069" y="4370"/>
                    <a:pt x="3069" y="4570"/>
                    <a:pt x="3036" y="4804"/>
                  </a:cubicBezTo>
                  <a:cubicBezTo>
                    <a:pt x="3103" y="5237"/>
                    <a:pt x="3236" y="5638"/>
                    <a:pt x="3470" y="6005"/>
                  </a:cubicBezTo>
                  <a:cubicBezTo>
                    <a:pt x="3670" y="6371"/>
                    <a:pt x="3870" y="6772"/>
                    <a:pt x="4003" y="7172"/>
                  </a:cubicBezTo>
                  <a:cubicBezTo>
                    <a:pt x="4137" y="7506"/>
                    <a:pt x="3937" y="8740"/>
                    <a:pt x="4003" y="9140"/>
                  </a:cubicBezTo>
                  <a:cubicBezTo>
                    <a:pt x="4037" y="9574"/>
                    <a:pt x="3937" y="10007"/>
                    <a:pt x="3737" y="10441"/>
                  </a:cubicBezTo>
                  <a:cubicBezTo>
                    <a:pt x="3670" y="10608"/>
                    <a:pt x="3270" y="12209"/>
                    <a:pt x="3203" y="12309"/>
                  </a:cubicBezTo>
                  <a:cubicBezTo>
                    <a:pt x="3201" y="12311"/>
                    <a:pt x="3200" y="12312"/>
                    <a:pt x="3200" y="12312"/>
                  </a:cubicBezTo>
                  <a:cubicBezTo>
                    <a:pt x="3204" y="12312"/>
                    <a:pt x="4248" y="11331"/>
                    <a:pt x="4604" y="11008"/>
                  </a:cubicBezTo>
                  <a:cubicBezTo>
                    <a:pt x="4871" y="10908"/>
                    <a:pt x="5171" y="10775"/>
                    <a:pt x="5438" y="10608"/>
                  </a:cubicBezTo>
                  <a:cubicBezTo>
                    <a:pt x="5471" y="10508"/>
                    <a:pt x="5638" y="9507"/>
                    <a:pt x="5638" y="9507"/>
                  </a:cubicBezTo>
                  <a:cubicBezTo>
                    <a:pt x="5638" y="9507"/>
                    <a:pt x="5671" y="10474"/>
                    <a:pt x="5638" y="10708"/>
                  </a:cubicBezTo>
                  <a:cubicBezTo>
                    <a:pt x="5712" y="11080"/>
                    <a:pt x="6045" y="11341"/>
                    <a:pt x="6389" y="11341"/>
                  </a:cubicBezTo>
                  <a:cubicBezTo>
                    <a:pt x="6507" y="11341"/>
                    <a:pt x="6627" y="11310"/>
                    <a:pt x="6739" y="11242"/>
                  </a:cubicBezTo>
                  <a:lnTo>
                    <a:pt x="6739" y="10941"/>
                  </a:lnTo>
                  <a:cubicBezTo>
                    <a:pt x="6739" y="9841"/>
                    <a:pt x="6038" y="8373"/>
                    <a:pt x="6405" y="7672"/>
                  </a:cubicBezTo>
                  <a:cubicBezTo>
                    <a:pt x="6805" y="6972"/>
                    <a:pt x="6805" y="5538"/>
                    <a:pt x="6805" y="5538"/>
                  </a:cubicBezTo>
                  <a:lnTo>
                    <a:pt x="6705" y="5371"/>
                  </a:lnTo>
                  <a:lnTo>
                    <a:pt x="6639" y="4770"/>
                  </a:lnTo>
                  <a:lnTo>
                    <a:pt x="7239" y="4670"/>
                  </a:lnTo>
                  <a:cubicBezTo>
                    <a:pt x="7639" y="4837"/>
                    <a:pt x="8073" y="4937"/>
                    <a:pt x="8473" y="5004"/>
                  </a:cubicBezTo>
                  <a:cubicBezTo>
                    <a:pt x="8573" y="4987"/>
                    <a:pt x="8673" y="4979"/>
                    <a:pt x="8773" y="4979"/>
                  </a:cubicBezTo>
                  <a:cubicBezTo>
                    <a:pt x="8874" y="4979"/>
                    <a:pt x="8974" y="4987"/>
                    <a:pt x="9074" y="5004"/>
                  </a:cubicBezTo>
                  <a:cubicBezTo>
                    <a:pt x="9174" y="5838"/>
                    <a:pt x="9307" y="6638"/>
                    <a:pt x="9541" y="7472"/>
                  </a:cubicBezTo>
                  <a:cubicBezTo>
                    <a:pt x="9574" y="7305"/>
                    <a:pt x="9607" y="7139"/>
                    <a:pt x="9574" y="6972"/>
                  </a:cubicBezTo>
                  <a:cubicBezTo>
                    <a:pt x="9574" y="6972"/>
                    <a:pt x="9674" y="5237"/>
                    <a:pt x="9407" y="4604"/>
                  </a:cubicBezTo>
                  <a:cubicBezTo>
                    <a:pt x="9240" y="4137"/>
                    <a:pt x="6805" y="4070"/>
                    <a:pt x="6539" y="3836"/>
                  </a:cubicBezTo>
                  <a:cubicBezTo>
                    <a:pt x="6172" y="3670"/>
                    <a:pt x="5771" y="3603"/>
                    <a:pt x="5371" y="3603"/>
                  </a:cubicBezTo>
                  <a:cubicBezTo>
                    <a:pt x="5238" y="3536"/>
                    <a:pt x="5138" y="3436"/>
                    <a:pt x="5071" y="3336"/>
                  </a:cubicBezTo>
                  <a:cubicBezTo>
                    <a:pt x="4904" y="3036"/>
                    <a:pt x="4270" y="2969"/>
                    <a:pt x="4570" y="2802"/>
                  </a:cubicBezTo>
                  <a:cubicBezTo>
                    <a:pt x="4871" y="2635"/>
                    <a:pt x="5304" y="2002"/>
                    <a:pt x="5037" y="1735"/>
                  </a:cubicBezTo>
                  <a:cubicBezTo>
                    <a:pt x="4791" y="1488"/>
                    <a:pt x="4373" y="956"/>
                    <a:pt x="3969" y="956"/>
                  </a:cubicBezTo>
                  <a:cubicBezTo>
                    <a:pt x="3936" y="956"/>
                    <a:pt x="3903" y="960"/>
                    <a:pt x="3870" y="968"/>
                  </a:cubicBezTo>
                  <a:cubicBezTo>
                    <a:pt x="3603" y="1101"/>
                    <a:pt x="3403" y="1301"/>
                    <a:pt x="3303" y="1601"/>
                  </a:cubicBezTo>
                  <a:cubicBezTo>
                    <a:pt x="3136" y="2135"/>
                    <a:pt x="2969" y="2635"/>
                    <a:pt x="3103" y="2736"/>
                  </a:cubicBezTo>
                  <a:cubicBezTo>
                    <a:pt x="3116" y="2745"/>
                    <a:pt x="3131" y="2750"/>
                    <a:pt x="3149" y="2750"/>
                  </a:cubicBezTo>
                  <a:cubicBezTo>
                    <a:pt x="3316" y="2750"/>
                    <a:pt x="3670" y="2369"/>
                    <a:pt x="3670" y="2369"/>
                  </a:cubicBezTo>
                  <a:lnTo>
                    <a:pt x="3670" y="2369"/>
                  </a:lnTo>
                  <a:cubicBezTo>
                    <a:pt x="3703" y="2669"/>
                    <a:pt x="3670" y="2969"/>
                    <a:pt x="3636" y="3303"/>
                  </a:cubicBezTo>
                  <a:cubicBezTo>
                    <a:pt x="3570" y="3369"/>
                    <a:pt x="3203" y="3403"/>
                    <a:pt x="3203" y="3403"/>
                  </a:cubicBezTo>
                  <a:cubicBezTo>
                    <a:pt x="3003" y="3369"/>
                    <a:pt x="2803" y="3336"/>
                    <a:pt x="2602" y="3236"/>
                  </a:cubicBezTo>
                  <a:cubicBezTo>
                    <a:pt x="2269" y="3036"/>
                    <a:pt x="1602" y="2068"/>
                    <a:pt x="1268" y="1635"/>
                  </a:cubicBezTo>
                  <a:cubicBezTo>
                    <a:pt x="935" y="1168"/>
                    <a:pt x="2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3;p56">
              <a:extLst>
                <a:ext uri="{FF2B5EF4-FFF2-40B4-BE49-F238E27FC236}">
                  <a16:creationId xmlns:a16="http://schemas.microsoft.com/office/drawing/2014/main" id="{A01DA620-1CB4-F3FA-CE97-603774C94244}"/>
                </a:ext>
              </a:extLst>
            </p:cNvPr>
            <p:cNvSpPr/>
            <p:nvPr/>
          </p:nvSpPr>
          <p:spPr>
            <a:xfrm>
              <a:off x="5026186" y="3299112"/>
              <a:ext cx="588061" cy="1194836"/>
            </a:xfrm>
            <a:custGeom>
              <a:avLst/>
              <a:gdLst/>
              <a:ahLst/>
              <a:cxnLst/>
              <a:rect l="l" t="t" r="r" b="b"/>
              <a:pathLst>
                <a:path w="15712" h="31924" extrusionOk="0">
                  <a:moveTo>
                    <a:pt x="301" y="0"/>
                  </a:moveTo>
                  <a:lnTo>
                    <a:pt x="0" y="31923"/>
                  </a:lnTo>
                  <a:lnTo>
                    <a:pt x="801" y="31923"/>
                  </a:lnTo>
                  <a:lnTo>
                    <a:pt x="2202" y="2169"/>
                  </a:lnTo>
                  <a:lnTo>
                    <a:pt x="13076" y="2169"/>
                  </a:lnTo>
                  <a:lnTo>
                    <a:pt x="15011" y="31923"/>
                  </a:lnTo>
                  <a:lnTo>
                    <a:pt x="15712" y="31923"/>
                  </a:lnTo>
                  <a:lnTo>
                    <a:pt x="155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64;p56">
              <a:extLst>
                <a:ext uri="{FF2B5EF4-FFF2-40B4-BE49-F238E27FC236}">
                  <a16:creationId xmlns:a16="http://schemas.microsoft.com/office/drawing/2014/main" id="{F3582C4C-8D6F-1034-3781-D09DF6E3C350}"/>
                </a:ext>
              </a:extLst>
            </p:cNvPr>
            <p:cNvSpPr/>
            <p:nvPr/>
          </p:nvSpPr>
          <p:spPr>
            <a:xfrm>
              <a:off x="3570481" y="3299112"/>
              <a:ext cx="2063752" cy="1194836"/>
            </a:xfrm>
            <a:custGeom>
              <a:avLst/>
              <a:gdLst/>
              <a:ahLst/>
              <a:cxnLst/>
              <a:rect l="l" t="t" r="r" b="b"/>
              <a:pathLst>
                <a:path w="55140" h="31924" extrusionOk="0">
                  <a:moveTo>
                    <a:pt x="300" y="0"/>
                  </a:moveTo>
                  <a:lnTo>
                    <a:pt x="0" y="31923"/>
                  </a:lnTo>
                  <a:lnTo>
                    <a:pt x="801" y="31923"/>
                  </a:lnTo>
                  <a:lnTo>
                    <a:pt x="2202" y="2169"/>
                  </a:lnTo>
                  <a:lnTo>
                    <a:pt x="13943" y="2169"/>
                  </a:lnTo>
                  <a:lnTo>
                    <a:pt x="14444" y="31923"/>
                  </a:lnTo>
                  <a:lnTo>
                    <a:pt x="16011" y="31923"/>
                  </a:lnTo>
                  <a:lnTo>
                    <a:pt x="17412" y="2169"/>
                  </a:lnTo>
                  <a:lnTo>
                    <a:pt x="53105" y="2169"/>
                  </a:lnTo>
                  <a:lnTo>
                    <a:pt x="54439" y="31923"/>
                  </a:lnTo>
                  <a:lnTo>
                    <a:pt x="55139" y="31923"/>
                  </a:lnTo>
                  <a:lnTo>
                    <a:pt x="54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65;p56">
              <a:extLst>
                <a:ext uri="{FF2B5EF4-FFF2-40B4-BE49-F238E27FC236}">
                  <a16:creationId xmlns:a16="http://schemas.microsoft.com/office/drawing/2014/main" id="{ECECF811-9EAC-992E-E93F-1FCFC88FF814}"/>
                </a:ext>
              </a:extLst>
            </p:cNvPr>
            <p:cNvSpPr/>
            <p:nvPr/>
          </p:nvSpPr>
          <p:spPr>
            <a:xfrm>
              <a:off x="3570481" y="3299112"/>
              <a:ext cx="580575" cy="1194836"/>
            </a:xfrm>
            <a:custGeom>
              <a:avLst/>
              <a:gdLst/>
              <a:ahLst/>
              <a:cxnLst/>
              <a:rect l="l" t="t" r="r" b="b"/>
              <a:pathLst>
                <a:path w="15512" h="31924" extrusionOk="0">
                  <a:moveTo>
                    <a:pt x="300" y="0"/>
                  </a:moveTo>
                  <a:lnTo>
                    <a:pt x="0" y="31923"/>
                  </a:lnTo>
                  <a:lnTo>
                    <a:pt x="801" y="31923"/>
                  </a:lnTo>
                  <a:lnTo>
                    <a:pt x="2202" y="2169"/>
                  </a:lnTo>
                  <a:lnTo>
                    <a:pt x="13943" y="2169"/>
                  </a:lnTo>
                  <a:lnTo>
                    <a:pt x="14444" y="31923"/>
                  </a:lnTo>
                  <a:lnTo>
                    <a:pt x="15144" y="31923"/>
                  </a:lnTo>
                  <a:lnTo>
                    <a:pt x="155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6;p56">
              <a:extLst>
                <a:ext uri="{FF2B5EF4-FFF2-40B4-BE49-F238E27FC236}">
                  <a16:creationId xmlns:a16="http://schemas.microsoft.com/office/drawing/2014/main" id="{43B67CD9-8DED-FAAF-34A1-8E5639AC4AF7}"/>
                </a:ext>
              </a:extLst>
            </p:cNvPr>
            <p:cNvSpPr/>
            <p:nvPr/>
          </p:nvSpPr>
          <p:spPr>
            <a:xfrm>
              <a:off x="4460619" y="3280399"/>
              <a:ext cx="566839" cy="18751"/>
            </a:xfrm>
            <a:custGeom>
              <a:avLst/>
              <a:gdLst/>
              <a:ahLst/>
              <a:cxnLst/>
              <a:rect l="l" t="t" r="r" b="b"/>
              <a:pathLst>
                <a:path w="15145" h="501" extrusionOk="0">
                  <a:moveTo>
                    <a:pt x="1" y="0"/>
                  </a:moveTo>
                  <a:lnTo>
                    <a:pt x="1" y="500"/>
                  </a:lnTo>
                  <a:lnTo>
                    <a:pt x="15145" y="500"/>
                  </a:lnTo>
                  <a:lnTo>
                    <a:pt x="15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7;p56">
              <a:extLst>
                <a:ext uri="{FF2B5EF4-FFF2-40B4-BE49-F238E27FC236}">
                  <a16:creationId xmlns:a16="http://schemas.microsoft.com/office/drawing/2014/main" id="{ADA99CD8-0619-A5EC-7FB8-3609C1B21B51}"/>
                </a:ext>
              </a:extLst>
            </p:cNvPr>
            <p:cNvSpPr/>
            <p:nvPr/>
          </p:nvSpPr>
          <p:spPr>
            <a:xfrm>
              <a:off x="4461892" y="3260412"/>
              <a:ext cx="565567" cy="19986"/>
            </a:xfrm>
            <a:custGeom>
              <a:avLst/>
              <a:gdLst/>
              <a:ahLst/>
              <a:cxnLst/>
              <a:rect l="l" t="t" r="r" b="b"/>
              <a:pathLst>
                <a:path w="15111" h="534" extrusionOk="0">
                  <a:moveTo>
                    <a:pt x="2869" y="0"/>
                  </a:moveTo>
                  <a:lnTo>
                    <a:pt x="0" y="534"/>
                  </a:lnTo>
                  <a:lnTo>
                    <a:pt x="15111" y="534"/>
                  </a:lnTo>
                  <a:lnTo>
                    <a:pt x="122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68;p56">
              <a:extLst>
                <a:ext uri="{FF2B5EF4-FFF2-40B4-BE49-F238E27FC236}">
                  <a16:creationId xmlns:a16="http://schemas.microsoft.com/office/drawing/2014/main" id="{A9F7F6D3-2DAF-8A54-C8DD-A9EE315D0294}"/>
                </a:ext>
              </a:extLst>
            </p:cNvPr>
            <p:cNvSpPr/>
            <p:nvPr/>
          </p:nvSpPr>
          <p:spPr>
            <a:xfrm>
              <a:off x="4569234" y="3191733"/>
              <a:ext cx="350883" cy="68717"/>
            </a:xfrm>
            <a:custGeom>
              <a:avLst/>
              <a:gdLst/>
              <a:ahLst/>
              <a:cxnLst/>
              <a:rect l="l" t="t" r="r" b="b"/>
              <a:pathLst>
                <a:path w="9375" h="1836" extrusionOk="0">
                  <a:moveTo>
                    <a:pt x="1" y="1"/>
                  </a:moveTo>
                  <a:lnTo>
                    <a:pt x="1" y="1835"/>
                  </a:lnTo>
                  <a:lnTo>
                    <a:pt x="9374" y="1835"/>
                  </a:lnTo>
                  <a:lnTo>
                    <a:pt x="9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69;p56">
              <a:extLst>
                <a:ext uri="{FF2B5EF4-FFF2-40B4-BE49-F238E27FC236}">
                  <a16:creationId xmlns:a16="http://schemas.microsoft.com/office/drawing/2014/main" id="{6DBA039E-3812-650B-1D95-17555D0D9218}"/>
                </a:ext>
              </a:extLst>
            </p:cNvPr>
            <p:cNvSpPr/>
            <p:nvPr/>
          </p:nvSpPr>
          <p:spPr>
            <a:xfrm>
              <a:off x="4999949" y="3235598"/>
              <a:ext cx="456990" cy="63552"/>
            </a:xfrm>
            <a:custGeom>
              <a:avLst/>
              <a:gdLst/>
              <a:ahLst/>
              <a:cxnLst/>
              <a:rect l="l" t="t" r="r" b="b"/>
              <a:pathLst>
                <a:path w="12210" h="1698" extrusionOk="0">
                  <a:moveTo>
                    <a:pt x="4404" y="1"/>
                  </a:moveTo>
                  <a:cubicBezTo>
                    <a:pt x="4307" y="1"/>
                    <a:pt x="4207" y="19"/>
                    <a:pt x="4104" y="63"/>
                  </a:cubicBezTo>
                  <a:cubicBezTo>
                    <a:pt x="3503" y="296"/>
                    <a:pt x="2102" y="497"/>
                    <a:pt x="1168" y="663"/>
                  </a:cubicBezTo>
                  <a:cubicBezTo>
                    <a:pt x="601" y="763"/>
                    <a:pt x="168" y="1164"/>
                    <a:pt x="1" y="1697"/>
                  </a:cubicBezTo>
                  <a:lnTo>
                    <a:pt x="12210" y="1697"/>
                  </a:lnTo>
                  <a:cubicBezTo>
                    <a:pt x="11976" y="1064"/>
                    <a:pt x="8407" y="1264"/>
                    <a:pt x="7840" y="930"/>
                  </a:cubicBezTo>
                  <a:cubicBezTo>
                    <a:pt x="7601" y="781"/>
                    <a:pt x="7295" y="758"/>
                    <a:pt x="6976" y="758"/>
                  </a:cubicBezTo>
                  <a:cubicBezTo>
                    <a:pt x="6841" y="758"/>
                    <a:pt x="6703" y="762"/>
                    <a:pt x="6568" y="762"/>
                  </a:cubicBezTo>
                  <a:cubicBezTo>
                    <a:pt x="6309" y="762"/>
                    <a:pt x="6056" y="748"/>
                    <a:pt x="5838" y="663"/>
                  </a:cubicBezTo>
                  <a:cubicBezTo>
                    <a:pt x="5336" y="496"/>
                    <a:pt x="4903" y="1"/>
                    <a:pt x="4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0;p56">
              <a:extLst>
                <a:ext uri="{FF2B5EF4-FFF2-40B4-BE49-F238E27FC236}">
                  <a16:creationId xmlns:a16="http://schemas.microsoft.com/office/drawing/2014/main" id="{F2108E1E-C451-2624-D761-E7C2A7271C57}"/>
                </a:ext>
              </a:extLst>
            </p:cNvPr>
            <p:cNvSpPr/>
            <p:nvPr/>
          </p:nvSpPr>
          <p:spPr>
            <a:xfrm>
              <a:off x="5247158" y="3143040"/>
              <a:ext cx="127403" cy="157532"/>
            </a:xfrm>
            <a:custGeom>
              <a:avLst/>
              <a:gdLst/>
              <a:ahLst/>
              <a:cxnLst/>
              <a:rect l="l" t="t" r="r" b="b"/>
              <a:pathLst>
                <a:path w="3404" h="4209" extrusionOk="0">
                  <a:moveTo>
                    <a:pt x="1302" y="1"/>
                  </a:moveTo>
                  <a:cubicBezTo>
                    <a:pt x="1235" y="1"/>
                    <a:pt x="1135" y="34"/>
                    <a:pt x="1068" y="101"/>
                  </a:cubicBezTo>
                  <a:cubicBezTo>
                    <a:pt x="801" y="368"/>
                    <a:pt x="668" y="668"/>
                    <a:pt x="634" y="1001"/>
                  </a:cubicBezTo>
                  <a:cubicBezTo>
                    <a:pt x="601" y="1168"/>
                    <a:pt x="568" y="1335"/>
                    <a:pt x="568" y="1502"/>
                  </a:cubicBezTo>
                  <a:cubicBezTo>
                    <a:pt x="501" y="1702"/>
                    <a:pt x="468" y="1935"/>
                    <a:pt x="368" y="2169"/>
                  </a:cubicBezTo>
                  <a:cubicBezTo>
                    <a:pt x="368" y="2202"/>
                    <a:pt x="334" y="2269"/>
                    <a:pt x="334" y="2336"/>
                  </a:cubicBezTo>
                  <a:cubicBezTo>
                    <a:pt x="368" y="2369"/>
                    <a:pt x="368" y="2436"/>
                    <a:pt x="401" y="2469"/>
                  </a:cubicBezTo>
                  <a:cubicBezTo>
                    <a:pt x="534" y="2769"/>
                    <a:pt x="501" y="3136"/>
                    <a:pt x="301" y="3437"/>
                  </a:cubicBezTo>
                  <a:cubicBezTo>
                    <a:pt x="167" y="3603"/>
                    <a:pt x="1" y="3770"/>
                    <a:pt x="1" y="3970"/>
                  </a:cubicBezTo>
                  <a:cubicBezTo>
                    <a:pt x="1" y="4037"/>
                    <a:pt x="34" y="4104"/>
                    <a:pt x="101" y="4137"/>
                  </a:cubicBezTo>
                  <a:lnTo>
                    <a:pt x="201" y="4137"/>
                  </a:lnTo>
                  <a:cubicBezTo>
                    <a:pt x="935" y="4137"/>
                    <a:pt x="1669" y="4170"/>
                    <a:pt x="2436" y="4170"/>
                  </a:cubicBezTo>
                  <a:cubicBezTo>
                    <a:pt x="2560" y="4170"/>
                    <a:pt x="2723" y="4208"/>
                    <a:pt x="2873" y="4208"/>
                  </a:cubicBezTo>
                  <a:cubicBezTo>
                    <a:pt x="3004" y="4208"/>
                    <a:pt x="3125" y="4179"/>
                    <a:pt x="3203" y="4070"/>
                  </a:cubicBezTo>
                  <a:cubicBezTo>
                    <a:pt x="3403" y="3837"/>
                    <a:pt x="3303" y="3270"/>
                    <a:pt x="3303" y="3003"/>
                  </a:cubicBezTo>
                  <a:cubicBezTo>
                    <a:pt x="3303" y="2970"/>
                    <a:pt x="3303" y="2936"/>
                    <a:pt x="3303" y="2903"/>
                  </a:cubicBezTo>
                  <a:cubicBezTo>
                    <a:pt x="3270" y="2869"/>
                    <a:pt x="3236" y="2836"/>
                    <a:pt x="3203" y="2803"/>
                  </a:cubicBezTo>
                  <a:cubicBezTo>
                    <a:pt x="3103" y="2736"/>
                    <a:pt x="3036" y="2636"/>
                    <a:pt x="2969" y="2569"/>
                  </a:cubicBezTo>
                  <a:cubicBezTo>
                    <a:pt x="2903" y="2436"/>
                    <a:pt x="2869" y="2302"/>
                    <a:pt x="2803" y="2169"/>
                  </a:cubicBezTo>
                  <a:cubicBezTo>
                    <a:pt x="2669" y="1769"/>
                    <a:pt x="2336" y="1769"/>
                    <a:pt x="2069" y="1535"/>
                  </a:cubicBezTo>
                  <a:cubicBezTo>
                    <a:pt x="1702" y="1335"/>
                    <a:pt x="1502" y="968"/>
                    <a:pt x="1435" y="568"/>
                  </a:cubicBezTo>
                  <a:cubicBezTo>
                    <a:pt x="1435" y="468"/>
                    <a:pt x="1468" y="368"/>
                    <a:pt x="1468" y="268"/>
                  </a:cubicBezTo>
                  <a:cubicBezTo>
                    <a:pt x="1468" y="168"/>
                    <a:pt x="1402" y="67"/>
                    <a:pt x="1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71;p56">
              <a:extLst>
                <a:ext uri="{FF2B5EF4-FFF2-40B4-BE49-F238E27FC236}">
                  <a16:creationId xmlns:a16="http://schemas.microsoft.com/office/drawing/2014/main" id="{A8388D12-C868-54CA-3421-7C3DFEB5EE19}"/>
                </a:ext>
              </a:extLst>
            </p:cNvPr>
            <p:cNvSpPr/>
            <p:nvPr/>
          </p:nvSpPr>
          <p:spPr>
            <a:xfrm>
              <a:off x="4674106" y="3225268"/>
              <a:ext cx="375847" cy="73882"/>
            </a:xfrm>
            <a:custGeom>
              <a:avLst/>
              <a:gdLst/>
              <a:ahLst/>
              <a:cxnLst/>
              <a:rect l="l" t="t" r="r" b="b"/>
              <a:pathLst>
                <a:path w="10042" h="1974" extrusionOk="0">
                  <a:moveTo>
                    <a:pt x="3821" y="0"/>
                  </a:moveTo>
                  <a:cubicBezTo>
                    <a:pt x="3781" y="0"/>
                    <a:pt x="3742" y="2"/>
                    <a:pt x="3703" y="5"/>
                  </a:cubicBezTo>
                  <a:cubicBezTo>
                    <a:pt x="3057" y="98"/>
                    <a:pt x="3092" y="958"/>
                    <a:pt x="2130" y="958"/>
                  </a:cubicBezTo>
                  <a:cubicBezTo>
                    <a:pt x="2050" y="958"/>
                    <a:pt x="1963" y="952"/>
                    <a:pt x="1869" y="939"/>
                  </a:cubicBezTo>
                  <a:cubicBezTo>
                    <a:pt x="1789" y="928"/>
                    <a:pt x="1711" y="923"/>
                    <a:pt x="1636" y="923"/>
                  </a:cubicBezTo>
                  <a:cubicBezTo>
                    <a:pt x="555" y="923"/>
                    <a:pt x="1" y="1973"/>
                    <a:pt x="1" y="1973"/>
                  </a:cubicBezTo>
                  <a:lnTo>
                    <a:pt x="9975" y="1973"/>
                  </a:lnTo>
                  <a:cubicBezTo>
                    <a:pt x="9975" y="1973"/>
                    <a:pt x="10041" y="1306"/>
                    <a:pt x="9107" y="939"/>
                  </a:cubicBezTo>
                  <a:cubicBezTo>
                    <a:pt x="8773" y="813"/>
                    <a:pt x="8471" y="777"/>
                    <a:pt x="8178" y="777"/>
                  </a:cubicBezTo>
                  <a:cubicBezTo>
                    <a:pt x="7813" y="777"/>
                    <a:pt x="7464" y="832"/>
                    <a:pt x="7087" y="832"/>
                  </a:cubicBezTo>
                  <a:cubicBezTo>
                    <a:pt x="6891" y="832"/>
                    <a:pt x="6688" y="817"/>
                    <a:pt x="6472" y="773"/>
                  </a:cubicBezTo>
                  <a:cubicBezTo>
                    <a:pt x="5587" y="551"/>
                    <a:pt x="4551" y="0"/>
                    <a:pt x="3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72;p56">
              <a:extLst>
                <a:ext uri="{FF2B5EF4-FFF2-40B4-BE49-F238E27FC236}">
                  <a16:creationId xmlns:a16="http://schemas.microsoft.com/office/drawing/2014/main" id="{E720258B-B289-B561-2009-421CD0F4B5BB}"/>
                </a:ext>
              </a:extLst>
            </p:cNvPr>
            <p:cNvSpPr/>
            <p:nvPr/>
          </p:nvSpPr>
          <p:spPr>
            <a:xfrm>
              <a:off x="5029929" y="3154268"/>
              <a:ext cx="236018" cy="146117"/>
            </a:xfrm>
            <a:custGeom>
              <a:avLst/>
              <a:gdLst/>
              <a:ahLst/>
              <a:cxnLst/>
              <a:rect l="l" t="t" r="r" b="b"/>
              <a:pathLst>
                <a:path w="6306" h="3904" extrusionOk="0">
                  <a:moveTo>
                    <a:pt x="2169" y="1"/>
                  </a:moveTo>
                  <a:cubicBezTo>
                    <a:pt x="2035" y="1"/>
                    <a:pt x="1935" y="34"/>
                    <a:pt x="1869" y="134"/>
                  </a:cubicBezTo>
                  <a:cubicBezTo>
                    <a:pt x="1835" y="268"/>
                    <a:pt x="1935" y="335"/>
                    <a:pt x="1969" y="468"/>
                  </a:cubicBezTo>
                  <a:cubicBezTo>
                    <a:pt x="2002" y="668"/>
                    <a:pt x="1468" y="735"/>
                    <a:pt x="1402" y="1002"/>
                  </a:cubicBezTo>
                  <a:lnTo>
                    <a:pt x="1402" y="1269"/>
                  </a:lnTo>
                  <a:cubicBezTo>
                    <a:pt x="1402" y="1402"/>
                    <a:pt x="1301" y="1569"/>
                    <a:pt x="1135" y="1635"/>
                  </a:cubicBezTo>
                  <a:cubicBezTo>
                    <a:pt x="868" y="1836"/>
                    <a:pt x="301" y="1769"/>
                    <a:pt x="134" y="2102"/>
                  </a:cubicBezTo>
                  <a:cubicBezTo>
                    <a:pt x="1" y="2369"/>
                    <a:pt x="34" y="2670"/>
                    <a:pt x="201" y="2936"/>
                  </a:cubicBezTo>
                  <a:cubicBezTo>
                    <a:pt x="367" y="3170"/>
                    <a:pt x="568" y="3403"/>
                    <a:pt x="801" y="3604"/>
                  </a:cubicBezTo>
                  <a:cubicBezTo>
                    <a:pt x="834" y="3670"/>
                    <a:pt x="1035" y="3870"/>
                    <a:pt x="1135" y="3870"/>
                  </a:cubicBezTo>
                  <a:lnTo>
                    <a:pt x="5805" y="3904"/>
                  </a:lnTo>
                  <a:cubicBezTo>
                    <a:pt x="6305" y="3904"/>
                    <a:pt x="5938" y="2970"/>
                    <a:pt x="6005" y="2503"/>
                  </a:cubicBezTo>
                  <a:cubicBezTo>
                    <a:pt x="6072" y="2036"/>
                    <a:pt x="6038" y="1602"/>
                    <a:pt x="4837" y="1202"/>
                  </a:cubicBezTo>
                  <a:cubicBezTo>
                    <a:pt x="4671" y="1168"/>
                    <a:pt x="4370" y="1068"/>
                    <a:pt x="4270" y="902"/>
                  </a:cubicBezTo>
                  <a:cubicBezTo>
                    <a:pt x="4237" y="802"/>
                    <a:pt x="4270" y="735"/>
                    <a:pt x="4270" y="635"/>
                  </a:cubicBezTo>
                  <a:cubicBezTo>
                    <a:pt x="4270" y="286"/>
                    <a:pt x="4045" y="173"/>
                    <a:pt x="3777" y="173"/>
                  </a:cubicBezTo>
                  <a:cubicBezTo>
                    <a:pt x="3585" y="173"/>
                    <a:pt x="3370" y="231"/>
                    <a:pt x="3203" y="301"/>
                  </a:cubicBezTo>
                  <a:cubicBezTo>
                    <a:pt x="3074" y="379"/>
                    <a:pt x="2924" y="456"/>
                    <a:pt x="2771" y="456"/>
                  </a:cubicBezTo>
                  <a:cubicBezTo>
                    <a:pt x="2726" y="456"/>
                    <a:pt x="2681" y="450"/>
                    <a:pt x="2636" y="435"/>
                  </a:cubicBezTo>
                  <a:cubicBezTo>
                    <a:pt x="2436" y="335"/>
                    <a:pt x="2369" y="34"/>
                    <a:pt x="2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3;p56">
              <a:extLst>
                <a:ext uri="{FF2B5EF4-FFF2-40B4-BE49-F238E27FC236}">
                  <a16:creationId xmlns:a16="http://schemas.microsoft.com/office/drawing/2014/main" id="{BABDFB7F-51E4-19E2-7A39-EA5A5EFFA3C1}"/>
                </a:ext>
              </a:extLst>
            </p:cNvPr>
            <p:cNvSpPr/>
            <p:nvPr/>
          </p:nvSpPr>
          <p:spPr>
            <a:xfrm>
              <a:off x="4832686" y="3207640"/>
              <a:ext cx="159815" cy="91510"/>
            </a:xfrm>
            <a:custGeom>
              <a:avLst/>
              <a:gdLst/>
              <a:ahLst/>
              <a:cxnLst/>
              <a:rect l="l" t="t" r="r" b="b"/>
              <a:pathLst>
                <a:path w="4270" h="2445" extrusionOk="0">
                  <a:moveTo>
                    <a:pt x="2522" y="1"/>
                  </a:moveTo>
                  <a:cubicBezTo>
                    <a:pt x="2504" y="1"/>
                    <a:pt x="2486" y="3"/>
                    <a:pt x="2469" y="9"/>
                  </a:cubicBezTo>
                  <a:cubicBezTo>
                    <a:pt x="2335" y="43"/>
                    <a:pt x="2335" y="143"/>
                    <a:pt x="2168" y="276"/>
                  </a:cubicBezTo>
                  <a:cubicBezTo>
                    <a:pt x="2002" y="443"/>
                    <a:pt x="1735" y="410"/>
                    <a:pt x="1535" y="476"/>
                  </a:cubicBezTo>
                  <a:cubicBezTo>
                    <a:pt x="1334" y="510"/>
                    <a:pt x="1168" y="576"/>
                    <a:pt x="1001" y="676"/>
                  </a:cubicBezTo>
                  <a:cubicBezTo>
                    <a:pt x="734" y="843"/>
                    <a:pt x="500" y="1077"/>
                    <a:pt x="334" y="1377"/>
                  </a:cubicBezTo>
                  <a:cubicBezTo>
                    <a:pt x="0" y="2077"/>
                    <a:pt x="534" y="2444"/>
                    <a:pt x="1168" y="2444"/>
                  </a:cubicBezTo>
                  <a:lnTo>
                    <a:pt x="3302" y="2444"/>
                  </a:lnTo>
                  <a:cubicBezTo>
                    <a:pt x="3603" y="2444"/>
                    <a:pt x="4136" y="2311"/>
                    <a:pt x="4236" y="1977"/>
                  </a:cubicBezTo>
                  <a:cubicBezTo>
                    <a:pt x="4270" y="1844"/>
                    <a:pt x="4203" y="1744"/>
                    <a:pt x="4170" y="1610"/>
                  </a:cubicBezTo>
                  <a:cubicBezTo>
                    <a:pt x="4103" y="1344"/>
                    <a:pt x="4136" y="1177"/>
                    <a:pt x="3903" y="977"/>
                  </a:cubicBezTo>
                  <a:cubicBezTo>
                    <a:pt x="3736" y="877"/>
                    <a:pt x="3536" y="810"/>
                    <a:pt x="3336" y="810"/>
                  </a:cubicBezTo>
                  <a:cubicBezTo>
                    <a:pt x="3281" y="824"/>
                    <a:pt x="3225" y="832"/>
                    <a:pt x="3170" y="832"/>
                  </a:cubicBezTo>
                  <a:cubicBezTo>
                    <a:pt x="3092" y="832"/>
                    <a:pt x="3014" y="816"/>
                    <a:pt x="2936" y="777"/>
                  </a:cubicBezTo>
                  <a:cubicBezTo>
                    <a:pt x="2869" y="710"/>
                    <a:pt x="2802" y="610"/>
                    <a:pt x="2802" y="476"/>
                  </a:cubicBezTo>
                  <a:cubicBezTo>
                    <a:pt x="2802" y="376"/>
                    <a:pt x="2769" y="276"/>
                    <a:pt x="2735" y="143"/>
                  </a:cubicBezTo>
                  <a:cubicBezTo>
                    <a:pt x="2680" y="60"/>
                    <a:pt x="2603" y="1"/>
                    <a:pt x="2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74;p56">
              <a:extLst>
                <a:ext uri="{FF2B5EF4-FFF2-40B4-BE49-F238E27FC236}">
                  <a16:creationId xmlns:a16="http://schemas.microsoft.com/office/drawing/2014/main" id="{25D642E6-B822-251F-810D-7EB7D79FFE34}"/>
                </a:ext>
              </a:extLst>
            </p:cNvPr>
            <p:cNvSpPr/>
            <p:nvPr/>
          </p:nvSpPr>
          <p:spPr>
            <a:xfrm>
              <a:off x="3734002" y="3229497"/>
              <a:ext cx="195297" cy="69653"/>
            </a:xfrm>
            <a:custGeom>
              <a:avLst/>
              <a:gdLst/>
              <a:ahLst/>
              <a:cxnLst/>
              <a:rect l="l" t="t" r="r" b="b"/>
              <a:pathLst>
                <a:path w="5218" h="1861" extrusionOk="0">
                  <a:moveTo>
                    <a:pt x="1111" y="0"/>
                  </a:moveTo>
                  <a:cubicBezTo>
                    <a:pt x="952" y="0"/>
                    <a:pt x="803" y="64"/>
                    <a:pt x="668" y="226"/>
                  </a:cubicBezTo>
                  <a:cubicBezTo>
                    <a:pt x="1" y="1026"/>
                    <a:pt x="1335" y="1860"/>
                    <a:pt x="1335" y="1860"/>
                  </a:cubicBezTo>
                  <a:lnTo>
                    <a:pt x="4437" y="1860"/>
                  </a:lnTo>
                  <a:cubicBezTo>
                    <a:pt x="5217" y="1860"/>
                    <a:pt x="4334" y="810"/>
                    <a:pt x="3453" y="810"/>
                  </a:cubicBezTo>
                  <a:cubicBezTo>
                    <a:pt x="3392" y="810"/>
                    <a:pt x="3330" y="815"/>
                    <a:pt x="3270" y="826"/>
                  </a:cubicBezTo>
                  <a:cubicBezTo>
                    <a:pt x="3214" y="838"/>
                    <a:pt x="3158" y="844"/>
                    <a:pt x="3102" y="844"/>
                  </a:cubicBezTo>
                  <a:cubicBezTo>
                    <a:pt x="2408" y="844"/>
                    <a:pt x="1691" y="0"/>
                    <a:pt x="1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5;p56">
              <a:extLst>
                <a:ext uri="{FF2B5EF4-FFF2-40B4-BE49-F238E27FC236}">
                  <a16:creationId xmlns:a16="http://schemas.microsoft.com/office/drawing/2014/main" id="{4AA2DEBD-51DD-1DE9-A7BA-D8E7B5D36C66}"/>
                </a:ext>
              </a:extLst>
            </p:cNvPr>
            <p:cNvSpPr/>
            <p:nvPr/>
          </p:nvSpPr>
          <p:spPr>
            <a:xfrm>
              <a:off x="3707802" y="3249147"/>
              <a:ext cx="374574" cy="50003"/>
            </a:xfrm>
            <a:custGeom>
              <a:avLst/>
              <a:gdLst/>
              <a:ahLst/>
              <a:cxnLst/>
              <a:rect l="l" t="t" r="r" b="b"/>
              <a:pathLst>
                <a:path w="10008" h="1336" extrusionOk="0">
                  <a:moveTo>
                    <a:pt x="6975" y="0"/>
                  </a:moveTo>
                  <a:cubicBezTo>
                    <a:pt x="6312" y="0"/>
                    <a:pt x="5521" y="185"/>
                    <a:pt x="5004" y="568"/>
                  </a:cubicBezTo>
                  <a:cubicBezTo>
                    <a:pt x="4715" y="782"/>
                    <a:pt x="4358" y="859"/>
                    <a:pt x="3967" y="859"/>
                  </a:cubicBezTo>
                  <a:cubicBezTo>
                    <a:pt x="3139" y="859"/>
                    <a:pt x="2161" y="515"/>
                    <a:pt x="1368" y="401"/>
                  </a:cubicBezTo>
                  <a:cubicBezTo>
                    <a:pt x="1290" y="385"/>
                    <a:pt x="1213" y="377"/>
                    <a:pt x="1137" y="377"/>
                  </a:cubicBezTo>
                  <a:cubicBezTo>
                    <a:pt x="594" y="377"/>
                    <a:pt x="117" y="779"/>
                    <a:pt x="0" y="1335"/>
                  </a:cubicBezTo>
                  <a:lnTo>
                    <a:pt x="9941" y="1335"/>
                  </a:lnTo>
                  <a:cubicBezTo>
                    <a:pt x="10007" y="602"/>
                    <a:pt x="8506" y="768"/>
                    <a:pt x="8073" y="301"/>
                  </a:cubicBezTo>
                  <a:cubicBezTo>
                    <a:pt x="7888" y="102"/>
                    <a:pt x="7467" y="0"/>
                    <a:pt x="6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6;p56">
              <a:extLst>
                <a:ext uri="{FF2B5EF4-FFF2-40B4-BE49-F238E27FC236}">
                  <a16:creationId xmlns:a16="http://schemas.microsoft.com/office/drawing/2014/main" id="{946D769E-724C-BDEF-B1AC-6B236B6B4F98}"/>
                </a:ext>
              </a:extLst>
            </p:cNvPr>
            <p:cNvSpPr/>
            <p:nvPr/>
          </p:nvSpPr>
          <p:spPr>
            <a:xfrm>
              <a:off x="3937607" y="2718574"/>
              <a:ext cx="735301" cy="331495"/>
            </a:xfrm>
            <a:custGeom>
              <a:avLst/>
              <a:gdLst/>
              <a:ahLst/>
              <a:cxnLst/>
              <a:rect l="l" t="t" r="r" b="b"/>
              <a:pathLst>
                <a:path w="19646" h="8857" extrusionOk="0">
                  <a:moveTo>
                    <a:pt x="19012" y="0"/>
                  </a:moveTo>
                  <a:lnTo>
                    <a:pt x="18811" y="100"/>
                  </a:lnTo>
                  <a:cubicBezTo>
                    <a:pt x="18545" y="267"/>
                    <a:pt x="18044" y="567"/>
                    <a:pt x="17377" y="968"/>
                  </a:cubicBezTo>
                  <a:cubicBezTo>
                    <a:pt x="15509" y="2135"/>
                    <a:pt x="12507" y="4137"/>
                    <a:pt x="11573" y="5437"/>
                  </a:cubicBezTo>
                  <a:cubicBezTo>
                    <a:pt x="11573" y="5437"/>
                    <a:pt x="6403" y="3303"/>
                    <a:pt x="2900" y="2669"/>
                  </a:cubicBezTo>
                  <a:cubicBezTo>
                    <a:pt x="2763" y="2641"/>
                    <a:pt x="2632" y="2628"/>
                    <a:pt x="2506" y="2628"/>
                  </a:cubicBezTo>
                  <a:cubicBezTo>
                    <a:pt x="664" y="2628"/>
                    <a:pt x="0" y="5437"/>
                    <a:pt x="1499" y="6405"/>
                  </a:cubicBezTo>
                  <a:cubicBezTo>
                    <a:pt x="2921" y="7343"/>
                    <a:pt x="8870" y="8857"/>
                    <a:pt x="11607" y="8857"/>
                  </a:cubicBezTo>
                  <a:cubicBezTo>
                    <a:pt x="11888" y="8857"/>
                    <a:pt x="12135" y="8841"/>
                    <a:pt x="12340" y="8807"/>
                  </a:cubicBezTo>
                  <a:cubicBezTo>
                    <a:pt x="12674" y="8773"/>
                    <a:pt x="15843" y="6071"/>
                    <a:pt x="17944" y="3436"/>
                  </a:cubicBezTo>
                  <a:cubicBezTo>
                    <a:pt x="18578" y="2702"/>
                    <a:pt x="19078" y="1902"/>
                    <a:pt x="19512" y="1034"/>
                  </a:cubicBezTo>
                  <a:cubicBezTo>
                    <a:pt x="19545" y="901"/>
                    <a:pt x="19579" y="801"/>
                    <a:pt x="19645" y="701"/>
                  </a:cubicBezTo>
                  <a:lnTo>
                    <a:pt x="19012" y="0"/>
                  </a:ln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7;p56">
              <a:extLst>
                <a:ext uri="{FF2B5EF4-FFF2-40B4-BE49-F238E27FC236}">
                  <a16:creationId xmlns:a16="http://schemas.microsoft.com/office/drawing/2014/main" id="{1A92B8E0-7C5A-47FF-5729-E4CC594670A0}"/>
                </a:ext>
              </a:extLst>
            </p:cNvPr>
            <p:cNvSpPr/>
            <p:nvPr/>
          </p:nvSpPr>
          <p:spPr>
            <a:xfrm>
              <a:off x="4642891" y="2637020"/>
              <a:ext cx="128638" cy="120292"/>
            </a:xfrm>
            <a:custGeom>
              <a:avLst/>
              <a:gdLst/>
              <a:ahLst/>
              <a:cxnLst/>
              <a:rect l="l" t="t" r="r" b="b"/>
              <a:pathLst>
                <a:path w="3437" h="3214" extrusionOk="0">
                  <a:moveTo>
                    <a:pt x="759" y="1"/>
                  </a:moveTo>
                  <a:cubicBezTo>
                    <a:pt x="708" y="1"/>
                    <a:pt x="660" y="45"/>
                    <a:pt x="635" y="144"/>
                  </a:cubicBezTo>
                  <a:cubicBezTo>
                    <a:pt x="601" y="411"/>
                    <a:pt x="134" y="945"/>
                    <a:pt x="134" y="1012"/>
                  </a:cubicBezTo>
                  <a:cubicBezTo>
                    <a:pt x="134" y="1078"/>
                    <a:pt x="168" y="2179"/>
                    <a:pt x="1" y="2279"/>
                  </a:cubicBezTo>
                  <a:lnTo>
                    <a:pt x="668" y="3213"/>
                  </a:lnTo>
                  <a:cubicBezTo>
                    <a:pt x="668" y="3213"/>
                    <a:pt x="2136" y="3080"/>
                    <a:pt x="2469" y="2746"/>
                  </a:cubicBezTo>
                  <a:cubicBezTo>
                    <a:pt x="2669" y="2580"/>
                    <a:pt x="2803" y="2379"/>
                    <a:pt x="2870" y="2179"/>
                  </a:cubicBezTo>
                  <a:cubicBezTo>
                    <a:pt x="3236" y="2012"/>
                    <a:pt x="3403" y="1545"/>
                    <a:pt x="3270" y="1545"/>
                  </a:cubicBezTo>
                  <a:cubicBezTo>
                    <a:pt x="3103" y="1579"/>
                    <a:pt x="3070" y="1646"/>
                    <a:pt x="3070" y="1646"/>
                  </a:cubicBezTo>
                  <a:lnTo>
                    <a:pt x="2403" y="1846"/>
                  </a:lnTo>
                  <a:cubicBezTo>
                    <a:pt x="2636" y="1746"/>
                    <a:pt x="2836" y="1579"/>
                    <a:pt x="3036" y="1412"/>
                  </a:cubicBezTo>
                  <a:cubicBezTo>
                    <a:pt x="3036" y="1345"/>
                    <a:pt x="3437" y="878"/>
                    <a:pt x="3370" y="745"/>
                  </a:cubicBezTo>
                  <a:cubicBezTo>
                    <a:pt x="3357" y="726"/>
                    <a:pt x="3335" y="718"/>
                    <a:pt x="3305" y="718"/>
                  </a:cubicBezTo>
                  <a:cubicBezTo>
                    <a:pt x="3176" y="718"/>
                    <a:pt x="2918" y="876"/>
                    <a:pt x="2836" y="1012"/>
                  </a:cubicBezTo>
                  <a:cubicBezTo>
                    <a:pt x="2769" y="1179"/>
                    <a:pt x="2202" y="1212"/>
                    <a:pt x="2202" y="1212"/>
                  </a:cubicBezTo>
                  <a:lnTo>
                    <a:pt x="2403" y="1012"/>
                  </a:lnTo>
                  <a:cubicBezTo>
                    <a:pt x="2403" y="1012"/>
                    <a:pt x="2703" y="545"/>
                    <a:pt x="2803" y="445"/>
                  </a:cubicBezTo>
                  <a:cubicBezTo>
                    <a:pt x="2903" y="345"/>
                    <a:pt x="2936" y="111"/>
                    <a:pt x="2736" y="111"/>
                  </a:cubicBezTo>
                  <a:cubicBezTo>
                    <a:pt x="2536" y="111"/>
                    <a:pt x="2269" y="411"/>
                    <a:pt x="2102" y="645"/>
                  </a:cubicBezTo>
                  <a:cubicBezTo>
                    <a:pt x="1822" y="841"/>
                    <a:pt x="1470" y="920"/>
                    <a:pt x="1127" y="920"/>
                  </a:cubicBezTo>
                  <a:cubicBezTo>
                    <a:pt x="1062" y="920"/>
                    <a:pt x="998" y="917"/>
                    <a:pt x="935" y="912"/>
                  </a:cubicBezTo>
                  <a:cubicBezTo>
                    <a:pt x="801" y="812"/>
                    <a:pt x="935" y="578"/>
                    <a:pt x="935" y="311"/>
                  </a:cubicBezTo>
                  <a:cubicBezTo>
                    <a:pt x="935" y="123"/>
                    <a:pt x="843" y="1"/>
                    <a:pt x="759" y="1"/>
                  </a:cubicBezTo>
                  <a:close/>
                </a:path>
              </a:pathLst>
            </a:custGeom>
            <a:solidFill>
              <a:srgbClr val="F3A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8;p56">
              <a:extLst>
                <a:ext uri="{FF2B5EF4-FFF2-40B4-BE49-F238E27FC236}">
                  <a16:creationId xmlns:a16="http://schemas.microsoft.com/office/drawing/2014/main" id="{9BD44965-476D-A5A5-9872-DA7E4017A0BB}"/>
                </a:ext>
              </a:extLst>
            </p:cNvPr>
            <p:cNvSpPr/>
            <p:nvPr/>
          </p:nvSpPr>
          <p:spPr>
            <a:xfrm>
              <a:off x="3910061" y="2809448"/>
              <a:ext cx="184817" cy="165093"/>
            </a:xfrm>
            <a:custGeom>
              <a:avLst/>
              <a:gdLst/>
              <a:ahLst/>
              <a:cxnLst/>
              <a:rect l="l" t="t" r="r" b="b"/>
              <a:pathLst>
                <a:path w="4938" h="4411" extrusionOk="0">
                  <a:moveTo>
                    <a:pt x="3391" y="1"/>
                  </a:moveTo>
                  <a:cubicBezTo>
                    <a:pt x="3097" y="1"/>
                    <a:pt x="2792" y="65"/>
                    <a:pt x="2502" y="241"/>
                  </a:cubicBezTo>
                  <a:cubicBezTo>
                    <a:pt x="1435" y="875"/>
                    <a:pt x="0" y="3410"/>
                    <a:pt x="3102" y="4410"/>
                  </a:cubicBezTo>
                  <a:cubicBezTo>
                    <a:pt x="2602" y="4044"/>
                    <a:pt x="2335" y="3376"/>
                    <a:pt x="2502" y="2776"/>
                  </a:cubicBezTo>
                  <a:cubicBezTo>
                    <a:pt x="2769" y="1675"/>
                    <a:pt x="3536" y="541"/>
                    <a:pt x="4937" y="508"/>
                  </a:cubicBezTo>
                  <a:cubicBezTo>
                    <a:pt x="4937" y="508"/>
                    <a:pt x="4213" y="1"/>
                    <a:pt x="3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79;p56">
              <a:extLst>
                <a:ext uri="{FF2B5EF4-FFF2-40B4-BE49-F238E27FC236}">
                  <a16:creationId xmlns:a16="http://schemas.microsoft.com/office/drawing/2014/main" id="{7D352CAA-6A0F-FB98-981B-8A0309AA2AC6}"/>
                </a:ext>
              </a:extLst>
            </p:cNvPr>
            <p:cNvSpPr/>
            <p:nvPr/>
          </p:nvSpPr>
          <p:spPr>
            <a:xfrm>
              <a:off x="4572976" y="2636608"/>
              <a:ext cx="199788" cy="210605"/>
            </a:xfrm>
            <a:custGeom>
              <a:avLst/>
              <a:gdLst/>
              <a:ahLst/>
              <a:cxnLst/>
              <a:rect l="l" t="t" r="r" b="b"/>
              <a:pathLst>
                <a:path w="5338" h="5627" extrusionOk="0">
                  <a:moveTo>
                    <a:pt x="2684" y="1"/>
                  </a:moveTo>
                  <a:cubicBezTo>
                    <a:pt x="2667" y="1"/>
                    <a:pt x="2651" y="7"/>
                    <a:pt x="2636" y="22"/>
                  </a:cubicBezTo>
                  <a:cubicBezTo>
                    <a:pt x="2603" y="22"/>
                    <a:pt x="2569" y="22"/>
                    <a:pt x="2569" y="55"/>
                  </a:cubicBezTo>
                  <a:cubicBezTo>
                    <a:pt x="2569" y="89"/>
                    <a:pt x="2536" y="122"/>
                    <a:pt x="2536" y="155"/>
                  </a:cubicBezTo>
                  <a:cubicBezTo>
                    <a:pt x="2503" y="422"/>
                    <a:pt x="2036" y="923"/>
                    <a:pt x="2036" y="989"/>
                  </a:cubicBezTo>
                  <a:cubicBezTo>
                    <a:pt x="2036" y="1056"/>
                    <a:pt x="2069" y="2157"/>
                    <a:pt x="1902" y="2290"/>
                  </a:cubicBezTo>
                  <a:lnTo>
                    <a:pt x="1102" y="2757"/>
                  </a:lnTo>
                  <a:cubicBezTo>
                    <a:pt x="935" y="2857"/>
                    <a:pt x="701" y="2991"/>
                    <a:pt x="468" y="3158"/>
                  </a:cubicBezTo>
                  <a:cubicBezTo>
                    <a:pt x="501" y="3358"/>
                    <a:pt x="768" y="3424"/>
                    <a:pt x="701" y="3725"/>
                  </a:cubicBezTo>
                  <a:cubicBezTo>
                    <a:pt x="568" y="4125"/>
                    <a:pt x="1" y="4459"/>
                    <a:pt x="368" y="4625"/>
                  </a:cubicBezTo>
                  <a:cubicBezTo>
                    <a:pt x="468" y="4670"/>
                    <a:pt x="538" y="4685"/>
                    <a:pt x="588" y="4685"/>
                  </a:cubicBezTo>
                  <a:cubicBezTo>
                    <a:pt x="686" y="4685"/>
                    <a:pt x="701" y="4625"/>
                    <a:pt x="701" y="4625"/>
                  </a:cubicBezTo>
                  <a:cubicBezTo>
                    <a:pt x="701" y="4625"/>
                    <a:pt x="1068" y="5126"/>
                    <a:pt x="1035" y="5259"/>
                  </a:cubicBezTo>
                  <a:cubicBezTo>
                    <a:pt x="1002" y="5359"/>
                    <a:pt x="1002" y="5493"/>
                    <a:pt x="1002" y="5626"/>
                  </a:cubicBezTo>
                  <a:cubicBezTo>
                    <a:pt x="1602" y="4892"/>
                    <a:pt x="2136" y="4092"/>
                    <a:pt x="2536" y="3224"/>
                  </a:cubicBezTo>
                  <a:cubicBezTo>
                    <a:pt x="2536" y="3224"/>
                    <a:pt x="4037" y="3091"/>
                    <a:pt x="4371" y="2757"/>
                  </a:cubicBezTo>
                  <a:cubicBezTo>
                    <a:pt x="4537" y="2591"/>
                    <a:pt x="4671" y="2390"/>
                    <a:pt x="4738" y="2190"/>
                  </a:cubicBezTo>
                  <a:cubicBezTo>
                    <a:pt x="5104" y="2023"/>
                    <a:pt x="5305" y="1556"/>
                    <a:pt x="5138" y="1556"/>
                  </a:cubicBezTo>
                  <a:cubicBezTo>
                    <a:pt x="4971" y="1590"/>
                    <a:pt x="4938" y="1657"/>
                    <a:pt x="4938" y="1657"/>
                  </a:cubicBezTo>
                  <a:lnTo>
                    <a:pt x="4271" y="1857"/>
                  </a:lnTo>
                  <a:cubicBezTo>
                    <a:pt x="4504" y="1757"/>
                    <a:pt x="4704" y="1623"/>
                    <a:pt x="4904" y="1456"/>
                  </a:cubicBezTo>
                  <a:cubicBezTo>
                    <a:pt x="4904" y="1356"/>
                    <a:pt x="5338" y="889"/>
                    <a:pt x="5238" y="756"/>
                  </a:cubicBezTo>
                  <a:cubicBezTo>
                    <a:pt x="5225" y="737"/>
                    <a:pt x="5204" y="729"/>
                    <a:pt x="5176" y="729"/>
                  </a:cubicBezTo>
                  <a:cubicBezTo>
                    <a:pt x="5055" y="729"/>
                    <a:pt x="4819" y="887"/>
                    <a:pt x="4738" y="1023"/>
                  </a:cubicBezTo>
                  <a:cubicBezTo>
                    <a:pt x="4637" y="1190"/>
                    <a:pt x="4070" y="1223"/>
                    <a:pt x="4070" y="1223"/>
                  </a:cubicBezTo>
                  <a:lnTo>
                    <a:pt x="4271" y="1023"/>
                  </a:lnTo>
                  <a:cubicBezTo>
                    <a:pt x="4271" y="1023"/>
                    <a:pt x="4571" y="556"/>
                    <a:pt x="4704" y="456"/>
                  </a:cubicBezTo>
                  <a:cubicBezTo>
                    <a:pt x="4804" y="356"/>
                    <a:pt x="4838" y="122"/>
                    <a:pt x="4604" y="122"/>
                  </a:cubicBezTo>
                  <a:lnTo>
                    <a:pt x="4537" y="122"/>
                  </a:lnTo>
                  <a:cubicBezTo>
                    <a:pt x="4304" y="222"/>
                    <a:pt x="4137" y="422"/>
                    <a:pt x="4004" y="622"/>
                  </a:cubicBezTo>
                  <a:cubicBezTo>
                    <a:pt x="3712" y="808"/>
                    <a:pt x="3399" y="910"/>
                    <a:pt x="3081" y="910"/>
                  </a:cubicBezTo>
                  <a:cubicBezTo>
                    <a:pt x="3000" y="910"/>
                    <a:pt x="2918" y="903"/>
                    <a:pt x="2836" y="889"/>
                  </a:cubicBezTo>
                  <a:cubicBezTo>
                    <a:pt x="2669" y="789"/>
                    <a:pt x="2836" y="589"/>
                    <a:pt x="2836" y="289"/>
                  </a:cubicBezTo>
                  <a:cubicBezTo>
                    <a:pt x="2836" y="256"/>
                    <a:pt x="2836" y="222"/>
                    <a:pt x="2836" y="189"/>
                  </a:cubicBezTo>
                  <a:cubicBezTo>
                    <a:pt x="2810" y="85"/>
                    <a:pt x="2743" y="1"/>
                    <a:pt x="26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80;p56">
              <a:extLst>
                <a:ext uri="{FF2B5EF4-FFF2-40B4-BE49-F238E27FC236}">
                  <a16:creationId xmlns:a16="http://schemas.microsoft.com/office/drawing/2014/main" id="{E4FB1AE9-C162-EC6F-61FB-FB783D627F33}"/>
                </a:ext>
              </a:extLst>
            </p:cNvPr>
            <p:cNvSpPr/>
            <p:nvPr/>
          </p:nvSpPr>
          <p:spPr>
            <a:xfrm>
              <a:off x="4611676" y="2637432"/>
              <a:ext cx="138631" cy="145518"/>
            </a:xfrm>
            <a:custGeom>
              <a:avLst/>
              <a:gdLst/>
              <a:ahLst/>
              <a:cxnLst/>
              <a:rect l="l" t="t" r="r" b="b"/>
              <a:pathLst>
                <a:path w="3704" h="3888" extrusionOk="0">
                  <a:moveTo>
                    <a:pt x="1535" y="0"/>
                  </a:moveTo>
                  <a:lnTo>
                    <a:pt x="1502" y="33"/>
                  </a:lnTo>
                  <a:cubicBezTo>
                    <a:pt x="1469" y="67"/>
                    <a:pt x="1469" y="100"/>
                    <a:pt x="1469" y="133"/>
                  </a:cubicBezTo>
                  <a:cubicBezTo>
                    <a:pt x="1402" y="400"/>
                    <a:pt x="968" y="901"/>
                    <a:pt x="968" y="967"/>
                  </a:cubicBezTo>
                  <a:cubicBezTo>
                    <a:pt x="968" y="1034"/>
                    <a:pt x="1002" y="2135"/>
                    <a:pt x="801" y="2268"/>
                  </a:cubicBezTo>
                  <a:lnTo>
                    <a:pt x="34" y="2735"/>
                  </a:lnTo>
                  <a:lnTo>
                    <a:pt x="1" y="2969"/>
                  </a:lnTo>
                  <a:cubicBezTo>
                    <a:pt x="1" y="3036"/>
                    <a:pt x="34" y="3102"/>
                    <a:pt x="68" y="3202"/>
                  </a:cubicBezTo>
                  <a:cubicBezTo>
                    <a:pt x="71" y="3205"/>
                    <a:pt x="76" y="3207"/>
                    <a:pt x="82" y="3207"/>
                  </a:cubicBezTo>
                  <a:cubicBezTo>
                    <a:pt x="124" y="3207"/>
                    <a:pt x="232" y="3150"/>
                    <a:pt x="343" y="3150"/>
                  </a:cubicBezTo>
                  <a:cubicBezTo>
                    <a:pt x="397" y="3150"/>
                    <a:pt x="452" y="3163"/>
                    <a:pt x="501" y="3202"/>
                  </a:cubicBezTo>
                  <a:cubicBezTo>
                    <a:pt x="635" y="3302"/>
                    <a:pt x="268" y="3569"/>
                    <a:pt x="501" y="3703"/>
                  </a:cubicBezTo>
                  <a:cubicBezTo>
                    <a:pt x="664" y="3784"/>
                    <a:pt x="761" y="3887"/>
                    <a:pt x="827" y="3887"/>
                  </a:cubicBezTo>
                  <a:cubicBezTo>
                    <a:pt x="842" y="3887"/>
                    <a:pt x="856" y="3882"/>
                    <a:pt x="868" y="3869"/>
                  </a:cubicBezTo>
                  <a:cubicBezTo>
                    <a:pt x="1002" y="3569"/>
                    <a:pt x="1102" y="3236"/>
                    <a:pt x="1168" y="2902"/>
                  </a:cubicBezTo>
                  <a:cubicBezTo>
                    <a:pt x="1168" y="2769"/>
                    <a:pt x="1102" y="2602"/>
                    <a:pt x="1035" y="2468"/>
                  </a:cubicBezTo>
                  <a:lnTo>
                    <a:pt x="1035" y="2468"/>
                  </a:lnTo>
                  <a:lnTo>
                    <a:pt x="1535" y="3002"/>
                  </a:lnTo>
                  <a:lnTo>
                    <a:pt x="2836" y="2802"/>
                  </a:lnTo>
                  <a:cubicBezTo>
                    <a:pt x="2970" y="2702"/>
                    <a:pt x="3070" y="2569"/>
                    <a:pt x="3170" y="2435"/>
                  </a:cubicBezTo>
                  <a:cubicBezTo>
                    <a:pt x="3270" y="2302"/>
                    <a:pt x="3036" y="2302"/>
                    <a:pt x="3036" y="2302"/>
                  </a:cubicBezTo>
                  <a:cubicBezTo>
                    <a:pt x="3036" y="2302"/>
                    <a:pt x="3070" y="2235"/>
                    <a:pt x="3270" y="2135"/>
                  </a:cubicBezTo>
                  <a:cubicBezTo>
                    <a:pt x="3403" y="2068"/>
                    <a:pt x="3503" y="1935"/>
                    <a:pt x="3603" y="1801"/>
                  </a:cubicBezTo>
                  <a:lnTo>
                    <a:pt x="3603" y="1801"/>
                  </a:lnTo>
                  <a:lnTo>
                    <a:pt x="3136" y="1968"/>
                  </a:lnTo>
                  <a:cubicBezTo>
                    <a:pt x="3103" y="1968"/>
                    <a:pt x="2770" y="1835"/>
                    <a:pt x="3136" y="1635"/>
                  </a:cubicBezTo>
                  <a:cubicBezTo>
                    <a:pt x="3337" y="1501"/>
                    <a:pt x="3537" y="1368"/>
                    <a:pt x="3704" y="1168"/>
                  </a:cubicBezTo>
                  <a:lnTo>
                    <a:pt x="3704" y="1168"/>
                  </a:lnTo>
                  <a:cubicBezTo>
                    <a:pt x="3703" y="1168"/>
                    <a:pt x="3237" y="1234"/>
                    <a:pt x="3003" y="1301"/>
                  </a:cubicBezTo>
                  <a:cubicBezTo>
                    <a:pt x="2970" y="1311"/>
                    <a:pt x="2942" y="1315"/>
                    <a:pt x="2920" y="1315"/>
                  </a:cubicBezTo>
                  <a:cubicBezTo>
                    <a:pt x="2787" y="1315"/>
                    <a:pt x="2836" y="1168"/>
                    <a:pt x="2836" y="1168"/>
                  </a:cubicBezTo>
                  <a:cubicBezTo>
                    <a:pt x="2970" y="1034"/>
                    <a:pt x="3070" y="934"/>
                    <a:pt x="3203" y="801"/>
                  </a:cubicBezTo>
                  <a:cubicBezTo>
                    <a:pt x="3370" y="634"/>
                    <a:pt x="3470" y="400"/>
                    <a:pt x="3603" y="167"/>
                  </a:cubicBezTo>
                  <a:cubicBezTo>
                    <a:pt x="3537" y="133"/>
                    <a:pt x="3503" y="100"/>
                    <a:pt x="3470" y="100"/>
                  </a:cubicBezTo>
                  <a:cubicBezTo>
                    <a:pt x="3237" y="200"/>
                    <a:pt x="3036" y="400"/>
                    <a:pt x="2903" y="600"/>
                  </a:cubicBezTo>
                  <a:cubicBezTo>
                    <a:pt x="2637" y="786"/>
                    <a:pt x="2309" y="888"/>
                    <a:pt x="1984" y="888"/>
                  </a:cubicBezTo>
                  <a:cubicBezTo>
                    <a:pt x="1900" y="888"/>
                    <a:pt x="1817" y="881"/>
                    <a:pt x="1735" y="867"/>
                  </a:cubicBezTo>
                  <a:cubicBezTo>
                    <a:pt x="1602" y="767"/>
                    <a:pt x="1735" y="567"/>
                    <a:pt x="1735" y="267"/>
                  </a:cubicBezTo>
                  <a:cubicBezTo>
                    <a:pt x="1735" y="234"/>
                    <a:pt x="1735" y="200"/>
                    <a:pt x="1735" y="167"/>
                  </a:cubicBezTo>
                  <a:cubicBezTo>
                    <a:pt x="1669" y="100"/>
                    <a:pt x="1602" y="33"/>
                    <a:pt x="1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81;p56">
              <a:extLst>
                <a:ext uri="{FF2B5EF4-FFF2-40B4-BE49-F238E27FC236}">
                  <a16:creationId xmlns:a16="http://schemas.microsoft.com/office/drawing/2014/main" id="{493D3C6C-E0DA-EC91-A011-CFEA0128D4C0}"/>
                </a:ext>
              </a:extLst>
            </p:cNvPr>
            <p:cNvSpPr/>
            <p:nvPr/>
          </p:nvSpPr>
          <p:spPr>
            <a:xfrm rot="3069200">
              <a:off x="4332236" y="2546364"/>
              <a:ext cx="36675" cy="58872"/>
            </a:xfrm>
            <a:custGeom>
              <a:avLst/>
              <a:gdLst/>
              <a:ahLst/>
              <a:cxnLst/>
              <a:rect l="l" t="t" r="r" b="b"/>
              <a:pathLst>
                <a:path w="1102" h="1769" fill="none" extrusionOk="0">
                  <a:moveTo>
                    <a:pt x="1" y="0"/>
                  </a:moveTo>
                  <a:cubicBezTo>
                    <a:pt x="1" y="0"/>
                    <a:pt x="1102" y="1068"/>
                    <a:pt x="968" y="1235"/>
                  </a:cubicBezTo>
                  <a:cubicBezTo>
                    <a:pt x="701" y="1435"/>
                    <a:pt x="401" y="1602"/>
                    <a:pt x="134" y="1768"/>
                  </a:cubicBezTo>
                </a:path>
              </a:pathLst>
            </a:custGeom>
            <a:noFill/>
            <a:ln w="5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82;p56">
              <a:extLst>
                <a:ext uri="{FF2B5EF4-FFF2-40B4-BE49-F238E27FC236}">
                  <a16:creationId xmlns:a16="http://schemas.microsoft.com/office/drawing/2014/main" id="{7163AACB-0C5D-B677-6D50-39C3669CA75E}"/>
                </a:ext>
              </a:extLst>
            </p:cNvPr>
            <p:cNvSpPr/>
            <p:nvPr/>
          </p:nvSpPr>
          <p:spPr>
            <a:xfrm rot="2440791">
              <a:off x="4292782" y="2599556"/>
              <a:ext cx="66559" cy="38283"/>
            </a:xfrm>
            <a:custGeom>
              <a:avLst/>
              <a:gdLst/>
              <a:ahLst/>
              <a:cxnLst/>
              <a:rect l="l" t="t" r="r" b="b"/>
              <a:pathLst>
                <a:path w="2003" h="1152" extrusionOk="0">
                  <a:moveTo>
                    <a:pt x="1869" y="0"/>
                  </a:moveTo>
                  <a:lnTo>
                    <a:pt x="1" y="667"/>
                  </a:lnTo>
                  <a:cubicBezTo>
                    <a:pt x="231" y="982"/>
                    <a:pt x="593" y="1151"/>
                    <a:pt x="963" y="1151"/>
                  </a:cubicBezTo>
                  <a:cubicBezTo>
                    <a:pt x="1182" y="1151"/>
                    <a:pt x="1403" y="1092"/>
                    <a:pt x="1602" y="968"/>
                  </a:cubicBezTo>
                  <a:cubicBezTo>
                    <a:pt x="1902" y="734"/>
                    <a:pt x="2002" y="334"/>
                    <a:pt x="1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grpSp>
        <p:nvGrpSpPr>
          <p:cNvPr id="25" name="Group 24">
            <a:extLst>
              <a:ext uri="{FF2B5EF4-FFF2-40B4-BE49-F238E27FC236}">
                <a16:creationId xmlns:a16="http://schemas.microsoft.com/office/drawing/2014/main" id="{5486110D-9EA0-277C-D38B-67F7B68D7914}"/>
              </a:ext>
            </a:extLst>
          </p:cNvPr>
          <p:cNvGrpSpPr/>
          <p:nvPr/>
        </p:nvGrpSpPr>
        <p:grpSpPr>
          <a:xfrm>
            <a:off x="4258303" y="1216023"/>
            <a:ext cx="4614764" cy="3672801"/>
            <a:chOff x="5196922" y="1122349"/>
            <a:chExt cx="4698396" cy="3739366"/>
          </a:xfrm>
        </p:grpSpPr>
        <p:sp>
          <p:nvSpPr>
            <p:cNvPr id="26" name="TextBox 25">
              <a:extLst>
                <a:ext uri="{FF2B5EF4-FFF2-40B4-BE49-F238E27FC236}">
                  <a16:creationId xmlns:a16="http://schemas.microsoft.com/office/drawing/2014/main" id="{94F8F199-6199-0901-08B7-2805C447CA8E}"/>
                </a:ext>
              </a:extLst>
            </p:cNvPr>
            <p:cNvSpPr txBox="1"/>
            <p:nvPr/>
          </p:nvSpPr>
          <p:spPr>
            <a:xfrm>
              <a:off x="8081120" y="3807941"/>
              <a:ext cx="1814198" cy="887839"/>
            </a:xfrm>
            <a:prstGeom prst="rect">
              <a:avLst/>
            </a:prstGeom>
            <a:noFill/>
          </p:spPr>
          <p:txBody>
            <a:bodyPr wrap="square" rtlCol="0" anchor="ctr">
              <a:spAutoFit/>
            </a:bodyPr>
            <a:lstStyle/>
            <a:p>
              <a:pPr>
                <a:lnSpc>
                  <a:spcPct val="150000"/>
                </a:lnSpc>
              </a:pPr>
              <a:r>
                <a:rPr lang="vi-VN" sz="1800" dirty="0"/>
                <a:t>Thảo Phương, Lọ hoa</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3"/>
            <a:srcRect/>
            <a:stretch/>
          </p:blipFill>
          <p:spPr bwMode="auto">
            <a:xfrm>
              <a:off x="5196922" y="1122349"/>
              <a:ext cx="2884198" cy="373936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556AD72D-55A1-19C5-6628-6F6683064456}"/>
              </a:ext>
            </a:extLst>
          </p:cNvPr>
          <p:cNvSpPr>
            <a:spLocks noGrp="1"/>
          </p:cNvSpPr>
          <p:nvPr>
            <p:ph type="title" idx="15"/>
          </p:nvPr>
        </p:nvSpPr>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487928" y="1216023"/>
            <a:ext cx="3686139" cy="3717568"/>
            <a:chOff x="5167361" y="1122349"/>
            <a:chExt cx="3752943" cy="3784944"/>
          </a:xfrm>
        </p:grpSpPr>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4"/>
            <a:srcRect/>
            <a:stretch/>
          </p:blipFill>
          <p:spPr bwMode="auto">
            <a:xfrm>
              <a:off x="5167361" y="1122349"/>
              <a:ext cx="2253276" cy="37393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127992E-97EC-5BC3-EA7A-03A1FCF3437B}"/>
                </a:ext>
              </a:extLst>
            </p:cNvPr>
            <p:cNvSpPr txBox="1"/>
            <p:nvPr/>
          </p:nvSpPr>
          <p:spPr>
            <a:xfrm>
              <a:off x="7420637" y="3596426"/>
              <a:ext cx="1499667" cy="1310867"/>
            </a:xfrm>
            <a:prstGeom prst="rect">
              <a:avLst/>
            </a:prstGeom>
            <a:noFill/>
          </p:spPr>
          <p:txBody>
            <a:bodyPr wrap="square" rtlCol="0" anchor="ctr">
              <a:spAutoFit/>
            </a:bodyPr>
            <a:lstStyle/>
            <a:p>
              <a:pPr>
                <a:lnSpc>
                  <a:spcPct val="150000"/>
                </a:lnSpc>
              </a:pPr>
              <a:r>
                <a:rPr lang="vi-VN" sz="1800" dirty="0"/>
                <a:t>Thạch Anh, Chân dung bạn thân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sp>
        <p:nvSpPr>
          <p:cNvPr id="3" name="Title 2">
            <a:extLst>
              <a:ext uri="{FF2B5EF4-FFF2-40B4-BE49-F238E27FC236}">
                <a16:creationId xmlns:a16="http://schemas.microsoft.com/office/drawing/2014/main" id="{5155E00D-0AC2-1317-B2DA-A3FE33C25097}"/>
              </a:ext>
            </a:extLst>
          </p:cNvPr>
          <p:cNvSpPr>
            <a:spLocks noGrp="1"/>
          </p:cNvSpPr>
          <p:nvPr>
            <p:ph type="title" idx="15"/>
          </p:nvPr>
        </p:nvSpPr>
        <p:spPr>
          <a:xfrm>
            <a:off x="721650" y="487358"/>
            <a:ext cx="7700700" cy="572700"/>
          </a:xfrm>
        </p:spPr>
        <p:txBody>
          <a:bodyPr anchor="ctr"/>
          <a:lstStyle/>
          <a:p>
            <a:pPr algn="ctr"/>
            <a:r>
              <a:rPr lang="vi-VN" sz="2400" b="1" dirty="0">
                <a:solidFill>
                  <a:schemeClr val="bg2"/>
                </a:solidFill>
                <a:effectLst/>
                <a:latin typeface="Arial" panose="020B0604020202020204" pitchFamily="34" charset="0"/>
                <a:cs typeface="Arial" panose="020B0604020202020204" pitchFamily="34" charset="0"/>
              </a:rPr>
              <a:t>Quan sát một số SPMT khác</a:t>
            </a:r>
          </a:p>
        </p:txBody>
      </p:sp>
      <p:pic>
        <p:nvPicPr>
          <p:cNvPr id="1026" name="Picture 2" descr="Phù điêu là gì? Phân biệt phù điêu và điêu khắc 0975802822">
            <a:extLst>
              <a:ext uri="{FF2B5EF4-FFF2-40B4-BE49-F238E27FC236}">
                <a16:creationId xmlns:a16="http://schemas.microsoft.com/office/drawing/2014/main" id="{F263754A-4559-6BA0-549A-1794CB8D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50" y="1346200"/>
            <a:ext cx="3954762" cy="3196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Ù ĐIÊU ĐÁ HỌA TIẾT LÁ CHUỐI - TRANH PHÙ ĐIÊU ĐÁ ĐẸP">
            <a:extLst>
              <a:ext uri="{FF2B5EF4-FFF2-40B4-BE49-F238E27FC236}">
                <a16:creationId xmlns:a16="http://schemas.microsoft.com/office/drawing/2014/main" id="{4D72303F-C29E-918B-7038-D69C10764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884" y="1346200"/>
            <a:ext cx="3183466" cy="318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p:cNvGrpSpPr/>
        <p:nvPr/>
      </p:nvGrpSpPr>
      <p:grpSpPr>
        <a:xfrm>
          <a:off x="0" y="0"/>
          <a:ext cx="0" cy="0"/>
          <a:chOff x="0" y="0"/>
          <a:chExt cx="0" cy="0"/>
        </a:xfrm>
      </p:grpSpPr>
      <p:pic>
        <p:nvPicPr>
          <p:cNvPr id="2050" name="Picture 2" descr="Phân biệt phù điêu và điêu khắc ứng dụng trong trang trí nhà cửa">
            <a:extLst>
              <a:ext uri="{FF2B5EF4-FFF2-40B4-BE49-F238E27FC236}">
                <a16:creationId xmlns:a16="http://schemas.microsoft.com/office/drawing/2014/main" id="{6D582A7F-E4F9-5B92-0BAC-CDCED63F0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17" y="439739"/>
            <a:ext cx="4210050" cy="3005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nh Phù Điêu Là Gì? Giá Trị - Ý Nghĩa - Phân Loại Tranh Phù Điêu">
            <a:extLst>
              <a:ext uri="{FF2B5EF4-FFF2-40B4-BE49-F238E27FC236}">
                <a16:creationId xmlns:a16="http://schemas.microsoft.com/office/drawing/2014/main" id="{51C28D5C-FDB4-F723-AEC7-F45C3712C1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63"/>
          <a:stretch/>
        </p:blipFill>
        <p:spPr bwMode="auto">
          <a:xfrm>
            <a:off x="4823884" y="1322507"/>
            <a:ext cx="3843866" cy="319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2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A6A816F7-3E5A-292C-4FED-01B365BC2170}"/>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118CE8F1-E2BB-36F8-E31D-803D96CEF2D9}"/>
              </a:ext>
            </a:extLst>
          </p:cNvPr>
          <p:cNvPicPr>
            <a:picLocks noChangeAspect="1" noChangeArrowheads="1"/>
          </p:cNvPicPr>
          <p:nvPr/>
        </p:nvPicPr>
        <p:blipFill>
          <a:blip r:embed="rId3"/>
          <a:srcRect/>
          <a:stretch/>
        </p:blipFill>
        <p:spPr bwMode="auto">
          <a:xfrm>
            <a:off x="268817" y="1954187"/>
            <a:ext cx="4210050" cy="28049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5163786-C368-AFE5-9364-67C436C2E8AC}"/>
              </a:ext>
            </a:extLst>
          </p:cNvPr>
          <p:cNvPicPr>
            <a:picLocks noChangeAspect="1" noChangeArrowheads="1"/>
          </p:cNvPicPr>
          <p:nvPr/>
        </p:nvPicPr>
        <p:blipFill>
          <a:blip r:embed="rId4"/>
          <a:srcRect l="4867" r="4867"/>
          <a:stretch/>
        </p:blipFill>
        <p:spPr bwMode="auto">
          <a:xfrm>
            <a:off x="4823884" y="408107"/>
            <a:ext cx="3843866" cy="319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26FD9030-AB44-7E76-7DC5-F49E415F7418}"/>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776EE6A-71D0-04F8-2B52-57BD1321CD82}"/>
              </a:ext>
            </a:extLst>
          </p:cNvPr>
          <p:cNvPicPr>
            <a:picLocks noChangeAspect="1" noChangeArrowheads="1"/>
          </p:cNvPicPr>
          <p:nvPr/>
        </p:nvPicPr>
        <p:blipFill>
          <a:blip r:embed="rId3"/>
          <a:srcRect/>
          <a:stretch/>
        </p:blipFill>
        <p:spPr bwMode="auto">
          <a:xfrm>
            <a:off x="242958" y="588276"/>
            <a:ext cx="4517316" cy="27475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BBE0FF-4D6B-FE64-1360-D444DD7CE2DF}"/>
              </a:ext>
            </a:extLst>
          </p:cNvPr>
          <p:cNvPicPr>
            <a:picLocks noChangeAspect="1" noChangeArrowheads="1"/>
          </p:cNvPicPr>
          <p:nvPr/>
        </p:nvPicPr>
        <p:blipFill>
          <a:blip r:embed="rId4"/>
          <a:srcRect t="8651" b="8651"/>
          <a:stretch/>
        </p:blipFill>
        <p:spPr bwMode="auto">
          <a:xfrm>
            <a:off x="5057176" y="1366855"/>
            <a:ext cx="3790491" cy="314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EBA025A-FB1F-5FA7-4851-D4307AA2B2D5}"/>
              </a:ext>
            </a:extLst>
          </p:cNvPr>
          <p:cNvGrpSpPr/>
          <p:nvPr/>
        </p:nvGrpSpPr>
        <p:grpSpPr>
          <a:xfrm>
            <a:off x="350059" y="334035"/>
            <a:ext cx="8443882" cy="2443032"/>
            <a:chOff x="479986" y="363733"/>
            <a:chExt cx="8443882" cy="2443032"/>
          </a:xfrm>
        </p:grpSpPr>
        <p:grpSp>
          <p:nvGrpSpPr>
            <p:cNvPr id="14" name="Group 13">
              <a:extLst>
                <a:ext uri="{FF2B5EF4-FFF2-40B4-BE49-F238E27FC236}">
                  <a16:creationId xmlns:a16="http://schemas.microsoft.com/office/drawing/2014/main" id="{E8C7F408-611B-1DB6-5DAF-C0B443D6ED05}"/>
                </a:ext>
              </a:extLst>
            </p:cNvPr>
            <p:cNvGrpSpPr/>
            <p:nvPr/>
          </p:nvGrpSpPr>
          <p:grpSpPr>
            <a:xfrm>
              <a:off x="479986" y="363733"/>
              <a:ext cx="8443882" cy="2443032"/>
              <a:chOff x="209052" y="236733"/>
              <a:chExt cx="8986197" cy="2599938"/>
            </a:xfrm>
          </p:grpSpPr>
          <p:sp>
            <p:nvSpPr>
              <p:cNvPr id="10" name="Rectangle 9">
                <a:extLst>
                  <a:ext uri="{FF2B5EF4-FFF2-40B4-BE49-F238E27FC236}">
                    <a16:creationId xmlns:a16="http://schemas.microsoft.com/office/drawing/2014/main" id="{B86063A6-FB3D-2967-EEAC-6D5FBF9FBB06}"/>
                  </a:ext>
                </a:extLst>
              </p:cNvPr>
              <p:cNvSpPr/>
              <p:nvPr/>
            </p:nvSpPr>
            <p:spPr>
              <a:xfrm>
                <a:off x="552450" y="426961"/>
                <a:ext cx="8642799" cy="2409710"/>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CA4407BF-8A02-F9E1-20D5-AEBDCE8AC06F}"/>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63378AE3-F1C3-1A62-8630-AFC939723A2C}"/>
                </a:ext>
              </a:extLst>
            </p:cNvPr>
            <p:cNvSpPr txBox="1"/>
            <p:nvPr/>
          </p:nvSpPr>
          <p:spPr>
            <a:xfrm>
              <a:off x="1009438" y="688904"/>
              <a:ext cx="7707649" cy="1971437"/>
            </a:xfrm>
            <a:prstGeom prst="rect">
              <a:avLst/>
            </a:prstGeom>
            <a:noFill/>
          </p:spPr>
          <p:txBody>
            <a:bodyPr wrap="square">
              <a:spAutoFit/>
            </a:bodyPr>
            <a:lstStyle/>
            <a:p>
              <a:pPr algn="just">
                <a:lnSpc>
                  <a:spcPct val="150000"/>
                </a:lnSpc>
              </a:pPr>
              <a:r>
                <a:rPr lang="vi-VN"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Nghệ nhân điêu khắc nổi tiếng </a:t>
              </a:r>
              <a:r>
                <a:rPr lang="vi-VN"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Michelangelo</a:t>
              </a:r>
              <a:r>
                <a:rPr lang="vi-VN"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đã tạo ra một bức tượng khổng lồ từ một khối đá cẩm thạch bị lỗi. Bức tượng này là biểu tượng của sự hoàn mỹ trong nghệ thuật và hiện đang nằm ở </a:t>
              </a:r>
              <a:r>
                <a:rPr lang="vi-VN"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Florence</a:t>
              </a:r>
              <a:r>
                <a:rPr lang="vi-VN"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Ý. Tên của bức tượng này là gì?</a:t>
              </a:r>
              <a:endParaRPr lang="vi-VN" sz="21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21F2072-F015-E7D4-51ED-3307BE03BDE8}"/>
              </a:ext>
            </a:extLst>
          </p:cNvPr>
          <p:cNvGrpSpPr/>
          <p:nvPr/>
        </p:nvGrpSpPr>
        <p:grpSpPr>
          <a:xfrm>
            <a:off x="350059" y="2558572"/>
            <a:ext cx="1725318" cy="2584928"/>
            <a:chOff x="289748" y="2558572"/>
            <a:chExt cx="1725318" cy="2584928"/>
          </a:xfrm>
        </p:grpSpPr>
        <p:pic>
          <p:nvPicPr>
            <p:cNvPr id="30" name="Picture 29">
              <a:extLst>
                <a:ext uri="{FF2B5EF4-FFF2-40B4-BE49-F238E27FC236}">
                  <a16:creationId xmlns:a16="http://schemas.microsoft.com/office/drawing/2014/main" id="{DAAF5693-2B7E-60B6-A82E-9425A9BD32C4}"/>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EB9B4781-99D6-CAD4-7A0F-CC5ACEE36010}"/>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1</a:t>
              </a:r>
            </a:p>
          </p:txBody>
        </p:sp>
      </p:grpSp>
      <p:sp>
        <p:nvSpPr>
          <p:cNvPr id="32" name="Freeform 15">
            <a:hlinkClick r:id="rId6" action="ppaction://hlinksldjump"/>
            <a:extLst>
              <a:ext uri="{FF2B5EF4-FFF2-40B4-BE49-F238E27FC236}">
                <a16:creationId xmlns:a16="http://schemas.microsoft.com/office/drawing/2014/main" id="{FF19D2DE-D9BA-55DA-D7FA-95E3C5F5F119}"/>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BA5226F4-AA32-2BE8-E8F9-282A41BCE1F3}"/>
              </a:ext>
            </a:extLst>
          </p:cNvPr>
          <p:cNvSpPr/>
          <p:nvPr/>
        </p:nvSpPr>
        <p:spPr>
          <a:xfrm>
            <a:off x="3879235" y="3524027"/>
            <a:ext cx="2904066" cy="87251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lumMod val="50000"/>
                  </a:schemeClr>
                </a:solidFill>
                <a:latin typeface="Arial" panose="020B0604020202020204" pitchFamily="34" charset="0"/>
                <a:cs typeface="Arial" panose="020B0604020202020204" pitchFamily="34" charset="0"/>
              </a:rPr>
              <a:t>Tượng </a:t>
            </a:r>
            <a:r>
              <a:rPr lang="vi-VN" sz="2400" b="1" dirty="0" err="1">
                <a:solidFill>
                  <a:schemeClr val="tx1">
                    <a:lumMod val="50000"/>
                  </a:schemeClr>
                </a:solidFill>
                <a:latin typeface="Arial" panose="020B0604020202020204" pitchFamily="34" charset="0"/>
                <a:cs typeface="Arial" panose="020B0604020202020204" pitchFamily="34" charset="0"/>
              </a:rPr>
              <a:t>David</a:t>
            </a:r>
            <a:endParaRPr lang="vi-VN" sz="24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170BD95E-ED84-2FFF-32C1-C7CAC182934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2B1C62FE-B771-A387-1E62-6B6C318CCF78}"/>
              </a:ext>
            </a:extLst>
          </p:cNvPr>
          <p:cNvPicPr>
            <a:picLocks noChangeAspect="1" noChangeArrowheads="1"/>
          </p:cNvPicPr>
          <p:nvPr/>
        </p:nvPicPr>
        <p:blipFill rotWithShape="1">
          <a:blip r:embed="rId3"/>
          <a:srcRect l="28848" t="7652" r="4811" b="6721"/>
          <a:stretch/>
        </p:blipFill>
        <p:spPr bwMode="auto">
          <a:xfrm>
            <a:off x="347133" y="1720484"/>
            <a:ext cx="3972984" cy="2885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0334BBA-09AB-8A78-8434-583390E519D5}"/>
              </a:ext>
            </a:extLst>
          </p:cNvPr>
          <p:cNvPicPr>
            <a:picLocks noChangeAspect="1" noChangeArrowheads="1"/>
          </p:cNvPicPr>
          <p:nvPr/>
        </p:nvPicPr>
        <p:blipFill rotWithShape="1">
          <a:blip r:embed="rId4"/>
          <a:srcRect l="25238" r="7040"/>
          <a:stretch/>
        </p:blipFill>
        <p:spPr bwMode="auto">
          <a:xfrm>
            <a:off x="4694766" y="408107"/>
            <a:ext cx="3843866" cy="319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9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912">
          <a:extLst>
            <a:ext uri="{FF2B5EF4-FFF2-40B4-BE49-F238E27FC236}">
              <a16:creationId xmlns:a16="http://schemas.microsoft.com/office/drawing/2014/main" id="{FACC76E8-EC57-4435-F98B-1935027CCC2B}"/>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69ADA0C-B525-0AC0-3446-39DFDB94EBE9}"/>
              </a:ext>
            </a:extLst>
          </p:cNvPr>
          <p:cNvPicPr>
            <a:picLocks noChangeAspect="1" noChangeArrowheads="1"/>
          </p:cNvPicPr>
          <p:nvPr/>
        </p:nvPicPr>
        <p:blipFill>
          <a:blip r:embed="rId3"/>
          <a:srcRect/>
          <a:stretch/>
        </p:blipFill>
        <p:spPr bwMode="auto">
          <a:xfrm>
            <a:off x="500553" y="647543"/>
            <a:ext cx="3758179" cy="2818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6C32AEF-3F60-5C51-2B68-25B94AC48C48}"/>
              </a:ext>
            </a:extLst>
          </p:cNvPr>
          <p:cNvPicPr>
            <a:picLocks noChangeAspect="1" noChangeArrowheads="1"/>
          </p:cNvPicPr>
          <p:nvPr/>
        </p:nvPicPr>
        <p:blipFill rotWithShape="1">
          <a:blip r:embed="rId4"/>
          <a:srcRect l="230" r="230"/>
          <a:stretch/>
        </p:blipFill>
        <p:spPr bwMode="auto">
          <a:xfrm>
            <a:off x="4581380" y="1312334"/>
            <a:ext cx="3892732" cy="293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9" name="Plaque 8">
            <a:extLst>
              <a:ext uri="{FF2B5EF4-FFF2-40B4-BE49-F238E27FC236}">
                <a16:creationId xmlns:a16="http://schemas.microsoft.com/office/drawing/2014/main" id="{83BF999F-0E11-5950-4AD0-CDA89FFCE1EF}"/>
              </a:ext>
            </a:extLst>
          </p:cNvPr>
          <p:cNvSpPr/>
          <p:nvPr/>
        </p:nvSpPr>
        <p:spPr>
          <a:xfrm>
            <a:off x="1380067" y="2374140"/>
            <a:ext cx="6383866" cy="556984"/>
          </a:xfrm>
          <a:prstGeom prst="plaque">
            <a:avLst/>
          </a:prstGeom>
          <a:solidFill>
            <a:srgbClr val="FFFFFF"/>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bIns="46800" rtlCol="0" anchor="ctr"/>
          <a:lstStyle/>
          <a:p>
            <a:pPr algn="ctr"/>
            <a:r>
              <a:rPr lang="vi-VN" sz="2000" dirty="0">
                <a:solidFill>
                  <a:srgbClr val="000000"/>
                </a:solidFill>
                <a:latin typeface="Arial" panose="020B0604020202020204" pitchFamily="34" charset="0"/>
                <a:cs typeface="Arial" panose="020B0604020202020204" pitchFamily="34" charset="0"/>
              </a:rPr>
              <a:t>Vẻ đẹp nguyên mẫu được bạn thể hiện thế nào? </a:t>
            </a:r>
          </a:p>
        </p:txBody>
      </p:sp>
      <p:sp>
        <p:nvSpPr>
          <p:cNvPr id="11" name="Plaque 10">
            <a:extLst>
              <a:ext uri="{FF2B5EF4-FFF2-40B4-BE49-F238E27FC236}">
                <a16:creationId xmlns:a16="http://schemas.microsoft.com/office/drawing/2014/main" id="{45543F7D-46F7-E7D3-DCF4-594A184571D3}"/>
              </a:ext>
            </a:extLst>
          </p:cNvPr>
          <p:cNvSpPr/>
          <p:nvPr/>
        </p:nvSpPr>
        <p:spPr>
          <a:xfrm>
            <a:off x="1380069" y="3098650"/>
            <a:ext cx="6383864" cy="1002995"/>
          </a:xfrm>
          <a:prstGeom prst="plaque">
            <a:avLst/>
          </a:prstGeom>
          <a:solidFill>
            <a:srgbClr val="FFFFFF"/>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bIns="468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Bạn đã sử dụng những chất liệu tạo hình nào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để thể hiện sản phẩm mĩ thuật?</a:t>
            </a:r>
          </a:p>
        </p:txBody>
      </p:sp>
      <p:sp>
        <p:nvSpPr>
          <p:cNvPr id="14" name="Plaque 13">
            <a:extLst>
              <a:ext uri="{FF2B5EF4-FFF2-40B4-BE49-F238E27FC236}">
                <a16:creationId xmlns:a16="http://schemas.microsoft.com/office/drawing/2014/main" id="{7E327CC1-19AC-3A67-A868-C1B1DF72DE9A}"/>
              </a:ext>
            </a:extLst>
          </p:cNvPr>
          <p:cNvSpPr/>
          <p:nvPr/>
        </p:nvSpPr>
        <p:spPr>
          <a:xfrm>
            <a:off x="728135" y="4246596"/>
            <a:ext cx="7687732" cy="556984"/>
          </a:xfrm>
          <a:prstGeom prst="plaque">
            <a:avLst/>
          </a:prstGeom>
          <a:solidFill>
            <a:srgbClr val="FFFFFF"/>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bIns="46800" rtlCol="0" anchor="ctr"/>
          <a:lstStyle/>
          <a:p>
            <a:pPr algn="ctr"/>
            <a:r>
              <a:rPr lang="vi-VN" sz="2000" dirty="0">
                <a:solidFill>
                  <a:srgbClr val="000000"/>
                </a:solidFill>
                <a:latin typeface="Arial" panose="020B0604020202020204" pitchFamily="34" charset="0"/>
                <a:cs typeface="Arial" panose="020B0604020202020204" pitchFamily="34" charset="0"/>
              </a:rPr>
              <a:t>Yếu tố thẩm mĩ được thể hiện thế nào trên sản phẩm của bạn?</a:t>
            </a:r>
          </a:p>
        </p:txBody>
      </p:sp>
      <p:sp>
        <p:nvSpPr>
          <p:cNvPr id="5" name="Freeform 27">
            <a:extLst>
              <a:ext uri="{FF2B5EF4-FFF2-40B4-BE49-F238E27FC236}">
                <a16:creationId xmlns:a16="http://schemas.microsoft.com/office/drawing/2014/main" id="{ECBC2D58-C384-4D01-2FB9-1715F842A1AF}"/>
              </a:ext>
            </a:extLst>
          </p:cNvPr>
          <p:cNvSpPr/>
          <p:nvPr/>
        </p:nvSpPr>
        <p:spPr>
          <a:xfrm>
            <a:off x="3845086" y="1335314"/>
            <a:ext cx="1453828" cy="1038826"/>
          </a:xfrm>
          <a:custGeom>
            <a:avLst/>
            <a:gdLst/>
            <a:ahLst/>
            <a:cxnLst/>
            <a:rect l="l" t="t" r="r" b="b"/>
            <a:pathLst>
              <a:path w="1525026" h="1089700">
                <a:moveTo>
                  <a:pt x="0" y="0"/>
                </a:moveTo>
                <a:lnTo>
                  <a:pt x="1525026" y="0"/>
                </a:lnTo>
                <a:lnTo>
                  <a:pt x="1525026" y="1089700"/>
                </a:lnTo>
                <a:lnTo>
                  <a:pt x="0" y="1089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id="{98763248-4009-2A14-4496-31C2D1C60C30}"/>
              </a:ext>
            </a:extLst>
          </p:cNvPr>
          <p:cNvGrpSpPr/>
          <p:nvPr/>
        </p:nvGrpSpPr>
        <p:grpSpPr>
          <a:xfrm>
            <a:off x="2915338" y="246092"/>
            <a:ext cx="3313324" cy="812576"/>
            <a:chOff x="4980009" y="1750005"/>
            <a:chExt cx="3875930" cy="950552"/>
          </a:xfrm>
        </p:grpSpPr>
        <p:pic>
          <p:nvPicPr>
            <p:cNvPr id="7" name="Picture 6">
              <a:extLst>
                <a:ext uri="{FF2B5EF4-FFF2-40B4-BE49-F238E27FC236}">
                  <a16:creationId xmlns:a16="http://schemas.microsoft.com/office/drawing/2014/main" id="{472E0DCD-A076-ECE6-0E08-3E6F9DE21B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9A343E8-215A-3FF0-BF8D-01F2D0B375FB}"/>
                </a:ext>
              </a:extLst>
            </p:cNvPr>
            <p:cNvSpPr/>
            <p:nvPr/>
          </p:nvSpPr>
          <p:spPr>
            <a:xfrm>
              <a:off x="6037809" y="1884022"/>
              <a:ext cx="2818130"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THẢO LUẬN</a:t>
              </a:r>
              <a:endParaRPr lang="en-US" sz="28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0725265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6" name="Google Shape;8505;p38">
            <a:extLst>
              <a:ext uri="{FF2B5EF4-FFF2-40B4-BE49-F238E27FC236}">
                <a16:creationId xmlns:a16="http://schemas.microsoft.com/office/drawing/2014/main" id="{121D621F-A8AB-962A-9F5E-849301AF2DF7}"/>
              </a:ext>
            </a:extLst>
          </p:cNvPr>
          <p:cNvSpPr txBox="1">
            <a:spLocks noGrp="1"/>
          </p:cNvSpPr>
          <p:nvPr>
            <p:ph type="title"/>
          </p:nvPr>
        </p:nvSpPr>
        <p:spPr>
          <a:xfrm>
            <a:off x="1915886" y="655363"/>
            <a:ext cx="531222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bg2"/>
                </a:solidFill>
                <a:latin typeface="Arial" panose="020B0604020202020204" pitchFamily="34" charset="0"/>
                <a:cs typeface="Arial" panose="020B0604020202020204" pitchFamily="34" charset="0"/>
              </a:rPr>
              <a:t>TRƯNG BÀY SẢN PHẨM</a:t>
            </a:r>
            <a:endParaRPr sz="3200" b="1" dirty="0">
              <a:solidFill>
                <a:schemeClr val="bg2"/>
              </a:solidFill>
              <a:latin typeface="Arial" panose="020B0604020202020204" pitchFamily="34" charset="0"/>
              <a:cs typeface="Arial" panose="020B0604020202020204" pitchFamily="34" charset="0"/>
            </a:endParaRPr>
          </a:p>
        </p:txBody>
      </p:sp>
      <p:sp>
        <p:nvSpPr>
          <p:cNvPr id="7" name="Freeform 10">
            <a:extLst>
              <a:ext uri="{FF2B5EF4-FFF2-40B4-BE49-F238E27FC236}">
                <a16:creationId xmlns:a16="http://schemas.microsoft.com/office/drawing/2014/main" id="{650E39BF-4171-FAF2-846D-1B2655A6F0AA}"/>
              </a:ext>
            </a:extLst>
          </p:cNvPr>
          <p:cNvSpPr/>
          <p:nvPr/>
        </p:nvSpPr>
        <p:spPr>
          <a:xfrm>
            <a:off x="1591789" y="1592860"/>
            <a:ext cx="5960421" cy="3159022"/>
          </a:xfrm>
          <a:custGeom>
            <a:avLst/>
            <a:gdLst/>
            <a:ahLst/>
            <a:cxnLst/>
            <a:rect l="l" t="t" r="r" b="b"/>
            <a:pathLst>
              <a:path w="1420787" h="753017">
                <a:moveTo>
                  <a:pt x="0" y="0"/>
                </a:moveTo>
                <a:lnTo>
                  <a:pt x="1420788" y="0"/>
                </a:lnTo>
                <a:lnTo>
                  <a:pt x="1420788" y="753017"/>
                </a:lnTo>
                <a:lnTo>
                  <a:pt x="0" y="753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 name="Group 4">
            <a:extLst>
              <a:ext uri="{FF2B5EF4-FFF2-40B4-BE49-F238E27FC236}">
                <a16:creationId xmlns:a16="http://schemas.microsoft.com/office/drawing/2014/main" id="{78BE1C98-4381-1882-1CDB-58AB12AAB5D6}"/>
              </a:ext>
            </a:extLst>
          </p:cNvPr>
          <p:cNvGrpSpPr/>
          <p:nvPr/>
        </p:nvGrpSpPr>
        <p:grpSpPr>
          <a:xfrm>
            <a:off x="496644" y="415305"/>
            <a:ext cx="3097155" cy="836052"/>
            <a:chOff x="4980009" y="3319228"/>
            <a:chExt cx="3539877" cy="955561"/>
          </a:xfrm>
        </p:grpSpPr>
        <p:pic>
          <p:nvPicPr>
            <p:cNvPr id="10" name="Picture 9">
              <a:extLst>
                <a:ext uri="{FF2B5EF4-FFF2-40B4-BE49-F238E27FC236}">
                  <a16:creationId xmlns:a16="http://schemas.microsoft.com/office/drawing/2014/main" id="{D9C589DB-1DD0-EB2A-CDA3-D3A8361B3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74D6AB3-5A18-FF78-6563-D53CB008811C}"/>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VẬN DỤNG</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2" name="Freeform 57">
            <a:extLst>
              <a:ext uri="{FF2B5EF4-FFF2-40B4-BE49-F238E27FC236}">
                <a16:creationId xmlns:a16="http://schemas.microsoft.com/office/drawing/2014/main" id="{455314F9-70FA-4C7A-55CB-62B5B6C22B71}"/>
              </a:ext>
            </a:extLst>
          </p:cNvPr>
          <p:cNvSpPr/>
          <p:nvPr/>
        </p:nvSpPr>
        <p:spPr>
          <a:xfrm flipH="1">
            <a:off x="1283306" y="1522655"/>
            <a:ext cx="1990245" cy="3711413"/>
          </a:xfrm>
          <a:custGeom>
            <a:avLst/>
            <a:gdLst/>
            <a:ahLst/>
            <a:cxnLst/>
            <a:rect l="l" t="t" r="r" b="b"/>
            <a:pathLst>
              <a:path w="860302" h="1604293">
                <a:moveTo>
                  <a:pt x="0" y="0"/>
                </a:moveTo>
                <a:lnTo>
                  <a:pt x="860302" y="0"/>
                </a:lnTo>
                <a:lnTo>
                  <a:pt x="860302" y="1604293"/>
                </a:lnTo>
                <a:lnTo>
                  <a:pt x="0" y="1604293"/>
                </a:lnTo>
                <a:lnTo>
                  <a:pt x="0" y="0"/>
                </a:lnTo>
                <a:close/>
              </a:path>
            </a:pathLst>
          </a:custGeom>
          <a:blipFill>
            <a:blip r:embed="rId4"/>
            <a:stretch>
              <a:fillRect/>
            </a:stretch>
          </a:blipFill>
        </p:spPr>
      </p:sp>
      <p:grpSp>
        <p:nvGrpSpPr>
          <p:cNvPr id="15" name="Group 14">
            <a:extLst>
              <a:ext uri="{FF2B5EF4-FFF2-40B4-BE49-F238E27FC236}">
                <a16:creationId xmlns:a16="http://schemas.microsoft.com/office/drawing/2014/main" id="{4071D9E2-19EB-D49A-7289-E118ADC04D41}"/>
              </a:ext>
            </a:extLst>
          </p:cNvPr>
          <p:cNvGrpSpPr/>
          <p:nvPr/>
        </p:nvGrpSpPr>
        <p:grpSpPr>
          <a:xfrm>
            <a:off x="3602646" y="1170434"/>
            <a:ext cx="4535610" cy="3329947"/>
            <a:chOff x="3602646" y="1170434"/>
            <a:chExt cx="4535610" cy="3329947"/>
          </a:xfrm>
        </p:grpSpPr>
        <p:pic>
          <p:nvPicPr>
            <p:cNvPr id="4" name="Picture 7">
              <a:extLst>
                <a:ext uri="{FF2B5EF4-FFF2-40B4-BE49-F238E27FC236}">
                  <a16:creationId xmlns:a16="http://schemas.microsoft.com/office/drawing/2014/main" id="{6B775DA9-624C-B87E-E32E-5E95B65F80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02646" y="1170434"/>
              <a:ext cx="4535610" cy="3329947"/>
            </a:xfrm>
            <a:prstGeom prst="rect">
              <a:avLst/>
            </a:prstGeom>
          </p:spPr>
        </p:pic>
        <p:sp>
          <p:nvSpPr>
            <p:cNvPr id="14" name="TextBox 13">
              <a:extLst>
                <a:ext uri="{FF2B5EF4-FFF2-40B4-BE49-F238E27FC236}">
                  <a16:creationId xmlns:a16="http://schemas.microsoft.com/office/drawing/2014/main" id="{FD44F827-E5BE-EB4E-A8BB-73B5DC5650F4}"/>
                </a:ext>
              </a:extLst>
            </p:cNvPr>
            <p:cNvSpPr txBox="1"/>
            <p:nvPr/>
          </p:nvSpPr>
          <p:spPr>
            <a:xfrm>
              <a:off x="3880208" y="1685724"/>
              <a:ext cx="3980486" cy="2060885"/>
            </a:xfrm>
            <a:prstGeom prst="rect">
              <a:avLst/>
            </a:prstGeom>
            <a:noFill/>
          </p:spPr>
          <p:txBody>
            <a:bodyPr wrap="square">
              <a:spAutoFit/>
            </a:bodyPr>
            <a:lstStyle/>
            <a:p>
              <a:pPr algn="ct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Sưu tầm hình ảnh và </a:t>
              </a:r>
            </a:p>
            <a:p>
              <a:pPr algn="ct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giới thiệu vẻ đẹp nguyên mẫu trong tác phẩm điêu khắc </a:t>
              </a:r>
            </a:p>
            <a:p>
              <a:pPr algn="ct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yêu thích.</a:t>
              </a:r>
              <a:endParaRPr lang="vi-VN"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488642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6" name="TextBox 5">
            <a:extLst>
              <a:ext uri="{FF2B5EF4-FFF2-40B4-BE49-F238E27FC236}">
                <a16:creationId xmlns:a16="http://schemas.microsoft.com/office/drawing/2014/main" id="{8B1FD2AD-7648-C15A-6A33-66E9A1D4E863}"/>
              </a:ext>
            </a:extLst>
          </p:cNvPr>
          <p:cNvSpPr txBox="1"/>
          <p:nvPr/>
        </p:nvSpPr>
        <p:spPr>
          <a:xfrm>
            <a:off x="1727199" y="314562"/>
            <a:ext cx="5689602" cy="461665"/>
          </a:xfrm>
          <a:prstGeom prst="rect">
            <a:avLst/>
          </a:prstGeom>
          <a:noFill/>
        </p:spPr>
        <p:txBody>
          <a:bodyPr wrap="square" rtlCol="0">
            <a:spAutoFit/>
          </a:bodyPr>
          <a:lstStyle/>
          <a:p>
            <a:pPr algn="ctr"/>
            <a:r>
              <a:rPr lang="vi-VN" sz="2400" b="1" dirty="0">
                <a:solidFill>
                  <a:schemeClr val="bg2"/>
                </a:solidFill>
                <a:effectLst/>
                <a:latin typeface="Arial" panose="020B0604020202020204" pitchFamily="34" charset="0"/>
                <a:cs typeface="Arial" panose="020B0604020202020204" pitchFamily="34" charset="0"/>
              </a:rPr>
              <a:t>Tham khảo một số tác phẩm khác</a:t>
            </a:r>
          </a:p>
        </p:txBody>
      </p:sp>
      <p:grpSp>
        <p:nvGrpSpPr>
          <p:cNvPr id="9" name="Group 8">
            <a:extLst>
              <a:ext uri="{FF2B5EF4-FFF2-40B4-BE49-F238E27FC236}">
                <a16:creationId xmlns:a16="http://schemas.microsoft.com/office/drawing/2014/main" id="{2F9B174C-CDF1-F4A5-7229-E43670712300}"/>
              </a:ext>
            </a:extLst>
          </p:cNvPr>
          <p:cNvGrpSpPr/>
          <p:nvPr/>
        </p:nvGrpSpPr>
        <p:grpSpPr>
          <a:xfrm>
            <a:off x="686495" y="930659"/>
            <a:ext cx="3699238" cy="4006377"/>
            <a:chOff x="2505575" y="389632"/>
            <a:chExt cx="4355648" cy="4717285"/>
          </a:xfrm>
        </p:grpSpPr>
        <p:pic>
          <p:nvPicPr>
            <p:cNvPr id="10" name="image6.jpg">
              <a:extLst>
                <a:ext uri="{FF2B5EF4-FFF2-40B4-BE49-F238E27FC236}">
                  <a16:creationId xmlns:a16="http://schemas.microsoft.com/office/drawing/2014/main" id="{BDAB0AED-57C5-5F5D-1CEF-A8B3E03FB6EC}"/>
                </a:ext>
              </a:extLst>
            </p:cNvPr>
            <p:cNvPicPr preferRelativeResize="0"/>
            <p:nvPr/>
          </p:nvPicPr>
          <p:blipFill>
            <a:blip r:embed="rId3"/>
            <a:srcRect/>
            <a:stretch/>
          </p:blipFill>
          <p:spPr>
            <a:xfrm>
              <a:off x="3121307" y="389632"/>
              <a:ext cx="3124185" cy="4172040"/>
            </a:xfrm>
            <a:prstGeom prst="rect">
              <a:avLst/>
            </a:prstGeom>
          </p:spPr>
        </p:pic>
        <p:sp>
          <p:nvSpPr>
            <p:cNvPr id="11" name="TextBox 10">
              <a:extLst>
                <a:ext uri="{FF2B5EF4-FFF2-40B4-BE49-F238E27FC236}">
                  <a16:creationId xmlns:a16="http://schemas.microsoft.com/office/drawing/2014/main" id="{21D35852-2E64-C865-E5DF-0A16D5C23886}"/>
                </a:ext>
              </a:extLst>
            </p:cNvPr>
            <p:cNvSpPr txBox="1"/>
            <p:nvPr/>
          </p:nvSpPr>
          <p:spPr>
            <a:xfrm>
              <a:off x="2505575" y="4561672"/>
              <a:ext cx="4355648" cy="545245"/>
            </a:xfrm>
            <a:prstGeom prst="rect">
              <a:avLst/>
            </a:prstGeom>
            <a:noFill/>
          </p:spPr>
          <p:txBody>
            <a:bodyPr wrap="square" rtlCol="0">
              <a:spAutoFit/>
            </a:bodyPr>
            <a:lstStyle/>
            <a:p>
              <a:pPr algn="ctr">
                <a:lnSpc>
                  <a:spcPct val="150000"/>
                </a:lnSpc>
              </a:pPr>
              <a:r>
                <a:rPr lang="vi-VN" sz="1800" b="0" i="0" dirty="0">
                  <a:solidFill>
                    <a:srgbClr val="222222"/>
                  </a:solidFill>
                  <a:effectLst/>
                  <a:latin typeface="-apple-system"/>
                </a:rPr>
                <a:t> </a:t>
              </a:r>
              <a:r>
                <a:rPr lang="vi-VN" sz="1800" dirty="0" err="1">
                  <a:latin typeface="Arial" panose="020B0604020202020204" pitchFamily="34" charset="0"/>
                  <a:cs typeface="Arial" panose="020B0604020202020204" pitchFamily="34" charset="0"/>
                </a:rPr>
                <a:t>Moses</a:t>
              </a:r>
              <a:r>
                <a:rPr lang="vi-VN" sz="1800" dirty="0">
                  <a:latin typeface="Arial" panose="020B0604020202020204" pitchFamily="34" charset="0"/>
                  <a:cs typeface="Arial" panose="020B0604020202020204" pitchFamily="34" charset="0"/>
                </a:rPr>
                <a:t>, </a:t>
              </a:r>
              <a:r>
                <a:rPr lang="vi-VN" sz="1800" dirty="0" err="1">
                  <a:latin typeface="Arial" panose="020B0604020202020204" pitchFamily="34" charset="0"/>
                  <a:cs typeface="Arial" panose="020B0604020202020204" pitchFamily="34" charset="0"/>
                </a:rPr>
                <a:t>Michelangelo</a:t>
              </a:r>
              <a:r>
                <a:rPr lang="vi-VN" sz="1800" dirty="0">
                  <a:latin typeface="Arial" panose="020B0604020202020204" pitchFamily="34" charset="0"/>
                  <a:cs typeface="Arial" panose="020B0604020202020204" pitchFamily="34" charset="0"/>
                </a:rPr>
                <a:t> </a:t>
              </a:r>
              <a:r>
                <a:rPr lang="vi-VN" sz="1800" dirty="0" err="1">
                  <a:latin typeface="Arial" panose="020B0604020202020204" pitchFamily="34" charset="0"/>
                  <a:cs typeface="Arial" panose="020B0604020202020204" pitchFamily="34" charset="0"/>
                </a:rPr>
                <a:t>Buonarroti</a:t>
              </a:r>
              <a:r>
                <a:rPr lang="vi-VN" sz="1800" dirty="0">
                  <a:latin typeface="Arial" panose="020B0604020202020204" pitchFamily="34" charset="0"/>
                  <a:cs typeface="Arial" panose="020B0604020202020204" pitchFamily="34" charset="0"/>
                </a:rPr>
                <a:t> </a:t>
              </a:r>
              <a:endParaRPr lang="en-US" sz="1800" dirty="0">
                <a:effectLst/>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BDBDFB0A-2F99-5716-EC37-E4B252F5A201}"/>
              </a:ext>
            </a:extLst>
          </p:cNvPr>
          <p:cNvGrpSpPr/>
          <p:nvPr/>
        </p:nvGrpSpPr>
        <p:grpSpPr>
          <a:xfrm>
            <a:off x="4758269" y="919597"/>
            <a:ext cx="2997130" cy="4017439"/>
            <a:chOff x="2918920" y="-34706"/>
            <a:chExt cx="3528955" cy="4730311"/>
          </a:xfrm>
        </p:grpSpPr>
        <p:pic>
          <p:nvPicPr>
            <p:cNvPr id="7" name="image6.jpg">
              <a:extLst>
                <a:ext uri="{FF2B5EF4-FFF2-40B4-BE49-F238E27FC236}">
                  <a16:creationId xmlns:a16="http://schemas.microsoft.com/office/drawing/2014/main" id="{274818FE-2239-E3FC-F520-0950324CFBE0}"/>
                </a:ext>
              </a:extLst>
            </p:cNvPr>
            <p:cNvPicPr preferRelativeResize="0"/>
            <p:nvPr/>
          </p:nvPicPr>
          <p:blipFill>
            <a:blip r:embed="rId4"/>
            <a:srcRect/>
            <a:stretch/>
          </p:blipFill>
          <p:spPr>
            <a:xfrm>
              <a:off x="3181885" y="-34706"/>
              <a:ext cx="3003026" cy="4185066"/>
            </a:xfrm>
            <a:prstGeom prst="rect">
              <a:avLst/>
            </a:prstGeom>
          </p:spPr>
        </p:pic>
        <p:sp>
          <p:nvSpPr>
            <p:cNvPr id="8" name="TextBox 7">
              <a:extLst>
                <a:ext uri="{FF2B5EF4-FFF2-40B4-BE49-F238E27FC236}">
                  <a16:creationId xmlns:a16="http://schemas.microsoft.com/office/drawing/2014/main" id="{AB9F4FAA-962E-1D97-901C-E8056B0635B9}"/>
                </a:ext>
              </a:extLst>
            </p:cNvPr>
            <p:cNvSpPr txBox="1"/>
            <p:nvPr/>
          </p:nvSpPr>
          <p:spPr>
            <a:xfrm>
              <a:off x="2918920" y="4246091"/>
              <a:ext cx="3528955" cy="449514"/>
            </a:xfrm>
            <a:prstGeom prst="rect">
              <a:avLst/>
            </a:prstGeom>
            <a:noFill/>
          </p:spPr>
          <p:txBody>
            <a:bodyPr wrap="square" rtlCol="0">
              <a:spAutoFit/>
            </a:bodyPr>
            <a:lstStyle/>
            <a:p>
              <a:pPr algn="ctr">
                <a:lnSpc>
                  <a:spcPct val="114000"/>
                </a:lnSpc>
              </a:pPr>
              <a:r>
                <a:rPr lang="vi-VN" sz="1800" dirty="0">
                  <a:effectLst/>
                  <a:latin typeface="Arial" panose="020B0604020202020204" pitchFamily="34" charset="0"/>
                  <a:cs typeface="Arial" panose="020B0604020202020204" pitchFamily="34" charset="0"/>
                </a:rPr>
                <a:t>Nụ hôn, </a:t>
              </a:r>
              <a:r>
                <a:rPr lang="vi-VN" sz="1800" b="0" i="0" dirty="0" err="1">
                  <a:solidFill>
                    <a:srgbClr val="222222"/>
                  </a:solidFill>
                  <a:effectLst/>
                  <a:latin typeface="Arial" panose="020B0604020202020204" pitchFamily="34" charset="0"/>
                  <a:cs typeface="Arial" panose="020B0604020202020204" pitchFamily="34" charset="0"/>
                </a:rPr>
                <a:t>Auguste</a:t>
              </a:r>
              <a:r>
                <a:rPr lang="vi-VN" sz="1800" b="0" i="0" dirty="0">
                  <a:solidFill>
                    <a:srgbClr val="222222"/>
                  </a:solidFill>
                  <a:effectLst/>
                  <a:latin typeface="Arial" panose="020B0604020202020204" pitchFamily="34" charset="0"/>
                  <a:cs typeface="Arial" panose="020B0604020202020204" pitchFamily="34" charset="0"/>
                </a:rPr>
                <a:t> </a:t>
              </a:r>
              <a:r>
                <a:rPr lang="vi-VN" sz="1800" b="0" i="0" dirty="0" err="1">
                  <a:solidFill>
                    <a:srgbClr val="222222"/>
                  </a:solidFill>
                  <a:effectLst/>
                  <a:latin typeface="Arial" panose="020B0604020202020204" pitchFamily="34" charset="0"/>
                  <a:cs typeface="Arial" panose="020B0604020202020204" pitchFamily="34" charset="0"/>
                </a:rPr>
                <a:t>Rodin</a:t>
              </a:r>
              <a:endParaRPr lang="es-ES"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0688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6" name="TextBox 5">
            <a:extLst>
              <a:ext uri="{FF2B5EF4-FFF2-40B4-BE49-F238E27FC236}">
                <a16:creationId xmlns:a16="http://schemas.microsoft.com/office/drawing/2014/main" id="{8B1FD2AD-7648-C15A-6A33-66E9A1D4E863}"/>
              </a:ext>
            </a:extLst>
          </p:cNvPr>
          <p:cNvSpPr txBox="1"/>
          <p:nvPr/>
        </p:nvSpPr>
        <p:spPr>
          <a:xfrm>
            <a:off x="1727199" y="446878"/>
            <a:ext cx="5689602" cy="461665"/>
          </a:xfrm>
          <a:prstGeom prst="rect">
            <a:avLst/>
          </a:prstGeom>
          <a:noFill/>
        </p:spPr>
        <p:txBody>
          <a:bodyPr wrap="square" rtlCol="0">
            <a:spAutoFit/>
          </a:bodyPr>
          <a:lstStyle/>
          <a:p>
            <a:pPr algn="ctr"/>
            <a:r>
              <a:rPr lang="vi-VN" sz="2400" b="1" dirty="0">
                <a:solidFill>
                  <a:schemeClr val="bg2"/>
                </a:solidFill>
                <a:effectLst/>
                <a:latin typeface="Arial" panose="020B0604020202020204" pitchFamily="34" charset="0"/>
                <a:cs typeface="Arial" panose="020B0604020202020204" pitchFamily="34" charset="0"/>
              </a:rPr>
              <a:t>Tham khảo một số tác phẩm khác</a:t>
            </a:r>
          </a:p>
        </p:txBody>
      </p:sp>
      <p:grpSp>
        <p:nvGrpSpPr>
          <p:cNvPr id="9" name="Group 8">
            <a:extLst>
              <a:ext uri="{FF2B5EF4-FFF2-40B4-BE49-F238E27FC236}">
                <a16:creationId xmlns:a16="http://schemas.microsoft.com/office/drawing/2014/main" id="{2F9B174C-CDF1-F4A5-7229-E43670712300}"/>
              </a:ext>
            </a:extLst>
          </p:cNvPr>
          <p:cNvGrpSpPr/>
          <p:nvPr/>
        </p:nvGrpSpPr>
        <p:grpSpPr>
          <a:xfrm>
            <a:off x="736039" y="1189147"/>
            <a:ext cx="3260228" cy="3631889"/>
            <a:chOff x="3024237" y="726377"/>
            <a:chExt cx="3318323" cy="3696606"/>
          </a:xfrm>
        </p:grpSpPr>
        <p:pic>
          <p:nvPicPr>
            <p:cNvPr id="10" name="image6.jpg">
              <a:extLst>
                <a:ext uri="{FF2B5EF4-FFF2-40B4-BE49-F238E27FC236}">
                  <a16:creationId xmlns:a16="http://schemas.microsoft.com/office/drawing/2014/main" id="{BDAB0AED-57C5-5F5D-1CEF-A8B3E03FB6EC}"/>
                </a:ext>
              </a:extLst>
            </p:cNvPr>
            <p:cNvPicPr preferRelativeResize="0"/>
            <p:nvPr/>
          </p:nvPicPr>
          <p:blipFill>
            <a:blip r:embed="rId3"/>
            <a:srcRect/>
            <a:stretch/>
          </p:blipFill>
          <p:spPr>
            <a:xfrm>
              <a:off x="3024237" y="726377"/>
              <a:ext cx="3318323" cy="3173306"/>
            </a:xfrm>
            <a:prstGeom prst="rect">
              <a:avLst/>
            </a:prstGeom>
          </p:spPr>
        </p:pic>
        <p:sp>
          <p:nvSpPr>
            <p:cNvPr id="11" name="TextBox 10">
              <a:extLst>
                <a:ext uri="{FF2B5EF4-FFF2-40B4-BE49-F238E27FC236}">
                  <a16:creationId xmlns:a16="http://schemas.microsoft.com/office/drawing/2014/main" id="{21D35852-2E64-C865-E5DF-0A16D5C23886}"/>
                </a:ext>
              </a:extLst>
            </p:cNvPr>
            <p:cNvSpPr txBox="1"/>
            <p:nvPr/>
          </p:nvSpPr>
          <p:spPr>
            <a:xfrm>
              <a:off x="3024238" y="3973469"/>
              <a:ext cx="3318322" cy="449514"/>
            </a:xfrm>
            <a:prstGeom prst="rect">
              <a:avLst/>
            </a:prstGeom>
            <a:noFill/>
          </p:spPr>
          <p:txBody>
            <a:bodyPr wrap="square" rtlCol="0">
              <a:spAutoFit/>
            </a:bodyPr>
            <a:lstStyle/>
            <a:p>
              <a:pPr algn="ctr">
                <a:lnSpc>
                  <a:spcPct val="114000"/>
                </a:lnSpc>
              </a:pPr>
              <a:r>
                <a:rPr lang="vi-VN" sz="1800" dirty="0">
                  <a:effectLst/>
                  <a:latin typeface="Arial" panose="020B0604020202020204" pitchFamily="34" charset="0"/>
                  <a:cs typeface="Arial" panose="020B0604020202020204" pitchFamily="34" charset="0"/>
                </a:rPr>
                <a:t>Đài tưởng </a:t>
              </a:r>
              <a:r>
                <a:rPr lang="vi-VN" sz="1800">
                  <a:effectLst/>
                  <a:latin typeface="Arial" panose="020B0604020202020204" pitchFamily="34" charset="0"/>
                  <a:cs typeface="Arial" panose="020B0604020202020204" pitchFamily="34" charset="0"/>
                </a:rPr>
                <a:t>niệm </a:t>
              </a:r>
              <a:r>
                <a:rPr lang="vi-VN" sz="1800" dirty="0" err="1">
                  <a:effectLst/>
                  <a:latin typeface="Arial" panose="020B0604020202020204" pitchFamily="34" charset="0"/>
                  <a:cs typeface="Arial" panose="020B0604020202020204" pitchFamily="34" charset="0"/>
                </a:rPr>
                <a:t>Lincoln</a:t>
              </a:r>
              <a:endParaRPr lang="vi-VN" sz="1800" dirty="0">
                <a:effectLst/>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BDBDFB0A-2F99-5716-EC37-E4B252F5A201}"/>
              </a:ext>
            </a:extLst>
          </p:cNvPr>
          <p:cNvGrpSpPr/>
          <p:nvPr/>
        </p:nvGrpSpPr>
        <p:grpSpPr>
          <a:xfrm>
            <a:off x="4571999" y="1189147"/>
            <a:ext cx="4082767" cy="3601952"/>
            <a:chOff x="2193525" y="471710"/>
            <a:chExt cx="4807233" cy="4241100"/>
          </a:xfrm>
        </p:grpSpPr>
        <p:pic>
          <p:nvPicPr>
            <p:cNvPr id="7" name="image6.jpg">
              <a:extLst>
                <a:ext uri="{FF2B5EF4-FFF2-40B4-BE49-F238E27FC236}">
                  <a16:creationId xmlns:a16="http://schemas.microsoft.com/office/drawing/2014/main" id="{274818FE-2239-E3FC-F520-0950324CFBE0}"/>
                </a:ext>
              </a:extLst>
            </p:cNvPr>
            <p:cNvPicPr preferRelativeResize="0"/>
            <p:nvPr/>
          </p:nvPicPr>
          <p:blipFill>
            <a:blip r:embed="rId4"/>
            <a:srcRect/>
            <a:stretch/>
          </p:blipFill>
          <p:spPr>
            <a:xfrm>
              <a:off x="2193525" y="471710"/>
              <a:ext cx="4807233" cy="3670979"/>
            </a:xfrm>
            <a:prstGeom prst="rect">
              <a:avLst/>
            </a:prstGeom>
          </p:spPr>
        </p:pic>
        <p:sp>
          <p:nvSpPr>
            <p:cNvPr id="8" name="TextBox 7">
              <a:extLst>
                <a:ext uri="{FF2B5EF4-FFF2-40B4-BE49-F238E27FC236}">
                  <a16:creationId xmlns:a16="http://schemas.microsoft.com/office/drawing/2014/main" id="{AB9F4FAA-962E-1D97-901C-E8056B0635B9}"/>
                </a:ext>
              </a:extLst>
            </p:cNvPr>
            <p:cNvSpPr txBox="1"/>
            <p:nvPr/>
          </p:nvSpPr>
          <p:spPr>
            <a:xfrm>
              <a:off x="2193526" y="4263296"/>
              <a:ext cx="4807232" cy="449514"/>
            </a:xfrm>
            <a:prstGeom prst="rect">
              <a:avLst/>
            </a:prstGeom>
            <a:noFill/>
          </p:spPr>
          <p:txBody>
            <a:bodyPr wrap="square" rtlCol="0" anchor="ctr">
              <a:spAutoFit/>
            </a:bodyPr>
            <a:lstStyle/>
            <a:p>
              <a:pPr algn="ctr"/>
              <a:r>
                <a:rPr lang="vi-VN" sz="1800" b="0" i="0" dirty="0" err="1">
                  <a:effectLst/>
                  <a:latin typeface="Arial" panose="020B0604020202020204" pitchFamily="34" charset="0"/>
                  <a:cs typeface="Arial" panose="020B0604020202020204" pitchFamily="34" charset="0"/>
                </a:rPr>
                <a:t>Expansion</a:t>
              </a:r>
              <a:r>
                <a:rPr lang="vi-VN" sz="1800" b="0" i="0" dirty="0">
                  <a:effectLst/>
                  <a:latin typeface="Arial" panose="020B0604020202020204" pitchFamily="34" charset="0"/>
                  <a:cs typeface="Arial" panose="020B0604020202020204" pitchFamily="34" charset="0"/>
                </a:rPr>
                <a:t>, </a:t>
              </a:r>
              <a:r>
                <a:rPr lang="vi-VN" sz="1800" b="0" i="0" dirty="0" err="1">
                  <a:effectLst/>
                  <a:latin typeface="Arial" panose="020B0604020202020204" pitchFamily="34" charset="0"/>
                  <a:cs typeface="Arial" panose="020B0604020202020204" pitchFamily="34" charset="0"/>
                </a:rPr>
                <a:t>Paige</a:t>
              </a:r>
              <a:r>
                <a:rPr lang="vi-VN" sz="1800" b="0" i="0" dirty="0">
                  <a:effectLst/>
                  <a:latin typeface="Arial" panose="020B0604020202020204" pitchFamily="34" charset="0"/>
                  <a:cs typeface="Arial" panose="020B0604020202020204" pitchFamily="34" charset="0"/>
                </a:rPr>
                <a:t> </a:t>
              </a:r>
              <a:r>
                <a:rPr lang="vi-VN" sz="1800" b="0" i="0" dirty="0" err="1">
                  <a:effectLst/>
                  <a:latin typeface="Arial" panose="020B0604020202020204" pitchFamily="34" charset="0"/>
                  <a:cs typeface="Arial" panose="020B0604020202020204" pitchFamily="34" charset="0"/>
                </a:rPr>
                <a:t>Bradley</a:t>
              </a:r>
              <a:r>
                <a:rPr lang="vi-VN" sz="1800" b="0" i="0" dirty="0">
                  <a:effectLst/>
                  <a:latin typeface="Arial" panose="020B0604020202020204" pitchFamily="34" charset="0"/>
                  <a:cs typeface="Arial" panose="020B0604020202020204" pitchFamily="34" charset="0"/>
                </a:rPr>
                <a:t> </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45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pic>
        <p:nvPicPr>
          <p:cNvPr id="1026" name="Picture 2">
            <a:extLst>
              <a:ext uri="{FF2B5EF4-FFF2-40B4-BE49-F238E27FC236}">
                <a16:creationId xmlns:a16="http://schemas.microsoft.com/office/drawing/2014/main" id="{139C2AD1-3E96-8E74-D883-3F78149311DE}"/>
              </a:ext>
            </a:extLst>
          </p:cNvPr>
          <p:cNvPicPr>
            <a:picLocks noChangeAspect="1" noChangeArrowheads="1"/>
          </p:cNvPicPr>
          <p:nvPr/>
        </p:nvPicPr>
        <p:blipFill>
          <a:blip r:embed="rId3"/>
          <a:srcRect/>
          <a:stretch/>
        </p:blipFill>
        <p:spPr bwMode="auto">
          <a:xfrm>
            <a:off x="4062" y="1"/>
            <a:ext cx="9135875" cy="51434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hlinkClick r:id="rId4" action="ppaction://hlinksldjump"/>
            <a:extLst>
              <a:ext uri="{FF2B5EF4-FFF2-40B4-BE49-F238E27FC236}">
                <a16:creationId xmlns:a16="http://schemas.microsoft.com/office/drawing/2014/main" id="{C94B412E-DF0D-6E1C-78B9-55CDE585508B}"/>
              </a:ext>
            </a:extLst>
          </p:cNvPr>
          <p:cNvSpPr/>
          <p:nvPr/>
        </p:nvSpPr>
        <p:spPr>
          <a:xfrm>
            <a:off x="2" y="2731009"/>
            <a:ext cx="4571998" cy="2412492"/>
          </a:xfrm>
          <a:prstGeom prst="rect">
            <a:avLst/>
          </a:prstGeom>
          <a:solidFill>
            <a:srgbClr val="F983AD"/>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00"/>
                </a:solidFill>
              </a:rPr>
              <a:t>4</a:t>
            </a:r>
            <a:endParaRPr lang="vi-VN" sz="5400" b="1" dirty="0">
              <a:solidFill>
                <a:srgbClr val="000000"/>
              </a:solidFill>
            </a:endParaRPr>
          </a:p>
        </p:txBody>
      </p:sp>
      <p:sp>
        <p:nvSpPr>
          <p:cNvPr id="19" name="Rectangle 18">
            <a:hlinkClick r:id="rId5" action="ppaction://hlinksldjump"/>
            <a:extLst>
              <a:ext uri="{FF2B5EF4-FFF2-40B4-BE49-F238E27FC236}">
                <a16:creationId xmlns:a16="http://schemas.microsoft.com/office/drawing/2014/main" id="{C31899E7-9144-00EE-E43F-79385FD1369C}"/>
              </a:ext>
            </a:extLst>
          </p:cNvPr>
          <p:cNvSpPr/>
          <p:nvPr/>
        </p:nvSpPr>
        <p:spPr>
          <a:xfrm>
            <a:off x="4572000" y="2731009"/>
            <a:ext cx="4571997" cy="2412492"/>
          </a:xfrm>
          <a:prstGeom prst="rect">
            <a:avLst/>
          </a:prstGeom>
          <a:solidFill>
            <a:srgbClr val="00B0F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00"/>
                </a:solidFill>
              </a:rPr>
              <a:t>5</a:t>
            </a:r>
            <a:endParaRPr lang="vi-VN" sz="5400" b="1" dirty="0">
              <a:solidFill>
                <a:srgbClr val="000000"/>
              </a:solidFill>
            </a:endParaRPr>
          </a:p>
        </p:txBody>
      </p:sp>
      <p:sp>
        <p:nvSpPr>
          <p:cNvPr id="16" name="Rectangle 15">
            <a:hlinkClick r:id="rId6" action="ppaction://hlinksldjump"/>
            <a:extLst>
              <a:ext uri="{FF2B5EF4-FFF2-40B4-BE49-F238E27FC236}">
                <a16:creationId xmlns:a16="http://schemas.microsoft.com/office/drawing/2014/main" id="{13F7B9C4-A171-7C71-5E74-07DD1AFD4262}"/>
              </a:ext>
            </a:extLst>
          </p:cNvPr>
          <p:cNvSpPr/>
          <p:nvPr/>
        </p:nvSpPr>
        <p:spPr>
          <a:xfrm>
            <a:off x="3" y="1"/>
            <a:ext cx="3047999" cy="2731007"/>
          </a:xfrm>
          <a:prstGeom prst="rect">
            <a:avLst/>
          </a:prstGeom>
          <a:solidFill>
            <a:srgbClr val="F79F57"/>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00"/>
                </a:solidFill>
              </a:rPr>
              <a:t>1</a:t>
            </a:r>
            <a:endParaRPr lang="vi-VN" sz="5400" b="1" dirty="0">
              <a:solidFill>
                <a:srgbClr val="000000"/>
              </a:solidFill>
            </a:endParaRPr>
          </a:p>
        </p:txBody>
      </p:sp>
      <p:sp>
        <p:nvSpPr>
          <p:cNvPr id="17" name="Rectangle 16">
            <a:hlinkClick r:id="rId7" action="ppaction://hlinksldjump"/>
            <a:extLst>
              <a:ext uri="{FF2B5EF4-FFF2-40B4-BE49-F238E27FC236}">
                <a16:creationId xmlns:a16="http://schemas.microsoft.com/office/drawing/2014/main" id="{BB066ECD-0F2F-C6C0-56A6-058198890CFB}"/>
              </a:ext>
            </a:extLst>
          </p:cNvPr>
          <p:cNvSpPr/>
          <p:nvPr/>
        </p:nvSpPr>
        <p:spPr>
          <a:xfrm>
            <a:off x="3048002" y="1"/>
            <a:ext cx="3047999" cy="2731007"/>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00"/>
                </a:solidFill>
              </a:rPr>
              <a:t>2</a:t>
            </a:r>
            <a:endParaRPr lang="vi-VN" sz="5400" b="1" dirty="0">
              <a:solidFill>
                <a:srgbClr val="000000"/>
              </a:solidFill>
            </a:endParaRPr>
          </a:p>
        </p:txBody>
      </p:sp>
      <p:sp>
        <p:nvSpPr>
          <p:cNvPr id="20" name="Rectangle 19">
            <a:hlinkClick r:id="rId8" action="ppaction://hlinksldjump"/>
            <a:extLst>
              <a:ext uri="{FF2B5EF4-FFF2-40B4-BE49-F238E27FC236}">
                <a16:creationId xmlns:a16="http://schemas.microsoft.com/office/drawing/2014/main" id="{4BC70242-76AD-FD38-FEF8-A19DE8BA5998}"/>
              </a:ext>
            </a:extLst>
          </p:cNvPr>
          <p:cNvSpPr/>
          <p:nvPr/>
        </p:nvSpPr>
        <p:spPr>
          <a:xfrm>
            <a:off x="6096000" y="1"/>
            <a:ext cx="3047999" cy="2731007"/>
          </a:xfrm>
          <a:prstGeom prst="rect">
            <a:avLst/>
          </a:prstGeom>
          <a:solidFill>
            <a:srgbClr val="FFC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00"/>
                </a:solidFill>
              </a:rPr>
              <a:t>3</a:t>
            </a:r>
            <a:endParaRPr lang="vi-VN" sz="5400" b="1" dirty="0">
              <a:solidFill>
                <a:srgbClr val="000000"/>
              </a:solidFill>
            </a:endParaRPr>
          </a:p>
        </p:txBody>
      </p:sp>
      <p:sp>
        <p:nvSpPr>
          <p:cNvPr id="30" name="Freeform 32">
            <a:hlinkClick r:id="rId9" action="ppaction://hlinksldjump"/>
            <a:extLst>
              <a:ext uri="{FF2B5EF4-FFF2-40B4-BE49-F238E27FC236}">
                <a16:creationId xmlns:a16="http://schemas.microsoft.com/office/drawing/2014/main" id="{9D30438B-D843-472E-2310-58C98BF327A0}"/>
              </a:ext>
            </a:extLst>
          </p:cNvPr>
          <p:cNvSpPr/>
          <p:nvPr/>
        </p:nvSpPr>
        <p:spPr>
          <a:xfrm>
            <a:off x="125184" y="174005"/>
            <a:ext cx="991376" cy="567561"/>
          </a:xfrm>
          <a:custGeom>
            <a:avLst/>
            <a:gdLst/>
            <a:ahLst/>
            <a:cxnLst/>
            <a:rect l="l" t="t" r="r" b="b"/>
            <a:pathLst>
              <a:path w="1467582" h="840190">
                <a:moveTo>
                  <a:pt x="0" y="0"/>
                </a:moveTo>
                <a:lnTo>
                  <a:pt x="1467582" y="0"/>
                </a:lnTo>
                <a:lnTo>
                  <a:pt x="1467582" y="840191"/>
                </a:lnTo>
                <a:lnTo>
                  <a:pt x="0" y="8401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grpId="0" nodeType="clickEffect">
                                  <p:stCondLst>
                                    <p:cond delay="0"/>
                                  </p:stCondLst>
                                  <p:childTnLst>
                                    <p:animEffect transition="out" filter="box(out)">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4" presetClass="exit" presetSubtype="32" fill="hold" grpId="0" nodeType="clickEffect">
                                  <p:stCondLst>
                                    <p:cond delay="0"/>
                                  </p:stCondLst>
                                  <p:childTnLst>
                                    <p:animEffect transition="out" filter="box(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32" fill="hold" grpId="0" nodeType="clickEffect">
                                  <p:stCondLst>
                                    <p:cond delay="0"/>
                                  </p:stCondLst>
                                  <p:childTnLst>
                                    <p:animEffect transition="out" filter="box(out)">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32" fill="hold" grpId="0" nodeType="clickEffect">
                                  <p:stCondLst>
                                    <p:cond delay="0"/>
                                  </p:stCondLst>
                                  <p:childTnLst>
                                    <p:animEffect transition="out" filter="box(out)">
                                      <p:cBhvr>
                                        <p:cTn id="30" dur="1000"/>
                                        <p:tgtEl>
                                          <p:spTgt spid="19"/>
                                        </p:tgtEl>
                                      </p:cBhvr>
                                    </p:animEffect>
                                    <p:set>
                                      <p:cBhvr>
                                        <p:cTn id="3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9" grpId="0" animBg="1"/>
      <p:bldP spid="16" grpId="0" animBg="1"/>
      <p:bldP spid="17"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012684"/>
            <a:ext cx="3496408"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A. </a:t>
            </a:r>
            <a:r>
              <a:rPr lang="vi-VN" sz="2000" dirty="0">
                <a:solidFill>
                  <a:srgbClr val="000000"/>
                </a:solidFill>
                <a:latin typeface="Arial" panose="020B0604020202020204" pitchFamily="34" charset="0"/>
                <a:cs typeface="Arial" panose="020B0604020202020204" pitchFamily="34" charset="0"/>
              </a:rPr>
              <a:t>Một bản vẽ phác thảo cho tác phẩm điêu khắc</a:t>
            </a:r>
            <a:r>
              <a:rPr lang="fr-FR" sz="2000" dirty="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25429"/>
            <a:ext cx="3496408"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B. </a:t>
            </a:r>
            <a:r>
              <a:rPr lang="fr-FR" sz="2000" dirty="0" err="1">
                <a:solidFill>
                  <a:srgbClr val="000000"/>
                </a:solidFill>
                <a:latin typeface="Arial" panose="020B0604020202020204" pitchFamily="34" charset="0"/>
                <a:cs typeface="Arial" panose="020B0604020202020204" pitchFamily="34" charset="0"/>
              </a:rPr>
              <a:t>Bản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sao</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của</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một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tác</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phẩm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khắc</a:t>
            </a:r>
            <a:r>
              <a:rPr lang="fr-FR" sz="2000" dirty="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193931" y="2010103"/>
            <a:ext cx="445477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C. </a:t>
            </a:r>
            <a:r>
              <a:rPr lang="fr-FR" sz="2000" dirty="0" err="1">
                <a:solidFill>
                  <a:srgbClr val="000000"/>
                </a:solidFill>
                <a:latin typeface="Arial" panose="020B0604020202020204" pitchFamily="34" charset="0"/>
                <a:cs typeface="Arial" panose="020B0604020202020204" pitchFamily="34" charset="0"/>
              </a:rPr>
              <a:t>Một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tác</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phẩm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nghệ</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thuật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hoàn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thiện</a:t>
            </a:r>
            <a:r>
              <a:rPr lang="fr-FR" sz="2000" dirty="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193931" y="3425429"/>
            <a:ext cx="445477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D. </a:t>
            </a:r>
            <a:r>
              <a:rPr lang="fr-FR" sz="2000" dirty="0" err="1">
                <a:solidFill>
                  <a:srgbClr val="000000"/>
                </a:solidFill>
                <a:latin typeface="Arial" panose="020B0604020202020204" pitchFamily="34" charset="0"/>
                <a:cs typeface="Arial" panose="020B0604020202020204" pitchFamily="34" charset="0"/>
              </a:rPr>
              <a:t>Hình</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mẫu</a:t>
            </a:r>
            <a:r>
              <a:rPr lang="fr-FR" sz="2000" dirty="0">
                <a:solidFill>
                  <a:srgbClr val="000000"/>
                </a:solidFill>
                <a:latin typeface="Arial" panose="020B0604020202020204" pitchFamily="34" charset="0"/>
                <a:cs typeface="Arial" panose="020B0604020202020204" pitchFamily="34" charset="0"/>
              </a:rPr>
              <a:t> ban </a:t>
            </a:r>
            <a:r>
              <a:rPr lang="fr-FR" sz="2000" dirty="0" err="1">
                <a:solidFill>
                  <a:srgbClr val="000000"/>
                </a:solidFill>
                <a:latin typeface="Arial" panose="020B0604020202020204" pitchFamily="34" charset="0"/>
                <a:cs typeface="Arial" panose="020B0604020202020204" pitchFamily="34" charset="0"/>
              </a:rPr>
              <a:t>đầu</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được</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tạo</a:t>
            </a:r>
            <a:r>
              <a:rPr lang="fr-FR" sz="2000" dirty="0">
                <a:solidFill>
                  <a:srgbClr val="000000"/>
                </a:solidFill>
                <a:latin typeface="Arial" panose="020B0604020202020204" pitchFamily="34" charset="0"/>
                <a:cs typeface="Arial" panose="020B0604020202020204" pitchFamily="34" charset="0"/>
              </a:rPr>
              <a:t> ra </a:t>
            </a:r>
            <a:r>
              <a:rPr lang="fr-FR" sz="2000" dirty="0" err="1">
                <a:solidFill>
                  <a:srgbClr val="000000"/>
                </a:solidFill>
                <a:latin typeface="Arial" panose="020B0604020202020204" pitchFamily="34" charset="0"/>
                <a:cs typeface="Arial" panose="020B0604020202020204" pitchFamily="34" charset="0"/>
              </a:rPr>
              <a:t>để</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làm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cơ</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sở</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cho</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tác</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phẩm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cuối</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cùng</a:t>
            </a:r>
            <a:r>
              <a:rPr lang="fr-FR" sz="2000" dirty="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idx="4294967295"/>
          </p:nvPr>
        </p:nvSpPr>
        <p:spPr>
          <a:xfrm>
            <a:off x="495300" y="445292"/>
            <a:ext cx="8153400" cy="1262063"/>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1:</a:t>
            </a:r>
            <a:r>
              <a:rPr lang="vi-VN" sz="2400" dirty="0">
                <a:solidFill>
                  <a:srgbClr val="000000"/>
                </a:solidFill>
                <a:latin typeface="Arial" panose="020B0604020202020204" pitchFamily="34" charset="0"/>
                <a:cs typeface="Arial" panose="020B0604020202020204" pitchFamily="34" charset="0"/>
              </a:rPr>
              <a:t> </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Nguyên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mẫu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điêu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khắc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5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4" presetClass="emph" presetSubtype="0" fill="hold" nodeType="clickEffect">
                                  <p:stCondLst>
                                    <p:cond delay="0"/>
                                  </p:stCondLst>
                                  <p:childTnLst>
                                    <p:animClr clrSpc="hsl" dir="cw">
                                      <p:cBhvr override="childStyle">
                                        <p:cTn id="21" dur="500" fill="hold"/>
                                        <p:tgtEl>
                                          <p:spTgt spid="8"/>
                                        </p:tgtEl>
                                        <p:attrNameLst>
                                          <p:attrName>style.color</p:attrName>
                                        </p:attrNameLst>
                                      </p:cBhvr>
                                      <p:by>
                                        <p:hsl h="0" s="-12549" l="-25098"/>
                                      </p:by>
                                    </p:animClr>
                                    <p:animClr clrSpc="hsl" dir="cw">
                                      <p:cBhvr>
                                        <p:cTn id="22" dur="500" fill="hold"/>
                                        <p:tgtEl>
                                          <p:spTgt spid="8"/>
                                        </p:tgtEl>
                                        <p:attrNameLst>
                                          <p:attrName>fillcolor</p:attrName>
                                        </p:attrNameLst>
                                      </p:cBhvr>
                                      <p:by>
                                        <p:hsl h="0" s="-12549" l="-25098"/>
                                      </p:by>
                                    </p:animClr>
                                    <p:animClr clrSpc="hsl" dir="cw">
                                      <p:cBhvr>
                                        <p:cTn id="23" dur="500" fill="hold"/>
                                        <p:tgtEl>
                                          <p:spTgt spid="8"/>
                                        </p:tgtEl>
                                        <p:attrNameLst>
                                          <p:attrName>stroke.color</p:attrName>
                                        </p:attrNameLst>
                                      </p:cBhvr>
                                      <p:by>
                                        <p:hsl h="0" s="-12549" l="-25098"/>
                                      </p:by>
                                    </p:animClr>
                                    <p:set>
                                      <p:cBhvr>
                                        <p:cTn id="24"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nodeType="clickEffect">
                                  <p:stCondLst>
                                    <p:cond delay="0"/>
                                  </p:stCondLst>
                                  <p:childTnLst>
                                    <p:animClr clrSpc="hsl" dir="cw">
                                      <p:cBhvr override="childStyle">
                                        <p:cTn id="29" dur="500" fill="hold"/>
                                        <p:tgtEl>
                                          <p:spTgt spid="11"/>
                                        </p:tgtEl>
                                        <p:attrNameLst>
                                          <p:attrName>style.color</p:attrName>
                                        </p:attrNameLst>
                                      </p:cBhvr>
                                      <p:by>
                                        <p:hsl h="0" s="-12549" l="-25098"/>
                                      </p:by>
                                    </p:animClr>
                                    <p:animClr clrSpc="hsl" dir="cw">
                                      <p:cBhvr>
                                        <p:cTn id="30" dur="500" fill="hold"/>
                                        <p:tgtEl>
                                          <p:spTgt spid="11"/>
                                        </p:tgtEl>
                                        <p:attrNameLst>
                                          <p:attrName>fillcolor</p:attrName>
                                        </p:attrNameLst>
                                      </p:cBhvr>
                                      <p:by>
                                        <p:hsl h="0" s="-12549" l="-25098"/>
                                      </p:by>
                                    </p:animClr>
                                    <p:animClr clrSpc="hsl" dir="cw">
                                      <p:cBhvr>
                                        <p:cTn id="31" dur="500" fill="hold"/>
                                        <p:tgtEl>
                                          <p:spTgt spid="11"/>
                                        </p:tgtEl>
                                        <p:attrNameLst>
                                          <p:attrName>stroke.color</p:attrName>
                                        </p:attrNameLst>
                                      </p:cBhvr>
                                      <p:by>
                                        <p:hsl h="0" s="-12549" l="-25098"/>
                                      </p:by>
                                    </p:animClr>
                                    <p:set>
                                      <p:cBhvr>
                                        <p:cTn id="32"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4" presetClass="emph" presetSubtype="0" fill="hold" nodeType="clickEffect">
                                  <p:stCondLst>
                                    <p:cond delay="0"/>
                                  </p:stCondLst>
                                  <p:childTnLst>
                                    <p:animClr clrSpc="hsl" dir="cw">
                                      <p:cBhvr override="childStyle">
                                        <p:cTn id="37" dur="500" fill="hold"/>
                                        <p:tgtEl>
                                          <p:spTgt spid="12"/>
                                        </p:tgtEl>
                                        <p:attrNameLst>
                                          <p:attrName>style.color</p:attrName>
                                        </p:attrNameLst>
                                      </p:cBhvr>
                                      <p:by>
                                        <p:hsl h="0" s="-12549" l="-25098"/>
                                      </p:by>
                                    </p:animClr>
                                    <p:animClr clrSpc="hsl" dir="cw">
                                      <p:cBhvr>
                                        <p:cTn id="38" dur="500" fill="hold"/>
                                        <p:tgtEl>
                                          <p:spTgt spid="12"/>
                                        </p:tgtEl>
                                        <p:attrNameLst>
                                          <p:attrName>fillcolor</p:attrName>
                                        </p:attrNameLst>
                                      </p:cBhvr>
                                      <p:by>
                                        <p:hsl h="0" s="-12549" l="-25098"/>
                                      </p:by>
                                    </p:animClr>
                                    <p:animClr clrSpc="hsl" dir="cw">
                                      <p:cBhvr>
                                        <p:cTn id="39" dur="500" fill="hold"/>
                                        <p:tgtEl>
                                          <p:spTgt spid="12"/>
                                        </p:tgtEl>
                                        <p:attrNameLst>
                                          <p:attrName>stroke.color</p:attrName>
                                        </p:attrNameLst>
                                      </p:cBhvr>
                                      <p:by>
                                        <p:hsl h="0" s="-12549" l="-25098"/>
                                      </p:by>
                                    </p:animClr>
                                    <p:set>
                                      <p:cBhvr>
                                        <p:cTn id="40"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92D050"/>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42DB-B754-2600-89E4-5F1505D7507E}"/>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2302F5D-F794-51AD-9099-9547AB1E0982}"/>
              </a:ext>
            </a:extLst>
          </p:cNvPr>
          <p:cNvSpPr/>
          <p:nvPr/>
        </p:nvSpPr>
        <p:spPr>
          <a:xfrm>
            <a:off x="495300" y="2012684"/>
            <a:ext cx="3812931"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000000"/>
                </a:solidFill>
                <a:latin typeface="Arial" panose="020B0604020202020204" pitchFamily="34" charset="0"/>
                <a:cs typeface="Arial" panose="020B0604020202020204" pitchFamily="34" charset="0"/>
              </a:rPr>
              <a:t>A</a:t>
            </a:r>
            <a:r>
              <a:rPr lang="vi-VN" sz="2400" dirty="0">
                <a:solidFill>
                  <a:srgbClr val="000000"/>
                </a:solidFill>
                <a:latin typeface="Arial" panose="020B0604020202020204" pitchFamily="34" charset="0"/>
                <a:cs typeface="Arial" panose="020B0604020202020204" pitchFamily="34" charset="0"/>
              </a:rPr>
              <a:t>.</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Gỗ</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đá</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kim</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loại</a:t>
            </a:r>
            <a:r>
              <a:rPr lang="fr-FR" sz="2400" dirty="0">
                <a:solidFill>
                  <a:srgbClr val="000000"/>
                </a:solidFill>
                <a:latin typeface="Arial" panose="020B0604020202020204" pitchFamily="34" charset="0"/>
                <a:cs typeface="Arial" panose="020B0604020202020204" pitchFamily="34" charset="0"/>
              </a:rPr>
              <a:t>. </a:t>
            </a:r>
            <a:endParaRPr lang="vi-VN" sz="2400" dirty="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9C5F5EB-1C66-F8E0-5B88-179D687C698E}"/>
              </a:ext>
            </a:extLst>
          </p:cNvPr>
          <p:cNvSpPr/>
          <p:nvPr/>
        </p:nvSpPr>
        <p:spPr>
          <a:xfrm>
            <a:off x="495300" y="3425429"/>
            <a:ext cx="3812931"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000000"/>
                </a:solidFill>
                <a:latin typeface="Arial" panose="020B0604020202020204" pitchFamily="34" charset="0"/>
                <a:cs typeface="Arial" panose="020B0604020202020204" pitchFamily="34" charset="0"/>
              </a:rPr>
              <a:t>B</a:t>
            </a:r>
            <a:r>
              <a:rPr lang="vi-VN"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Nhựa</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giấy</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len</a:t>
            </a:r>
            <a:r>
              <a:rPr lang="fr-FR" sz="2400" dirty="0">
                <a:solidFill>
                  <a:srgbClr val="000000"/>
                </a:solidFill>
                <a:latin typeface="Arial" panose="020B0604020202020204" pitchFamily="34" charset="0"/>
                <a:cs typeface="Arial" panose="020B0604020202020204" pitchFamily="34" charset="0"/>
              </a:rPr>
              <a:t>. </a:t>
            </a:r>
            <a:endParaRPr lang="vi-VN" sz="24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570465F-1B3C-3002-C708-618103A18520}"/>
              </a:ext>
            </a:extLst>
          </p:cNvPr>
          <p:cNvSpPr/>
          <p:nvPr/>
        </p:nvSpPr>
        <p:spPr>
          <a:xfrm>
            <a:off x="4572000" y="2010103"/>
            <a:ext cx="4076701"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000000"/>
                </a:solidFill>
                <a:latin typeface="Arial" panose="020B0604020202020204" pitchFamily="34" charset="0"/>
                <a:cs typeface="Arial" panose="020B0604020202020204" pitchFamily="34" charset="0"/>
              </a:rPr>
              <a:t>C</a:t>
            </a:r>
            <a:r>
              <a:rPr lang="vi-VN" sz="2400" dirty="0">
                <a:solidFill>
                  <a:srgbClr val="000000"/>
                </a:solidFill>
                <a:latin typeface="Arial" panose="020B0604020202020204" pitchFamily="34" charset="0"/>
                <a:cs typeface="Arial" panose="020B0604020202020204" pitchFamily="34" charset="0"/>
              </a:rPr>
              <a:t>.</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Chỉ</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lụa</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vải</a:t>
            </a:r>
            <a:r>
              <a:rPr lang="fr-FR" sz="2400" dirty="0">
                <a:solidFill>
                  <a:srgbClr val="000000"/>
                </a:solidFill>
                <a:latin typeface="Arial" panose="020B0604020202020204" pitchFamily="34" charset="0"/>
                <a:cs typeface="Arial" panose="020B0604020202020204" pitchFamily="34" charset="0"/>
              </a:rPr>
              <a:t>. </a:t>
            </a:r>
            <a:endParaRPr lang="vi-VN" sz="24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CAD34DE9-55D4-7760-9ECB-49FAA5378619}"/>
              </a:ext>
            </a:extLst>
          </p:cNvPr>
          <p:cNvSpPr/>
          <p:nvPr/>
        </p:nvSpPr>
        <p:spPr>
          <a:xfrm>
            <a:off x="4572000" y="3425429"/>
            <a:ext cx="4076701"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fr-FR" sz="2400" dirty="0">
                <a:solidFill>
                  <a:srgbClr val="000000"/>
                </a:solidFill>
                <a:latin typeface="Arial" panose="020B0604020202020204" pitchFamily="34" charset="0"/>
                <a:cs typeface="Arial" panose="020B0604020202020204" pitchFamily="34" charset="0"/>
              </a:rPr>
              <a:t>D</a:t>
            </a:r>
            <a:r>
              <a:rPr lang="vi-VN" sz="2400" dirty="0">
                <a:solidFill>
                  <a:srgbClr val="000000"/>
                </a:solidFill>
                <a:latin typeface="Arial" panose="020B0604020202020204" pitchFamily="34" charset="0"/>
                <a:cs typeface="Arial" panose="020B0604020202020204" pitchFamily="34" charset="0"/>
              </a:rPr>
              <a:t>.</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Thủy</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tinh</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gốm</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sứ</a:t>
            </a:r>
            <a:r>
              <a:rPr lang="fr-FR"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cs typeface="Arial" panose="020B0604020202020204" pitchFamily="34" charset="0"/>
              </a:rPr>
              <a:t>vải</a:t>
            </a:r>
            <a:r>
              <a:rPr lang="fr-FR"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CCD28BA0-7EE0-7CC5-CE86-197E76C25704}"/>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4526DF13-527B-B848-815B-F40B8DF0E771}"/>
              </a:ext>
            </a:extLst>
          </p:cNvPr>
          <p:cNvSpPr>
            <a:spLocks noGrp="1"/>
          </p:cNvSpPr>
          <p:nvPr>
            <p:ph type="title" idx="4294967295"/>
          </p:nvPr>
        </p:nvSpPr>
        <p:spPr>
          <a:xfrm>
            <a:off x="495300" y="445292"/>
            <a:ext cx="8153400" cy="1262063"/>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2:</a:t>
            </a:r>
            <a:r>
              <a:rPr lang="vi-VN"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phổ</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điêu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khắc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2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4" presetClass="emph" presetSubtype="0" fill="hold" nodeType="clickEffect">
                                  <p:stCondLst>
                                    <p:cond delay="0"/>
                                  </p:stCondLst>
                                  <p:childTnLst>
                                    <p:animClr clrSpc="hsl" dir="cw">
                                      <p:cBhvr override="childStyle">
                                        <p:cTn id="28" dur="500" fill="hold"/>
                                        <p:tgtEl>
                                          <p:spTgt spid="11"/>
                                        </p:tgtEl>
                                        <p:attrNameLst>
                                          <p:attrName>style.color</p:attrName>
                                        </p:attrNameLst>
                                      </p:cBhvr>
                                      <p:by>
                                        <p:hsl h="0" s="-12549" l="-25098"/>
                                      </p:by>
                                    </p:animClr>
                                    <p:animClr clrSpc="hsl" dir="cw">
                                      <p:cBhvr>
                                        <p:cTn id="29" dur="500" fill="hold"/>
                                        <p:tgtEl>
                                          <p:spTgt spid="11"/>
                                        </p:tgtEl>
                                        <p:attrNameLst>
                                          <p:attrName>fillcolor</p:attrName>
                                        </p:attrNameLst>
                                      </p:cBhvr>
                                      <p:by>
                                        <p:hsl h="0" s="-12549" l="-25098"/>
                                      </p:by>
                                    </p:animClr>
                                    <p:animClr clrSpc="hsl" dir="cw">
                                      <p:cBhvr>
                                        <p:cTn id="30" dur="500" fill="hold"/>
                                        <p:tgtEl>
                                          <p:spTgt spid="11"/>
                                        </p:tgtEl>
                                        <p:attrNameLst>
                                          <p:attrName>stroke.color</p:attrName>
                                        </p:attrNameLst>
                                      </p:cBhvr>
                                      <p:by>
                                        <p:hsl h="0" s="-12549" l="-25098"/>
                                      </p:by>
                                    </p:animClr>
                                    <p:set>
                                      <p:cBhvr>
                                        <p:cTn id="31"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nodeType="clickEffect">
                                  <p:stCondLst>
                                    <p:cond delay="0"/>
                                  </p:stCondLst>
                                  <p:childTnLst>
                                    <p:animClr clrSpc="hsl" dir="cw">
                                      <p:cBhvr override="childStyle">
                                        <p:cTn id="36" dur="500" fill="hold"/>
                                        <p:tgtEl>
                                          <p:spTgt spid="12"/>
                                        </p:tgtEl>
                                        <p:attrNameLst>
                                          <p:attrName>style.color</p:attrName>
                                        </p:attrNameLst>
                                      </p:cBhvr>
                                      <p:by>
                                        <p:hsl h="0" s="-12549" l="-25098"/>
                                      </p:by>
                                    </p:animClr>
                                    <p:animClr clrSpc="hsl" dir="cw">
                                      <p:cBhvr>
                                        <p:cTn id="37" dur="500" fill="hold"/>
                                        <p:tgtEl>
                                          <p:spTgt spid="12"/>
                                        </p:tgtEl>
                                        <p:attrNameLst>
                                          <p:attrName>fillcolor</p:attrName>
                                        </p:attrNameLst>
                                      </p:cBhvr>
                                      <p:by>
                                        <p:hsl h="0" s="-12549" l="-25098"/>
                                      </p:by>
                                    </p:animClr>
                                    <p:animClr clrSpc="hsl" dir="cw">
                                      <p:cBhvr>
                                        <p:cTn id="38" dur="500" fill="hold"/>
                                        <p:tgtEl>
                                          <p:spTgt spid="12"/>
                                        </p:tgtEl>
                                        <p:attrNameLst>
                                          <p:attrName>stroke.color</p:attrName>
                                        </p:attrNameLst>
                                      </p:cBhvr>
                                      <p:by>
                                        <p:hsl h="0" s="-12549" l="-25098"/>
                                      </p:by>
                                    </p:animClr>
                                    <p:set>
                                      <p:cBhvr>
                                        <p:cTn id="39"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clickEffect">
                                  <p:stCondLst>
                                    <p:cond delay="0"/>
                                  </p:stCondLst>
                                  <p:childTnLst>
                                    <p:animClr clrSpc="hsl" dir="cw">
                                      <p:cBhvr override="childStyle">
                                        <p:cTn id="44" dur="500" fill="hold"/>
                                        <p:tgtEl>
                                          <p:spTgt spid="13"/>
                                        </p:tgtEl>
                                        <p:attrNameLst>
                                          <p:attrName>style.color</p:attrName>
                                        </p:attrNameLst>
                                      </p:cBhvr>
                                      <p:by>
                                        <p:hsl h="0" s="-12549" l="-25098"/>
                                      </p:by>
                                    </p:animClr>
                                    <p:animClr clrSpc="hsl" dir="cw">
                                      <p:cBhvr>
                                        <p:cTn id="45" dur="500" fill="hold"/>
                                        <p:tgtEl>
                                          <p:spTgt spid="13"/>
                                        </p:tgtEl>
                                        <p:attrNameLst>
                                          <p:attrName>fillcolor</p:attrName>
                                        </p:attrNameLst>
                                      </p:cBhvr>
                                      <p:by>
                                        <p:hsl h="0" s="-12549" l="-25098"/>
                                      </p:by>
                                    </p:animClr>
                                    <p:animClr clrSpc="hsl" dir="cw">
                                      <p:cBhvr>
                                        <p:cTn id="46" dur="500" fill="hold"/>
                                        <p:tgtEl>
                                          <p:spTgt spid="13"/>
                                        </p:tgtEl>
                                        <p:attrNameLst>
                                          <p:attrName>stroke.color</p:attrName>
                                        </p:attrNameLst>
                                      </p:cBhvr>
                                      <p:by>
                                        <p:hsl h="0" s="-12549" l="-25098"/>
                                      </p:by>
                                    </p:animClr>
                                    <p:set>
                                      <p:cBhvr>
                                        <p:cTn id="47"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A17C-D7BD-449C-0778-18591163BEA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3ECC86AD-52E2-67BA-F8E4-930B4E37A726}"/>
              </a:ext>
            </a:extLst>
          </p:cNvPr>
          <p:cNvGrpSpPr/>
          <p:nvPr/>
        </p:nvGrpSpPr>
        <p:grpSpPr>
          <a:xfrm>
            <a:off x="350059" y="420364"/>
            <a:ext cx="8443882" cy="1611636"/>
            <a:chOff x="479986" y="363733"/>
            <a:chExt cx="8443882" cy="1611636"/>
          </a:xfrm>
        </p:grpSpPr>
        <p:grpSp>
          <p:nvGrpSpPr>
            <p:cNvPr id="14" name="Group 13">
              <a:extLst>
                <a:ext uri="{FF2B5EF4-FFF2-40B4-BE49-F238E27FC236}">
                  <a16:creationId xmlns:a16="http://schemas.microsoft.com/office/drawing/2014/main" id="{60FEA082-6738-360F-A156-D5C30820FB73}"/>
                </a:ext>
              </a:extLst>
            </p:cNvPr>
            <p:cNvGrpSpPr/>
            <p:nvPr/>
          </p:nvGrpSpPr>
          <p:grpSpPr>
            <a:xfrm>
              <a:off x="479986" y="363733"/>
              <a:ext cx="8443882" cy="1611636"/>
              <a:chOff x="209052" y="236733"/>
              <a:chExt cx="8986197" cy="1715144"/>
            </a:xfrm>
          </p:grpSpPr>
          <p:sp>
            <p:nvSpPr>
              <p:cNvPr id="10" name="Rectangle 9">
                <a:extLst>
                  <a:ext uri="{FF2B5EF4-FFF2-40B4-BE49-F238E27FC236}">
                    <a16:creationId xmlns:a16="http://schemas.microsoft.com/office/drawing/2014/main" id="{1F1C7D84-4153-D939-57C5-2EC9B015E0D1}"/>
                  </a:ext>
                </a:extLst>
              </p:cNvPr>
              <p:cNvSpPr/>
              <p:nvPr/>
            </p:nvSpPr>
            <p:spPr>
              <a:xfrm>
                <a:off x="552450" y="426962"/>
                <a:ext cx="8642799" cy="1524915"/>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3A82B508-1429-C455-7189-62A76EACD3EE}"/>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D55598E1-68D3-95B3-13DE-C0CE858DE0BC}"/>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Nghệ sĩ điêu khắc nổi tiếng nào đã tạo ra bức tượng “The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Thinker</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Suy Tư)?</a:t>
              </a:r>
              <a:endParaRPr lang="vi-VN" sz="24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B94AA7F-4AD5-E03B-BBAF-F53DAC97E675}"/>
              </a:ext>
            </a:extLst>
          </p:cNvPr>
          <p:cNvGrpSpPr/>
          <p:nvPr/>
        </p:nvGrpSpPr>
        <p:grpSpPr>
          <a:xfrm>
            <a:off x="350059" y="2230325"/>
            <a:ext cx="1944408" cy="2913175"/>
            <a:chOff x="289748" y="2558572"/>
            <a:chExt cx="1725318" cy="2584928"/>
          </a:xfrm>
        </p:grpSpPr>
        <p:pic>
          <p:nvPicPr>
            <p:cNvPr id="30" name="Picture 29">
              <a:extLst>
                <a:ext uri="{FF2B5EF4-FFF2-40B4-BE49-F238E27FC236}">
                  <a16:creationId xmlns:a16="http://schemas.microsoft.com/office/drawing/2014/main" id="{EC6B7DDD-24B1-2698-BFB2-44A2C1ADFAF3}"/>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BFCF0850-9B32-023F-948C-4D5B757F9FDB}"/>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2</a:t>
              </a:r>
            </a:p>
          </p:txBody>
        </p:sp>
      </p:grpSp>
      <p:sp>
        <p:nvSpPr>
          <p:cNvPr id="32" name="Freeform 15">
            <a:hlinkClick r:id="rId6" action="ppaction://hlinksldjump"/>
            <a:extLst>
              <a:ext uri="{FF2B5EF4-FFF2-40B4-BE49-F238E27FC236}">
                <a16:creationId xmlns:a16="http://schemas.microsoft.com/office/drawing/2014/main" id="{5C19E55D-CD2E-5FB7-8EF7-8B64D962E8E1}"/>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66943091-7614-F3B8-C75F-2100ABA34ACF}"/>
              </a:ext>
            </a:extLst>
          </p:cNvPr>
          <p:cNvSpPr/>
          <p:nvPr/>
        </p:nvSpPr>
        <p:spPr>
          <a:xfrm>
            <a:off x="3593789" y="2920920"/>
            <a:ext cx="3579174" cy="1075346"/>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lumMod val="50000"/>
                  </a:schemeClr>
                </a:solidFill>
                <a:latin typeface="Arial" panose="020B0604020202020204" pitchFamily="34" charset="0"/>
                <a:cs typeface="Arial" panose="020B0604020202020204" pitchFamily="34" charset="0"/>
              </a:rPr>
              <a:t>Auguste</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Rodin</a:t>
            </a:r>
            <a:r>
              <a:rPr lang="vi-VN" sz="2400" b="1" dirty="0">
                <a:solidFill>
                  <a:schemeClr val="tx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970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695B-E18B-EE96-C67E-4C24A4847660}"/>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8F4D7B-6B95-684C-980C-82DB469E2F3E}"/>
              </a:ext>
            </a:extLst>
          </p:cNvPr>
          <p:cNvSpPr/>
          <p:nvPr/>
        </p:nvSpPr>
        <p:spPr>
          <a:xfrm>
            <a:off x="495300" y="2012684"/>
            <a:ext cx="2942492"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200" dirty="0">
                <a:solidFill>
                  <a:srgbClr val="000000"/>
                </a:solidFill>
                <a:latin typeface="Arial" panose="020B0604020202020204" pitchFamily="34" charset="0"/>
                <a:cs typeface="Arial" panose="020B0604020202020204" pitchFamily="34" charset="0"/>
              </a:rPr>
              <a:t>A</a:t>
            </a:r>
            <a:r>
              <a:rPr lang="vi-VN" sz="2200" dirty="0">
                <a:solidFill>
                  <a:srgbClr val="000000"/>
                </a:solidFill>
                <a:latin typeface="Arial" panose="020B0604020202020204" pitchFamily="34" charset="0"/>
                <a:cs typeface="Arial" panose="020B0604020202020204" pitchFamily="34" charset="0"/>
              </a:rPr>
              <a:t>.</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Trên</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tường</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902BEC5-8444-0C12-FBB5-894DF147EF3A}"/>
              </a:ext>
            </a:extLst>
          </p:cNvPr>
          <p:cNvSpPr/>
          <p:nvPr/>
        </p:nvSpPr>
        <p:spPr>
          <a:xfrm>
            <a:off x="495300" y="3425429"/>
            <a:ext cx="2942492"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200" dirty="0">
                <a:solidFill>
                  <a:srgbClr val="000000"/>
                </a:solidFill>
                <a:latin typeface="Arial" panose="020B0604020202020204" pitchFamily="34" charset="0"/>
                <a:cs typeface="Arial" panose="020B0604020202020204" pitchFamily="34" charset="0"/>
              </a:rPr>
              <a:t>B</a:t>
            </a:r>
            <a:r>
              <a:rPr lang="vi-VN" sz="2200"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Ở </a:t>
            </a:r>
            <a:r>
              <a:rPr lang="fr-FR" sz="2200" dirty="0" err="1">
                <a:solidFill>
                  <a:srgbClr val="000000"/>
                </a:solidFill>
                <a:latin typeface="Arial" panose="020B0604020202020204" pitchFamily="34" charset="0"/>
                <a:cs typeface="Arial" panose="020B0604020202020204" pitchFamily="34" charset="0"/>
              </a:rPr>
              <a:t>góc</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phòng</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72421C19-6089-C9B0-C30B-7927A70B4F13}"/>
              </a:ext>
            </a:extLst>
          </p:cNvPr>
          <p:cNvSpPr/>
          <p:nvPr/>
        </p:nvSpPr>
        <p:spPr>
          <a:xfrm>
            <a:off x="3745523" y="2010103"/>
            <a:ext cx="4903178"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fr-FR" sz="2200" dirty="0">
                <a:solidFill>
                  <a:srgbClr val="000000"/>
                </a:solidFill>
                <a:latin typeface="Arial" panose="020B0604020202020204" pitchFamily="34" charset="0"/>
                <a:cs typeface="Arial" panose="020B0604020202020204" pitchFamily="34" charset="0"/>
              </a:rPr>
              <a:t>C</a:t>
            </a:r>
            <a:r>
              <a:rPr lang="vi-VN" sz="2200"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Ở </a:t>
            </a:r>
            <a:r>
              <a:rPr lang="fr-FR" sz="2200" dirty="0" err="1">
                <a:solidFill>
                  <a:srgbClr val="000000"/>
                </a:solidFill>
                <a:latin typeface="Arial" panose="020B0604020202020204" pitchFamily="34" charset="0"/>
                <a:cs typeface="Arial" panose="020B0604020202020204" pitchFamily="34" charset="0"/>
              </a:rPr>
              <a:t>trung</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tâm</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không</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gian</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hoặc</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a:p>
            <a:pPr algn="ctr">
              <a:lnSpc>
                <a:spcPct val="150000"/>
              </a:lnSpc>
            </a:pPr>
            <a:r>
              <a:rPr lang="fr-FR" sz="2200" dirty="0" err="1">
                <a:solidFill>
                  <a:srgbClr val="000000"/>
                </a:solidFill>
                <a:latin typeface="Arial" panose="020B0604020202020204" pitchFamily="34" charset="0"/>
                <a:cs typeface="Arial" panose="020B0604020202020204" pitchFamily="34" charset="0"/>
              </a:rPr>
              <a:t>nơi</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có</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thể</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đi</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vòng</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quanh</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CB2EB0D-D840-65A8-D68E-70A25E7071C9}"/>
              </a:ext>
            </a:extLst>
          </p:cNvPr>
          <p:cNvSpPr/>
          <p:nvPr/>
        </p:nvSpPr>
        <p:spPr>
          <a:xfrm>
            <a:off x="3745523" y="3425429"/>
            <a:ext cx="4903178"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fr-FR" sz="2200" dirty="0">
                <a:solidFill>
                  <a:srgbClr val="000000"/>
                </a:solidFill>
                <a:latin typeface="Arial" panose="020B0604020202020204" pitchFamily="34" charset="0"/>
                <a:cs typeface="Arial" panose="020B0604020202020204" pitchFamily="34" charset="0"/>
              </a:rPr>
              <a:t>D</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Trên</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trần</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nhà</a:t>
            </a:r>
            <a:r>
              <a:rPr lang="fr-FR" sz="2200" dirty="0">
                <a:solidFill>
                  <a:srgbClr val="000000"/>
                </a:solidFill>
                <a:latin typeface="Arial" panose="020B0604020202020204" pitchFamily="34" charset="0"/>
                <a:cs typeface="Arial" panose="020B0604020202020204" pitchFamily="34" charset="0"/>
              </a:rPr>
              <a:t>.</a:t>
            </a:r>
            <a:endParaRPr lang="vi-VN" sz="2200" dirty="0">
              <a:solidFill>
                <a:srgbClr val="000000"/>
              </a:solidFill>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16D9E3C3-33FA-240C-1F7A-1779F1E8F10C}"/>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1410195C-E203-B237-4AE7-E256BAAEE17E}"/>
              </a:ext>
            </a:extLst>
          </p:cNvPr>
          <p:cNvSpPr>
            <a:spLocks noGrp="1"/>
          </p:cNvSpPr>
          <p:nvPr>
            <p:ph type="title" idx="4294967295"/>
          </p:nvPr>
        </p:nvSpPr>
        <p:spPr>
          <a:xfrm>
            <a:off x="495300" y="445292"/>
            <a:ext cx="8153400" cy="1262063"/>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3:</a:t>
            </a:r>
            <a:r>
              <a:rPr lang="vi-VN" sz="2400" dirty="0">
                <a:solidFill>
                  <a:srgbClr val="000000"/>
                </a:solidFill>
                <a:latin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trưng</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bày</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4" presetClass="emph" presetSubtype="0" fill="hold" nodeType="clickEffect">
                                  <p:stCondLst>
                                    <p:cond delay="0"/>
                                  </p:stCondLst>
                                  <p:childTnLst>
                                    <p:animClr clrSpc="hsl" dir="cw">
                                      <p:cBhvr override="childStyle">
                                        <p:cTn id="21" dur="500" fill="hold"/>
                                        <p:tgtEl>
                                          <p:spTgt spid="8"/>
                                        </p:tgtEl>
                                        <p:attrNameLst>
                                          <p:attrName>style.color</p:attrName>
                                        </p:attrNameLst>
                                      </p:cBhvr>
                                      <p:by>
                                        <p:hsl h="0" s="-12549" l="-25098"/>
                                      </p:by>
                                    </p:animClr>
                                    <p:animClr clrSpc="hsl" dir="cw">
                                      <p:cBhvr>
                                        <p:cTn id="22" dur="500" fill="hold"/>
                                        <p:tgtEl>
                                          <p:spTgt spid="8"/>
                                        </p:tgtEl>
                                        <p:attrNameLst>
                                          <p:attrName>fillcolor</p:attrName>
                                        </p:attrNameLst>
                                      </p:cBhvr>
                                      <p:by>
                                        <p:hsl h="0" s="-12549" l="-25098"/>
                                      </p:by>
                                    </p:animClr>
                                    <p:animClr clrSpc="hsl" dir="cw">
                                      <p:cBhvr>
                                        <p:cTn id="23" dur="500" fill="hold"/>
                                        <p:tgtEl>
                                          <p:spTgt spid="8"/>
                                        </p:tgtEl>
                                        <p:attrNameLst>
                                          <p:attrName>stroke.color</p:attrName>
                                        </p:attrNameLst>
                                      </p:cBhvr>
                                      <p:by>
                                        <p:hsl h="0" s="-12549" l="-25098"/>
                                      </p:by>
                                    </p:animClr>
                                    <p:set>
                                      <p:cBhvr>
                                        <p:cTn id="24"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nodeType="clickEffect">
                                  <p:stCondLst>
                                    <p:cond delay="0"/>
                                  </p:stCondLst>
                                  <p:childTnLst>
                                    <p:animClr clrSpc="hsl" dir="cw">
                                      <p:cBhvr override="childStyle">
                                        <p:cTn id="29" dur="500" fill="hold"/>
                                        <p:tgtEl>
                                          <p:spTgt spid="11"/>
                                        </p:tgtEl>
                                        <p:attrNameLst>
                                          <p:attrName>style.color</p:attrName>
                                        </p:attrNameLst>
                                      </p:cBhvr>
                                      <p:by>
                                        <p:hsl h="0" s="-12549" l="-25098"/>
                                      </p:by>
                                    </p:animClr>
                                    <p:animClr clrSpc="hsl" dir="cw">
                                      <p:cBhvr>
                                        <p:cTn id="30" dur="500" fill="hold"/>
                                        <p:tgtEl>
                                          <p:spTgt spid="11"/>
                                        </p:tgtEl>
                                        <p:attrNameLst>
                                          <p:attrName>fillcolor</p:attrName>
                                        </p:attrNameLst>
                                      </p:cBhvr>
                                      <p:by>
                                        <p:hsl h="0" s="-12549" l="-25098"/>
                                      </p:by>
                                    </p:animClr>
                                    <p:animClr clrSpc="hsl" dir="cw">
                                      <p:cBhvr>
                                        <p:cTn id="31" dur="500" fill="hold"/>
                                        <p:tgtEl>
                                          <p:spTgt spid="11"/>
                                        </p:tgtEl>
                                        <p:attrNameLst>
                                          <p:attrName>stroke.color</p:attrName>
                                        </p:attrNameLst>
                                      </p:cBhvr>
                                      <p:by>
                                        <p:hsl h="0" s="-12549" l="-25098"/>
                                      </p:by>
                                    </p:animClr>
                                    <p:set>
                                      <p:cBhvr>
                                        <p:cTn id="32"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12"/>
                                        </p:tgtEl>
                                        <p:attrNameLst>
                                          <p:attrName>fillcolor</p:attrName>
                                        </p:attrNameLst>
                                      </p:cBhvr>
                                      <p:to>
                                        <a:srgbClr val="92D050"/>
                                      </p:to>
                                    </p:animClr>
                                    <p:set>
                                      <p:cBhvr>
                                        <p:cTn id="38" dur="500" fill="hold"/>
                                        <p:tgtEl>
                                          <p:spTgt spid="12"/>
                                        </p:tgtEl>
                                        <p:attrNameLst>
                                          <p:attrName>fill.type</p:attrName>
                                        </p:attrNameLst>
                                      </p:cBhvr>
                                      <p:to>
                                        <p:strVal val="solid"/>
                                      </p:to>
                                    </p:set>
                                    <p:set>
                                      <p:cBhvr>
                                        <p:cTn id="3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clickEffect">
                                  <p:stCondLst>
                                    <p:cond delay="0"/>
                                  </p:stCondLst>
                                  <p:childTnLst>
                                    <p:animClr clrSpc="hsl" dir="cw">
                                      <p:cBhvr override="childStyle">
                                        <p:cTn id="44" dur="500" fill="hold"/>
                                        <p:tgtEl>
                                          <p:spTgt spid="13"/>
                                        </p:tgtEl>
                                        <p:attrNameLst>
                                          <p:attrName>style.color</p:attrName>
                                        </p:attrNameLst>
                                      </p:cBhvr>
                                      <p:by>
                                        <p:hsl h="0" s="-12549" l="-25098"/>
                                      </p:by>
                                    </p:animClr>
                                    <p:animClr clrSpc="hsl" dir="cw">
                                      <p:cBhvr>
                                        <p:cTn id="45" dur="500" fill="hold"/>
                                        <p:tgtEl>
                                          <p:spTgt spid="13"/>
                                        </p:tgtEl>
                                        <p:attrNameLst>
                                          <p:attrName>fillcolor</p:attrName>
                                        </p:attrNameLst>
                                      </p:cBhvr>
                                      <p:by>
                                        <p:hsl h="0" s="-12549" l="-25098"/>
                                      </p:by>
                                    </p:animClr>
                                    <p:animClr clrSpc="hsl" dir="cw">
                                      <p:cBhvr>
                                        <p:cTn id="46" dur="500" fill="hold"/>
                                        <p:tgtEl>
                                          <p:spTgt spid="13"/>
                                        </p:tgtEl>
                                        <p:attrNameLst>
                                          <p:attrName>stroke.color</p:attrName>
                                        </p:attrNameLst>
                                      </p:cBhvr>
                                      <p:by>
                                        <p:hsl h="0" s="-12549" l="-25098"/>
                                      </p:by>
                                    </p:animClr>
                                    <p:set>
                                      <p:cBhvr>
                                        <p:cTn id="47"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74B50-C326-0F6A-2FC5-572A8CEF97C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7E5AA17-8987-E90F-AD5E-08B37CB223D6}"/>
              </a:ext>
            </a:extLst>
          </p:cNvPr>
          <p:cNvSpPr/>
          <p:nvPr/>
        </p:nvSpPr>
        <p:spPr>
          <a:xfrm>
            <a:off x="495300" y="2012684"/>
            <a:ext cx="377190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200" dirty="0">
                <a:solidFill>
                  <a:srgbClr val="000000"/>
                </a:solidFill>
                <a:latin typeface="Arial" panose="020B0604020202020204" pitchFamily="34" charset="0"/>
                <a:cs typeface="Arial" panose="020B0604020202020204" pitchFamily="34" charset="0"/>
              </a:rPr>
              <a:t>A</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Phù</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điêu</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991F20A-1FC3-B7BC-9339-5346DB4AD197}"/>
              </a:ext>
            </a:extLst>
          </p:cNvPr>
          <p:cNvSpPr/>
          <p:nvPr/>
        </p:nvSpPr>
        <p:spPr>
          <a:xfrm>
            <a:off x="495300" y="3425429"/>
            <a:ext cx="377190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200" dirty="0">
                <a:solidFill>
                  <a:srgbClr val="000000"/>
                </a:solidFill>
                <a:latin typeface="Arial" panose="020B0604020202020204" pitchFamily="34" charset="0"/>
                <a:cs typeface="Arial" panose="020B0604020202020204" pitchFamily="34" charset="0"/>
              </a:rPr>
              <a:t>B</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Tượng</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tròn</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43952F2-29E0-B814-FB3B-D6CAD1EA38F9}"/>
              </a:ext>
            </a:extLst>
          </p:cNvPr>
          <p:cNvSpPr/>
          <p:nvPr/>
        </p:nvSpPr>
        <p:spPr>
          <a:xfrm>
            <a:off x="4876801" y="2010103"/>
            <a:ext cx="377190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200" dirty="0">
                <a:solidFill>
                  <a:srgbClr val="000000"/>
                </a:solidFill>
                <a:latin typeface="Arial" panose="020B0604020202020204" pitchFamily="34" charset="0"/>
                <a:cs typeface="Arial" panose="020B0604020202020204" pitchFamily="34" charset="0"/>
              </a:rPr>
              <a:t>C</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Điêu</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khắc</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trên</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tường</a:t>
            </a:r>
            <a:r>
              <a:rPr lang="fr-FR" sz="2200" dirty="0">
                <a:solidFill>
                  <a:srgbClr val="000000"/>
                </a:solidFill>
                <a:latin typeface="Arial" panose="020B060402020202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F98295C-19AA-181D-E8FE-0535E88DBE67}"/>
              </a:ext>
            </a:extLst>
          </p:cNvPr>
          <p:cNvSpPr/>
          <p:nvPr/>
        </p:nvSpPr>
        <p:spPr>
          <a:xfrm>
            <a:off x="4876801" y="3425429"/>
            <a:ext cx="3771900" cy="111257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fr-FR" sz="2200" dirty="0">
                <a:solidFill>
                  <a:srgbClr val="000000"/>
                </a:solidFill>
                <a:latin typeface="Arial" panose="020B0604020202020204" pitchFamily="34" charset="0"/>
                <a:cs typeface="Arial" panose="020B0604020202020204" pitchFamily="34" charset="0"/>
              </a:rPr>
              <a:t>D</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Tranh</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khắc</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nổi</a:t>
            </a:r>
            <a:r>
              <a:rPr lang="fr-FR" sz="2200" dirty="0">
                <a:solidFill>
                  <a:srgbClr val="000000"/>
                </a:solidFill>
                <a:latin typeface="Arial" panose="020B0604020202020204" pitchFamily="34" charset="0"/>
                <a:cs typeface="Arial" panose="020B0604020202020204" pitchFamily="34" charset="0"/>
              </a:rPr>
              <a:t>.</a:t>
            </a:r>
            <a:endParaRPr lang="vi-VN" sz="2200" dirty="0">
              <a:solidFill>
                <a:srgbClr val="000000"/>
              </a:solidFill>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A7506651-2223-F32B-A0DC-14691E401EC9}"/>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243A4C88-C5B1-985E-B123-F380D08F6F4A}"/>
              </a:ext>
            </a:extLst>
          </p:cNvPr>
          <p:cNvSpPr>
            <a:spLocks noGrp="1"/>
          </p:cNvSpPr>
          <p:nvPr>
            <p:ph type="title" idx="4294967295"/>
          </p:nvPr>
        </p:nvSpPr>
        <p:spPr>
          <a:xfrm>
            <a:off x="495300" y="445292"/>
            <a:ext cx="8153400" cy="1262063"/>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200" b="1" dirty="0">
                <a:solidFill>
                  <a:srgbClr val="000000"/>
                </a:solidFill>
                <a:latin typeface="Arial" panose="020B0604020202020204" pitchFamily="34" charset="0"/>
                <a:cs typeface="Arial" panose="020B0604020202020204" pitchFamily="34" charset="0"/>
              </a:rPr>
              <a:t>Câu 4:</a:t>
            </a:r>
            <a:r>
              <a:rPr lang="vi-VN"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avid</a:t>
            </a: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Michelangelo </a:t>
            </a:r>
            <a:b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ví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nổi</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tiếng</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điêu</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khắc</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7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4" presetClass="emph" presetSubtype="0" fill="hold" nodeType="clickEffect">
                                  <p:stCondLst>
                                    <p:cond delay="0"/>
                                  </p:stCondLst>
                                  <p:childTnLst>
                                    <p:animClr clrSpc="hsl" dir="cw">
                                      <p:cBhvr override="childStyle">
                                        <p:cTn id="21" dur="500" fill="hold"/>
                                        <p:tgtEl>
                                          <p:spTgt spid="8"/>
                                        </p:tgtEl>
                                        <p:attrNameLst>
                                          <p:attrName>style.color</p:attrName>
                                        </p:attrNameLst>
                                      </p:cBhvr>
                                      <p:by>
                                        <p:hsl h="0" s="-12549" l="-25098"/>
                                      </p:by>
                                    </p:animClr>
                                    <p:animClr clrSpc="hsl" dir="cw">
                                      <p:cBhvr>
                                        <p:cTn id="22" dur="500" fill="hold"/>
                                        <p:tgtEl>
                                          <p:spTgt spid="8"/>
                                        </p:tgtEl>
                                        <p:attrNameLst>
                                          <p:attrName>fillcolor</p:attrName>
                                        </p:attrNameLst>
                                      </p:cBhvr>
                                      <p:by>
                                        <p:hsl h="0" s="-12549" l="-25098"/>
                                      </p:by>
                                    </p:animClr>
                                    <p:animClr clrSpc="hsl" dir="cw">
                                      <p:cBhvr>
                                        <p:cTn id="23" dur="500" fill="hold"/>
                                        <p:tgtEl>
                                          <p:spTgt spid="8"/>
                                        </p:tgtEl>
                                        <p:attrNameLst>
                                          <p:attrName>stroke.color</p:attrName>
                                        </p:attrNameLst>
                                      </p:cBhvr>
                                      <p:by>
                                        <p:hsl h="0" s="-12549" l="-25098"/>
                                      </p:by>
                                    </p:animClr>
                                    <p:set>
                                      <p:cBhvr>
                                        <p:cTn id="24"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1"/>
                                        </p:tgtEl>
                                        <p:attrNameLst>
                                          <p:attrName>fillcolor</p:attrName>
                                        </p:attrNameLst>
                                      </p:cBhvr>
                                      <p:to>
                                        <a:srgbClr val="92D050"/>
                                      </p:to>
                                    </p:animClr>
                                    <p:set>
                                      <p:cBhvr>
                                        <p:cTn id="30" dur="500" fill="hold"/>
                                        <p:tgtEl>
                                          <p:spTgt spid="11"/>
                                        </p:tgtEl>
                                        <p:attrNameLst>
                                          <p:attrName>fill.type</p:attrName>
                                        </p:attrNameLst>
                                      </p:cBhvr>
                                      <p:to>
                                        <p:strVal val="solid"/>
                                      </p:to>
                                    </p:set>
                                    <p:set>
                                      <p:cBhvr>
                                        <p:cTn id="31"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nodeType="clickEffect">
                                  <p:stCondLst>
                                    <p:cond delay="0"/>
                                  </p:stCondLst>
                                  <p:childTnLst>
                                    <p:animClr clrSpc="hsl" dir="cw">
                                      <p:cBhvr override="childStyle">
                                        <p:cTn id="36" dur="500" fill="hold"/>
                                        <p:tgtEl>
                                          <p:spTgt spid="12"/>
                                        </p:tgtEl>
                                        <p:attrNameLst>
                                          <p:attrName>style.color</p:attrName>
                                        </p:attrNameLst>
                                      </p:cBhvr>
                                      <p:by>
                                        <p:hsl h="0" s="-12549" l="-25098"/>
                                      </p:by>
                                    </p:animClr>
                                    <p:animClr clrSpc="hsl" dir="cw">
                                      <p:cBhvr>
                                        <p:cTn id="37" dur="500" fill="hold"/>
                                        <p:tgtEl>
                                          <p:spTgt spid="12"/>
                                        </p:tgtEl>
                                        <p:attrNameLst>
                                          <p:attrName>fillcolor</p:attrName>
                                        </p:attrNameLst>
                                      </p:cBhvr>
                                      <p:by>
                                        <p:hsl h="0" s="-12549" l="-25098"/>
                                      </p:by>
                                    </p:animClr>
                                    <p:animClr clrSpc="hsl" dir="cw">
                                      <p:cBhvr>
                                        <p:cTn id="38" dur="500" fill="hold"/>
                                        <p:tgtEl>
                                          <p:spTgt spid="12"/>
                                        </p:tgtEl>
                                        <p:attrNameLst>
                                          <p:attrName>stroke.color</p:attrName>
                                        </p:attrNameLst>
                                      </p:cBhvr>
                                      <p:by>
                                        <p:hsl h="0" s="-12549" l="-25098"/>
                                      </p:by>
                                    </p:animClr>
                                    <p:set>
                                      <p:cBhvr>
                                        <p:cTn id="39"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clickEffect">
                                  <p:stCondLst>
                                    <p:cond delay="0"/>
                                  </p:stCondLst>
                                  <p:childTnLst>
                                    <p:animClr clrSpc="hsl" dir="cw">
                                      <p:cBhvr override="childStyle">
                                        <p:cTn id="44" dur="500" fill="hold"/>
                                        <p:tgtEl>
                                          <p:spTgt spid="13"/>
                                        </p:tgtEl>
                                        <p:attrNameLst>
                                          <p:attrName>style.color</p:attrName>
                                        </p:attrNameLst>
                                      </p:cBhvr>
                                      <p:by>
                                        <p:hsl h="0" s="-12549" l="-25098"/>
                                      </p:by>
                                    </p:animClr>
                                    <p:animClr clrSpc="hsl" dir="cw">
                                      <p:cBhvr>
                                        <p:cTn id="45" dur="500" fill="hold"/>
                                        <p:tgtEl>
                                          <p:spTgt spid="13"/>
                                        </p:tgtEl>
                                        <p:attrNameLst>
                                          <p:attrName>fillcolor</p:attrName>
                                        </p:attrNameLst>
                                      </p:cBhvr>
                                      <p:by>
                                        <p:hsl h="0" s="-12549" l="-25098"/>
                                      </p:by>
                                    </p:animClr>
                                    <p:animClr clrSpc="hsl" dir="cw">
                                      <p:cBhvr>
                                        <p:cTn id="46" dur="500" fill="hold"/>
                                        <p:tgtEl>
                                          <p:spTgt spid="13"/>
                                        </p:tgtEl>
                                        <p:attrNameLst>
                                          <p:attrName>stroke.color</p:attrName>
                                        </p:attrNameLst>
                                      </p:cBhvr>
                                      <p:by>
                                        <p:hsl h="0" s="-12549" l="-25098"/>
                                      </p:by>
                                    </p:animClr>
                                    <p:set>
                                      <p:cBhvr>
                                        <p:cTn id="47"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944A-71CE-2733-8964-A0B3EEAB9950}"/>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BCC9A97-C3AD-639E-6D72-EA47B02F2DD7}"/>
              </a:ext>
            </a:extLst>
          </p:cNvPr>
          <p:cNvSpPr/>
          <p:nvPr/>
        </p:nvSpPr>
        <p:spPr>
          <a:xfrm>
            <a:off x="495300" y="1593990"/>
            <a:ext cx="3771900" cy="151368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A</a:t>
            </a:r>
            <a:r>
              <a:rPr lang="vi-VN" sz="2000" dirty="0">
                <a:solidFill>
                  <a:srgbClr val="000000"/>
                </a:solidFill>
                <a:latin typeface="Arial" panose="020B0604020202020204" pitchFamily="34" charset="0"/>
                <a:cs typeface="Arial" panose="020B0604020202020204" pitchFamily="34" charset="0"/>
              </a:rPr>
              <a: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Tượng</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tròn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có</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thể</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nhìn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từ</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mọi</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hướng</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phù</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chỉ</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nhìn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từ</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một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phía</a:t>
            </a:r>
            <a:r>
              <a:rPr lang="fr-FR" sz="2000" dirty="0">
                <a:solidFill>
                  <a:srgbClr val="000000"/>
                </a:solidFill>
                <a:latin typeface="Arial" panose="020B0604020202020204" pitchFamily="34" charset="0"/>
                <a:cs typeface="Arial" panose="020B0604020202020204" pitchFamily="34" charset="0"/>
              </a:rPr>
              <a:t>. </a:t>
            </a:r>
            <a:endParaRPr lang="vi-VN" sz="2000" dirty="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FCFDB05-70F1-690B-FD58-4E0E76698E07}"/>
              </a:ext>
            </a:extLst>
          </p:cNvPr>
          <p:cNvSpPr/>
          <p:nvPr/>
        </p:nvSpPr>
        <p:spPr>
          <a:xfrm>
            <a:off x="495300" y="3305672"/>
            <a:ext cx="3771900" cy="1232335"/>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B</a:t>
            </a:r>
            <a:r>
              <a:rPr lang="vi-VN"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Tượng</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tròn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làm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từ</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đá</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phù</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làm</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từ</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gỗ</a:t>
            </a:r>
            <a:r>
              <a:rPr lang="fr-FR" sz="2000" dirty="0">
                <a:solidFill>
                  <a:srgbClr val="000000"/>
                </a:solidFill>
                <a:latin typeface="Arial" panose="020B0604020202020204" pitchFamily="34" charset="0"/>
                <a:cs typeface="Arial" panose="020B0604020202020204" pitchFamily="34" charset="0"/>
              </a:rPr>
              <a:t>. </a:t>
            </a:r>
            <a:endParaRPr lang="vi-VN" sz="2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3CDD43E-0135-DCF2-8A2E-977493572C70}"/>
              </a:ext>
            </a:extLst>
          </p:cNvPr>
          <p:cNvSpPr/>
          <p:nvPr/>
        </p:nvSpPr>
        <p:spPr>
          <a:xfrm>
            <a:off x="4876801" y="1591409"/>
            <a:ext cx="3771900" cy="1513688"/>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C</a:t>
            </a:r>
            <a:r>
              <a:rPr lang="vi-VN"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Tượng</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tròn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lớn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hơn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phù</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a:t>
            </a:r>
            <a:endParaRPr lang="vi-VN" sz="20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507FA985-C6EF-4396-8F46-AA693C548C9A}"/>
              </a:ext>
            </a:extLst>
          </p:cNvPr>
          <p:cNvSpPr/>
          <p:nvPr/>
        </p:nvSpPr>
        <p:spPr>
          <a:xfrm>
            <a:off x="4876801" y="3305672"/>
            <a:ext cx="3771900" cy="1232335"/>
          </a:xfrm>
          <a:prstGeom prst="roundRect">
            <a:avLst/>
          </a:prstGeom>
          <a:solidFill>
            <a:srgbClr val="FFFFFF"/>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just">
              <a:lnSpc>
                <a:spcPct val="150000"/>
              </a:lnSpc>
            </a:pPr>
            <a:r>
              <a:rPr lang="fr-FR" sz="2000" dirty="0">
                <a:solidFill>
                  <a:srgbClr val="000000"/>
                </a:solidFill>
                <a:latin typeface="Arial" panose="020B0604020202020204" pitchFamily="34" charset="0"/>
                <a:cs typeface="Arial" panose="020B0604020202020204" pitchFamily="34" charset="0"/>
              </a:rPr>
              <a:t>D</a:t>
            </a:r>
            <a:r>
              <a:rPr lang="vi-VN" sz="2000" dirty="0">
                <a:solidFill>
                  <a:srgbClr val="000000"/>
                </a:solidFill>
                <a:latin typeface="Arial" panose="020B0604020202020204" pitchFamily="34" charset="0"/>
                <a:cs typeface="Arial" panose="020B0604020202020204" pitchFamily="34" charset="0"/>
              </a:rPr>
              <a:t>.</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Phù</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là </a:t>
            </a:r>
            <a:r>
              <a:rPr lang="fr-FR" sz="2000" dirty="0" err="1">
                <a:solidFill>
                  <a:srgbClr val="000000"/>
                </a:solidFill>
                <a:latin typeface="Arial" panose="020B0604020202020204" pitchFamily="34" charset="0"/>
                <a:cs typeface="Arial" panose="020B0604020202020204" pitchFamily="34" charset="0"/>
              </a:rPr>
              <a:t>tranh</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vẽ</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còn</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tượng</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tròn</a:t>
            </a:r>
            <a:r>
              <a:rPr lang="fr-FR" sz="2000" dirty="0">
                <a:solidFill>
                  <a:srgbClr val="000000"/>
                </a:solidFill>
                <a:latin typeface="Arial" panose="020B0604020202020204" pitchFamily="34" charset="0"/>
                <a:cs typeface="Arial" panose="020B0604020202020204" pitchFamily="34" charset="0"/>
              </a:rPr>
              <a:t> là </a:t>
            </a:r>
            <a:r>
              <a:rPr lang="fr-FR" sz="2000" dirty="0" err="1">
                <a:solidFill>
                  <a:srgbClr val="000000"/>
                </a:solidFill>
                <a:latin typeface="Arial" panose="020B0604020202020204" pitchFamily="34" charset="0"/>
                <a:cs typeface="Arial" panose="020B0604020202020204" pitchFamily="34" charset="0"/>
              </a:rPr>
              <a:t>điêu</a:t>
            </a:r>
            <a:r>
              <a:rPr lang="fr-FR" sz="2000" dirty="0">
                <a:solidFill>
                  <a:srgbClr val="000000"/>
                </a:solidFill>
                <a:latin typeface="Arial" panose="020B0604020202020204" pitchFamily="34" charset="0"/>
                <a:cs typeface="Arial" panose="020B0604020202020204" pitchFamily="34" charset="0"/>
              </a:rPr>
              <a:t> </a:t>
            </a:r>
            <a:r>
              <a:rPr lang="fr-FR" sz="2000" dirty="0" err="1">
                <a:solidFill>
                  <a:srgbClr val="000000"/>
                </a:solidFill>
                <a:latin typeface="Arial" panose="020B0604020202020204" pitchFamily="34" charset="0"/>
                <a:cs typeface="Arial" panose="020B0604020202020204" pitchFamily="34" charset="0"/>
              </a:rPr>
              <a:t>khắc</a:t>
            </a:r>
            <a:r>
              <a:rPr lang="fr-FR" sz="2000" dirty="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DD0329D8-912D-0745-10A3-C8DB79FF4CE1}"/>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8B6F0056-949C-1529-3EF1-094E171705F4}"/>
              </a:ext>
            </a:extLst>
          </p:cNvPr>
          <p:cNvSpPr>
            <a:spLocks noGrp="1"/>
          </p:cNvSpPr>
          <p:nvPr>
            <p:ph type="title" idx="4294967295"/>
          </p:nvPr>
        </p:nvSpPr>
        <p:spPr>
          <a:xfrm>
            <a:off x="495300" y="445293"/>
            <a:ext cx="8153400" cy="85597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r>
              <a:rPr lang="vi-VN" sz="2100" b="1" dirty="0">
                <a:solidFill>
                  <a:srgbClr val="000000"/>
                </a:solidFill>
                <a:latin typeface="Arial" panose="020B0604020202020204" pitchFamily="34" charset="0"/>
                <a:cs typeface="Arial" panose="020B0604020202020204" pitchFamily="34" charset="0"/>
              </a:rPr>
              <a:t>Câu 5:</a:t>
            </a:r>
            <a:r>
              <a:rPr lang="vi-VN" sz="2100" dirty="0">
                <a:solidFill>
                  <a:srgbClr val="000000"/>
                </a:solidFill>
                <a:latin typeface="Arial" panose="020B060402020202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điêu</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fr-FR" sz="2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0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4" presetClass="emph" presetSubtype="0" fill="hold" nodeType="clickEffect">
                                  <p:stCondLst>
                                    <p:cond delay="0"/>
                                  </p:stCondLst>
                                  <p:childTnLst>
                                    <p:animClr clrSpc="hsl" dir="cw">
                                      <p:cBhvr override="childStyle">
                                        <p:cTn id="28" dur="500" fill="hold"/>
                                        <p:tgtEl>
                                          <p:spTgt spid="11"/>
                                        </p:tgtEl>
                                        <p:attrNameLst>
                                          <p:attrName>style.color</p:attrName>
                                        </p:attrNameLst>
                                      </p:cBhvr>
                                      <p:by>
                                        <p:hsl h="0" s="-12549" l="-25098"/>
                                      </p:by>
                                    </p:animClr>
                                    <p:animClr clrSpc="hsl" dir="cw">
                                      <p:cBhvr>
                                        <p:cTn id="29" dur="500" fill="hold"/>
                                        <p:tgtEl>
                                          <p:spTgt spid="11"/>
                                        </p:tgtEl>
                                        <p:attrNameLst>
                                          <p:attrName>fillcolor</p:attrName>
                                        </p:attrNameLst>
                                      </p:cBhvr>
                                      <p:by>
                                        <p:hsl h="0" s="-12549" l="-25098"/>
                                      </p:by>
                                    </p:animClr>
                                    <p:animClr clrSpc="hsl" dir="cw">
                                      <p:cBhvr>
                                        <p:cTn id="30" dur="500" fill="hold"/>
                                        <p:tgtEl>
                                          <p:spTgt spid="11"/>
                                        </p:tgtEl>
                                        <p:attrNameLst>
                                          <p:attrName>stroke.color</p:attrName>
                                        </p:attrNameLst>
                                      </p:cBhvr>
                                      <p:by>
                                        <p:hsl h="0" s="-12549" l="-25098"/>
                                      </p:by>
                                    </p:animClr>
                                    <p:set>
                                      <p:cBhvr>
                                        <p:cTn id="31"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nodeType="clickEffect">
                                  <p:stCondLst>
                                    <p:cond delay="0"/>
                                  </p:stCondLst>
                                  <p:childTnLst>
                                    <p:animClr clrSpc="hsl" dir="cw">
                                      <p:cBhvr override="childStyle">
                                        <p:cTn id="36" dur="500" fill="hold"/>
                                        <p:tgtEl>
                                          <p:spTgt spid="12"/>
                                        </p:tgtEl>
                                        <p:attrNameLst>
                                          <p:attrName>style.color</p:attrName>
                                        </p:attrNameLst>
                                      </p:cBhvr>
                                      <p:by>
                                        <p:hsl h="0" s="-12549" l="-25098"/>
                                      </p:by>
                                    </p:animClr>
                                    <p:animClr clrSpc="hsl" dir="cw">
                                      <p:cBhvr>
                                        <p:cTn id="37" dur="500" fill="hold"/>
                                        <p:tgtEl>
                                          <p:spTgt spid="12"/>
                                        </p:tgtEl>
                                        <p:attrNameLst>
                                          <p:attrName>fillcolor</p:attrName>
                                        </p:attrNameLst>
                                      </p:cBhvr>
                                      <p:by>
                                        <p:hsl h="0" s="-12549" l="-25098"/>
                                      </p:by>
                                    </p:animClr>
                                    <p:animClr clrSpc="hsl" dir="cw">
                                      <p:cBhvr>
                                        <p:cTn id="38" dur="500" fill="hold"/>
                                        <p:tgtEl>
                                          <p:spTgt spid="12"/>
                                        </p:tgtEl>
                                        <p:attrNameLst>
                                          <p:attrName>stroke.color</p:attrName>
                                        </p:attrNameLst>
                                      </p:cBhvr>
                                      <p:by>
                                        <p:hsl h="0" s="-12549" l="-25098"/>
                                      </p:by>
                                    </p:animClr>
                                    <p:set>
                                      <p:cBhvr>
                                        <p:cTn id="39"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clickEffect">
                                  <p:stCondLst>
                                    <p:cond delay="0"/>
                                  </p:stCondLst>
                                  <p:childTnLst>
                                    <p:animClr clrSpc="hsl" dir="cw">
                                      <p:cBhvr override="childStyle">
                                        <p:cTn id="44" dur="500" fill="hold"/>
                                        <p:tgtEl>
                                          <p:spTgt spid="13"/>
                                        </p:tgtEl>
                                        <p:attrNameLst>
                                          <p:attrName>style.color</p:attrName>
                                        </p:attrNameLst>
                                      </p:cBhvr>
                                      <p:by>
                                        <p:hsl h="0" s="-12549" l="-25098"/>
                                      </p:by>
                                    </p:animClr>
                                    <p:animClr clrSpc="hsl" dir="cw">
                                      <p:cBhvr>
                                        <p:cTn id="45" dur="500" fill="hold"/>
                                        <p:tgtEl>
                                          <p:spTgt spid="13"/>
                                        </p:tgtEl>
                                        <p:attrNameLst>
                                          <p:attrName>fillcolor</p:attrName>
                                        </p:attrNameLst>
                                      </p:cBhvr>
                                      <p:by>
                                        <p:hsl h="0" s="-12549" l="-25098"/>
                                      </p:by>
                                    </p:animClr>
                                    <p:animClr clrSpc="hsl" dir="cw">
                                      <p:cBhvr>
                                        <p:cTn id="46" dur="500" fill="hold"/>
                                        <p:tgtEl>
                                          <p:spTgt spid="13"/>
                                        </p:tgtEl>
                                        <p:attrNameLst>
                                          <p:attrName>stroke.color</p:attrName>
                                        </p:attrNameLst>
                                      </p:cBhvr>
                                      <p:by>
                                        <p:hsl h="0" s="-12549" l="-25098"/>
                                      </p:by>
                                    </p:animClr>
                                    <p:set>
                                      <p:cBhvr>
                                        <p:cTn id="47"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71" name="Google Shape;1371;p52"/>
          <p:cNvPicPr preferRelativeResize="0"/>
          <p:nvPr/>
        </p:nvPicPr>
        <p:blipFill>
          <a:blip r:embed="rId3">
            <a:alphaModFix/>
          </a:blip>
          <a:stretch>
            <a:fillRect/>
          </a:stretch>
        </p:blipFill>
        <p:spPr>
          <a:xfrm>
            <a:off x="5715000" y="0"/>
            <a:ext cx="3429002" cy="5143502"/>
          </a:xfrm>
          <a:prstGeom prst="rect">
            <a:avLst/>
          </a:prstGeom>
          <a:noFill/>
          <a:ln>
            <a:noFill/>
          </a:ln>
        </p:spPr>
      </p:pic>
      <p:sp>
        <p:nvSpPr>
          <p:cNvPr id="4" name="Title 4">
            <a:extLst>
              <a:ext uri="{FF2B5EF4-FFF2-40B4-BE49-F238E27FC236}">
                <a16:creationId xmlns:a16="http://schemas.microsoft.com/office/drawing/2014/main" id="{A1BF81EE-1DEB-E219-8FF1-408E8E97B946}"/>
              </a:ext>
            </a:extLst>
          </p:cNvPr>
          <p:cNvSpPr txBox="1">
            <a:spLocks/>
          </p:cNvSpPr>
          <p:nvPr/>
        </p:nvSpPr>
        <p:spPr>
          <a:xfrm>
            <a:off x="592097" y="571273"/>
            <a:ext cx="4695300" cy="578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2pPr>
            <a:lvl3pPr marR="0" lvl="2"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3pPr>
            <a:lvl4pPr marR="0" lvl="3"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4pPr>
            <a:lvl5pPr marR="0" lvl="4"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5pPr>
            <a:lvl6pPr marR="0" lvl="5"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6pPr>
            <a:lvl7pPr marR="0" lvl="6"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7pPr>
            <a:lvl8pPr marR="0" lvl="7"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8pPr>
            <a:lvl9pPr marR="0" lvl="8" algn="l" rtl="0">
              <a:lnSpc>
                <a:spcPct val="100000"/>
              </a:lnSpc>
              <a:spcBef>
                <a:spcPts val="0"/>
              </a:spcBef>
              <a:spcAft>
                <a:spcPts val="0"/>
              </a:spcAft>
              <a:buClr>
                <a:schemeClr val="dk1"/>
              </a:buClr>
              <a:buSzPts val="3000"/>
              <a:buFont typeface="Marcellus"/>
              <a:buNone/>
              <a:defRPr sz="3000" b="1" i="0" u="none" strike="noStrike" cap="none">
                <a:solidFill>
                  <a:schemeClr val="dk1"/>
                </a:solidFill>
                <a:latin typeface="Marcellus"/>
                <a:ea typeface="Marcellus"/>
                <a:cs typeface="Marcellus"/>
                <a:sym typeface="Marcellus"/>
              </a:defRPr>
            </a:lvl9pPr>
          </a:lstStyle>
          <a:p>
            <a:pPr algn="ctr"/>
            <a:r>
              <a:rPr lang="vi-VN" dirty="0">
                <a:solidFill>
                  <a:schemeClr val="bg2"/>
                </a:solidFill>
                <a:latin typeface="Arial" panose="020B0604020202020204" pitchFamily="34" charset="0"/>
                <a:cs typeface="Arial" panose="020B0604020202020204" pitchFamily="34" charset="0"/>
              </a:rPr>
              <a:t>HƯỚNG DẪN VỀ NHÀ</a:t>
            </a:r>
          </a:p>
        </p:txBody>
      </p:sp>
      <p:sp>
        <p:nvSpPr>
          <p:cNvPr id="5" name="Plaque 4">
            <a:extLst>
              <a:ext uri="{FF2B5EF4-FFF2-40B4-BE49-F238E27FC236}">
                <a16:creationId xmlns:a16="http://schemas.microsoft.com/office/drawing/2014/main" id="{A9536396-4BFF-AAEA-B9D8-559EEC25313E}"/>
              </a:ext>
            </a:extLst>
          </p:cNvPr>
          <p:cNvSpPr/>
          <p:nvPr/>
        </p:nvSpPr>
        <p:spPr>
          <a:xfrm>
            <a:off x="865284" y="1440533"/>
            <a:ext cx="4148926" cy="1217999"/>
          </a:xfrm>
          <a:prstGeom prst="plaque">
            <a:avLst/>
          </a:prstGeom>
          <a:solidFill>
            <a:srgbClr val="FFFFFF"/>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tIns="36000" bIns="144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Ôn lại kiến thức đã học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về sắp đặt sản phẩm điêu khắc.</a:t>
            </a:r>
            <a:endParaRPr lang="vi-VN" sz="2000" dirty="0">
              <a:solidFill>
                <a:schemeClr val="tx1">
                  <a:lumMod val="50000"/>
                </a:schemeClr>
              </a:solidFill>
              <a:latin typeface="Arial" panose="020B0604020202020204" pitchFamily="34" charset="0"/>
              <a:cs typeface="Arial" panose="020B0604020202020204" pitchFamily="34" charset="0"/>
            </a:endParaRPr>
          </a:p>
        </p:txBody>
      </p:sp>
      <p:sp>
        <p:nvSpPr>
          <p:cNvPr id="6" name="Plaque 5">
            <a:extLst>
              <a:ext uri="{FF2B5EF4-FFF2-40B4-BE49-F238E27FC236}">
                <a16:creationId xmlns:a16="http://schemas.microsoft.com/office/drawing/2014/main" id="{8E39DA05-F472-346D-05B3-1F3523CE6AF0}"/>
              </a:ext>
            </a:extLst>
          </p:cNvPr>
          <p:cNvSpPr/>
          <p:nvPr/>
        </p:nvSpPr>
        <p:spPr>
          <a:xfrm>
            <a:off x="865284" y="2949596"/>
            <a:ext cx="4148926" cy="1613937"/>
          </a:xfrm>
          <a:prstGeom prst="plaque">
            <a:avLst/>
          </a:prstGeom>
          <a:solidFill>
            <a:srgbClr val="FFFFFF"/>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tIns="36000" bIns="144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Đọc và tìm hiểu trước </a:t>
            </a:r>
          </a:p>
          <a:p>
            <a:pPr algn="ctr">
              <a:lnSpc>
                <a:spcPct val="150000"/>
              </a:lnSpc>
            </a:pPr>
            <a:r>
              <a:rPr lang="vi-VN" sz="2000" b="1" i="1" dirty="0">
                <a:solidFill>
                  <a:srgbClr val="000000"/>
                </a:solidFill>
                <a:latin typeface="Arial" panose="020B0604020202020204" pitchFamily="34" charset="0"/>
                <a:cs typeface="Arial" panose="020B0604020202020204" pitchFamily="34" charset="0"/>
              </a:rPr>
              <a:t>Chủ đề 6 - Bài 11: </a:t>
            </a:r>
          </a:p>
          <a:p>
            <a:pPr algn="ctr">
              <a:lnSpc>
                <a:spcPct val="150000"/>
              </a:lnSpc>
            </a:pPr>
            <a:r>
              <a:rPr lang="vi-VN" sz="2000" i="1" dirty="0">
                <a:solidFill>
                  <a:srgbClr val="000000"/>
                </a:solidFill>
                <a:latin typeface="Arial" panose="020B0604020202020204" pitchFamily="34" charset="0"/>
                <a:cs typeface="Arial" panose="020B0604020202020204" pitchFamily="34" charset="0"/>
              </a:rPr>
              <a:t>Vẻ đẹp tạo hình con rối.</a:t>
            </a:r>
            <a:endParaRPr lang="vi-VN"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grpSp>
        <p:nvGrpSpPr>
          <p:cNvPr id="2" name="Google Shape;1770;p56">
            <a:extLst>
              <a:ext uri="{FF2B5EF4-FFF2-40B4-BE49-F238E27FC236}">
                <a16:creationId xmlns:a16="http://schemas.microsoft.com/office/drawing/2014/main" id="{41C45781-D5E0-4FEA-B363-EFA76D53F687}"/>
              </a:ext>
            </a:extLst>
          </p:cNvPr>
          <p:cNvGrpSpPr/>
          <p:nvPr/>
        </p:nvGrpSpPr>
        <p:grpSpPr>
          <a:xfrm>
            <a:off x="1153935" y="1064792"/>
            <a:ext cx="3244296" cy="3663949"/>
            <a:chOff x="863610" y="2575434"/>
            <a:chExt cx="1784491" cy="2015317"/>
          </a:xfrm>
        </p:grpSpPr>
        <p:sp>
          <p:nvSpPr>
            <p:cNvPr id="3" name="Google Shape;1771;p56">
              <a:extLst>
                <a:ext uri="{FF2B5EF4-FFF2-40B4-BE49-F238E27FC236}">
                  <a16:creationId xmlns:a16="http://schemas.microsoft.com/office/drawing/2014/main" id="{4441F53E-9F24-20D9-2C78-A8DAFDB2FFBF}"/>
                </a:ext>
              </a:extLst>
            </p:cNvPr>
            <p:cNvSpPr/>
            <p:nvPr/>
          </p:nvSpPr>
          <p:spPr>
            <a:xfrm>
              <a:off x="2130041" y="2940083"/>
              <a:ext cx="91679" cy="116202"/>
            </a:xfrm>
            <a:custGeom>
              <a:avLst/>
              <a:gdLst/>
              <a:ahLst/>
              <a:cxnLst/>
              <a:rect l="l" t="t" r="r" b="b"/>
              <a:pathLst>
                <a:path w="3103" h="3933" extrusionOk="0">
                  <a:moveTo>
                    <a:pt x="1762" y="0"/>
                  </a:moveTo>
                  <a:cubicBezTo>
                    <a:pt x="1661" y="0"/>
                    <a:pt x="1560" y="27"/>
                    <a:pt x="1468" y="63"/>
                  </a:cubicBezTo>
                  <a:cubicBezTo>
                    <a:pt x="901" y="464"/>
                    <a:pt x="634" y="1865"/>
                    <a:pt x="634" y="1865"/>
                  </a:cubicBezTo>
                  <a:lnTo>
                    <a:pt x="0" y="2799"/>
                  </a:lnTo>
                  <a:lnTo>
                    <a:pt x="701" y="3933"/>
                  </a:lnTo>
                  <a:lnTo>
                    <a:pt x="1535" y="2765"/>
                  </a:lnTo>
                  <a:cubicBezTo>
                    <a:pt x="1868" y="2699"/>
                    <a:pt x="2169" y="2565"/>
                    <a:pt x="2469" y="2432"/>
                  </a:cubicBezTo>
                  <a:cubicBezTo>
                    <a:pt x="2669" y="2298"/>
                    <a:pt x="2836" y="2098"/>
                    <a:pt x="2969" y="1898"/>
                  </a:cubicBezTo>
                  <a:cubicBezTo>
                    <a:pt x="3103" y="1665"/>
                    <a:pt x="3069" y="1398"/>
                    <a:pt x="2936" y="1198"/>
                  </a:cubicBezTo>
                  <a:cubicBezTo>
                    <a:pt x="2869" y="1098"/>
                    <a:pt x="2769" y="1031"/>
                    <a:pt x="2702" y="964"/>
                  </a:cubicBezTo>
                  <a:cubicBezTo>
                    <a:pt x="2602" y="831"/>
                    <a:pt x="2536" y="664"/>
                    <a:pt x="2469" y="497"/>
                  </a:cubicBezTo>
                  <a:cubicBezTo>
                    <a:pt x="2402" y="297"/>
                    <a:pt x="2235" y="130"/>
                    <a:pt x="2002" y="63"/>
                  </a:cubicBezTo>
                  <a:cubicBezTo>
                    <a:pt x="1927" y="18"/>
                    <a:pt x="1844" y="0"/>
                    <a:pt x="1762" y="0"/>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772;p56">
              <a:extLst>
                <a:ext uri="{FF2B5EF4-FFF2-40B4-BE49-F238E27FC236}">
                  <a16:creationId xmlns:a16="http://schemas.microsoft.com/office/drawing/2014/main" id="{44409F83-6DD0-F57D-CFAD-E1FB2253AED2}"/>
                </a:ext>
              </a:extLst>
            </p:cNvPr>
            <p:cNvSpPr/>
            <p:nvPr/>
          </p:nvSpPr>
          <p:spPr>
            <a:xfrm>
              <a:off x="2183252" y="2964605"/>
              <a:ext cx="28629" cy="38468"/>
            </a:xfrm>
            <a:custGeom>
              <a:avLst/>
              <a:gdLst/>
              <a:ahLst/>
              <a:cxnLst/>
              <a:rect l="l" t="t" r="r" b="b"/>
              <a:pathLst>
                <a:path w="969" h="1302" extrusionOk="0">
                  <a:moveTo>
                    <a:pt x="201" y="1"/>
                  </a:moveTo>
                  <a:cubicBezTo>
                    <a:pt x="1" y="334"/>
                    <a:pt x="1" y="735"/>
                    <a:pt x="167" y="1068"/>
                  </a:cubicBezTo>
                  <a:cubicBezTo>
                    <a:pt x="201" y="1202"/>
                    <a:pt x="334" y="1302"/>
                    <a:pt x="501" y="1302"/>
                  </a:cubicBezTo>
                  <a:cubicBezTo>
                    <a:pt x="534" y="1302"/>
                    <a:pt x="601" y="1268"/>
                    <a:pt x="668" y="1268"/>
                  </a:cubicBezTo>
                  <a:cubicBezTo>
                    <a:pt x="835" y="1235"/>
                    <a:pt x="935" y="1068"/>
                    <a:pt x="935" y="901"/>
                  </a:cubicBezTo>
                  <a:lnTo>
                    <a:pt x="968" y="501"/>
                  </a:lnTo>
                  <a:lnTo>
                    <a:pt x="201" y="1"/>
                  </a:ln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73;p56">
              <a:extLst>
                <a:ext uri="{FF2B5EF4-FFF2-40B4-BE49-F238E27FC236}">
                  <a16:creationId xmlns:a16="http://schemas.microsoft.com/office/drawing/2014/main" id="{CA0722F3-DDF5-6D3D-4202-A24E610BA8F1}"/>
                </a:ext>
              </a:extLst>
            </p:cNvPr>
            <p:cNvSpPr/>
            <p:nvPr/>
          </p:nvSpPr>
          <p:spPr>
            <a:xfrm>
              <a:off x="1374124" y="2957721"/>
              <a:ext cx="792406" cy="424330"/>
            </a:xfrm>
            <a:custGeom>
              <a:avLst/>
              <a:gdLst/>
              <a:ahLst/>
              <a:cxnLst/>
              <a:rect l="l" t="t" r="r" b="b"/>
              <a:pathLst>
                <a:path w="26820" h="14362" extrusionOk="0">
                  <a:moveTo>
                    <a:pt x="0" y="0"/>
                  </a:moveTo>
                  <a:lnTo>
                    <a:pt x="3336" y="11041"/>
                  </a:lnTo>
                  <a:cubicBezTo>
                    <a:pt x="3336" y="11041"/>
                    <a:pt x="5832" y="14362"/>
                    <a:pt x="11451" y="14362"/>
                  </a:cubicBezTo>
                  <a:cubicBezTo>
                    <a:pt x="12613" y="14362"/>
                    <a:pt x="13909" y="14220"/>
                    <a:pt x="15345" y="13877"/>
                  </a:cubicBezTo>
                  <a:cubicBezTo>
                    <a:pt x="21516" y="12442"/>
                    <a:pt x="26820" y="2602"/>
                    <a:pt x="26820" y="2602"/>
                  </a:cubicBezTo>
                  <a:lnTo>
                    <a:pt x="26119" y="1468"/>
                  </a:lnTo>
                  <a:cubicBezTo>
                    <a:pt x="26119" y="1468"/>
                    <a:pt x="18680" y="5971"/>
                    <a:pt x="15678" y="6371"/>
                  </a:cubicBezTo>
                  <a:cubicBezTo>
                    <a:pt x="15391" y="6413"/>
                    <a:pt x="15118" y="6433"/>
                    <a:pt x="14855" y="6433"/>
                  </a:cubicBezTo>
                  <a:cubicBezTo>
                    <a:pt x="12369" y="6433"/>
                    <a:pt x="10791" y="4633"/>
                    <a:pt x="6839" y="2068"/>
                  </a:cubicBezTo>
                  <a:cubicBezTo>
                    <a:pt x="4070" y="267"/>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74;p56">
              <a:extLst>
                <a:ext uri="{FF2B5EF4-FFF2-40B4-BE49-F238E27FC236}">
                  <a16:creationId xmlns:a16="http://schemas.microsoft.com/office/drawing/2014/main" id="{C6FD8D03-AC4C-D488-BE4D-36BE8BA98A4B}"/>
                </a:ext>
              </a:extLst>
            </p:cNvPr>
            <p:cNvSpPr/>
            <p:nvPr/>
          </p:nvSpPr>
          <p:spPr>
            <a:xfrm>
              <a:off x="2132021" y="4389725"/>
              <a:ext cx="161643" cy="82166"/>
            </a:xfrm>
            <a:custGeom>
              <a:avLst/>
              <a:gdLst/>
              <a:ahLst/>
              <a:cxnLst/>
              <a:rect l="l" t="t" r="r" b="b"/>
              <a:pathLst>
                <a:path w="5471" h="2781" extrusionOk="0">
                  <a:moveTo>
                    <a:pt x="1101" y="0"/>
                  </a:moveTo>
                  <a:lnTo>
                    <a:pt x="0" y="867"/>
                  </a:lnTo>
                  <a:cubicBezTo>
                    <a:pt x="0" y="1168"/>
                    <a:pt x="33" y="1468"/>
                    <a:pt x="100" y="1768"/>
                  </a:cubicBezTo>
                  <a:cubicBezTo>
                    <a:pt x="167" y="1935"/>
                    <a:pt x="500" y="2669"/>
                    <a:pt x="734" y="2769"/>
                  </a:cubicBezTo>
                  <a:cubicBezTo>
                    <a:pt x="754" y="2777"/>
                    <a:pt x="782" y="2781"/>
                    <a:pt x="817" y="2781"/>
                  </a:cubicBezTo>
                  <a:cubicBezTo>
                    <a:pt x="1508" y="2781"/>
                    <a:pt x="5048" y="1302"/>
                    <a:pt x="5271" y="667"/>
                  </a:cubicBezTo>
                  <a:cubicBezTo>
                    <a:pt x="5471" y="0"/>
                    <a:pt x="1101" y="0"/>
                    <a:pt x="1101" y="0"/>
                  </a:cubicBezTo>
                  <a:close/>
                </a:path>
              </a:pathLst>
            </a:custGeom>
            <a:solidFill>
              <a:srgbClr val="2E3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75;p56">
              <a:extLst>
                <a:ext uri="{FF2B5EF4-FFF2-40B4-BE49-F238E27FC236}">
                  <a16:creationId xmlns:a16="http://schemas.microsoft.com/office/drawing/2014/main" id="{96DBAC50-F70D-79E0-7A4E-219B104EB8A6}"/>
                </a:ext>
              </a:extLst>
            </p:cNvPr>
            <p:cNvSpPr/>
            <p:nvPr/>
          </p:nvSpPr>
          <p:spPr>
            <a:xfrm>
              <a:off x="1792988" y="3916645"/>
              <a:ext cx="379894" cy="503098"/>
            </a:xfrm>
            <a:custGeom>
              <a:avLst/>
              <a:gdLst/>
              <a:ahLst/>
              <a:cxnLst/>
              <a:rect l="l" t="t" r="r" b="b"/>
              <a:pathLst>
                <a:path w="12858" h="17028" extrusionOk="0">
                  <a:moveTo>
                    <a:pt x="4203" y="1"/>
                  </a:moveTo>
                  <a:lnTo>
                    <a:pt x="0" y="3070"/>
                  </a:lnTo>
                  <a:cubicBezTo>
                    <a:pt x="1535" y="10041"/>
                    <a:pt x="10107" y="15112"/>
                    <a:pt x="11542" y="16980"/>
                  </a:cubicBezTo>
                  <a:cubicBezTo>
                    <a:pt x="11594" y="17013"/>
                    <a:pt x="11658" y="17028"/>
                    <a:pt x="11729" y="17028"/>
                  </a:cubicBezTo>
                  <a:cubicBezTo>
                    <a:pt x="12161" y="17028"/>
                    <a:pt x="12857" y="16480"/>
                    <a:pt x="12743" y="16079"/>
                  </a:cubicBezTo>
                  <a:cubicBezTo>
                    <a:pt x="11742" y="14077"/>
                    <a:pt x="6705" y="4537"/>
                    <a:pt x="4203" y="1"/>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76;p56">
              <a:extLst>
                <a:ext uri="{FF2B5EF4-FFF2-40B4-BE49-F238E27FC236}">
                  <a16:creationId xmlns:a16="http://schemas.microsoft.com/office/drawing/2014/main" id="{9DE259A2-83F5-B8C6-1401-32F255066598}"/>
                </a:ext>
              </a:extLst>
            </p:cNvPr>
            <p:cNvSpPr/>
            <p:nvPr/>
          </p:nvSpPr>
          <p:spPr>
            <a:xfrm>
              <a:off x="2445444" y="2726393"/>
              <a:ext cx="3639" cy="3639"/>
            </a:xfrm>
            <a:custGeom>
              <a:avLst/>
              <a:gdLst/>
              <a:ahLst/>
              <a:cxnLst/>
              <a:rect l="l" t="t" r="r" b="b"/>
              <a:pathLst>
                <a:path w="135" h="135" extrusionOk="0">
                  <a:moveTo>
                    <a:pt x="67" y="1"/>
                  </a:moveTo>
                  <a:lnTo>
                    <a:pt x="1" y="134"/>
                  </a:lnTo>
                  <a:cubicBezTo>
                    <a:pt x="34" y="134"/>
                    <a:pt x="67" y="101"/>
                    <a:pt x="101" y="101"/>
                  </a:cubicBezTo>
                  <a:cubicBezTo>
                    <a:pt x="134" y="101"/>
                    <a:pt x="101" y="68"/>
                    <a:pt x="67" y="1"/>
                  </a:cubicBez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77;p56">
              <a:extLst>
                <a:ext uri="{FF2B5EF4-FFF2-40B4-BE49-F238E27FC236}">
                  <a16:creationId xmlns:a16="http://schemas.microsoft.com/office/drawing/2014/main" id="{A86198F7-767D-8131-A2BA-04459F5FCC4D}"/>
                </a:ext>
              </a:extLst>
            </p:cNvPr>
            <p:cNvSpPr/>
            <p:nvPr/>
          </p:nvSpPr>
          <p:spPr>
            <a:xfrm>
              <a:off x="2442748" y="2733590"/>
              <a:ext cx="27" cy="943"/>
            </a:xfrm>
            <a:custGeom>
              <a:avLst/>
              <a:gdLst/>
              <a:ahLst/>
              <a:cxnLst/>
              <a:rect l="l" t="t" r="r" b="b"/>
              <a:pathLst>
                <a:path w="1" h="35" extrusionOk="0">
                  <a:moveTo>
                    <a:pt x="1" y="1"/>
                  </a:moveTo>
                  <a:lnTo>
                    <a:pt x="1" y="1"/>
                  </a:lnTo>
                  <a:lnTo>
                    <a:pt x="1" y="34"/>
                  </a:ln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78;p56">
              <a:extLst>
                <a:ext uri="{FF2B5EF4-FFF2-40B4-BE49-F238E27FC236}">
                  <a16:creationId xmlns:a16="http://schemas.microsoft.com/office/drawing/2014/main" id="{E44D9EE5-8316-AAC5-FD40-81140460A256}"/>
                </a:ext>
              </a:extLst>
            </p:cNvPr>
            <p:cNvSpPr/>
            <p:nvPr/>
          </p:nvSpPr>
          <p:spPr>
            <a:xfrm>
              <a:off x="2440943" y="2737201"/>
              <a:ext cx="1833" cy="2722"/>
            </a:xfrm>
            <a:custGeom>
              <a:avLst/>
              <a:gdLst/>
              <a:ahLst/>
              <a:cxnLst/>
              <a:rect l="l" t="t" r="r" b="b"/>
              <a:pathLst>
                <a:path w="68" h="101" extrusionOk="0">
                  <a:moveTo>
                    <a:pt x="68" y="0"/>
                  </a:moveTo>
                  <a:cubicBezTo>
                    <a:pt x="34" y="0"/>
                    <a:pt x="1" y="67"/>
                    <a:pt x="1" y="100"/>
                  </a:cubicBezTo>
                  <a:cubicBezTo>
                    <a:pt x="34" y="67"/>
                    <a:pt x="34" y="34"/>
                    <a:pt x="68" y="0"/>
                  </a:cubicBez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79;p56">
              <a:extLst>
                <a:ext uri="{FF2B5EF4-FFF2-40B4-BE49-F238E27FC236}">
                  <a16:creationId xmlns:a16="http://schemas.microsoft.com/office/drawing/2014/main" id="{5C0DD47F-8DF1-3F99-827E-3240E321A61E}"/>
                </a:ext>
              </a:extLst>
            </p:cNvPr>
            <p:cNvSpPr/>
            <p:nvPr/>
          </p:nvSpPr>
          <p:spPr>
            <a:xfrm>
              <a:off x="2442748" y="2734506"/>
              <a:ext cx="1833" cy="2722"/>
            </a:xfrm>
            <a:custGeom>
              <a:avLst/>
              <a:gdLst/>
              <a:ahLst/>
              <a:cxnLst/>
              <a:rect l="l" t="t" r="r" b="b"/>
              <a:pathLst>
                <a:path w="68" h="101" extrusionOk="0">
                  <a:moveTo>
                    <a:pt x="1" y="0"/>
                  </a:moveTo>
                  <a:lnTo>
                    <a:pt x="1" y="100"/>
                  </a:lnTo>
                  <a:cubicBezTo>
                    <a:pt x="34" y="67"/>
                    <a:pt x="34" y="67"/>
                    <a:pt x="67" y="67"/>
                  </a:cubicBezTo>
                  <a:cubicBezTo>
                    <a:pt x="34" y="67"/>
                    <a:pt x="1" y="67"/>
                    <a:pt x="1" y="0"/>
                  </a:cubicBez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0;p56">
              <a:extLst>
                <a:ext uri="{FF2B5EF4-FFF2-40B4-BE49-F238E27FC236}">
                  <a16:creationId xmlns:a16="http://schemas.microsoft.com/office/drawing/2014/main" id="{491D5A49-0B6D-52F4-7F7C-7C710B6FC7C5}"/>
                </a:ext>
              </a:extLst>
            </p:cNvPr>
            <p:cNvSpPr/>
            <p:nvPr/>
          </p:nvSpPr>
          <p:spPr>
            <a:xfrm>
              <a:off x="2444554" y="2736285"/>
              <a:ext cx="2722" cy="27"/>
            </a:xfrm>
            <a:custGeom>
              <a:avLst/>
              <a:gdLst/>
              <a:ahLst/>
              <a:cxnLst/>
              <a:rect l="l" t="t" r="r" b="b"/>
              <a:pathLst>
                <a:path w="101" h="1" extrusionOk="0">
                  <a:moveTo>
                    <a:pt x="0" y="1"/>
                  </a:moveTo>
                  <a:lnTo>
                    <a:pt x="100" y="1"/>
                  </a:ln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81;p56">
              <a:extLst>
                <a:ext uri="{FF2B5EF4-FFF2-40B4-BE49-F238E27FC236}">
                  <a16:creationId xmlns:a16="http://schemas.microsoft.com/office/drawing/2014/main" id="{F9288956-DB2C-2034-2C81-57EBF52C41F7}"/>
                </a:ext>
              </a:extLst>
            </p:cNvPr>
            <p:cNvSpPr/>
            <p:nvPr/>
          </p:nvSpPr>
          <p:spPr>
            <a:xfrm>
              <a:off x="2468839" y="2700330"/>
              <a:ext cx="916" cy="2722"/>
            </a:xfrm>
            <a:custGeom>
              <a:avLst/>
              <a:gdLst/>
              <a:ahLst/>
              <a:cxnLst/>
              <a:rect l="l" t="t" r="r" b="b"/>
              <a:pathLst>
                <a:path w="34" h="101" extrusionOk="0">
                  <a:moveTo>
                    <a:pt x="0" y="1"/>
                  </a:moveTo>
                  <a:lnTo>
                    <a:pt x="0" y="101"/>
                  </a:lnTo>
                  <a:lnTo>
                    <a:pt x="33" y="34"/>
                  </a:lnTo>
                  <a:lnTo>
                    <a:pt x="0" y="1"/>
                  </a:lnTo>
                  <a:close/>
                </a:path>
              </a:pathLst>
            </a:custGeom>
            <a:solidFill>
              <a:srgbClr val="9BA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782;p56">
              <a:extLst>
                <a:ext uri="{FF2B5EF4-FFF2-40B4-BE49-F238E27FC236}">
                  <a16:creationId xmlns:a16="http://schemas.microsoft.com/office/drawing/2014/main" id="{884BF015-6E3A-2501-6259-75BE95995B92}"/>
                </a:ext>
              </a:extLst>
            </p:cNvPr>
            <p:cNvGrpSpPr/>
            <p:nvPr/>
          </p:nvGrpSpPr>
          <p:grpSpPr>
            <a:xfrm>
              <a:off x="2026446" y="2624105"/>
              <a:ext cx="621655" cy="1951510"/>
              <a:chOff x="4283225" y="868775"/>
              <a:chExt cx="567100" cy="1780250"/>
            </a:xfrm>
          </p:grpSpPr>
          <p:sp>
            <p:nvSpPr>
              <p:cNvPr id="48" name="Google Shape;1783;p56">
                <a:extLst>
                  <a:ext uri="{FF2B5EF4-FFF2-40B4-BE49-F238E27FC236}">
                    <a16:creationId xmlns:a16="http://schemas.microsoft.com/office/drawing/2014/main" id="{367AFB57-AE6E-33B6-C117-C761D9D4C9AA}"/>
                  </a:ext>
                </a:extLst>
              </p:cNvPr>
              <p:cNvSpPr/>
              <p:nvPr/>
            </p:nvSpPr>
            <p:spPr>
              <a:xfrm>
                <a:off x="4283225" y="2270400"/>
                <a:ext cx="437850" cy="378625"/>
              </a:xfrm>
              <a:custGeom>
                <a:avLst/>
                <a:gdLst/>
                <a:ahLst/>
                <a:cxnLst/>
                <a:rect l="l" t="t" r="r" b="b"/>
                <a:pathLst>
                  <a:path w="17514" h="15145" extrusionOk="0">
                    <a:moveTo>
                      <a:pt x="1" y="1"/>
                    </a:moveTo>
                    <a:lnTo>
                      <a:pt x="1" y="15145"/>
                    </a:lnTo>
                    <a:lnTo>
                      <a:pt x="17513" y="15145"/>
                    </a:lnTo>
                    <a:lnTo>
                      <a:pt x="17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4;p56">
                <a:extLst>
                  <a:ext uri="{FF2B5EF4-FFF2-40B4-BE49-F238E27FC236}">
                    <a16:creationId xmlns:a16="http://schemas.microsoft.com/office/drawing/2014/main" id="{6AFABB97-9BC6-F7EC-5E58-A3CF3A580B9F}"/>
                  </a:ext>
                </a:extLst>
              </p:cNvPr>
              <p:cNvSpPr/>
              <p:nvPr/>
            </p:nvSpPr>
            <p:spPr>
              <a:xfrm>
                <a:off x="4412500" y="2270400"/>
                <a:ext cx="437825" cy="378625"/>
              </a:xfrm>
              <a:custGeom>
                <a:avLst/>
                <a:gdLst/>
                <a:ahLst/>
                <a:cxnLst/>
                <a:rect l="l" t="t" r="r" b="b"/>
                <a:pathLst>
                  <a:path w="17513" h="15145" extrusionOk="0">
                    <a:moveTo>
                      <a:pt x="0" y="1"/>
                    </a:moveTo>
                    <a:lnTo>
                      <a:pt x="0" y="15145"/>
                    </a:lnTo>
                    <a:lnTo>
                      <a:pt x="17513" y="15145"/>
                    </a:lnTo>
                    <a:lnTo>
                      <a:pt x="17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85;p56">
                <a:extLst>
                  <a:ext uri="{FF2B5EF4-FFF2-40B4-BE49-F238E27FC236}">
                    <a16:creationId xmlns:a16="http://schemas.microsoft.com/office/drawing/2014/main" id="{08381F40-907C-3FBE-8AC4-F2C87CF27DD0}"/>
                  </a:ext>
                </a:extLst>
              </p:cNvPr>
              <p:cNvSpPr/>
              <p:nvPr/>
            </p:nvSpPr>
            <p:spPr>
              <a:xfrm>
                <a:off x="4356625" y="975300"/>
                <a:ext cx="445325" cy="1295125"/>
              </a:xfrm>
              <a:custGeom>
                <a:avLst/>
                <a:gdLst/>
                <a:ahLst/>
                <a:cxnLst/>
                <a:rect l="l" t="t" r="r" b="b"/>
                <a:pathLst>
                  <a:path w="17813" h="51805" extrusionOk="0">
                    <a:moveTo>
                      <a:pt x="9440" y="1"/>
                    </a:moveTo>
                    <a:lnTo>
                      <a:pt x="3169" y="1702"/>
                    </a:lnTo>
                    <a:lnTo>
                      <a:pt x="2769" y="2736"/>
                    </a:lnTo>
                    <a:lnTo>
                      <a:pt x="2002" y="4671"/>
                    </a:lnTo>
                    <a:lnTo>
                      <a:pt x="1535" y="5838"/>
                    </a:lnTo>
                    <a:lnTo>
                      <a:pt x="1234" y="6606"/>
                    </a:lnTo>
                    <a:lnTo>
                      <a:pt x="2302" y="8440"/>
                    </a:lnTo>
                    <a:lnTo>
                      <a:pt x="3536" y="10575"/>
                    </a:lnTo>
                    <a:lnTo>
                      <a:pt x="2702" y="13377"/>
                    </a:lnTo>
                    <a:lnTo>
                      <a:pt x="701" y="16813"/>
                    </a:lnTo>
                    <a:lnTo>
                      <a:pt x="2235" y="26119"/>
                    </a:lnTo>
                    <a:lnTo>
                      <a:pt x="3269" y="32357"/>
                    </a:lnTo>
                    <a:lnTo>
                      <a:pt x="2235" y="38395"/>
                    </a:lnTo>
                    <a:lnTo>
                      <a:pt x="1635" y="41664"/>
                    </a:lnTo>
                    <a:lnTo>
                      <a:pt x="1501" y="47468"/>
                    </a:lnTo>
                    <a:lnTo>
                      <a:pt x="0" y="51805"/>
                    </a:lnTo>
                    <a:lnTo>
                      <a:pt x="17813" y="51805"/>
                    </a:lnTo>
                    <a:lnTo>
                      <a:pt x="16378" y="48269"/>
                    </a:lnTo>
                    <a:lnTo>
                      <a:pt x="14577" y="43899"/>
                    </a:lnTo>
                    <a:lnTo>
                      <a:pt x="15378" y="35993"/>
                    </a:lnTo>
                    <a:lnTo>
                      <a:pt x="17212" y="32357"/>
                    </a:lnTo>
                    <a:lnTo>
                      <a:pt x="13843" y="24618"/>
                    </a:lnTo>
                    <a:lnTo>
                      <a:pt x="13276" y="23284"/>
                    </a:lnTo>
                    <a:lnTo>
                      <a:pt x="14577" y="18481"/>
                    </a:lnTo>
                    <a:lnTo>
                      <a:pt x="13910" y="16312"/>
                    </a:lnTo>
                    <a:lnTo>
                      <a:pt x="12442" y="11609"/>
                    </a:lnTo>
                    <a:lnTo>
                      <a:pt x="10941" y="10008"/>
                    </a:lnTo>
                    <a:lnTo>
                      <a:pt x="12142" y="7673"/>
                    </a:lnTo>
                    <a:cubicBezTo>
                      <a:pt x="12184" y="7676"/>
                      <a:pt x="12226" y="7678"/>
                      <a:pt x="12267" y="7678"/>
                    </a:cubicBezTo>
                    <a:cubicBezTo>
                      <a:pt x="13082" y="7678"/>
                      <a:pt x="13783" y="7064"/>
                      <a:pt x="13910" y="6239"/>
                    </a:cubicBezTo>
                    <a:lnTo>
                      <a:pt x="13943" y="6072"/>
                    </a:lnTo>
                    <a:cubicBezTo>
                      <a:pt x="14043" y="5305"/>
                      <a:pt x="13610" y="4537"/>
                      <a:pt x="12909" y="4237"/>
                    </a:cubicBezTo>
                    <a:lnTo>
                      <a:pt x="12843" y="3837"/>
                    </a:lnTo>
                    <a:lnTo>
                      <a:pt x="12576" y="1535"/>
                    </a:lnTo>
                    <a:lnTo>
                      <a:pt x="9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86;p56">
                <a:extLst>
                  <a:ext uri="{FF2B5EF4-FFF2-40B4-BE49-F238E27FC236}">
                    <a16:creationId xmlns:a16="http://schemas.microsoft.com/office/drawing/2014/main" id="{F69C1530-D158-8598-8483-4EA67B347E3C}"/>
                  </a:ext>
                </a:extLst>
              </p:cNvPr>
              <p:cNvSpPr/>
              <p:nvPr/>
            </p:nvSpPr>
            <p:spPr>
              <a:xfrm>
                <a:off x="4352750" y="1097050"/>
                <a:ext cx="93125" cy="93225"/>
              </a:xfrm>
              <a:custGeom>
                <a:avLst/>
                <a:gdLst/>
                <a:ahLst/>
                <a:cxnLst/>
                <a:rect l="l" t="t" r="r" b="b"/>
                <a:pathLst>
                  <a:path w="3725" h="3729" extrusionOk="0">
                    <a:moveTo>
                      <a:pt x="2990" y="1"/>
                    </a:moveTo>
                    <a:lnTo>
                      <a:pt x="1656" y="1002"/>
                    </a:lnTo>
                    <a:lnTo>
                      <a:pt x="1022" y="1469"/>
                    </a:lnTo>
                    <a:cubicBezTo>
                      <a:pt x="1" y="2220"/>
                      <a:pt x="603" y="3728"/>
                      <a:pt x="1732" y="3728"/>
                    </a:cubicBezTo>
                    <a:cubicBezTo>
                      <a:pt x="1856" y="3728"/>
                      <a:pt x="1987" y="3710"/>
                      <a:pt x="2123" y="3670"/>
                    </a:cubicBezTo>
                    <a:lnTo>
                      <a:pt x="2423" y="3604"/>
                    </a:lnTo>
                    <a:lnTo>
                      <a:pt x="3724" y="3170"/>
                    </a:lnTo>
                    <a:lnTo>
                      <a:pt x="2990"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87;p56">
                <a:extLst>
                  <a:ext uri="{FF2B5EF4-FFF2-40B4-BE49-F238E27FC236}">
                    <a16:creationId xmlns:a16="http://schemas.microsoft.com/office/drawing/2014/main" id="{C25F2C7C-0A62-1706-A02D-204EB7BC39C5}"/>
                  </a:ext>
                </a:extLst>
              </p:cNvPr>
              <p:cNvSpPr/>
              <p:nvPr/>
            </p:nvSpPr>
            <p:spPr>
              <a:xfrm>
                <a:off x="4373300" y="868775"/>
                <a:ext cx="352775" cy="223300"/>
              </a:xfrm>
              <a:custGeom>
                <a:avLst/>
                <a:gdLst/>
                <a:ahLst/>
                <a:cxnLst/>
                <a:rect l="l" t="t" r="r" b="b"/>
                <a:pathLst>
                  <a:path w="14111" h="8932" extrusionOk="0">
                    <a:moveTo>
                      <a:pt x="12701" y="0"/>
                    </a:moveTo>
                    <a:cubicBezTo>
                      <a:pt x="12603" y="0"/>
                      <a:pt x="12504" y="19"/>
                      <a:pt x="12409" y="59"/>
                    </a:cubicBezTo>
                    <a:lnTo>
                      <a:pt x="9640" y="1126"/>
                    </a:lnTo>
                    <a:lnTo>
                      <a:pt x="5604" y="626"/>
                    </a:lnTo>
                    <a:lnTo>
                      <a:pt x="4103" y="2060"/>
                    </a:lnTo>
                    <a:lnTo>
                      <a:pt x="2369" y="4262"/>
                    </a:lnTo>
                    <a:lnTo>
                      <a:pt x="734" y="3628"/>
                    </a:lnTo>
                    <a:lnTo>
                      <a:pt x="534" y="3995"/>
                    </a:lnTo>
                    <a:cubicBezTo>
                      <a:pt x="0" y="5096"/>
                      <a:pt x="0" y="6430"/>
                      <a:pt x="567" y="7531"/>
                    </a:cubicBezTo>
                    <a:lnTo>
                      <a:pt x="1301" y="8932"/>
                    </a:lnTo>
                    <a:cubicBezTo>
                      <a:pt x="1802" y="8732"/>
                      <a:pt x="2369" y="8598"/>
                      <a:pt x="2902" y="8565"/>
                    </a:cubicBezTo>
                    <a:cubicBezTo>
                      <a:pt x="6038" y="8131"/>
                      <a:pt x="12142" y="8098"/>
                      <a:pt x="12142" y="8098"/>
                    </a:cubicBezTo>
                    <a:lnTo>
                      <a:pt x="12409" y="7264"/>
                    </a:lnTo>
                    <a:cubicBezTo>
                      <a:pt x="12709" y="6397"/>
                      <a:pt x="12342" y="5429"/>
                      <a:pt x="11575" y="4929"/>
                    </a:cubicBezTo>
                    <a:cubicBezTo>
                      <a:pt x="13310" y="4195"/>
                      <a:pt x="14110" y="2227"/>
                      <a:pt x="13443" y="526"/>
                    </a:cubicBezTo>
                    <a:cubicBezTo>
                      <a:pt x="13316" y="195"/>
                      <a:pt x="13014" y="0"/>
                      <a:pt x="12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88;p56">
                <a:extLst>
                  <a:ext uri="{FF2B5EF4-FFF2-40B4-BE49-F238E27FC236}">
                    <a16:creationId xmlns:a16="http://schemas.microsoft.com/office/drawing/2014/main" id="{FA8E66A7-2543-810F-D0C0-DB4500634B5A}"/>
                  </a:ext>
                </a:extLst>
              </p:cNvPr>
              <p:cNvSpPr/>
              <p:nvPr/>
            </p:nvSpPr>
            <p:spPr>
              <a:xfrm>
                <a:off x="4353525" y="959450"/>
                <a:ext cx="448425" cy="1310150"/>
              </a:xfrm>
              <a:custGeom>
                <a:avLst/>
                <a:gdLst/>
                <a:ahLst/>
                <a:cxnLst/>
                <a:rect l="l" t="t" r="r" b="b"/>
                <a:pathLst>
                  <a:path w="17937" h="52406" extrusionOk="0">
                    <a:moveTo>
                      <a:pt x="1558" y="1"/>
                    </a:moveTo>
                    <a:lnTo>
                      <a:pt x="1358" y="368"/>
                    </a:lnTo>
                    <a:cubicBezTo>
                      <a:pt x="825" y="1502"/>
                      <a:pt x="825" y="2803"/>
                      <a:pt x="1392" y="3904"/>
                    </a:cubicBezTo>
                    <a:lnTo>
                      <a:pt x="2126" y="5305"/>
                    </a:lnTo>
                    <a:lnTo>
                      <a:pt x="1659" y="6472"/>
                    </a:lnTo>
                    <a:lnTo>
                      <a:pt x="991" y="6939"/>
                    </a:lnTo>
                    <a:cubicBezTo>
                      <a:pt x="0" y="7690"/>
                      <a:pt x="605" y="9199"/>
                      <a:pt x="1734" y="9199"/>
                    </a:cubicBezTo>
                    <a:cubicBezTo>
                      <a:pt x="1859" y="9199"/>
                      <a:pt x="1990" y="9181"/>
                      <a:pt x="2126" y="9141"/>
                    </a:cubicBezTo>
                    <a:lnTo>
                      <a:pt x="2426" y="9074"/>
                    </a:lnTo>
                    <a:lnTo>
                      <a:pt x="3660" y="11209"/>
                    </a:lnTo>
                    <a:lnTo>
                      <a:pt x="2826" y="14011"/>
                    </a:lnTo>
                    <a:lnTo>
                      <a:pt x="825" y="17447"/>
                    </a:lnTo>
                    <a:lnTo>
                      <a:pt x="2359" y="26753"/>
                    </a:lnTo>
                    <a:lnTo>
                      <a:pt x="3393" y="32991"/>
                    </a:lnTo>
                    <a:lnTo>
                      <a:pt x="2359" y="39029"/>
                    </a:lnTo>
                    <a:lnTo>
                      <a:pt x="1759" y="42265"/>
                    </a:lnTo>
                    <a:lnTo>
                      <a:pt x="1625" y="48069"/>
                    </a:lnTo>
                    <a:lnTo>
                      <a:pt x="124" y="52405"/>
                    </a:lnTo>
                    <a:lnTo>
                      <a:pt x="17937" y="52405"/>
                    </a:lnTo>
                    <a:lnTo>
                      <a:pt x="16469" y="48903"/>
                    </a:lnTo>
                    <a:lnTo>
                      <a:pt x="12533" y="49870"/>
                    </a:lnTo>
                    <a:lnTo>
                      <a:pt x="6362" y="46134"/>
                    </a:lnTo>
                    <a:lnTo>
                      <a:pt x="5962" y="42798"/>
                    </a:lnTo>
                    <a:lnTo>
                      <a:pt x="6929" y="39129"/>
                    </a:lnTo>
                    <a:lnTo>
                      <a:pt x="9030" y="40363"/>
                    </a:lnTo>
                    <a:lnTo>
                      <a:pt x="9030" y="40363"/>
                    </a:lnTo>
                    <a:lnTo>
                      <a:pt x="7296" y="35360"/>
                    </a:lnTo>
                    <a:lnTo>
                      <a:pt x="5962" y="31624"/>
                    </a:lnTo>
                    <a:lnTo>
                      <a:pt x="10398" y="29355"/>
                    </a:lnTo>
                    <a:lnTo>
                      <a:pt x="10398" y="29355"/>
                    </a:lnTo>
                    <a:lnTo>
                      <a:pt x="6362" y="29689"/>
                    </a:lnTo>
                    <a:lnTo>
                      <a:pt x="9030" y="26553"/>
                    </a:lnTo>
                    <a:lnTo>
                      <a:pt x="9030" y="22317"/>
                    </a:lnTo>
                    <a:lnTo>
                      <a:pt x="5695" y="18581"/>
                    </a:lnTo>
                    <a:lnTo>
                      <a:pt x="4928" y="15345"/>
                    </a:lnTo>
                    <a:lnTo>
                      <a:pt x="5928" y="11809"/>
                    </a:lnTo>
                    <a:lnTo>
                      <a:pt x="9030" y="13477"/>
                    </a:lnTo>
                    <a:lnTo>
                      <a:pt x="5928" y="9441"/>
                    </a:lnTo>
                    <a:lnTo>
                      <a:pt x="3693" y="6873"/>
                    </a:lnTo>
                    <a:lnTo>
                      <a:pt x="3693" y="4938"/>
                    </a:lnTo>
                    <a:lnTo>
                      <a:pt x="2893" y="3370"/>
                    </a:lnTo>
                    <a:lnTo>
                      <a:pt x="2392" y="2503"/>
                    </a:lnTo>
                    <a:lnTo>
                      <a:pt x="3160" y="635"/>
                    </a:lnTo>
                    <a:lnTo>
                      <a:pt x="15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89;p56">
                <a:extLst>
                  <a:ext uri="{FF2B5EF4-FFF2-40B4-BE49-F238E27FC236}">
                    <a16:creationId xmlns:a16="http://schemas.microsoft.com/office/drawing/2014/main" id="{13AEA771-7160-FE62-A4DE-5E39E09E7D21}"/>
                  </a:ext>
                </a:extLst>
              </p:cNvPr>
              <p:cNvSpPr/>
              <p:nvPr/>
            </p:nvSpPr>
            <p:spPr>
              <a:xfrm>
                <a:off x="4646825" y="1557400"/>
                <a:ext cx="55900" cy="65050"/>
              </a:xfrm>
              <a:custGeom>
                <a:avLst/>
                <a:gdLst/>
                <a:ahLst/>
                <a:cxnLst/>
                <a:rect l="l" t="t" r="r" b="b"/>
                <a:pathLst>
                  <a:path w="2236" h="2602" extrusionOk="0">
                    <a:moveTo>
                      <a:pt x="1635" y="0"/>
                    </a:moveTo>
                    <a:lnTo>
                      <a:pt x="0" y="2602"/>
                    </a:lnTo>
                    <a:lnTo>
                      <a:pt x="2235" y="1334"/>
                    </a:lnTo>
                    <a:lnTo>
                      <a:pt x="16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90;p56">
                <a:extLst>
                  <a:ext uri="{FF2B5EF4-FFF2-40B4-BE49-F238E27FC236}">
                    <a16:creationId xmlns:a16="http://schemas.microsoft.com/office/drawing/2014/main" id="{324803CF-6EE8-770E-FD2F-2A94478D3A38}"/>
                  </a:ext>
                </a:extLst>
              </p:cNvPr>
              <p:cNvSpPr/>
              <p:nvPr/>
            </p:nvSpPr>
            <p:spPr>
              <a:xfrm>
                <a:off x="4625150" y="1264675"/>
                <a:ext cx="79250" cy="118450"/>
              </a:xfrm>
              <a:custGeom>
                <a:avLst/>
                <a:gdLst/>
                <a:ahLst/>
                <a:cxnLst/>
                <a:rect l="l" t="t" r="r" b="b"/>
                <a:pathLst>
                  <a:path w="3170" h="4738" extrusionOk="0">
                    <a:moveTo>
                      <a:pt x="1701" y="1"/>
                    </a:moveTo>
                    <a:lnTo>
                      <a:pt x="0" y="2402"/>
                    </a:lnTo>
                    <a:lnTo>
                      <a:pt x="1201" y="2402"/>
                    </a:lnTo>
                    <a:lnTo>
                      <a:pt x="3169" y="4737"/>
                    </a:lnTo>
                    <a:lnTo>
                      <a:pt x="17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91;p56">
                <a:extLst>
                  <a:ext uri="{FF2B5EF4-FFF2-40B4-BE49-F238E27FC236}">
                    <a16:creationId xmlns:a16="http://schemas.microsoft.com/office/drawing/2014/main" id="{ADFE3FB5-5123-1453-6CEC-2B1D9B0F2C3F}"/>
                  </a:ext>
                </a:extLst>
              </p:cNvPr>
              <p:cNvSpPr/>
              <p:nvPr/>
            </p:nvSpPr>
            <p:spPr>
              <a:xfrm>
                <a:off x="4484200" y="2328775"/>
                <a:ext cx="301075" cy="94250"/>
              </a:xfrm>
              <a:custGeom>
                <a:avLst/>
                <a:gdLst/>
                <a:ahLst/>
                <a:cxnLst/>
                <a:rect l="l" t="t" r="r" b="b"/>
                <a:pathLst>
                  <a:path w="12043" h="3770" extrusionOk="0">
                    <a:moveTo>
                      <a:pt x="1869" y="1"/>
                    </a:moveTo>
                    <a:cubicBezTo>
                      <a:pt x="835" y="1"/>
                      <a:pt x="1" y="834"/>
                      <a:pt x="1" y="1902"/>
                    </a:cubicBezTo>
                    <a:cubicBezTo>
                      <a:pt x="1" y="2936"/>
                      <a:pt x="835" y="3770"/>
                      <a:pt x="1869" y="3770"/>
                    </a:cubicBezTo>
                    <a:lnTo>
                      <a:pt x="10141" y="3770"/>
                    </a:lnTo>
                    <a:cubicBezTo>
                      <a:pt x="11209" y="3770"/>
                      <a:pt x="12043" y="2936"/>
                      <a:pt x="12043" y="1902"/>
                    </a:cubicBezTo>
                    <a:cubicBezTo>
                      <a:pt x="12043" y="834"/>
                      <a:pt x="11209" y="1"/>
                      <a:pt x="10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92;p56">
              <a:extLst>
                <a:ext uri="{FF2B5EF4-FFF2-40B4-BE49-F238E27FC236}">
                  <a16:creationId xmlns:a16="http://schemas.microsoft.com/office/drawing/2014/main" id="{C7A21BE5-2DED-1811-3BDA-0E82243F58CC}"/>
                </a:ext>
              </a:extLst>
            </p:cNvPr>
            <p:cNvSpPr/>
            <p:nvPr/>
          </p:nvSpPr>
          <p:spPr>
            <a:xfrm>
              <a:off x="876433" y="4070399"/>
              <a:ext cx="736211" cy="42398"/>
            </a:xfrm>
            <a:custGeom>
              <a:avLst/>
              <a:gdLst/>
              <a:ahLst/>
              <a:cxnLst/>
              <a:rect l="l" t="t" r="r" b="b"/>
              <a:pathLst>
                <a:path w="24918" h="1435" extrusionOk="0">
                  <a:moveTo>
                    <a:pt x="0" y="0"/>
                  </a:moveTo>
                  <a:lnTo>
                    <a:pt x="0" y="1435"/>
                  </a:lnTo>
                  <a:lnTo>
                    <a:pt x="24918" y="1435"/>
                  </a:lnTo>
                  <a:lnTo>
                    <a:pt x="24918" y="0"/>
                  </a:lnTo>
                  <a:close/>
                </a:path>
              </a:pathLst>
            </a:custGeom>
            <a:solidFill>
              <a:srgbClr val="EFA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93;p56">
              <a:extLst>
                <a:ext uri="{FF2B5EF4-FFF2-40B4-BE49-F238E27FC236}">
                  <a16:creationId xmlns:a16="http://schemas.microsoft.com/office/drawing/2014/main" id="{48FE7EB7-9AC9-E679-4A81-C93632971302}"/>
                </a:ext>
              </a:extLst>
            </p:cNvPr>
            <p:cNvSpPr/>
            <p:nvPr/>
          </p:nvSpPr>
          <p:spPr>
            <a:xfrm>
              <a:off x="876433" y="4070399"/>
              <a:ext cx="736211" cy="42398"/>
            </a:xfrm>
            <a:custGeom>
              <a:avLst/>
              <a:gdLst/>
              <a:ahLst/>
              <a:cxnLst/>
              <a:rect l="l" t="t" r="r" b="b"/>
              <a:pathLst>
                <a:path w="24918" h="1435" extrusionOk="0">
                  <a:moveTo>
                    <a:pt x="0" y="0"/>
                  </a:moveTo>
                  <a:lnTo>
                    <a:pt x="0" y="1435"/>
                  </a:lnTo>
                  <a:lnTo>
                    <a:pt x="24918" y="1435"/>
                  </a:lnTo>
                  <a:lnTo>
                    <a:pt x="249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94;p56">
              <a:extLst>
                <a:ext uri="{FF2B5EF4-FFF2-40B4-BE49-F238E27FC236}">
                  <a16:creationId xmlns:a16="http://schemas.microsoft.com/office/drawing/2014/main" id="{2EADB709-DF98-1C39-2B25-EF6332BDF8CC}"/>
                </a:ext>
              </a:extLst>
            </p:cNvPr>
            <p:cNvSpPr/>
            <p:nvPr/>
          </p:nvSpPr>
          <p:spPr>
            <a:xfrm>
              <a:off x="863610" y="3996476"/>
              <a:ext cx="761856" cy="73952"/>
            </a:xfrm>
            <a:custGeom>
              <a:avLst/>
              <a:gdLst/>
              <a:ahLst/>
              <a:cxnLst/>
              <a:rect l="l" t="t" r="r" b="b"/>
              <a:pathLst>
                <a:path w="25786" h="2503" extrusionOk="0">
                  <a:moveTo>
                    <a:pt x="1602" y="1"/>
                  </a:moveTo>
                  <a:cubicBezTo>
                    <a:pt x="734" y="1"/>
                    <a:pt x="0" y="701"/>
                    <a:pt x="34" y="1602"/>
                  </a:cubicBezTo>
                  <a:lnTo>
                    <a:pt x="34" y="2502"/>
                  </a:lnTo>
                  <a:lnTo>
                    <a:pt x="25786" y="2502"/>
                  </a:lnTo>
                  <a:lnTo>
                    <a:pt x="25786" y="1602"/>
                  </a:lnTo>
                  <a:cubicBezTo>
                    <a:pt x="25786" y="701"/>
                    <a:pt x="25085" y="1"/>
                    <a:pt x="24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5;p56">
              <a:extLst>
                <a:ext uri="{FF2B5EF4-FFF2-40B4-BE49-F238E27FC236}">
                  <a16:creationId xmlns:a16="http://schemas.microsoft.com/office/drawing/2014/main" id="{A093E5C9-03C8-EB11-FDC8-1CC3F50BC7E5}"/>
                </a:ext>
              </a:extLst>
            </p:cNvPr>
            <p:cNvSpPr/>
            <p:nvPr/>
          </p:nvSpPr>
          <p:spPr>
            <a:xfrm>
              <a:off x="876433" y="4070399"/>
              <a:ext cx="30" cy="501680"/>
            </a:xfrm>
            <a:custGeom>
              <a:avLst/>
              <a:gdLst/>
              <a:ahLst/>
              <a:cxnLst/>
              <a:rect l="l" t="t" r="r" b="b"/>
              <a:pathLst>
                <a:path w="1" h="16980" fill="none" extrusionOk="0">
                  <a:moveTo>
                    <a:pt x="0" y="0"/>
                  </a:moveTo>
                  <a:lnTo>
                    <a:pt x="0" y="16979"/>
                  </a:lnTo>
                </a:path>
              </a:pathLst>
            </a:custGeom>
            <a:solidFill>
              <a:schemeClr val="accent6"/>
            </a:solidFill>
            <a:ln w="2085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96;p56">
              <a:extLst>
                <a:ext uri="{FF2B5EF4-FFF2-40B4-BE49-F238E27FC236}">
                  <a16:creationId xmlns:a16="http://schemas.microsoft.com/office/drawing/2014/main" id="{E406C3A3-B873-4C98-C033-4E71C58CFA0B}"/>
                </a:ext>
              </a:extLst>
            </p:cNvPr>
            <p:cNvSpPr/>
            <p:nvPr/>
          </p:nvSpPr>
          <p:spPr>
            <a:xfrm>
              <a:off x="1010451" y="4070399"/>
              <a:ext cx="30" cy="501680"/>
            </a:xfrm>
            <a:custGeom>
              <a:avLst/>
              <a:gdLst/>
              <a:ahLst/>
              <a:cxnLst/>
              <a:rect l="l" t="t" r="r" b="b"/>
              <a:pathLst>
                <a:path w="1" h="16980" fill="none" extrusionOk="0">
                  <a:moveTo>
                    <a:pt x="1" y="0"/>
                  </a:moveTo>
                  <a:lnTo>
                    <a:pt x="1" y="16979"/>
                  </a:lnTo>
                </a:path>
              </a:pathLst>
            </a:custGeom>
            <a:solidFill>
              <a:schemeClr val="accent6"/>
            </a:solidFill>
            <a:ln w="2085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97;p56">
              <a:extLst>
                <a:ext uri="{FF2B5EF4-FFF2-40B4-BE49-F238E27FC236}">
                  <a16:creationId xmlns:a16="http://schemas.microsoft.com/office/drawing/2014/main" id="{EF92412B-7ACE-5A11-A4A5-270CC98DE826}"/>
                </a:ext>
              </a:extLst>
            </p:cNvPr>
            <p:cNvSpPr/>
            <p:nvPr/>
          </p:nvSpPr>
          <p:spPr>
            <a:xfrm>
              <a:off x="1478596" y="4070399"/>
              <a:ext cx="30" cy="501680"/>
            </a:xfrm>
            <a:custGeom>
              <a:avLst/>
              <a:gdLst/>
              <a:ahLst/>
              <a:cxnLst/>
              <a:rect l="l" t="t" r="r" b="b"/>
              <a:pathLst>
                <a:path w="1" h="16980" fill="none" extrusionOk="0">
                  <a:moveTo>
                    <a:pt x="0" y="0"/>
                  </a:moveTo>
                  <a:lnTo>
                    <a:pt x="0" y="16979"/>
                  </a:lnTo>
                </a:path>
              </a:pathLst>
            </a:custGeom>
            <a:solidFill>
              <a:schemeClr val="accent6"/>
            </a:solidFill>
            <a:ln w="2085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98;p56">
              <a:extLst>
                <a:ext uri="{FF2B5EF4-FFF2-40B4-BE49-F238E27FC236}">
                  <a16:creationId xmlns:a16="http://schemas.microsoft.com/office/drawing/2014/main" id="{0A93D522-9028-9FEC-20EF-9445C3DA7183}"/>
                </a:ext>
              </a:extLst>
            </p:cNvPr>
            <p:cNvSpPr/>
            <p:nvPr/>
          </p:nvSpPr>
          <p:spPr>
            <a:xfrm>
              <a:off x="1612614" y="4070399"/>
              <a:ext cx="30" cy="501680"/>
            </a:xfrm>
            <a:custGeom>
              <a:avLst/>
              <a:gdLst/>
              <a:ahLst/>
              <a:cxnLst/>
              <a:rect l="l" t="t" r="r" b="b"/>
              <a:pathLst>
                <a:path w="1" h="16980" fill="none" extrusionOk="0">
                  <a:moveTo>
                    <a:pt x="1" y="0"/>
                  </a:moveTo>
                  <a:lnTo>
                    <a:pt x="1" y="16979"/>
                  </a:lnTo>
                </a:path>
              </a:pathLst>
            </a:custGeom>
            <a:solidFill>
              <a:schemeClr val="accent6"/>
            </a:solidFill>
            <a:ln w="2085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99;p56">
              <a:extLst>
                <a:ext uri="{FF2B5EF4-FFF2-40B4-BE49-F238E27FC236}">
                  <a16:creationId xmlns:a16="http://schemas.microsoft.com/office/drawing/2014/main" id="{0D201BEA-D9F5-82E8-5B21-61FE6CCD25BB}"/>
                </a:ext>
              </a:extLst>
            </p:cNvPr>
            <p:cNvSpPr/>
            <p:nvPr/>
          </p:nvSpPr>
          <p:spPr>
            <a:xfrm>
              <a:off x="2153678" y="2960558"/>
              <a:ext cx="45382" cy="56313"/>
            </a:xfrm>
            <a:custGeom>
              <a:avLst/>
              <a:gdLst/>
              <a:ahLst/>
              <a:cxnLst/>
              <a:rect l="l" t="t" r="r" b="b"/>
              <a:pathLst>
                <a:path w="1536" h="1906" extrusionOk="0">
                  <a:moveTo>
                    <a:pt x="1116" y="1"/>
                  </a:moveTo>
                  <a:cubicBezTo>
                    <a:pt x="791" y="1"/>
                    <a:pt x="401" y="671"/>
                    <a:pt x="401" y="671"/>
                  </a:cubicBezTo>
                  <a:lnTo>
                    <a:pt x="1" y="1906"/>
                  </a:lnTo>
                  <a:cubicBezTo>
                    <a:pt x="234" y="1872"/>
                    <a:pt x="435" y="1705"/>
                    <a:pt x="535" y="1505"/>
                  </a:cubicBezTo>
                  <a:cubicBezTo>
                    <a:pt x="568" y="1372"/>
                    <a:pt x="635" y="1138"/>
                    <a:pt x="635" y="1138"/>
                  </a:cubicBezTo>
                  <a:cubicBezTo>
                    <a:pt x="635" y="1138"/>
                    <a:pt x="1535" y="438"/>
                    <a:pt x="1335" y="138"/>
                  </a:cubicBezTo>
                  <a:cubicBezTo>
                    <a:pt x="1270" y="40"/>
                    <a:pt x="1195" y="1"/>
                    <a:pt x="1116" y="1"/>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00;p56">
              <a:extLst>
                <a:ext uri="{FF2B5EF4-FFF2-40B4-BE49-F238E27FC236}">
                  <a16:creationId xmlns:a16="http://schemas.microsoft.com/office/drawing/2014/main" id="{4544BBB4-2FF3-4285-6E95-B9BDF6AEB0D8}"/>
                </a:ext>
              </a:extLst>
            </p:cNvPr>
            <p:cNvSpPr/>
            <p:nvPr/>
          </p:nvSpPr>
          <p:spPr>
            <a:xfrm>
              <a:off x="1520964" y="3169591"/>
              <a:ext cx="64084" cy="93659"/>
            </a:xfrm>
            <a:custGeom>
              <a:avLst/>
              <a:gdLst/>
              <a:ahLst/>
              <a:cxnLst/>
              <a:rect l="l" t="t" r="r" b="b"/>
              <a:pathLst>
                <a:path w="2169" h="3170" fill="none" extrusionOk="0">
                  <a:moveTo>
                    <a:pt x="2169" y="1"/>
                  </a:moveTo>
                  <a:lnTo>
                    <a:pt x="1" y="3170"/>
                  </a:lnTo>
                </a:path>
              </a:pathLst>
            </a:custGeom>
            <a:noFill/>
            <a:ln w="75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01;p56">
              <a:extLst>
                <a:ext uri="{FF2B5EF4-FFF2-40B4-BE49-F238E27FC236}">
                  <a16:creationId xmlns:a16="http://schemas.microsoft.com/office/drawing/2014/main" id="{6C6571BB-AD94-D84D-7A85-3D4DC9475DD0}"/>
                </a:ext>
              </a:extLst>
            </p:cNvPr>
            <p:cNvSpPr/>
            <p:nvPr/>
          </p:nvSpPr>
          <p:spPr>
            <a:xfrm>
              <a:off x="1909279" y="4510949"/>
              <a:ext cx="164627" cy="79802"/>
            </a:xfrm>
            <a:custGeom>
              <a:avLst/>
              <a:gdLst/>
              <a:ahLst/>
              <a:cxnLst/>
              <a:rect l="l" t="t" r="r" b="b"/>
              <a:pathLst>
                <a:path w="5572" h="2701" extrusionOk="0">
                  <a:moveTo>
                    <a:pt x="1201" y="0"/>
                  </a:moveTo>
                  <a:lnTo>
                    <a:pt x="34" y="701"/>
                  </a:lnTo>
                  <a:cubicBezTo>
                    <a:pt x="0" y="1001"/>
                    <a:pt x="0" y="1301"/>
                    <a:pt x="34" y="1601"/>
                  </a:cubicBezTo>
                  <a:cubicBezTo>
                    <a:pt x="34" y="1768"/>
                    <a:pt x="267" y="2535"/>
                    <a:pt x="501" y="2669"/>
                  </a:cubicBezTo>
                  <a:cubicBezTo>
                    <a:pt x="535" y="2691"/>
                    <a:pt x="602" y="2701"/>
                    <a:pt x="694" y="2701"/>
                  </a:cubicBezTo>
                  <a:cubicBezTo>
                    <a:pt x="1595" y="2701"/>
                    <a:pt x="4968" y="1742"/>
                    <a:pt x="5271" y="1168"/>
                  </a:cubicBezTo>
                  <a:cubicBezTo>
                    <a:pt x="5571" y="567"/>
                    <a:pt x="1201"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02;p56">
              <a:extLst>
                <a:ext uri="{FF2B5EF4-FFF2-40B4-BE49-F238E27FC236}">
                  <a16:creationId xmlns:a16="http://schemas.microsoft.com/office/drawing/2014/main" id="{EBD324A0-3381-3AD6-AFD3-0C8B42DAAD5B}"/>
                </a:ext>
              </a:extLst>
            </p:cNvPr>
            <p:cNvSpPr/>
            <p:nvPr/>
          </p:nvSpPr>
          <p:spPr>
            <a:xfrm>
              <a:off x="1625437" y="4010274"/>
              <a:ext cx="325885" cy="527443"/>
            </a:xfrm>
            <a:custGeom>
              <a:avLst/>
              <a:gdLst/>
              <a:ahLst/>
              <a:cxnLst/>
              <a:rect l="l" t="t" r="r" b="b"/>
              <a:pathLst>
                <a:path w="11030" h="17852" extrusionOk="0">
                  <a:moveTo>
                    <a:pt x="4537" y="1"/>
                  </a:moveTo>
                  <a:lnTo>
                    <a:pt x="1" y="2536"/>
                  </a:lnTo>
                  <a:cubicBezTo>
                    <a:pt x="634" y="9641"/>
                    <a:pt x="8507" y="15745"/>
                    <a:pt x="9674" y="17780"/>
                  </a:cubicBezTo>
                  <a:cubicBezTo>
                    <a:pt x="9736" y="17829"/>
                    <a:pt x="9822" y="17851"/>
                    <a:pt x="9920" y="17851"/>
                  </a:cubicBezTo>
                  <a:cubicBezTo>
                    <a:pt x="10353" y="17851"/>
                    <a:pt x="11029" y="17427"/>
                    <a:pt x="10975" y="17046"/>
                  </a:cubicBezTo>
                  <a:cubicBezTo>
                    <a:pt x="10275" y="14911"/>
                    <a:pt x="6438" y="4804"/>
                    <a:pt x="4537" y="1"/>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03;p56">
              <a:extLst>
                <a:ext uri="{FF2B5EF4-FFF2-40B4-BE49-F238E27FC236}">
                  <a16:creationId xmlns:a16="http://schemas.microsoft.com/office/drawing/2014/main" id="{25EFFD52-82E1-628D-0C0D-8E1811597114}"/>
                </a:ext>
              </a:extLst>
            </p:cNvPr>
            <p:cNvSpPr/>
            <p:nvPr/>
          </p:nvSpPr>
          <p:spPr>
            <a:xfrm>
              <a:off x="941462" y="3596344"/>
              <a:ext cx="1139327" cy="793972"/>
            </a:xfrm>
            <a:custGeom>
              <a:avLst/>
              <a:gdLst/>
              <a:ahLst/>
              <a:cxnLst/>
              <a:rect l="l" t="t" r="r" b="b"/>
              <a:pathLst>
                <a:path w="38562" h="26873" extrusionOk="0">
                  <a:moveTo>
                    <a:pt x="16813" y="1"/>
                  </a:moveTo>
                  <a:lnTo>
                    <a:pt x="1" y="5638"/>
                  </a:lnTo>
                  <a:cubicBezTo>
                    <a:pt x="501" y="11576"/>
                    <a:pt x="3336" y="14111"/>
                    <a:pt x="7706" y="14745"/>
                  </a:cubicBezTo>
                  <a:cubicBezTo>
                    <a:pt x="12243" y="15412"/>
                    <a:pt x="17113" y="15478"/>
                    <a:pt x="17780" y="16045"/>
                  </a:cubicBezTo>
                  <a:cubicBezTo>
                    <a:pt x="19648" y="17613"/>
                    <a:pt x="22684" y="25486"/>
                    <a:pt x="23851" y="26686"/>
                  </a:cubicBezTo>
                  <a:cubicBezTo>
                    <a:pt x="23985" y="26813"/>
                    <a:pt x="24281" y="26873"/>
                    <a:pt x="24708" y="26873"/>
                  </a:cubicBezTo>
                  <a:cubicBezTo>
                    <a:pt x="26201" y="26873"/>
                    <a:pt x="29282" y="26138"/>
                    <a:pt x="32524" y="24918"/>
                  </a:cubicBezTo>
                  <a:cubicBezTo>
                    <a:pt x="36694" y="23351"/>
                    <a:pt x="38562" y="20649"/>
                    <a:pt x="38562" y="20649"/>
                  </a:cubicBezTo>
                  <a:cubicBezTo>
                    <a:pt x="38562" y="20649"/>
                    <a:pt x="33758" y="7406"/>
                    <a:pt x="29922" y="4671"/>
                  </a:cubicBezTo>
                  <a:cubicBezTo>
                    <a:pt x="25652" y="1668"/>
                    <a:pt x="16813" y="1"/>
                    <a:pt x="16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04;p56">
              <a:extLst>
                <a:ext uri="{FF2B5EF4-FFF2-40B4-BE49-F238E27FC236}">
                  <a16:creationId xmlns:a16="http://schemas.microsoft.com/office/drawing/2014/main" id="{45885CC9-1FD3-712E-20FB-7E78667CDF28}"/>
                </a:ext>
              </a:extLst>
            </p:cNvPr>
            <p:cNvSpPr/>
            <p:nvPr/>
          </p:nvSpPr>
          <p:spPr>
            <a:xfrm>
              <a:off x="903024" y="2952669"/>
              <a:ext cx="635727" cy="820592"/>
            </a:xfrm>
            <a:custGeom>
              <a:avLst/>
              <a:gdLst/>
              <a:ahLst/>
              <a:cxnLst/>
              <a:rect l="l" t="t" r="r" b="b"/>
              <a:pathLst>
                <a:path w="21517" h="27774" extrusionOk="0">
                  <a:moveTo>
                    <a:pt x="14379" y="1"/>
                  </a:moveTo>
                  <a:cubicBezTo>
                    <a:pt x="8808" y="1"/>
                    <a:pt x="4637" y="8244"/>
                    <a:pt x="4637" y="8244"/>
                  </a:cubicBezTo>
                  <a:cubicBezTo>
                    <a:pt x="4637" y="8244"/>
                    <a:pt x="1" y="21286"/>
                    <a:pt x="1302" y="27424"/>
                  </a:cubicBezTo>
                  <a:cubicBezTo>
                    <a:pt x="2676" y="27657"/>
                    <a:pt x="4065" y="27773"/>
                    <a:pt x="5453" y="27773"/>
                  </a:cubicBezTo>
                  <a:cubicBezTo>
                    <a:pt x="7838" y="27773"/>
                    <a:pt x="10224" y="27431"/>
                    <a:pt x="12543" y="26757"/>
                  </a:cubicBezTo>
                  <a:cubicBezTo>
                    <a:pt x="18247" y="24922"/>
                    <a:pt x="18114" y="21787"/>
                    <a:pt x="18114" y="21787"/>
                  </a:cubicBezTo>
                  <a:cubicBezTo>
                    <a:pt x="18114" y="21787"/>
                    <a:pt x="20816" y="10245"/>
                    <a:pt x="21149" y="9911"/>
                  </a:cubicBezTo>
                  <a:cubicBezTo>
                    <a:pt x="21516" y="9578"/>
                    <a:pt x="20182" y="7343"/>
                    <a:pt x="20182" y="7343"/>
                  </a:cubicBezTo>
                  <a:lnTo>
                    <a:pt x="21149" y="1906"/>
                  </a:lnTo>
                  <a:cubicBezTo>
                    <a:pt x="21149" y="1906"/>
                    <a:pt x="20115" y="471"/>
                    <a:pt x="14578" y="4"/>
                  </a:cubicBezTo>
                  <a:cubicBezTo>
                    <a:pt x="14511" y="2"/>
                    <a:pt x="14445" y="1"/>
                    <a:pt x="14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05;p56">
              <a:extLst>
                <a:ext uri="{FF2B5EF4-FFF2-40B4-BE49-F238E27FC236}">
                  <a16:creationId xmlns:a16="http://schemas.microsoft.com/office/drawing/2014/main" id="{75BC97F7-F463-CF87-C871-E1F4FFE6975E}"/>
                </a:ext>
              </a:extLst>
            </p:cNvPr>
            <p:cNvSpPr/>
            <p:nvPr/>
          </p:nvSpPr>
          <p:spPr>
            <a:xfrm>
              <a:off x="1079439" y="3126248"/>
              <a:ext cx="932362" cy="1042832"/>
            </a:xfrm>
            <a:custGeom>
              <a:avLst/>
              <a:gdLst/>
              <a:ahLst/>
              <a:cxnLst/>
              <a:rect l="l" t="t" r="r" b="b"/>
              <a:pathLst>
                <a:path w="31557" h="35296" extrusionOk="0">
                  <a:moveTo>
                    <a:pt x="6639" y="0"/>
                  </a:moveTo>
                  <a:cubicBezTo>
                    <a:pt x="5338" y="1601"/>
                    <a:pt x="4270" y="3369"/>
                    <a:pt x="3503" y="5271"/>
                  </a:cubicBezTo>
                  <a:cubicBezTo>
                    <a:pt x="2402" y="8106"/>
                    <a:pt x="1" y="15678"/>
                    <a:pt x="1635" y="20582"/>
                  </a:cubicBezTo>
                  <a:cubicBezTo>
                    <a:pt x="3670" y="26786"/>
                    <a:pt x="13344" y="27086"/>
                    <a:pt x="14611" y="27854"/>
                  </a:cubicBezTo>
                  <a:cubicBezTo>
                    <a:pt x="17913" y="29888"/>
                    <a:pt x="19348" y="35259"/>
                    <a:pt x="20282" y="35292"/>
                  </a:cubicBezTo>
                  <a:cubicBezTo>
                    <a:pt x="20327" y="35294"/>
                    <a:pt x="20372" y="35295"/>
                    <a:pt x="20419" y="35295"/>
                  </a:cubicBezTo>
                  <a:cubicBezTo>
                    <a:pt x="23588" y="35295"/>
                    <a:pt x="31557" y="30917"/>
                    <a:pt x="31557" y="30522"/>
                  </a:cubicBezTo>
                  <a:cubicBezTo>
                    <a:pt x="31557" y="30088"/>
                    <a:pt x="28821" y="22383"/>
                    <a:pt x="24718" y="18980"/>
                  </a:cubicBezTo>
                  <a:cubicBezTo>
                    <a:pt x="21616" y="16445"/>
                    <a:pt x="15545" y="16645"/>
                    <a:pt x="14611" y="15678"/>
                  </a:cubicBezTo>
                  <a:cubicBezTo>
                    <a:pt x="13677" y="14744"/>
                    <a:pt x="14611" y="9774"/>
                    <a:pt x="14611" y="9774"/>
                  </a:cubicBezTo>
                  <a:cubicBezTo>
                    <a:pt x="15612" y="8573"/>
                    <a:pt x="16246" y="7072"/>
                    <a:pt x="16412" y="5471"/>
                  </a:cubicBezTo>
                  <a:cubicBezTo>
                    <a:pt x="16646" y="3069"/>
                    <a:pt x="14911" y="0"/>
                    <a:pt x="14911" y="0"/>
                  </a:cubicBezTo>
                  <a:cubicBezTo>
                    <a:pt x="13744" y="345"/>
                    <a:pt x="12435" y="460"/>
                    <a:pt x="11210" y="460"/>
                  </a:cubicBezTo>
                  <a:cubicBezTo>
                    <a:pt x="8759" y="460"/>
                    <a:pt x="6639" y="0"/>
                    <a:pt x="6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06;p56">
              <a:extLst>
                <a:ext uri="{FF2B5EF4-FFF2-40B4-BE49-F238E27FC236}">
                  <a16:creationId xmlns:a16="http://schemas.microsoft.com/office/drawing/2014/main" id="{607BD708-C41D-DDF7-1062-08E80BF6601C}"/>
                </a:ext>
              </a:extLst>
            </p:cNvPr>
            <p:cNvSpPr/>
            <p:nvPr/>
          </p:nvSpPr>
          <p:spPr>
            <a:xfrm>
              <a:off x="1228997" y="2657305"/>
              <a:ext cx="267356" cy="235654"/>
            </a:xfrm>
            <a:custGeom>
              <a:avLst/>
              <a:gdLst/>
              <a:ahLst/>
              <a:cxnLst/>
              <a:rect l="l" t="t" r="r" b="b"/>
              <a:pathLst>
                <a:path w="9049" h="7976" extrusionOk="0">
                  <a:moveTo>
                    <a:pt x="3179" y="0"/>
                  </a:moveTo>
                  <a:cubicBezTo>
                    <a:pt x="0" y="0"/>
                    <a:pt x="886" y="5274"/>
                    <a:pt x="2444" y="6832"/>
                  </a:cubicBezTo>
                  <a:cubicBezTo>
                    <a:pt x="3089" y="7477"/>
                    <a:pt x="4305" y="7976"/>
                    <a:pt x="5506" y="7976"/>
                  </a:cubicBezTo>
                  <a:cubicBezTo>
                    <a:pt x="6293" y="7976"/>
                    <a:pt x="7073" y="7761"/>
                    <a:pt x="7681" y="7233"/>
                  </a:cubicBezTo>
                  <a:cubicBezTo>
                    <a:pt x="9049" y="6032"/>
                    <a:pt x="5580" y="695"/>
                    <a:pt x="5580" y="695"/>
                  </a:cubicBezTo>
                  <a:cubicBezTo>
                    <a:pt x="4601" y="208"/>
                    <a:pt x="3810" y="0"/>
                    <a:pt x="3179" y="0"/>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07;p56">
              <a:extLst>
                <a:ext uri="{FF2B5EF4-FFF2-40B4-BE49-F238E27FC236}">
                  <a16:creationId xmlns:a16="http://schemas.microsoft.com/office/drawing/2014/main" id="{B429B6F0-D878-AF81-2658-6A4C7830435D}"/>
                </a:ext>
              </a:extLst>
            </p:cNvPr>
            <p:cNvSpPr/>
            <p:nvPr/>
          </p:nvSpPr>
          <p:spPr>
            <a:xfrm>
              <a:off x="1261763" y="2941944"/>
              <a:ext cx="266144" cy="227676"/>
            </a:xfrm>
            <a:custGeom>
              <a:avLst/>
              <a:gdLst/>
              <a:ahLst/>
              <a:cxnLst/>
              <a:rect l="l" t="t" r="r" b="b"/>
              <a:pathLst>
                <a:path w="9008" h="7706" fill="none" extrusionOk="0">
                  <a:moveTo>
                    <a:pt x="434" y="7406"/>
                  </a:moveTo>
                  <a:cubicBezTo>
                    <a:pt x="434" y="7406"/>
                    <a:pt x="1" y="0"/>
                    <a:pt x="2269" y="0"/>
                  </a:cubicBezTo>
                  <a:cubicBezTo>
                    <a:pt x="4838" y="0"/>
                    <a:pt x="8440" y="4704"/>
                    <a:pt x="9007" y="7706"/>
                  </a:cubicBezTo>
                </a:path>
              </a:pathLst>
            </a:custGeom>
            <a:solidFill>
              <a:schemeClr val="dk1"/>
            </a:solidFill>
            <a:ln w="10850" cap="flat" cmpd="sng">
              <a:solidFill>
                <a:srgbClr val="2E3D5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08;p56">
              <a:extLst>
                <a:ext uri="{FF2B5EF4-FFF2-40B4-BE49-F238E27FC236}">
                  <a16:creationId xmlns:a16="http://schemas.microsoft.com/office/drawing/2014/main" id="{279FDC79-48A5-BBDC-FCE7-DEC6EE382D03}"/>
                </a:ext>
              </a:extLst>
            </p:cNvPr>
            <p:cNvSpPr/>
            <p:nvPr/>
          </p:nvSpPr>
          <p:spPr>
            <a:xfrm>
              <a:off x="1293318" y="2841431"/>
              <a:ext cx="103497" cy="152779"/>
            </a:xfrm>
            <a:custGeom>
              <a:avLst/>
              <a:gdLst/>
              <a:ahLst/>
              <a:cxnLst/>
              <a:rect l="l" t="t" r="r" b="b"/>
              <a:pathLst>
                <a:path w="3503" h="5171" extrusionOk="0">
                  <a:moveTo>
                    <a:pt x="1101" y="0"/>
                  </a:moveTo>
                  <a:lnTo>
                    <a:pt x="400" y="3903"/>
                  </a:lnTo>
                  <a:cubicBezTo>
                    <a:pt x="400" y="3903"/>
                    <a:pt x="0" y="5170"/>
                    <a:pt x="1735" y="5170"/>
                  </a:cubicBezTo>
                  <a:cubicBezTo>
                    <a:pt x="3503" y="5170"/>
                    <a:pt x="2869" y="3903"/>
                    <a:pt x="2869" y="3903"/>
                  </a:cubicBezTo>
                  <a:cubicBezTo>
                    <a:pt x="2869" y="3903"/>
                    <a:pt x="2669" y="567"/>
                    <a:pt x="2669" y="434"/>
                  </a:cubicBezTo>
                  <a:lnTo>
                    <a:pt x="1101" y="0"/>
                  </a:ln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09;p56">
              <a:extLst>
                <a:ext uri="{FF2B5EF4-FFF2-40B4-BE49-F238E27FC236}">
                  <a16:creationId xmlns:a16="http://schemas.microsoft.com/office/drawing/2014/main" id="{6E0F4578-BCD8-CD9F-F351-4E8C1D2DD59C}"/>
                </a:ext>
              </a:extLst>
            </p:cNvPr>
            <p:cNvSpPr/>
            <p:nvPr/>
          </p:nvSpPr>
          <p:spPr>
            <a:xfrm>
              <a:off x="1356397" y="2778086"/>
              <a:ext cx="14802" cy="25468"/>
            </a:xfrm>
            <a:custGeom>
              <a:avLst/>
              <a:gdLst/>
              <a:ahLst/>
              <a:cxnLst/>
              <a:rect l="l" t="t" r="r" b="b"/>
              <a:pathLst>
                <a:path w="501" h="862" extrusionOk="0">
                  <a:moveTo>
                    <a:pt x="128" y="0"/>
                  </a:moveTo>
                  <a:cubicBezTo>
                    <a:pt x="90" y="0"/>
                    <a:pt x="56" y="30"/>
                    <a:pt x="33" y="109"/>
                  </a:cubicBezTo>
                  <a:cubicBezTo>
                    <a:pt x="0" y="376"/>
                    <a:pt x="100" y="643"/>
                    <a:pt x="300" y="843"/>
                  </a:cubicBezTo>
                  <a:cubicBezTo>
                    <a:pt x="319" y="856"/>
                    <a:pt x="338" y="861"/>
                    <a:pt x="357" y="861"/>
                  </a:cubicBezTo>
                  <a:cubicBezTo>
                    <a:pt x="435" y="861"/>
                    <a:pt x="500" y="764"/>
                    <a:pt x="500" y="710"/>
                  </a:cubicBezTo>
                  <a:cubicBezTo>
                    <a:pt x="500" y="510"/>
                    <a:pt x="434" y="343"/>
                    <a:pt x="334" y="176"/>
                  </a:cubicBezTo>
                  <a:cubicBezTo>
                    <a:pt x="290" y="110"/>
                    <a:pt x="202"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10;p56">
              <a:extLst>
                <a:ext uri="{FF2B5EF4-FFF2-40B4-BE49-F238E27FC236}">
                  <a16:creationId xmlns:a16="http://schemas.microsoft.com/office/drawing/2014/main" id="{47DC2B26-88ED-8783-A245-D7DDC017AB88}"/>
                </a:ext>
              </a:extLst>
            </p:cNvPr>
            <p:cNvSpPr/>
            <p:nvPr/>
          </p:nvSpPr>
          <p:spPr>
            <a:xfrm>
              <a:off x="1413537" y="2741331"/>
              <a:ext cx="14832" cy="25764"/>
            </a:xfrm>
            <a:custGeom>
              <a:avLst/>
              <a:gdLst/>
              <a:ahLst/>
              <a:cxnLst/>
              <a:rect l="l" t="t" r="r" b="b"/>
              <a:pathLst>
                <a:path w="502" h="872" extrusionOk="0">
                  <a:moveTo>
                    <a:pt x="86" y="0"/>
                  </a:moveTo>
                  <a:cubicBezTo>
                    <a:pt x="52" y="0"/>
                    <a:pt x="21" y="24"/>
                    <a:pt x="1" y="86"/>
                  </a:cubicBezTo>
                  <a:cubicBezTo>
                    <a:pt x="1" y="386"/>
                    <a:pt x="101" y="653"/>
                    <a:pt x="301" y="853"/>
                  </a:cubicBezTo>
                  <a:cubicBezTo>
                    <a:pt x="320" y="866"/>
                    <a:pt x="339" y="871"/>
                    <a:pt x="358" y="871"/>
                  </a:cubicBezTo>
                  <a:cubicBezTo>
                    <a:pt x="436" y="871"/>
                    <a:pt x="501" y="773"/>
                    <a:pt x="501" y="719"/>
                  </a:cubicBezTo>
                  <a:cubicBezTo>
                    <a:pt x="501" y="519"/>
                    <a:pt x="434" y="319"/>
                    <a:pt x="301" y="186"/>
                  </a:cubicBezTo>
                  <a:cubicBezTo>
                    <a:pt x="255" y="117"/>
                    <a:pt x="161"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11;p56">
              <a:extLst>
                <a:ext uri="{FF2B5EF4-FFF2-40B4-BE49-F238E27FC236}">
                  <a16:creationId xmlns:a16="http://schemas.microsoft.com/office/drawing/2014/main" id="{427F38CD-2D04-FBD9-86AA-14FFDBC6C177}"/>
                </a:ext>
              </a:extLst>
            </p:cNvPr>
            <p:cNvSpPr/>
            <p:nvPr/>
          </p:nvSpPr>
          <p:spPr>
            <a:xfrm>
              <a:off x="1318933" y="2742868"/>
              <a:ext cx="47332" cy="32559"/>
            </a:xfrm>
            <a:custGeom>
              <a:avLst/>
              <a:gdLst/>
              <a:ahLst/>
              <a:cxnLst/>
              <a:rect l="l" t="t" r="r" b="b"/>
              <a:pathLst>
                <a:path w="1602" h="1102" fill="none" extrusionOk="0">
                  <a:moveTo>
                    <a:pt x="0" y="1101"/>
                  </a:moveTo>
                  <a:cubicBezTo>
                    <a:pt x="134" y="801"/>
                    <a:pt x="367" y="534"/>
                    <a:pt x="634" y="301"/>
                  </a:cubicBezTo>
                  <a:cubicBezTo>
                    <a:pt x="901" y="67"/>
                    <a:pt x="1268" y="0"/>
                    <a:pt x="1602" y="67"/>
                  </a:cubicBezTo>
                </a:path>
              </a:pathLst>
            </a:custGeom>
            <a:no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12;p56">
              <a:extLst>
                <a:ext uri="{FF2B5EF4-FFF2-40B4-BE49-F238E27FC236}">
                  <a16:creationId xmlns:a16="http://schemas.microsoft.com/office/drawing/2014/main" id="{7EE29B17-5948-ACC6-54F3-BF48F8B7800C}"/>
                </a:ext>
              </a:extLst>
            </p:cNvPr>
            <p:cNvSpPr/>
            <p:nvPr/>
          </p:nvSpPr>
          <p:spPr>
            <a:xfrm>
              <a:off x="1388897" y="2712318"/>
              <a:ext cx="35513" cy="21716"/>
            </a:xfrm>
            <a:custGeom>
              <a:avLst/>
              <a:gdLst/>
              <a:ahLst/>
              <a:cxnLst/>
              <a:rect l="l" t="t" r="r" b="b"/>
              <a:pathLst>
                <a:path w="1202" h="735" fill="none" extrusionOk="0">
                  <a:moveTo>
                    <a:pt x="1" y="734"/>
                  </a:moveTo>
                  <a:cubicBezTo>
                    <a:pt x="68" y="501"/>
                    <a:pt x="234" y="300"/>
                    <a:pt x="434" y="200"/>
                  </a:cubicBezTo>
                  <a:cubicBezTo>
                    <a:pt x="668" y="34"/>
                    <a:pt x="968" y="0"/>
                    <a:pt x="1202" y="134"/>
                  </a:cubicBezTo>
                </a:path>
              </a:pathLst>
            </a:custGeom>
            <a:no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3;p56">
              <a:extLst>
                <a:ext uri="{FF2B5EF4-FFF2-40B4-BE49-F238E27FC236}">
                  <a16:creationId xmlns:a16="http://schemas.microsoft.com/office/drawing/2014/main" id="{B281C19D-F8A1-2B4F-022E-87737BE8CDC4}"/>
                </a:ext>
              </a:extLst>
            </p:cNvPr>
            <p:cNvSpPr/>
            <p:nvPr/>
          </p:nvSpPr>
          <p:spPr>
            <a:xfrm>
              <a:off x="1399740" y="2762575"/>
              <a:ext cx="32559" cy="52266"/>
            </a:xfrm>
            <a:custGeom>
              <a:avLst/>
              <a:gdLst/>
              <a:ahLst/>
              <a:cxnLst/>
              <a:rect l="l" t="t" r="r" b="b"/>
              <a:pathLst>
                <a:path w="1102" h="1769" fill="none" extrusionOk="0">
                  <a:moveTo>
                    <a:pt x="1" y="0"/>
                  </a:moveTo>
                  <a:cubicBezTo>
                    <a:pt x="1" y="0"/>
                    <a:pt x="1102" y="1068"/>
                    <a:pt x="968" y="1235"/>
                  </a:cubicBezTo>
                  <a:cubicBezTo>
                    <a:pt x="701" y="1435"/>
                    <a:pt x="401" y="1602"/>
                    <a:pt x="134" y="1768"/>
                  </a:cubicBezTo>
                </a:path>
              </a:pathLst>
            </a:custGeom>
            <a:noFill/>
            <a:ln w="5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4;p56">
              <a:extLst>
                <a:ext uri="{FF2B5EF4-FFF2-40B4-BE49-F238E27FC236}">
                  <a16:creationId xmlns:a16="http://schemas.microsoft.com/office/drawing/2014/main" id="{A6386484-04DF-4CE4-6809-9CF9C170D584}"/>
                </a:ext>
              </a:extLst>
            </p:cNvPr>
            <p:cNvSpPr/>
            <p:nvPr/>
          </p:nvSpPr>
          <p:spPr>
            <a:xfrm>
              <a:off x="1382988" y="2825654"/>
              <a:ext cx="59179" cy="34036"/>
            </a:xfrm>
            <a:custGeom>
              <a:avLst/>
              <a:gdLst/>
              <a:ahLst/>
              <a:cxnLst/>
              <a:rect l="l" t="t" r="r" b="b"/>
              <a:pathLst>
                <a:path w="2003" h="1152" extrusionOk="0">
                  <a:moveTo>
                    <a:pt x="1869" y="0"/>
                  </a:moveTo>
                  <a:lnTo>
                    <a:pt x="1" y="667"/>
                  </a:lnTo>
                  <a:cubicBezTo>
                    <a:pt x="231" y="982"/>
                    <a:pt x="593" y="1151"/>
                    <a:pt x="963" y="1151"/>
                  </a:cubicBezTo>
                  <a:cubicBezTo>
                    <a:pt x="1182" y="1151"/>
                    <a:pt x="1403" y="1092"/>
                    <a:pt x="1602" y="968"/>
                  </a:cubicBezTo>
                  <a:cubicBezTo>
                    <a:pt x="1902" y="734"/>
                    <a:pt x="2002" y="334"/>
                    <a:pt x="1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15;p56">
              <a:extLst>
                <a:ext uri="{FF2B5EF4-FFF2-40B4-BE49-F238E27FC236}">
                  <a16:creationId xmlns:a16="http://schemas.microsoft.com/office/drawing/2014/main" id="{3AC950E0-FB26-DD06-D26D-9D0EB418CCD0}"/>
                </a:ext>
              </a:extLst>
            </p:cNvPr>
            <p:cNvSpPr/>
            <p:nvPr/>
          </p:nvSpPr>
          <p:spPr>
            <a:xfrm>
              <a:off x="1205597" y="2651189"/>
              <a:ext cx="210924" cy="237279"/>
            </a:xfrm>
            <a:custGeom>
              <a:avLst/>
              <a:gdLst/>
              <a:ahLst/>
              <a:cxnLst/>
              <a:rect l="l" t="t" r="r" b="b"/>
              <a:pathLst>
                <a:path w="7139" h="8031" extrusionOk="0">
                  <a:moveTo>
                    <a:pt x="4322" y="0"/>
                  </a:moveTo>
                  <a:cubicBezTo>
                    <a:pt x="2720" y="0"/>
                    <a:pt x="1290" y="960"/>
                    <a:pt x="634" y="2436"/>
                  </a:cubicBezTo>
                  <a:cubicBezTo>
                    <a:pt x="0" y="3737"/>
                    <a:pt x="67" y="5305"/>
                    <a:pt x="868" y="6539"/>
                  </a:cubicBezTo>
                  <a:cubicBezTo>
                    <a:pt x="1135" y="6973"/>
                    <a:pt x="1501" y="7373"/>
                    <a:pt x="1935" y="7673"/>
                  </a:cubicBezTo>
                  <a:cubicBezTo>
                    <a:pt x="2202" y="7843"/>
                    <a:pt x="2698" y="8030"/>
                    <a:pt x="3115" y="8030"/>
                  </a:cubicBezTo>
                  <a:cubicBezTo>
                    <a:pt x="3272" y="8030"/>
                    <a:pt x="3418" y="8004"/>
                    <a:pt x="3536" y="7940"/>
                  </a:cubicBezTo>
                  <a:cubicBezTo>
                    <a:pt x="3903" y="7740"/>
                    <a:pt x="3903" y="7573"/>
                    <a:pt x="3903" y="7573"/>
                  </a:cubicBezTo>
                  <a:cubicBezTo>
                    <a:pt x="3836" y="7173"/>
                    <a:pt x="3636" y="6706"/>
                    <a:pt x="3836" y="6272"/>
                  </a:cubicBezTo>
                  <a:cubicBezTo>
                    <a:pt x="3970" y="6039"/>
                    <a:pt x="4203" y="5772"/>
                    <a:pt x="4103" y="5472"/>
                  </a:cubicBezTo>
                  <a:cubicBezTo>
                    <a:pt x="4037" y="5305"/>
                    <a:pt x="3903" y="5171"/>
                    <a:pt x="3736" y="5105"/>
                  </a:cubicBezTo>
                  <a:lnTo>
                    <a:pt x="2902" y="4604"/>
                  </a:lnTo>
                  <a:cubicBezTo>
                    <a:pt x="2702" y="4504"/>
                    <a:pt x="2502" y="4371"/>
                    <a:pt x="2502" y="4104"/>
                  </a:cubicBezTo>
                  <a:cubicBezTo>
                    <a:pt x="2536" y="3804"/>
                    <a:pt x="2902" y="3704"/>
                    <a:pt x="3036" y="3470"/>
                  </a:cubicBezTo>
                  <a:cubicBezTo>
                    <a:pt x="3103" y="3270"/>
                    <a:pt x="3136" y="3103"/>
                    <a:pt x="3169" y="2903"/>
                  </a:cubicBezTo>
                  <a:cubicBezTo>
                    <a:pt x="3369" y="2269"/>
                    <a:pt x="4504" y="2736"/>
                    <a:pt x="4904" y="2303"/>
                  </a:cubicBezTo>
                  <a:cubicBezTo>
                    <a:pt x="5037" y="2203"/>
                    <a:pt x="5104" y="2003"/>
                    <a:pt x="5237" y="1902"/>
                  </a:cubicBezTo>
                  <a:cubicBezTo>
                    <a:pt x="5388" y="1827"/>
                    <a:pt x="5538" y="1790"/>
                    <a:pt x="5674" y="1790"/>
                  </a:cubicBezTo>
                  <a:cubicBezTo>
                    <a:pt x="5719" y="1790"/>
                    <a:pt x="5763" y="1794"/>
                    <a:pt x="5805" y="1802"/>
                  </a:cubicBezTo>
                  <a:cubicBezTo>
                    <a:pt x="6005" y="1869"/>
                    <a:pt x="6205" y="1869"/>
                    <a:pt x="6405" y="1869"/>
                  </a:cubicBezTo>
                  <a:cubicBezTo>
                    <a:pt x="6972" y="1736"/>
                    <a:pt x="7139" y="1002"/>
                    <a:pt x="6705" y="668"/>
                  </a:cubicBezTo>
                  <a:cubicBezTo>
                    <a:pt x="6105" y="101"/>
                    <a:pt x="5237" y="1"/>
                    <a:pt x="4404" y="1"/>
                  </a:cubicBezTo>
                  <a:cubicBezTo>
                    <a:pt x="4376" y="1"/>
                    <a:pt x="4349" y="0"/>
                    <a:pt x="4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16;p56">
              <a:extLst>
                <a:ext uri="{FF2B5EF4-FFF2-40B4-BE49-F238E27FC236}">
                  <a16:creationId xmlns:a16="http://schemas.microsoft.com/office/drawing/2014/main" id="{A1B7EDFC-0A80-CA5B-A262-875E5F3A5D9A}"/>
                </a:ext>
              </a:extLst>
            </p:cNvPr>
            <p:cNvSpPr/>
            <p:nvPr/>
          </p:nvSpPr>
          <p:spPr>
            <a:xfrm>
              <a:off x="1290363" y="2817499"/>
              <a:ext cx="54216" cy="53595"/>
            </a:xfrm>
            <a:custGeom>
              <a:avLst/>
              <a:gdLst/>
              <a:ahLst/>
              <a:cxnLst/>
              <a:rect l="l" t="t" r="r" b="b"/>
              <a:pathLst>
                <a:path w="1835" h="1814" extrusionOk="0">
                  <a:moveTo>
                    <a:pt x="637" y="0"/>
                  </a:moveTo>
                  <a:cubicBezTo>
                    <a:pt x="406" y="0"/>
                    <a:pt x="208" y="157"/>
                    <a:pt x="134" y="510"/>
                  </a:cubicBezTo>
                  <a:cubicBezTo>
                    <a:pt x="0" y="1144"/>
                    <a:pt x="434" y="1744"/>
                    <a:pt x="1101" y="1811"/>
                  </a:cubicBezTo>
                  <a:cubicBezTo>
                    <a:pt x="1122" y="1813"/>
                    <a:pt x="1143" y="1814"/>
                    <a:pt x="1164" y="1814"/>
                  </a:cubicBezTo>
                  <a:cubicBezTo>
                    <a:pt x="1476" y="1814"/>
                    <a:pt x="1772" y="1587"/>
                    <a:pt x="1835" y="1244"/>
                  </a:cubicBezTo>
                  <a:lnTo>
                    <a:pt x="1201" y="276"/>
                  </a:lnTo>
                  <a:cubicBezTo>
                    <a:pt x="1024" y="99"/>
                    <a:pt x="820" y="0"/>
                    <a:pt x="637" y="0"/>
                  </a:cubicBez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17;p56">
              <a:extLst>
                <a:ext uri="{FF2B5EF4-FFF2-40B4-BE49-F238E27FC236}">
                  <a16:creationId xmlns:a16="http://schemas.microsoft.com/office/drawing/2014/main" id="{D4EB2F32-63B1-7488-2770-11F86ADF465B}"/>
                </a:ext>
              </a:extLst>
            </p:cNvPr>
            <p:cNvSpPr/>
            <p:nvPr/>
          </p:nvSpPr>
          <p:spPr>
            <a:xfrm>
              <a:off x="1117877" y="2575434"/>
              <a:ext cx="193197" cy="173490"/>
            </a:xfrm>
            <a:custGeom>
              <a:avLst/>
              <a:gdLst/>
              <a:ahLst/>
              <a:cxnLst/>
              <a:rect l="l" t="t" r="r" b="b"/>
              <a:pathLst>
                <a:path w="6539" h="5872" extrusionOk="0">
                  <a:moveTo>
                    <a:pt x="4468" y="0"/>
                  </a:moveTo>
                  <a:cubicBezTo>
                    <a:pt x="3965" y="0"/>
                    <a:pt x="3677" y="582"/>
                    <a:pt x="3703" y="1164"/>
                  </a:cubicBezTo>
                  <a:cubicBezTo>
                    <a:pt x="3516" y="820"/>
                    <a:pt x="3153" y="594"/>
                    <a:pt x="2751" y="594"/>
                  </a:cubicBezTo>
                  <a:cubicBezTo>
                    <a:pt x="2724" y="594"/>
                    <a:pt x="2697" y="595"/>
                    <a:pt x="2669" y="597"/>
                  </a:cubicBezTo>
                  <a:cubicBezTo>
                    <a:pt x="2336" y="597"/>
                    <a:pt x="2002" y="697"/>
                    <a:pt x="1702" y="897"/>
                  </a:cubicBezTo>
                  <a:cubicBezTo>
                    <a:pt x="1435" y="1131"/>
                    <a:pt x="1302" y="1464"/>
                    <a:pt x="1335" y="1798"/>
                  </a:cubicBezTo>
                  <a:cubicBezTo>
                    <a:pt x="1260" y="1751"/>
                    <a:pt x="1179" y="1730"/>
                    <a:pt x="1097" y="1730"/>
                  </a:cubicBezTo>
                  <a:cubicBezTo>
                    <a:pt x="888" y="1730"/>
                    <a:pt x="669" y="1864"/>
                    <a:pt x="501" y="2031"/>
                  </a:cubicBezTo>
                  <a:cubicBezTo>
                    <a:pt x="1" y="2532"/>
                    <a:pt x="234" y="3099"/>
                    <a:pt x="768" y="3432"/>
                  </a:cubicBezTo>
                  <a:cubicBezTo>
                    <a:pt x="1020" y="3558"/>
                    <a:pt x="1272" y="3655"/>
                    <a:pt x="1524" y="3721"/>
                  </a:cubicBezTo>
                  <a:lnTo>
                    <a:pt x="1524" y="3721"/>
                  </a:lnTo>
                  <a:cubicBezTo>
                    <a:pt x="1516" y="3720"/>
                    <a:pt x="1507" y="3719"/>
                    <a:pt x="1499" y="3719"/>
                  </a:cubicBezTo>
                  <a:cubicBezTo>
                    <a:pt x="1267" y="3719"/>
                    <a:pt x="1098" y="4151"/>
                    <a:pt x="1068" y="4333"/>
                  </a:cubicBezTo>
                  <a:cubicBezTo>
                    <a:pt x="901" y="5167"/>
                    <a:pt x="1668" y="5634"/>
                    <a:pt x="2369" y="5801"/>
                  </a:cubicBezTo>
                  <a:cubicBezTo>
                    <a:pt x="2585" y="5849"/>
                    <a:pt x="2801" y="5872"/>
                    <a:pt x="3014" y="5872"/>
                  </a:cubicBezTo>
                  <a:cubicBezTo>
                    <a:pt x="3690" y="5872"/>
                    <a:pt x="4338" y="5639"/>
                    <a:pt x="4871" y="5234"/>
                  </a:cubicBezTo>
                  <a:lnTo>
                    <a:pt x="6372" y="3099"/>
                  </a:lnTo>
                  <a:cubicBezTo>
                    <a:pt x="6539" y="2498"/>
                    <a:pt x="6439" y="1865"/>
                    <a:pt x="6072" y="1364"/>
                  </a:cubicBezTo>
                  <a:cubicBezTo>
                    <a:pt x="5805" y="864"/>
                    <a:pt x="5404" y="430"/>
                    <a:pt x="4904" y="130"/>
                  </a:cubicBezTo>
                  <a:cubicBezTo>
                    <a:pt x="4745" y="40"/>
                    <a:pt x="4599" y="0"/>
                    <a:pt x="4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18;p56">
              <a:extLst>
                <a:ext uri="{FF2B5EF4-FFF2-40B4-BE49-F238E27FC236}">
                  <a16:creationId xmlns:a16="http://schemas.microsoft.com/office/drawing/2014/main" id="{F2D84743-61EB-7CCF-AB69-65B9AD48E5B9}"/>
                </a:ext>
              </a:extLst>
            </p:cNvPr>
            <p:cNvSpPr/>
            <p:nvPr/>
          </p:nvSpPr>
          <p:spPr>
            <a:xfrm>
              <a:off x="1209527" y="2647259"/>
              <a:ext cx="99568" cy="102522"/>
            </a:xfrm>
            <a:custGeom>
              <a:avLst/>
              <a:gdLst/>
              <a:ahLst/>
              <a:cxnLst/>
              <a:rect l="l" t="t" r="r" b="b"/>
              <a:pathLst>
                <a:path w="3370" h="3470" fill="none" extrusionOk="0">
                  <a:moveTo>
                    <a:pt x="1" y="3470"/>
                  </a:moveTo>
                  <a:cubicBezTo>
                    <a:pt x="301" y="1735"/>
                    <a:pt x="1635" y="368"/>
                    <a:pt x="3370" y="1"/>
                  </a:cubicBezTo>
                </a:path>
              </a:pathLst>
            </a:custGeom>
            <a:noFill/>
            <a:ln w="75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9;p56">
              <a:extLst>
                <a:ext uri="{FF2B5EF4-FFF2-40B4-BE49-F238E27FC236}">
                  <a16:creationId xmlns:a16="http://schemas.microsoft.com/office/drawing/2014/main" id="{47554EB2-3E50-C13B-40BE-E10A24FE6078}"/>
                </a:ext>
              </a:extLst>
            </p:cNvPr>
            <p:cNvSpPr/>
            <p:nvPr/>
          </p:nvSpPr>
          <p:spPr>
            <a:xfrm>
              <a:off x="957239" y="3644650"/>
              <a:ext cx="178424" cy="108431"/>
            </a:xfrm>
            <a:custGeom>
              <a:avLst/>
              <a:gdLst/>
              <a:ahLst/>
              <a:cxnLst/>
              <a:rect l="l" t="t" r="r" b="b"/>
              <a:pathLst>
                <a:path w="6039" h="3670" fill="none" extrusionOk="0">
                  <a:moveTo>
                    <a:pt x="0" y="0"/>
                  </a:moveTo>
                  <a:cubicBezTo>
                    <a:pt x="0" y="0"/>
                    <a:pt x="1702" y="2902"/>
                    <a:pt x="6038" y="3669"/>
                  </a:cubicBezTo>
                </a:path>
              </a:pathLst>
            </a:custGeom>
            <a:noFill/>
            <a:ln w="75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0;p56">
              <a:extLst>
                <a:ext uri="{FF2B5EF4-FFF2-40B4-BE49-F238E27FC236}">
                  <a16:creationId xmlns:a16="http://schemas.microsoft.com/office/drawing/2014/main" id="{4DA27EFE-D7CB-04EA-86B1-1CA9EA8F055D}"/>
                </a:ext>
              </a:extLst>
            </p:cNvPr>
            <p:cNvSpPr/>
            <p:nvPr/>
          </p:nvSpPr>
          <p:spPr>
            <a:xfrm>
              <a:off x="1166184" y="3237604"/>
              <a:ext cx="2984" cy="302603"/>
            </a:xfrm>
            <a:custGeom>
              <a:avLst/>
              <a:gdLst/>
              <a:ahLst/>
              <a:cxnLst/>
              <a:rect l="l" t="t" r="r" b="b"/>
              <a:pathLst>
                <a:path w="101" h="10242" fill="none" extrusionOk="0">
                  <a:moveTo>
                    <a:pt x="0" y="10241"/>
                  </a:moveTo>
                  <a:lnTo>
                    <a:pt x="100" y="1"/>
                  </a:lnTo>
                </a:path>
              </a:pathLst>
            </a:custGeom>
            <a:noFill/>
            <a:ln w="75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1821;p56">
              <a:extLst>
                <a:ext uri="{FF2B5EF4-FFF2-40B4-BE49-F238E27FC236}">
                  <a16:creationId xmlns:a16="http://schemas.microsoft.com/office/drawing/2014/main" id="{43261002-A88D-53BF-D096-D212CC0DC343}"/>
                </a:ext>
              </a:extLst>
            </p:cNvPr>
            <p:cNvGrpSpPr/>
            <p:nvPr/>
          </p:nvGrpSpPr>
          <p:grpSpPr>
            <a:xfrm rot="-401747">
              <a:off x="1493442" y="3598787"/>
              <a:ext cx="187022" cy="203038"/>
              <a:chOff x="1497081" y="3608779"/>
              <a:chExt cx="187018" cy="203034"/>
            </a:xfrm>
          </p:grpSpPr>
          <p:sp>
            <p:nvSpPr>
              <p:cNvPr id="46" name="Google Shape;1822;p56">
                <a:extLst>
                  <a:ext uri="{FF2B5EF4-FFF2-40B4-BE49-F238E27FC236}">
                    <a16:creationId xmlns:a16="http://schemas.microsoft.com/office/drawing/2014/main" id="{E76E607F-EAC3-DECC-B59D-8372F6398937}"/>
                  </a:ext>
                </a:extLst>
              </p:cNvPr>
              <p:cNvSpPr/>
              <p:nvPr/>
            </p:nvSpPr>
            <p:spPr>
              <a:xfrm rot="-3856556" flipH="1">
                <a:off x="1508967" y="3645824"/>
                <a:ext cx="163247" cy="128942"/>
              </a:xfrm>
              <a:custGeom>
                <a:avLst/>
                <a:gdLst/>
                <a:ahLst/>
                <a:cxnLst/>
                <a:rect l="l" t="t" r="r" b="b"/>
                <a:pathLst>
                  <a:path w="4773" h="3770" extrusionOk="0">
                    <a:moveTo>
                      <a:pt x="3806" y="0"/>
                    </a:moveTo>
                    <a:cubicBezTo>
                      <a:pt x="3138" y="234"/>
                      <a:pt x="2471" y="534"/>
                      <a:pt x="1871" y="868"/>
                    </a:cubicBezTo>
                    <a:lnTo>
                      <a:pt x="2038" y="1368"/>
                    </a:lnTo>
                    <a:lnTo>
                      <a:pt x="1704" y="1668"/>
                    </a:lnTo>
                    <a:cubicBezTo>
                      <a:pt x="1571" y="1768"/>
                      <a:pt x="1471" y="1868"/>
                      <a:pt x="1337" y="1935"/>
                    </a:cubicBezTo>
                    <a:lnTo>
                      <a:pt x="670" y="2335"/>
                    </a:lnTo>
                    <a:lnTo>
                      <a:pt x="336" y="2569"/>
                    </a:lnTo>
                    <a:cubicBezTo>
                      <a:pt x="203" y="2635"/>
                      <a:pt x="136" y="2702"/>
                      <a:pt x="70" y="2769"/>
                    </a:cubicBezTo>
                    <a:cubicBezTo>
                      <a:pt x="0" y="2893"/>
                      <a:pt x="52" y="2932"/>
                      <a:pt x="140" y="2932"/>
                    </a:cubicBezTo>
                    <a:cubicBezTo>
                      <a:pt x="265" y="2932"/>
                      <a:pt x="464" y="2855"/>
                      <a:pt x="503" y="2836"/>
                    </a:cubicBezTo>
                    <a:cubicBezTo>
                      <a:pt x="670" y="2769"/>
                      <a:pt x="837" y="2702"/>
                      <a:pt x="1004" y="2602"/>
                    </a:cubicBezTo>
                    <a:cubicBezTo>
                      <a:pt x="1237" y="2469"/>
                      <a:pt x="1503" y="2336"/>
                      <a:pt x="1736" y="2202"/>
                    </a:cubicBezTo>
                    <a:lnTo>
                      <a:pt x="1736" y="2202"/>
                    </a:lnTo>
                    <a:cubicBezTo>
                      <a:pt x="1581" y="2353"/>
                      <a:pt x="1426" y="2476"/>
                      <a:pt x="1270" y="2569"/>
                    </a:cubicBezTo>
                    <a:cubicBezTo>
                      <a:pt x="1070" y="2702"/>
                      <a:pt x="903" y="2836"/>
                      <a:pt x="737" y="2969"/>
                    </a:cubicBezTo>
                    <a:lnTo>
                      <a:pt x="436" y="3136"/>
                    </a:lnTo>
                    <a:cubicBezTo>
                      <a:pt x="370" y="3169"/>
                      <a:pt x="170" y="3236"/>
                      <a:pt x="170" y="3336"/>
                    </a:cubicBezTo>
                    <a:cubicBezTo>
                      <a:pt x="181" y="3423"/>
                      <a:pt x="252" y="3453"/>
                      <a:pt x="346" y="3453"/>
                    </a:cubicBezTo>
                    <a:cubicBezTo>
                      <a:pt x="538" y="3453"/>
                      <a:pt x="825" y="3325"/>
                      <a:pt x="870" y="3303"/>
                    </a:cubicBezTo>
                    <a:cubicBezTo>
                      <a:pt x="1370" y="3102"/>
                      <a:pt x="2238" y="2569"/>
                      <a:pt x="2238" y="2569"/>
                    </a:cubicBezTo>
                    <a:lnTo>
                      <a:pt x="2238" y="2569"/>
                    </a:lnTo>
                    <a:cubicBezTo>
                      <a:pt x="1904" y="2902"/>
                      <a:pt x="1504" y="3203"/>
                      <a:pt x="1070" y="3469"/>
                    </a:cubicBezTo>
                    <a:cubicBezTo>
                      <a:pt x="892" y="3559"/>
                      <a:pt x="1005" y="3675"/>
                      <a:pt x="1103" y="3675"/>
                    </a:cubicBezTo>
                    <a:cubicBezTo>
                      <a:pt x="1115" y="3675"/>
                      <a:pt x="1126" y="3673"/>
                      <a:pt x="1137" y="3670"/>
                    </a:cubicBezTo>
                    <a:cubicBezTo>
                      <a:pt x="1619" y="3509"/>
                      <a:pt x="2100" y="3256"/>
                      <a:pt x="2523" y="2939"/>
                    </a:cubicBezTo>
                    <a:lnTo>
                      <a:pt x="2523" y="2939"/>
                    </a:lnTo>
                    <a:cubicBezTo>
                      <a:pt x="2268" y="3135"/>
                      <a:pt x="1988" y="3383"/>
                      <a:pt x="1737" y="3603"/>
                    </a:cubicBezTo>
                    <a:cubicBezTo>
                      <a:pt x="1737" y="3636"/>
                      <a:pt x="1704" y="3670"/>
                      <a:pt x="1704" y="3703"/>
                    </a:cubicBezTo>
                    <a:cubicBezTo>
                      <a:pt x="1704" y="3736"/>
                      <a:pt x="1737" y="3770"/>
                      <a:pt x="1771" y="3770"/>
                    </a:cubicBezTo>
                    <a:lnTo>
                      <a:pt x="1871" y="3770"/>
                    </a:lnTo>
                    <a:cubicBezTo>
                      <a:pt x="4106" y="2602"/>
                      <a:pt x="4373" y="634"/>
                      <a:pt x="4773" y="100"/>
                    </a:cubicBezTo>
                    <a:lnTo>
                      <a:pt x="3806" y="0"/>
                    </a:lnTo>
                    <a:close/>
                  </a:path>
                </a:pathLst>
              </a:custGeom>
              <a:solidFill>
                <a:srgbClr val="EFA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23;p56">
                <a:extLst>
                  <a:ext uri="{FF2B5EF4-FFF2-40B4-BE49-F238E27FC236}">
                    <a16:creationId xmlns:a16="http://schemas.microsoft.com/office/drawing/2014/main" id="{4A816008-5BDC-2B3B-008E-6B487B6806BD}"/>
                  </a:ext>
                </a:extLst>
              </p:cNvPr>
              <p:cNvSpPr/>
              <p:nvPr/>
            </p:nvSpPr>
            <p:spPr>
              <a:xfrm>
                <a:off x="1558074" y="3663203"/>
                <a:ext cx="50525" cy="40300"/>
              </a:xfrm>
              <a:custGeom>
                <a:avLst/>
                <a:gdLst/>
                <a:ahLst/>
                <a:cxnLst/>
                <a:rect l="l" t="t" r="r" b="b"/>
                <a:pathLst>
                  <a:path w="2021" h="1612" extrusionOk="0">
                    <a:moveTo>
                      <a:pt x="352" y="633"/>
                    </a:moveTo>
                    <a:cubicBezTo>
                      <a:pt x="547" y="399"/>
                      <a:pt x="915" y="284"/>
                      <a:pt x="1185" y="181"/>
                    </a:cubicBezTo>
                    <a:cubicBezTo>
                      <a:pt x="1455" y="78"/>
                      <a:pt x="1868" y="-34"/>
                      <a:pt x="1971" y="14"/>
                    </a:cubicBezTo>
                    <a:cubicBezTo>
                      <a:pt x="2074" y="62"/>
                      <a:pt x="2003" y="265"/>
                      <a:pt x="1804" y="467"/>
                    </a:cubicBezTo>
                    <a:cubicBezTo>
                      <a:pt x="1606" y="670"/>
                      <a:pt x="1078" y="1043"/>
                      <a:pt x="780" y="1229"/>
                    </a:cubicBezTo>
                    <a:cubicBezTo>
                      <a:pt x="482" y="1416"/>
                      <a:pt x="89" y="1685"/>
                      <a:pt x="18" y="1586"/>
                    </a:cubicBezTo>
                    <a:cubicBezTo>
                      <a:pt x="-53" y="1487"/>
                      <a:pt x="158" y="867"/>
                      <a:pt x="352" y="633"/>
                    </a:cubicBezTo>
                    <a:close/>
                  </a:path>
                </a:pathLst>
              </a:custGeom>
              <a:solidFill>
                <a:srgbClr val="EFA689"/>
              </a:solidFill>
              <a:ln>
                <a:noFill/>
              </a:ln>
            </p:spPr>
          </p:sp>
        </p:grpSp>
        <p:sp>
          <p:nvSpPr>
            <p:cNvPr id="45" name="Google Shape;1824;p56">
              <a:extLst>
                <a:ext uri="{FF2B5EF4-FFF2-40B4-BE49-F238E27FC236}">
                  <a16:creationId xmlns:a16="http://schemas.microsoft.com/office/drawing/2014/main" id="{B8E5FF53-5394-7CE8-E811-ADDFCF698109}"/>
                </a:ext>
              </a:extLst>
            </p:cNvPr>
            <p:cNvSpPr/>
            <p:nvPr/>
          </p:nvSpPr>
          <p:spPr>
            <a:xfrm>
              <a:off x="889226" y="2957721"/>
              <a:ext cx="621929" cy="820503"/>
            </a:xfrm>
            <a:custGeom>
              <a:avLst/>
              <a:gdLst/>
              <a:ahLst/>
              <a:cxnLst/>
              <a:rect l="l" t="t" r="r" b="b"/>
              <a:pathLst>
                <a:path w="21050" h="27771" extrusionOk="0">
                  <a:moveTo>
                    <a:pt x="13377" y="0"/>
                  </a:moveTo>
                  <a:cubicBezTo>
                    <a:pt x="13377" y="0"/>
                    <a:pt x="8940" y="467"/>
                    <a:pt x="4938" y="4470"/>
                  </a:cubicBezTo>
                  <a:cubicBezTo>
                    <a:pt x="401" y="9007"/>
                    <a:pt x="1" y="18146"/>
                    <a:pt x="1402" y="21616"/>
                  </a:cubicBezTo>
                  <a:cubicBezTo>
                    <a:pt x="2569" y="24551"/>
                    <a:pt x="5571" y="26553"/>
                    <a:pt x="10642" y="27453"/>
                  </a:cubicBezTo>
                  <a:cubicBezTo>
                    <a:pt x="11945" y="27685"/>
                    <a:pt x="13267" y="27771"/>
                    <a:pt x="14511" y="27771"/>
                  </a:cubicBezTo>
                  <a:cubicBezTo>
                    <a:pt x="18104" y="27771"/>
                    <a:pt x="21049" y="27053"/>
                    <a:pt x="21049" y="27053"/>
                  </a:cubicBezTo>
                  <a:lnTo>
                    <a:pt x="21049" y="25919"/>
                  </a:lnTo>
                  <a:cubicBezTo>
                    <a:pt x="21049" y="25919"/>
                    <a:pt x="10875" y="22450"/>
                    <a:pt x="9374" y="19714"/>
                  </a:cubicBezTo>
                  <a:cubicBezTo>
                    <a:pt x="9407" y="18046"/>
                    <a:pt x="9274" y="14177"/>
                    <a:pt x="9474" y="9474"/>
                  </a:cubicBezTo>
                  <a:lnTo>
                    <a:pt x="13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476;p38">
            <a:extLst>
              <a:ext uri="{FF2B5EF4-FFF2-40B4-BE49-F238E27FC236}">
                <a16:creationId xmlns:a16="http://schemas.microsoft.com/office/drawing/2014/main" id="{0ED99670-8D37-D715-0859-06558B350DB6}"/>
              </a:ext>
            </a:extLst>
          </p:cNvPr>
          <p:cNvSpPr txBox="1">
            <a:spLocks/>
          </p:cNvSpPr>
          <p:nvPr/>
        </p:nvSpPr>
        <p:spPr>
          <a:xfrm rot="-640">
            <a:off x="4578658" y="864527"/>
            <a:ext cx="3724334" cy="2811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nSpc>
                <a:spcPct val="150000"/>
              </a:lnSpc>
            </a:pPr>
            <a:r>
              <a:rPr lang="vi-VN" sz="4000" b="1" dirty="0">
                <a:solidFill>
                  <a:schemeClr val="accent5">
                    <a:lumMod val="50000"/>
                  </a:schemeClr>
                </a:solidFill>
                <a:latin typeface="Arial" panose="020B0604020202020204" pitchFamily="34" charset="0"/>
                <a:cs typeface="Arial" panose="020B0604020202020204" pitchFamily="34" charset="0"/>
              </a:rPr>
              <a:t>XIN CHÀO TẠM BIỆT VÀ HẸN GẶP LẠI!</a:t>
            </a:r>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0029-31DA-42B8-8EA8-31E38C1B332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438AA74A-4A07-86B0-9034-0ECEAAF0283B}"/>
              </a:ext>
            </a:extLst>
          </p:cNvPr>
          <p:cNvGrpSpPr/>
          <p:nvPr/>
        </p:nvGrpSpPr>
        <p:grpSpPr>
          <a:xfrm>
            <a:off x="350059" y="334035"/>
            <a:ext cx="8443882" cy="1662279"/>
            <a:chOff x="479986" y="363733"/>
            <a:chExt cx="8443882" cy="1662279"/>
          </a:xfrm>
        </p:grpSpPr>
        <p:grpSp>
          <p:nvGrpSpPr>
            <p:cNvPr id="14" name="Group 13">
              <a:extLst>
                <a:ext uri="{FF2B5EF4-FFF2-40B4-BE49-F238E27FC236}">
                  <a16:creationId xmlns:a16="http://schemas.microsoft.com/office/drawing/2014/main" id="{61DC4B50-A42B-A026-E66E-644C57A2429F}"/>
                </a:ext>
              </a:extLst>
            </p:cNvPr>
            <p:cNvGrpSpPr/>
            <p:nvPr/>
          </p:nvGrpSpPr>
          <p:grpSpPr>
            <a:xfrm>
              <a:off x="479986" y="363733"/>
              <a:ext cx="8443882" cy="1662279"/>
              <a:chOff x="209052" y="236733"/>
              <a:chExt cx="8986197" cy="1769040"/>
            </a:xfrm>
          </p:grpSpPr>
          <p:sp>
            <p:nvSpPr>
              <p:cNvPr id="10" name="Rectangle 9">
                <a:extLst>
                  <a:ext uri="{FF2B5EF4-FFF2-40B4-BE49-F238E27FC236}">
                    <a16:creationId xmlns:a16="http://schemas.microsoft.com/office/drawing/2014/main" id="{83A98730-7932-3AC9-A8C6-67704FEAC455}"/>
                  </a:ext>
                </a:extLst>
              </p:cNvPr>
              <p:cNvSpPr/>
              <p:nvPr/>
            </p:nvSpPr>
            <p:spPr>
              <a:xfrm>
                <a:off x="552450" y="426961"/>
                <a:ext cx="8642799" cy="157881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F7AAD1CD-D525-7B1E-5F04-6A68BD02CE0E}"/>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1586BF30-25A6-77CC-511B-D3A4A7D0F999}"/>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Bức tượng nào nằm ở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New</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York</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Mỹ, được Pháp tặng và là biểu tượng của tự do và dân chủ?</a:t>
              </a:r>
              <a:endParaRPr lang="vi-VN" sz="2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35CCB30D-7CED-27F8-A9C4-31AA9FFED11C}"/>
              </a:ext>
            </a:extLst>
          </p:cNvPr>
          <p:cNvGrpSpPr/>
          <p:nvPr/>
        </p:nvGrpSpPr>
        <p:grpSpPr>
          <a:xfrm>
            <a:off x="350059" y="2217640"/>
            <a:ext cx="1952874" cy="2925860"/>
            <a:chOff x="289748" y="2558572"/>
            <a:chExt cx="1725318" cy="2584928"/>
          </a:xfrm>
        </p:grpSpPr>
        <p:pic>
          <p:nvPicPr>
            <p:cNvPr id="30" name="Picture 29">
              <a:extLst>
                <a:ext uri="{FF2B5EF4-FFF2-40B4-BE49-F238E27FC236}">
                  <a16:creationId xmlns:a16="http://schemas.microsoft.com/office/drawing/2014/main" id="{A1032CCE-6B16-5875-6291-15AE44FDD73D}"/>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2D3C945F-50EF-03C7-8BE5-4A10A60C1BDC}"/>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3</a:t>
              </a:r>
            </a:p>
          </p:txBody>
        </p:sp>
      </p:grpSp>
      <p:sp>
        <p:nvSpPr>
          <p:cNvPr id="32" name="Freeform 15">
            <a:hlinkClick r:id="rId6" action="ppaction://hlinksldjump"/>
            <a:extLst>
              <a:ext uri="{FF2B5EF4-FFF2-40B4-BE49-F238E27FC236}">
                <a16:creationId xmlns:a16="http://schemas.microsoft.com/office/drawing/2014/main" id="{7176544F-AAF3-D126-31AE-A91BF4846302}"/>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398F0643-D2E5-88DB-1383-B173FBB6213C}"/>
              </a:ext>
            </a:extLst>
          </p:cNvPr>
          <p:cNvSpPr/>
          <p:nvPr/>
        </p:nvSpPr>
        <p:spPr>
          <a:xfrm>
            <a:off x="3691467" y="2571750"/>
            <a:ext cx="3835400" cy="1483531"/>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Tượng Nữ Thần Tự Do (</a:t>
            </a:r>
            <a:r>
              <a:rPr lang="vi-VN" sz="2400" b="1" dirty="0" err="1">
                <a:solidFill>
                  <a:schemeClr val="tx1">
                    <a:lumMod val="50000"/>
                  </a:schemeClr>
                </a:solidFill>
                <a:latin typeface="Arial" panose="020B0604020202020204" pitchFamily="34" charset="0"/>
                <a:cs typeface="Arial" panose="020B0604020202020204" pitchFamily="34" charset="0"/>
              </a:rPr>
              <a:t>Statue</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of</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Liberty</a:t>
            </a:r>
            <a:r>
              <a:rPr lang="vi-VN" sz="2400" b="1"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271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AFB7E-9579-5B19-624D-1EB8AB56BDA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A58A8541-146D-3F64-C290-E5DB92F936DE}"/>
              </a:ext>
            </a:extLst>
          </p:cNvPr>
          <p:cNvGrpSpPr/>
          <p:nvPr/>
        </p:nvGrpSpPr>
        <p:grpSpPr>
          <a:xfrm>
            <a:off x="350059" y="334035"/>
            <a:ext cx="8443882" cy="1655632"/>
            <a:chOff x="479986" y="363733"/>
            <a:chExt cx="8443882" cy="1655632"/>
          </a:xfrm>
        </p:grpSpPr>
        <p:grpSp>
          <p:nvGrpSpPr>
            <p:cNvPr id="14" name="Group 13">
              <a:extLst>
                <a:ext uri="{FF2B5EF4-FFF2-40B4-BE49-F238E27FC236}">
                  <a16:creationId xmlns:a16="http://schemas.microsoft.com/office/drawing/2014/main" id="{790278AA-CE52-E382-457A-2264513D5D7D}"/>
                </a:ext>
              </a:extLst>
            </p:cNvPr>
            <p:cNvGrpSpPr/>
            <p:nvPr/>
          </p:nvGrpSpPr>
          <p:grpSpPr>
            <a:xfrm>
              <a:off x="479986" y="363733"/>
              <a:ext cx="8443882" cy="1655632"/>
              <a:chOff x="209052" y="236733"/>
              <a:chExt cx="8986197" cy="1761966"/>
            </a:xfrm>
          </p:grpSpPr>
          <p:sp>
            <p:nvSpPr>
              <p:cNvPr id="10" name="Rectangle 9">
                <a:extLst>
                  <a:ext uri="{FF2B5EF4-FFF2-40B4-BE49-F238E27FC236}">
                    <a16:creationId xmlns:a16="http://schemas.microsoft.com/office/drawing/2014/main" id="{67FB505C-99B8-CF2E-6B27-59424087DC9C}"/>
                  </a:ext>
                </a:extLst>
              </p:cNvPr>
              <p:cNvSpPr/>
              <p:nvPr/>
            </p:nvSpPr>
            <p:spPr>
              <a:xfrm>
                <a:off x="552450" y="426961"/>
                <a:ext cx="8642799" cy="1571738"/>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11D7AACD-16CC-92A0-4AF4-1D8285E6201E}"/>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83BCA79B-732E-30FE-1846-4D088C482C70}"/>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Loại đá quý nào thường được sử dụng để tạc tượng bởi nghệ sĩ điêu khắc Hy Lạp cổ đại?</a:t>
              </a:r>
              <a:endParaRPr lang="vi-VN" sz="24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F6974EAB-53B5-7254-A2CE-2CB1A83B2A3F}"/>
              </a:ext>
            </a:extLst>
          </p:cNvPr>
          <p:cNvGrpSpPr/>
          <p:nvPr/>
        </p:nvGrpSpPr>
        <p:grpSpPr>
          <a:xfrm>
            <a:off x="350059" y="2230324"/>
            <a:ext cx="1944408" cy="2913176"/>
            <a:chOff x="289748" y="2558572"/>
            <a:chExt cx="1725318" cy="2584928"/>
          </a:xfrm>
        </p:grpSpPr>
        <p:pic>
          <p:nvPicPr>
            <p:cNvPr id="30" name="Picture 29">
              <a:extLst>
                <a:ext uri="{FF2B5EF4-FFF2-40B4-BE49-F238E27FC236}">
                  <a16:creationId xmlns:a16="http://schemas.microsoft.com/office/drawing/2014/main" id="{68124AC8-38EE-9B68-91A1-35646FD1D536}"/>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C49BEC93-E611-3D51-252B-A6AE88D3C190}"/>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4</a:t>
              </a:r>
            </a:p>
          </p:txBody>
        </p:sp>
      </p:grpSp>
      <p:sp>
        <p:nvSpPr>
          <p:cNvPr id="32" name="Freeform 15">
            <a:hlinkClick r:id="rId6" action="ppaction://hlinksldjump"/>
            <a:extLst>
              <a:ext uri="{FF2B5EF4-FFF2-40B4-BE49-F238E27FC236}">
                <a16:creationId xmlns:a16="http://schemas.microsoft.com/office/drawing/2014/main" id="{6DB63289-56F3-B79D-CDA9-AF93A75A7660}"/>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0B1FC26F-7DC5-EB7C-AE07-0F8BC53C82AE}"/>
              </a:ext>
            </a:extLst>
          </p:cNvPr>
          <p:cNvSpPr/>
          <p:nvPr/>
        </p:nvSpPr>
        <p:spPr>
          <a:xfrm>
            <a:off x="3945469" y="2956704"/>
            <a:ext cx="2904066" cy="87251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Đá cẩm thạch</a:t>
            </a:r>
          </a:p>
        </p:txBody>
      </p:sp>
    </p:spTree>
    <p:extLst>
      <p:ext uri="{BB962C8B-B14F-4D97-AF65-F5344CB8AC3E}">
        <p14:creationId xmlns:p14="http://schemas.microsoft.com/office/powerpoint/2010/main" val="166614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F17D-C09E-E737-ECED-3E8306E1C2C8}"/>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2E58491-F49B-3460-A2B3-DA04A5F9E945}"/>
              </a:ext>
            </a:extLst>
          </p:cNvPr>
          <p:cNvGrpSpPr/>
          <p:nvPr/>
        </p:nvGrpSpPr>
        <p:grpSpPr>
          <a:xfrm>
            <a:off x="350059" y="334035"/>
            <a:ext cx="8443882" cy="1662279"/>
            <a:chOff x="479986" y="363733"/>
            <a:chExt cx="8443882" cy="1662279"/>
          </a:xfrm>
        </p:grpSpPr>
        <p:grpSp>
          <p:nvGrpSpPr>
            <p:cNvPr id="14" name="Group 13">
              <a:extLst>
                <a:ext uri="{FF2B5EF4-FFF2-40B4-BE49-F238E27FC236}">
                  <a16:creationId xmlns:a16="http://schemas.microsoft.com/office/drawing/2014/main" id="{6036EE6A-DFFB-4D78-8539-40254A1C82F6}"/>
                </a:ext>
              </a:extLst>
            </p:cNvPr>
            <p:cNvGrpSpPr/>
            <p:nvPr/>
          </p:nvGrpSpPr>
          <p:grpSpPr>
            <a:xfrm>
              <a:off x="479986" y="363733"/>
              <a:ext cx="8443882" cy="1662279"/>
              <a:chOff x="209052" y="236733"/>
              <a:chExt cx="8986197" cy="1769040"/>
            </a:xfrm>
          </p:grpSpPr>
          <p:sp>
            <p:nvSpPr>
              <p:cNvPr id="10" name="Rectangle 9">
                <a:extLst>
                  <a:ext uri="{FF2B5EF4-FFF2-40B4-BE49-F238E27FC236}">
                    <a16:creationId xmlns:a16="http://schemas.microsoft.com/office/drawing/2014/main" id="{76FA3246-31DC-6F9A-372C-F3054154E434}"/>
                  </a:ext>
                </a:extLst>
              </p:cNvPr>
              <p:cNvSpPr/>
              <p:nvPr/>
            </p:nvSpPr>
            <p:spPr>
              <a:xfrm>
                <a:off x="552450" y="426961"/>
                <a:ext cx="8642799" cy="157881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0EF1C854-7127-BADC-02FF-FCDAF6576BE0}"/>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22ED61AE-6AA2-72C0-E954-215FC29381F5}"/>
                </a:ext>
              </a:extLst>
            </p:cNvPr>
            <p:cNvSpPr txBox="1"/>
            <p:nvPr/>
          </p:nvSpPr>
          <p:spPr>
            <a:xfrm>
              <a:off x="1009438" y="688904"/>
              <a:ext cx="7707649" cy="1131848"/>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Bức tượng nào nổi tiếng ở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Rio</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Janeiro</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Brazil, được xây dựng trên đỉnh núi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Corcovado</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410C3CC3-EA86-5A2E-462F-98753B87FECE}"/>
              </a:ext>
            </a:extLst>
          </p:cNvPr>
          <p:cNvGrpSpPr/>
          <p:nvPr/>
        </p:nvGrpSpPr>
        <p:grpSpPr>
          <a:xfrm>
            <a:off x="350058" y="2204955"/>
            <a:ext cx="1961341" cy="2938545"/>
            <a:chOff x="289748" y="2558572"/>
            <a:chExt cx="1725318" cy="2584928"/>
          </a:xfrm>
        </p:grpSpPr>
        <p:pic>
          <p:nvPicPr>
            <p:cNvPr id="30" name="Picture 29">
              <a:extLst>
                <a:ext uri="{FF2B5EF4-FFF2-40B4-BE49-F238E27FC236}">
                  <a16:creationId xmlns:a16="http://schemas.microsoft.com/office/drawing/2014/main" id="{2DB6A3DA-5A20-9292-B746-9F59FB7B5A51}"/>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DA8CCA6F-9E4F-F0E6-F99C-21ECCF4BC6D8}"/>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5</a:t>
              </a:r>
            </a:p>
          </p:txBody>
        </p:sp>
      </p:grpSp>
      <p:sp>
        <p:nvSpPr>
          <p:cNvPr id="32" name="Freeform 15">
            <a:hlinkClick r:id="rId6" action="ppaction://hlinksldjump"/>
            <a:extLst>
              <a:ext uri="{FF2B5EF4-FFF2-40B4-BE49-F238E27FC236}">
                <a16:creationId xmlns:a16="http://schemas.microsoft.com/office/drawing/2014/main" id="{C24BB44A-B824-BEA6-494A-007A9D3A68A8}"/>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C52754DE-D389-F1B6-CD14-A7A5AD071493}"/>
              </a:ext>
            </a:extLst>
          </p:cNvPr>
          <p:cNvSpPr/>
          <p:nvPr/>
        </p:nvSpPr>
        <p:spPr>
          <a:xfrm>
            <a:off x="3278102" y="2641600"/>
            <a:ext cx="4322142" cy="1585607"/>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Tượng Chúa </a:t>
            </a:r>
            <a:r>
              <a:rPr lang="vi-VN" sz="2400" b="1" dirty="0" err="1">
                <a:solidFill>
                  <a:schemeClr val="tx1">
                    <a:lumMod val="50000"/>
                  </a:schemeClr>
                </a:solidFill>
                <a:latin typeface="Arial" panose="020B0604020202020204" pitchFamily="34" charset="0"/>
                <a:cs typeface="Arial" panose="020B0604020202020204" pitchFamily="34" charset="0"/>
              </a:rPr>
              <a:t>Kitô</a:t>
            </a:r>
            <a:r>
              <a:rPr lang="vi-VN" sz="2400" b="1" dirty="0">
                <a:solidFill>
                  <a:schemeClr val="tx1">
                    <a:lumMod val="50000"/>
                  </a:schemeClr>
                </a:solidFill>
                <a:latin typeface="Arial" panose="020B0604020202020204" pitchFamily="34" charset="0"/>
                <a:cs typeface="Arial" panose="020B0604020202020204" pitchFamily="34" charset="0"/>
              </a:rPr>
              <a:t> Cứu Thế (</a:t>
            </a:r>
            <a:r>
              <a:rPr lang="vi-VN" sz="2400" b="1" dirty="0" err="1">
                <a:solidFill>
                  <a:schemeClr val="tx1">
                    <a:lumMod val="50000"/>
                  </a:schemeClr>
                </a:solidFill>
                <a:latin typeface="Arial" panose="020B0604020202020204" pitchFamily="34" charset="0"/>
                <a:cs typeface="Arial" panose="020B0604020202020204" pitchFamily="34" charset="0"/>
              </a:rPr>
              <a:t>Christ</a:t>
            </a:r>
            <a:r>
              <a:rPr lang="vi-VN" sz="2400" b="1" dirty="0">
                <a:solidFill>
                  <a:schemeClr val="tx1">
                    <a:lumMod val="50000"/>
                  </a:schemeClr>
                </a:solidFill>
                <a:latin typeface="Arial" panose="020B0604020202020204" pitchFamily="34" charset="0"/>
                <a:cs typeface="Arial" panose="020B0604020202020204" pitchFamily="34" charset="0"/>
              </a:rPr>
              <a:t> the </a:t>
            </a:r>
            <a:r>
              <a:rPr lang="vi-VN" sz="2400" b="1" dirty="0" err="1">
                <a:solidFill>
                  <a:schemeClr val="tx1">
                    <a:lumMod val="50000"/>
                  </a:schemeClr>
                </a:solidFill>
                <a:latin typeface="Arial" panose="020B0604020202020204" pitchFamily="34" charset="0"/>
                <a:cs typeface="Arial" panose="020B0604020202020204" pitchFamily="34" charset="0"/>
              </a:rPr>
              <a:t>Redeemer</a:t>
            </a:r>
            <a:r>
              <a:rPr lang="vi-VN" sz="2400" b="1"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096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91D4-1198-34A4-9EC1-FA6232DD7FF1}"/>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8951ABFB-5483-F92D-9626-2C1EB005D4B4}"/>
              </a:ext>
            </a:extLst>
          </p:cNvPr>
          <p:cNvGrpSpPr/>
          <p:nvPr/>
        </p:nvGrpSpPr>
        <p:grpSpPr>
          <a:xfrm>
            <a:off x="350059" y="334035"/>
            <a:ext cx="8443882" cy="2224537"/>
            <a:chOff x="479986" y="363733"/>
            <a:chExt cx="8443882" cy="2224537"/>
          </a:xfrm>
        </p:grpSpPr>
        <p:grpSp>
          <p:nvGrpSpPr>
            <p:cNvPr id="14" name="Group 13">
              <a:extLst>
                <a:ext uri="{FF2B5EF4-FFF2-40B4-BE49-F238E27FC236}">
                  <a16:creationId xmlns:a16="http://schemas.microsoft.com/office/drawing/2014/main" id="{46D9C192-9F75-0A41-61A7-AEB453511320}"/>
                </a:ext>
              </a:extLst>
            </p:cNvPr>
            <p:cNvGrpSpPr/>
            <p:nvPr/>
          </p:nvGrpSpPr>
          <p:grpSpPr>
            <a:xfrm>
              <a:off x="479986" y="363733"/>
              <a:ext cx="8443882" cy="2224537"/>
              <a:chOff x="209052" y="236733"/>
              <a:chExt cx="8986197" cy="2367410"/>
            </a:xfrm>
          </p:grpSpPr>
          <p:sp>
            <p:nvSpPr>
              <p:cNvPr id="10" name="Rectangle 9">
                <a:extLst>
                  <a:ext uri="{FF2B5EF4-FFF2-40B4-BE49-F238E27FC236}">
                    <a16:creationId xmlns:a16="http://schemas.microsoft.com/office/drawing/2014/main" id="{10C9FB1E-4D4B-2FD9-983E-D47C97102FDB}"/>
                  </a:ext>
                </a:extLst>
              </p:cNvPr>
              <p:cNvSpPr/>
              <p:nvPr/>
            </p:nvSpPr>
            <p:spPr>
              <a:xfrm>
                <a:off x="552450" y="426961"/>
                <a:ext cx="8642799" cy="2177182"/>
              </a:xfrm>
              <a:prstGeom prst="rect">
                <a:avLst/>
              </a:prstGeom>
              <a:solidFill>
                <a:srgbClr val="FFFFFF"/>
              </a:solidFill>
              <a:ln>
                <a:solidFill>
                  <a:srgbClr val="FF0000"/>
                </a:solidFill>
              </a:ln>
              <a:effectLst>
                <a:outerShdw dist="38100" dir="2700000" algn="tl" rotWithShape="0">
                  <a:schemeClr val="accent6">
                    <a:lumMod val="7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022CB8B4-2EE3-724E-11BE-AED32372067A}"/>
                  </a:ext>
                </a:extLst>
              </p:cNvPr>
              <p:cNvSpPr/>
              <p:nvPr/>
            </p:nvSpPr>
            <p:spPr>
              <a:xfrm>
                <a:off x="209052" y="236733"/>
                <a:ext cx="686795" cy="952228"/>
              </a:xfrm>
              <a:custGeom>
                <a:avLst/>
                <a:gdLst/>
                <a:ahLst/>
                <a:cxnLst/>
                <a:rect l="l" t="t" r="r" b="b"/>
                <a:pathLst>
                  <a:path w="1061728" h="1472066">
                    <a:moveTo>
                      <a:pt x="0" y="0"/>
                    </a:moveTo>
                    <a:lnTo>
                      <a:pt x="1061728" y="0"/>
                    </a:lnTo>
                    <a:lnTo>
                      <a:pt x="1061728" y="1472066"/>
                    </a:lnTo>
                    <a:lnTo>
                      <a:pt x="0" y="1472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6" name="TextBox 15">
              <a:extLst>
                <a:ext uri="{FF2B5EF4-FFF2-40B4-BE49-F238E27FC236}">
                  <a16:creationId xmlns:a16="http://schemas.microsoft.com/office/drawing/2014/main" id="{E93BC8C7-2916-0EC2-8920-2B006C4345C9}"/>
                </a:ext>
              </a:extLst>
            </p:cNvPr>
            <p:cNvSpPr txBox="1"/>
            <p:nvPr/>
          </p:nvSpPr>
          <p:spPr>
            <a:xfrm>
              <a:off x="1009438" y="688904"/>
              <a:ext cx="7707649" cy="1685846"/>
            </a:xfrm>
            <a:prstGeom prst="rect">
              <a:avLst/>
            </a:prstGeom>
            <a:noFill/>
          </p:spPr>
          <p:txBody>
            <a:bodyPr wrap="square">
              <a:spAutoFit/>
            </a:bodyPr>
            <a:lstStyle/>
            <a:p>
              <a:pPr algn="just">
                <a:lnSpc>
                  <a:spcPct val="150000"/>
                </a:lnSpc>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Tượng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Venus</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vi-VN"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Milo</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một tác phẩm điêu khắc nổi tiếng từ thời Hy Lạp cổ đại. Hiện nay, bức tượng này được trưng bày tại bảo tàng nào?</a:t>
              </a:r>
              <a:endParaRPr lang="vi-VN" sz="2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A44913E2-621A-D1DB-AD28-0B7F538B3893}"/>
              </a:ext>
            </a:extLst>
          </p:cNvPr>
          <p:cNvGrpSpPr/>
          <p:nvPr/>
        </p:nvGrpSpPr>
        <p:grpSpPr>
          <a:xfrm>
            <a:off x="350058" y="2281065"/>
            <a:ext cx="1910541" cy="2862435"/>
            <a:chOff x="289748" y="2558572"/>
            <a:chExt cx="1725318" cy="2584928"/>
          </a:xfrm>
        </p:grpSpPr>
        <p:pic>
          <p:nvPicPr>
            <p:cNvPr id="30" name="Picture 29">
              <a:extLst>
                <a:ext uri="{FF2B5EF4-FFF2-40B4-BE49-F238E27FC236}">
                  <a16:creationId xmlns:a16="http://schemas.microsoft.com/office/drawing/2014/main" id="{DE1701E7-8FDF-BB34-9EDB-B2600D6D4444}"/>
                </a:ext>
              </a:extLst>
            </p:cNvPr>
            <p:cNvPicPr>
              <a:picLocks noChangeAspect="1"/>
            </p:cNvPicPr>
            <p:nvPr/>
          </p:nvPicPr>
          <p:blipFill>
            <a:blip r:embed="rId5"/>
            <a:stretch>
              <a:fillRect/>
            </a:stretch>
          </p:blipFill>
          <p:spPr>
            <a:xfrm>
              <a:off x="289748" y="2558572"/>
              <a:ext cx="1725318" cy="2584928"/>
            </a:xfrm>
            <a:prstGeom prst="rect">
              <a:avLst/>
            </a:prstGeom>
          </p:spPr>
        </p:pic>
        <p:sp>
          <p:nvSpPr>
            <p:cNvPr id="26" name="TextBox 25">
              <a:extLst>
                <a:ext uri="{FF2B5EF4-FFF2-40B4-BE49-F238E27FC236}">
                  <a16:creationId xmlns:a16="http://schemas.microsoft.com/office/drawing/2014/main" id="{124C5D95-DC64-12CB-D371-B1E47EC0F66B}"/>
                </a:ext>
              </a:extLst>
            </p:cNvPr>
            <p:cNvSpPr txBox="1"/>
            <p:nvPr/>
          </p:nvSpPr>
          <p:spPr>
            <a:xfrm>
              <a:off x="811005" y="3740311"/>
              <a:ext cx="1204061" cy="523220"/>
            </a:xfrm>
            <a:prstGeom prst="rect">
              <a:avLst/>
            </a:prstGeom>
            <a:noFill/>
          </p:spPr>
          <p:txBody>
            <a:bodyPr wrap="square" rtlCol="0" anchor="ctr">
              <a:spAutoFit/>
            </a:bodyPr>
            <a:lstStyle/>
            <a:p>
              <a:pPr algn="ctr"/>
              <a:r>
                <a:rPr lang="vi-VN" sz="2800" dirty="0">
                  <a:solidFill>
                    <a:srgbClr val="FF0000"/>
                  </a:solidFill>
                  <a:latin typeface="Bahnschrift SemiBold" panose="020B0502040204020203" pitchFamily="34" charset="0"/>
                </a:rPr>
                <a:t>Câu 6</a:t>
              </a:r>
            </a:p>
          </p:txBody>
        </p:sp>
      </p:grpSp>
      <p:sp>
        <p:nvSpPr>
          <p:cNvPr id="32" name="Freeform 15">
            <a:hlinkClick r:id="rId6" action="ppaction://hlinksldjump"/>
            <a:extLst>
              <a:ext uri="{FF2B5EF4-FFF2-40B4-BE49-F238E27FC236}">
                <a16:creationId xmlns:a16="http://schemas.microsoft.com/office/drawing/2014/main" id="{1C27CEC2-77B5-7C00-3AB2-169EE21483F7}"/>
              </a:ext>
            </a:extLst>
          </p:cNvPr>
          <p:cNvSpPr/>
          <p:nvPr/>
        </p:nvSpPr>
        <p:spPr>
          <a:xfrm flipH="1">
            <a:off x="8229599" y="4432702"/>
            <a:ext cx="705761" cy="563218"/>
          </a:xfrm>
          <a:custGeom>
            <a:avLst/>
            <a:gdLst/>
            <a:ahLst/>
            <a:cxnLst/>
            <a:rect l="l" t="t" r="r" b="b"/>
            <a:pathLst>
              <a:path w="1124848" h="1144884">
                <a:moveTo>
                  <a:pt x="0" y="0"/>
                </a:moveTo>
                <a:lnTo>
                  <a:pt x="1124848" y="0"/>
                </a:lnTo>
                <a:lnTo>
                  <a:pt x="1124848" y="1144883"/>
                </a:lnTo>
                <a:lnTo>
                  <a:pt x="0" y="1144883"/>
                </a:lnTo>
                <a:lnTo>
                  <a:pt x="0" y="0"/>
                </a:lnTo>
                <a:close/>
              </a:path>
            </a:pathLst>
          </a:custGeom>
          <a:blipFill>
            <a:blip r:embed="rId7"/>
            <a:stretch>
              <a:fillRect/>
            </a:stretch>
          </a:blipFill>
        </p:spPr>
      </p:sp>
      <p:sp>
        <p:nvSpPr>
          <p:cNvPr id="37" name="Rectangle: Rounded Corners 36">
            <a:extLst>
              <a:ext uri="{FF2B5EF4-FFF2-40B4-BE49-F238E27FC236}">
                <a16:creationId xmlns:a16="http://schemas.microsoft.com/office/drawing/2014/main" id="{F4162173-E1E5-7206-647E-631D6AFE43CF}"/>
              </a:ext>
            </a:extLst>
          </p:cNvPr>
          <p:cNvSpPr/>
          <p:nvPr/>
        </p:nvSpPr>
        <p:spPr>
          <a:xfrm>
            <a:off x="3235767" y="3099395"/>
            <a:ext cx="4707925" cy="1225773"/>
          </a:xfrm>
          <a:prstGeom prst="roundRect">
            <a:avLst>
              <a:gd name="adj" fmla="val 11346"/>
            </a:avLst>
          </a:prstGeom>
          <a:solidFill>
            <a:srgbClr val="FFFFFF"/>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Bảo tàng </a:t>
            </a:r>
            <a:r>
              <a:rPr lang="vi-VN" sz="2400" b="1" dirty="0" err="1">
                <a:solidFill>
                  <a:schemeClr val="tx1">
                    <a:lumMod val="50000"/>
                  </a:schemeClr>
                </a:solidFill>
                <a:latin typeface="Arial" panose="020B0604020202020204" pitchFamily="34" charset="0"/>
                <a:cs typeface="Arial" panose="020B0604020202020204" pitchFamily="34" charset="0"/>
              </a:rPr>
              <a:t>Louvre</a:t>
            </a:r>
            <a:r>
              <a:rPr lang="vi-VN" sz="2400" b="1" dirty="0">
                <a:solidFill>
                  <a:schemeClr val="tx1">
                    <a:lumMod val="50000"/>
                  </a:schemeClr>
                </a:solidFill>
                <a:latin typeface="Arial" panose="020B0604020202020204" pitchFamily="34" charset="0"/>
                <a:cs typeface="Arial" panose="020B0604020202020204" pitchFamily="34" charset="0"/>
              </a:rPr>
              <a:t>, </a:t>
            </a:r>
            <a:r>
              <a:rPr lang="vi-VN" sz="2400" b="1" dirty="0" err="1">
                <a:solidFill>
                  <a:schemeClr val="tx1">
                    <a:lumMod val="50000"/>
                  </a:schemeClr>
                </a:solidFill>
                <a:latin typeface="Arial" panose="020B0604020202020204" pitchFamily="34" charset="0"/>
                <a:cs typeface="Arial" panose="020B0604020202020204" pitchFamily="34" charset="0"/>
              </a:rPr>
              <a:t>Paris</a:t>
            </a:r>
            <a:r>
              <a:rPr lang="vi-VN" sz="2400" b="1" dirty="0">
                <a:solidFill>
                  <a:schemeClr val="tx1">
                    <a:lumMod val="50000"/>
                  </a:schemeClr>
                </a:solidFill>
                <a:latin typeface="Arial" panose="020B0604020202020204" pitchFamily="34" charset="0"/>
                <a:cs typeface="Arial" panose="020B0604020202020204" pitchFamily="34" charset="0"/>
              </a:rPr>
              <a:t>, Pháp</a:t>
            </a:r>
          </a:p>
        </p:txBody>
      </p:sp>
    </p:spTree>
    <p:extLst>
      <p:ext uri="{BB962C8B-B14F-4D97-AF65-F5344CB8AC3E}">
        <p14:creationId xmlns:p14="http://schemas.microsoft.com/office/powerpoint/2010/main" val="5261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heme/theme1.xml><?xml version="1.0" encoding="utf-8"?>
<a:theme xmlns:a="http://schemas.openxmlformats.org/drawingml/2006/main" name="Arts Subject for Middle School - 6th Grade: Sculpture by Slidesgo">
  <a:themeElements>
    <a:clrScheme name="Simple Light">
      <a:dk1>
        <a:srgbClr val="243845"/>
      </a:dk1>
      <a:lt1>
        <a:srgbClr val="FBF5EE"/>
      </a:lt1>
      <a:dk2>
        <a:srgbClr val="BB6136"/>
      </a:dk2>
      <a:lt2>
        <a:srgbClr val="E8E0D7"/>
      </a:lt2>
      <a:accent1>
        <a:srgbClr val="D2C5BA"/>
      </a:accent1>
      <a:accent2>
        <a:srgbClr val="C2B5AA"/>
      </a:accent2>
      <a:accent3>
        <a:srgbClr val="6182C7"/>
      </a:accent3>
      <a:accent4>
        <a:srgbClr val="027988"/>
      </a:accent4>
      <a:accent5>
        <a:srgbClr val="F1CEC6"/>
      </a:accent5>
      <a:accent6>
        <a:srgbClr val="5425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1729</Words>
  <Application>Microsoft Office PowerPoint</Application>
  <PresentationFormat>On-screen Show (16:9)</PresentationFormat>
  <Paragraphs>206</Paragraphs>
  <Slides>54</Slides>
  <Notes>53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54</vt:i4>
      </vt:variant>
    </vt:vector>
  </HeadingPairs>
  <TitlesOfParts>
    <vt:vector size="70" baseType="lpstr">
      <vt:lpstr>Raleway ExtraBold</vt:lpstr>
      <vt:lpstr>Bahnschrift SemiBold</vt:lpstr>
      <vt:lpstr>Arial</vt:lpstr>
      <vt:lpstr>Raleway</vt:lpstr>
      <vt:lpstr>-apple-system</vt:lpstr>
      <vt:lpstr>Paytone One</vt:lpstr>
      <vt:lpstr>Outfit</vt:lpstr>
      <vt:lpstr>Mongolian Baiti</vt:lpstr>
      <vt:lpstr>Patua One</vt:lpstr>
      <vt:lpstr>PT Sans</vt:lpstr>
      <vt:lpstr>Marcellus</vt:lpstr>
      <vt:lpstr>DM Sans</vt:lpstr>
      <vt:lpstr>Calibri</vt:lpstr>
      <vt:lpstr>Manrope</vt:lpstr>
      <vt:lpstr>Fira Sans Extra Condensed Medium</vt:lpstr>
      <vt:lpstr>Arts Subject for Middle School - 6th Grade: Sculpture by Slidesgo</vt:lpstr>
      <vt:lpstr>CHÀO MỪNG CÁC EM ĐẾN VỚI BÀI HỌC MỚI!</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MẪU TRONG TÁC PHẨM ĐIÊU KHẮC</vt:lpstr>
      <vt:lpstr>NỘI DUNG BÀI HỌC</vt:lpstr>
      <vt:lpstr>PowerPoint Presentation</vt:lpstr>
      <vt:lpstr>Khai thác hình ảnh, thông tin mục Quan sát SGK tr.42,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thể hiện vẻ đẹp của phù điêu tĩnh vật bằng chất liệu đất nặn</vt:lpstr>
      <vt:lpstr>Các bước thực hiện SPMT phù điêu bằng đất nặn</vt:lpstr>
      <vt:lpstr>Các bước thực hiện SPMT phù điêu bằng đất nặn</vt:lpstr>
      <vt:lpstr>THỰC HÀNH</vt:lpstr>
      <vt:lpstr>Tham khảo SPMT của học sinh</vt:lpstr>
      <vt:lpstr>Quan sát một số SPMT khác</vt:lpstr>
      <vt:lpstr>PowerPoint Presentation</vt:lpstr>
      <vt:lpstr>PowerPoint Presentation</vt:lpstr>
      <vt:lpstr>PowerPoint Presentation</vt:lpstr>
      <vt:lpstr>PowerPoint Presentation</vt:lpstr>
      <vt:lpstr>PowerPoint Presentation</vt:lpstr>
      <vt:lpstr>PowerPoint Presentation</vt:lpstr>
      <vt:lpstr>TRƯNG BÀY SẢN PHẨM</vt:lpstr>
      <vt:lpstr>PowerPoint Presentation</vt:lpstr>
      <vt:lpstr>PowerPoint Presentation</vt:lpstr>
      <vt:lpstr>PowerPoint Presentation</vt:lpstr>
      <vt:lpstr>PowerPoint Presentation</vt:lpstr>
      <vt:lpstr>Câu 1: Nguyên mẫu trong điêu khắc là gì?</vt:lpstr>
      <vt:lpstr>Câu 2: Chất liệu phổ biến được sử dụng  để làm tượng điêu khắc là gì? </vt:lpstr>
      <vt:lpstr>Câu 3: Tượng tròn thường được đặt ở đâu  trong không gian trưng bày? </vt:lpstr>
      <vt:lpstr>Câu 4: Tác phẩm “David” của Michelangelo  là một ví dụ nổi tiếng của loại điêu khắc nào? </vt:lpstr>
      <vt:lpstr>Câu 5: Điểm khác biệt chính giữa tượng tròn và phù điêu là gì?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47</cp:revision>
  <dcterms:modified xsi:type="dcterms:W3CDTF">2025-02-07T00:44:36Z</dcterms:modified>
</cp:coreProperties>
</file>