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3.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4.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5.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xml" ContentType="application/vnd.openxmlformats-officedocument.presentationml.tags+xml"/>
  <Override PartName="/ppt/notesSlides/notesSlide9.xml" ContentType="application/vnd.openxmlformats-officedocument.presentationml.notesSlide+xml"/>
  <Override PartName="/ppt/tags/tag2.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0" r:id="rId1"/>
    <p:sldMasterId id="2147483660" r:id="rId2"/>
    <p:sldMasterId id="2147483685" r:id="rId3"/>
    <p:sldMasterId id="2147483697" r:id="rId4"/>
    <p:sldMasterId id="2147483722" r:id="rId5"/>
    <p:sldMasterId id="2147483735" r:id="rId6"/>
  </p:sldMasterIdLst>
  <p:notesMasterIdLst>
    <p:notesMasterId r:id="rId45"/>
  </p:notesMasterIdLst>
  <p:handoutMasterIdLst>
    <p:handoutMasterId r:id="rId46"/>
  </p:handoutMasterIdLst>
  <p:sldIdLst>
    <p:sldId id="628" r:id="rId7"/>
    <p:sldId id="609" r:id="rId8"/>
    <p:sldId id="482" r:id="rId9"/>
    <p:sldId id="484" r:id="rId10"/>
    <p:sldId id="485" r:id="rId11"/>
    <p:sldId id="486" r:id="rId12"/>
    <p:sldId id="258" r:id="rId13"/>
    <p:sldId id="487" r:id="rId14"/>
    <p:sldId id="630" r:id="rId15"/>
    <p:sldId id="621" r:id="rId16"/>
    <p:sldId id="626" r:id="rId17"/>
    <p:sldId id="611" r:id="rId18"/>
    <p:sldId id="613" r:id="rId19"/>
    <p:sldId id="699" r:id="rId20"/>
    <p:sldId id="686" r:id="rId21"/>
    <p:sldId id="682" r:id="rId22"/>
    <p:sldId id="683" r:id="rId23"/>
    <p:sldId id="684" r:id="rId24"/>
    <p:sldId id="688" r:id="rId25"/>
    <p:sldId id="685" r:id="rId26"/>
    <p:sldId id="687" r:id="rId27"/>
    <p:sldId id="689" r:id="rId28"/>
    <p:sldId id="690" r:id="rId29"/>
    <p:sldId id="691" r:id="rId30"/>
    <p:sldId id="692" r:id="rId31"/>
    <p:sldId id="693" r:id="rId32"/>
    <p:sldId id="694" r:id="rId33"/>
    <p:sldId id="614" r:id="rId34"/>
    <p:sldId id="695" r:id="rId35"/>
    <p:sldId id="698" r:id="rId36"/>
    <p:sldId id="616" r:id="rId37"/>
    <p:sldId id="617" r:id="rId38"/>
    <p:sldId id="680" r:id="rId39"/>
    <p:sldId id="681" r:id="rId40"/>
    <p:sldId id="697" r:id="rId41"/>
    <p:sldId id="696" r:id="rId42"/>
    <p:sldId id="351" r:id="rId43"/>
    <p:sldId id="625" r:id="rId44"/>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huan Nguyen Thi My" initials="TNTM" lastIdx="1" clrIdx="0">
    <p:extLst>
      <p:ext uri="{19B8F6BF-5375-455C-9EA6-DF929625EA0E}">
        <p15:presenceInfo xmlns:p15="http://schemas.microsoft.com/office/powerpoint/2012/main" userId="Thuan Nguyen Thi My" providerId="None"/>
      </p:ext>
    </p:extLst>
  </p:cmAuthor>
  <p:cmAuthor id="2" name="ADMIN" initials="A" lastIdx="2"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0000FF"/>
    <a:srgbClr val="000099"/>
    <a:srgbClr val="02023C"/>
    <a:srgbClr val="DE4654"/>
    <a:srgbClr val="8BCD43"/>
    <a:srgbClr val="54304F"/>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0557" autoAdjust="0"/>
  </p:normalViewPr>
  <p:slideViewPr>
    <p:cSldViewPr>
      <p:cViewPr varScale="1">
        <p:scale>
          <a:sx n="102" d="100"/>
          <a:sy n="102" d="100"/>
        </p:scale>
        <p:origin x="486" y="96"/>
      </p:cViewPr>
      <p:guideLst>
        <p:guide orient="horz" pos="1620"/>
        <p:guide pos="2880"/>
      </p:guideLst>
    </p:cSldViewPr>
  </p:slideViewPr>
  <p:notesTextViewPr>
    <p:cViewPr>
      <p:scale>
        <a:sx n="1" d="1"/>
        <a:sy n="1" d="1"/>
      </p:scale>
      <p:origin x="0" y="0"/>
    </p:cViewPr>
  </p:notesTextViewPr>
  <p:notesViewPr>
    <p:cSldViewPr showGuides="1">
      <p:cViewPr varScale="1">
        <p:scale>
          <a:sx n="65" d="100"/>
          <a:sy n="65" d="100"/>
        </p:scale>
        <p:origin x="3082" y="43"/>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presProps" Target="presProps.xml"/><Relationship Id="rId8" Type="http://schemas.openxmlformats.org/officeDocument/2006/relationships/slide" Target="slides/slide2.xml"/><Relationship Id="rId51"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5CDD7B6-791E-4961-8FEC-29CCD62ED843}" type="datetimeFigureOut">
              <a:rPr lang="en-US" smtClean="0"/>
              <a:t>7/30/2024</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BD77F45-4311-46EF-82D0-374612DCB225}" type="slidenum">
              <a:rPr lang="en-US" smtClean="0"/>
              <a:t>‹#›</a:t>
            </a:fld>
            <a:endParaRPr lang="en-US"/>
          </a:p>
        </p:txBody>
      </p:sp>
    </p:spTree>
    <p:extLst>
      <p:ext uri="{BB962C8B-B14F-4D97-AF65-F5344CB8AC3E}">
        <p14:creationId xmlns:p14="http://schemas.microsoft.com/office/powerpoint/2010/main" val="39046742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8A3592-FEF6-4F18-A34B-F0E5D14EE5C6}" type="datetimeFigureOut">
              <a:rPr lang="en-US" smtClean="0"/>
              <a:t>7/30/2024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2986841-B6E9-4602-99D2-E5DE711450F7}" type="slidenum">
              <a:rPr lang="en-US" smtClean="0"/>
              <a:t>‹#›</a:t>
            </a:fld>
            <a:endParaRPr lang="en-US"/>
          </a:p>
        </p:txBody>
      </p:sp>
    </p:spTree>
    <p:extLst>
      <p:ext uri="{BB962C8B-B14F-4D97-AF65-F5344CB8AC3E}">
        <p14:creationId xmlns:p14="http://schemas.microsoft.com/office/powerpoint/2010/main" val="528248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2B979B6-8E7C-4E90-8C9D-F537DFD7086F}" type="slidenum">
              <a:rPr lang="en-US" smtClean="0"/>
              <a:pPr>
                <a:defRPr/>
              </a:pPr>
              <a:t>2</a:t>
            </a:fld>
            <a:endParaRPr lang="en-US"/>
          </a:p>
        </p:txBody>
      </p:sp>
    </p:spTree>
    <p:extLst>
      <p:ext uri="{BB962C8B-B14F-4D97-AF65-F5344CB8AC3E}">
        <p14:creationId xmlns:p14="http://schemas.microsoft.com/office/powerpoint/2010/main" val="22141564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986841-B6E9-4602-99D2-E5DE711450F7}" type="slidenum">
              <a:rPr lang="en-US" smtClean="0"/>
              <a:t>14</a:t>
            </a:fld>
            <a:endParaRPr lang="en-US"/>
          </a:p>
        </p:txBody>
      </p:sp>
    </p:spTree>
    <p:extLst>
      <p:ext uri="{BB962C8B-B14F-4D97-AF65-F5344CB8AC3E}">
        <p14:creationId xmlns:p14="http://schemas.microsoft.com/office/powerpoint/2010/main" val="18368972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yêu</a:t>
            </a:r>
            <a:r>
              <a:rPr lang="en-US" dirty="0"/>
              <a:t> </a:t>
            </a:r>
            <a:r>
              <a:rPr lang="en-US" dirty="0" err="1"/>
              <a:t>cầu</a:t>
            </a:r>
            <a:r>
              <a:rPr lang="en-US" dirty="0"/>
              <a:t> HS </a:t>
            </a:r>
            <a:r>
              <a:rPr lang="en-US" dirty="0" err="1"/>
              <a:t>làm</a:t>
            </a:r>
            <a:r>
              <a:rPr lang="en-US" dirty="0"/>
              <a:t> </a:t>
            </a:r>
            <a:r>
              <a:rPr lang="en-US" dirty="0" err="1"/>
              <a:t>việc</a:t>
            </a:r>
            <a:r>
              <a:rPr lang="en-US" dirty="0"/>
              <a:t> </a:t>
            </a:r>
            <a:r>
              <a:rPr lang="en-US" dirty="0" err="1"/>
              <a:t>cá</a:t>
            </a:r>
            <a:r>
              <a:rPr lang="en-US" dirty="0"/>
              <a:t> </a:t>
            </a:r>
            <a:r>
              <a:rPr lang="en-US" dirty="0" err="1"/>
              <a:t>nhân</a:t>
            </a:r>
            <a:r>
              <a:rPr lang="en-US" dirty="0"/>
              <a:t> </a:t>
            </a:r>
            <a:r>
              <a:rPr lang="en-US" dirty="0" err="1"/>
              <a:t>chuẩn</a:t>
            </a:r>
            <a:r>
              <a:rPr lang="en-US" dirty="0"/>
              <a:t> </a:t>
            </a:r>
            <a:r>
              <a:rPr lang="en-US" dirty="0" err="1"/>
              <a:t>bị</a:t>
            </a:r>
            <a:r>
              <a:rPr lang="en-US" dirty="0"/>
              <a:t> ở </a:t>
            </a:r>
            <a:r>
              <a:rPr lang="en-US" dirty="0" err="1"/>
              <a:t>nhà</a:t>
            </a:r>
            <a:r>
              <a:rPr lang="en-US" dirty="0"/>
              <a:t> (HS </a:t>
            </a:r>
            <a:r>
              <a:rPr lang="en-US" dirty="0" err="1"/>
              <a:t>có</a:t>
            </a:r>
            <a:r>
              <a:rPr lang="en-US" dirty="0"/>
              <a:t> </a:t>
            </a:r>
            <a:r>
              <a:rPr lang="en-US" dirty="0" err="1"/>
              <a:t>thể</a:t>
            </a:r>
            <a:r>
              <a:rPr lang="en-US" dirty="0"/>
              <a:t> </a:t>
            </a:r>
            <a:r>
              <a:rPr lang="en-US" dirty="0" err="1"/>
              <a:t>chuẩn</a:t>
            </a:r>
            <a:r>
              <a:rPr lang="en-US" dirty="0"/>
              <a:t> </a:t>
            </a:r>
            <a:r>
              <a:rPr lang="en-US" dirty="0" err="1"/>
              <a:t>bị</a:t>
            </a:r>
            <a:r>
              <a:rPr lang="en-US" dirty="0"/>
              <a:t> 1 </a:t>
            </a:r>
            <a:r>
              <a:rPr lang="en-US" dirty="0" err="1"/>
              <a:t>số</a:t>
            </a:r>
            <a:r>
              <a:rPr lang="en-US" dirty="0"/>
              <a:t> </a:t>
            </a:r>
            <a:r>
              <a:rPr lang="en-US" dirty="0" err="1"/>
              <a:t>nội</a:t>
            </a:r>
            <a:r>
              <a:rPr lang="en-US" dirty="0"/>
              <a:t> dung  </a:t>
            </a:r>
            <a:r>
              <a:rPr lang="en-US" dirty="0" err="1"/>
              <a:t>hoặc</a:t>
            </a:r>
            <a:r>
              <a:rPr lang="en-US" dirty="0"/>
              <a:t> GV </a:t>
            </a:r>
            <a:r>
              <a:rPr lang="en-US" dirty="0" err="1"/>
              <a:t>giao</a:t>
            </a:r>
            <a:r>
              <a:rPr lang="en-US" dirty="0"/>
              <a:t> </a:t>
            </a:r>
            <a:r>
              <a:rPr lang="en-US" dirty="0" err="1"/>
              <a:t>nhiệm</a:t>
            </a:r>
            <a:r>
              <a:rPr lang="en-US" dirty="0"/>
              <a:t> </a:t>
            </a:r>
            <a:r>
              <a:rPr lang="en-US" dirty="0" err="1"/>
              <a:t>vụ</a:t>
            </a:r>
            <a:r>
              <a:rPr lang="en-US" dirty="0"/>
              <a:t> </a:t>
            </a:r>
            <a:r>
              <a:rPr lang="en-US" dirty="0" err="1"/>
              <a:t>theo</a:t>
            </a:r>
            <a:r>
              <a:rPr lang="en-US" dirty="0"/>
              <a:t> </a:t>
            </a:r>
            <a:r>
              <a:rPr lang="en-US" dirty="0" err="1"/>
              <a:t>nhóm</a:t>
            </a:r>
            <a:r>
              <a:rPr lang="en-US" dirty="0"/>
              <a:t> </a:t>
            </a:r>
            <a:r>
              <a:rPr lang="en-US" dirty="0" err="1"/>
              <a:t>mỗi</a:t>
            </a:r>
            <a:r>
              <a:rPr lang="en-US" dirty="0"/>
              <a:t> </a:t>
            </a:r>
            <a:r>
              <a:rPr lang="en-US" dirty="0" err="1"/>
              <a:t>nhóm</a:t>
            </a:r>
            <a:r>
              <a:rPr lang="en-US" dirty="0"/>
              <a:t> 2-3  </a:t>
            </a:r>
            <a:r>
              <a:rPr lang="en-US" dirty="0" err="1"/>
              <a:t>nội</a:t>
            </a:r>
            <a:r>
              <a:rPr lang="en-US" dirty="0"/>
              <a:t> dung) , </a:t>
            </a:r>
            <a:r>
              <a:rPr lang="en-US" dirty="0" err="1"/>
              <a:t>thực</a:t>
            </a:r>
            <a:r>
              <a:rPr lang="en-US" dirty="0"/>
              <a:t> </a:t>
            </a:r>
            <a:r>
              <a:rPr lang="en-US" dirty="0" err="1"/>
              <a:t>hiện</a:t>
            </a:r>
            <a:r>
              <a:rPr lang="en-US" dirty="0"/>
              <a:t> </a:t>
            </a:r>
            <a:r>
              <a:rPr lang="en-US" dirty="0" err="1"/>
              <a:t>nhiệm</a:t>
            </a:r>
            <a:r>
              <a:rPr lang="en-US" dirty="0"/>
              <a:t> </a:t>
            </a:r>
            <a:r>
              <a:rPr lang="en-US" dirty="0" err="1"/>
              <a:t>vụ</a:t>
            </a:r>
            <a:r>
              <a:rPr lang="en-US" dirty="0"/>
              <a:t> </a:t>
            </a:r>
            <a:r>
              <a:rPr lang="en-US" dirty="0" err="1"/>
              <a:t>sau</a:t>
            </a:r>
            <a:r>
              <a:rPr lang="en-US" dirty="0"/>
              <a:t>:</a:t>
            </a:r>
          </a:p>
          <a:p>
            <a:endParaRPr lang="en-US" dirty="0"/>
          </a:p>
        </p:txBody>
      </p:sp>
      <p:sp>
        <p:nvSpPr>
          <p:cNvPr id="4" name="Slide Number Placeholder 3"/>
          <p:cNvSpPr>
            <a:spLocks noGrp="1"/>
          </p:cNvSpPr>
          <p:nvPr>
            <p:ph type="sldNum" sz="quarter" idx="5"/>
          </p:nvPr>
        </p:nvSpPr>
        <p:spPr/>
        <p:txBody>
          <a:bodyPr/>
          <a:lstStyle/>
          <a:p>
            <a:fld id="{D2986841-B6E9-4602-99D2-E5DE711450F7}" type="slidenum">
              <a:rPr lang="en-US" smtClean="0"/>
              <a:t>18</a:t>
            </a:fld>
            <a:endParaRPr lang="en-US"/>
          </a:p>
        </p:txBody>
      </p:sp>
    </p:spTree>
    <p:extLst>
      <p:ext uri="{BB962C8B-B14F-4D97-AF65-F5344CB8AC3E}">
        <p14:creationId xmlns:p14="http://schemas.microsoft.com/office/powerpoint/2010/main" val="8773829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cắt</a:t>
            </a:r>
            <a:r>
              <a:rPr lang="en-US" dirty="0"/>
              <a:t> </a:t>
            </a:r>
            <a:r>
              <a:rPr lang="en-US" dirty="0" err="1"/>
              <a:t>hình</a:t>
            </a:r>
            <a:r>
              <a:rPr lang="en-US" dirty="0"/>
              <a:t> </a:t>
            </a:r>
            <a:r>
              <a:rPr lang="en-US" dirty="0" err="1"/>
              <a:t>thành</a:t>
            </a:r>
            <a:r>
              <a:rPr lang="en-US" dirty="0"/>
              <a:t> 9 </a:t>
            </a:r>
            <a:r>
              <a:rPr lang="en-US" dirty="0" err="1"/>
              <a:t>mảnh</a:t>
            </a:r>
            <a:r>
              <a:rPr lang="en-US" dirty="0"/>
              <a:t> </a:t>
            </a:r>
            <a:r>
              <a:rPr lang="en-US" dirty="0" err="1"/>
              <a:t>ghép</a:t>
            </a:r>
            <a:r>
              <a:rPr lang="en-US" dirty="0"/>
              <a:t> </a:t>
            </a:r>
            <a:r>
              <a:rPr lang="en-US" dirty="0" err="1"/>
              <a:t>hình</a:t>
            </a:r>
            <a:r>
              <a:rPr lang="en-US" dirty="0"/>
              <a:t> tam </a:t>
            </a:r>
            <a:r>
              <a:rPr lang="en-US" dirty="0" err="1"/>
              <a:t>giác</a:t>
            </a:r>
            <a:r>
              <a:rPr lang="en-US" dirty="0"/>
              <a:t> </a:t>
            </a:r>
            <a:r>
              <a:rPr lang="en-US" dirty="0" err="1"/>
              <a:t>và</a:t>
            </a:r>
            <a:r>
              <a:rPr lang="en-US" dirty="0"/>
              <a:t> </a:t>
            </a:r>
            <a:r>
              <a:rPr lang="en-US" dirty="0" err="1"/>
              <a:t>cho</a:t>
            </a:r>
            <a:r>
              <a:rPr lang="en-US" dirty="0"/>
              <a:t> HS </a:t>
            </a:r>
            <a:r>
              <a:rPr lang="en-US" dirty="0" err="1"/>
              <a:t>ghép</a:t>
            </a:r>
            <a:r>
              <a:rPr lang="en-US" dirty="0"/>
              <a:t> </a:t>
            </a:r>
            <a:r>
              <a:rPr lang="en-US" dirty="0" err="1"/>
              <a:t>lại</a:t>
            </a:r>
            <a:r>
              <a:rPr lang="en-US" dirty="0"/>
              <a:t> </a:t>
            </a:r>
            <a:r>
              <a:rPr lang="en-US" dirty="0" err="1"/>
              <a:t>để</a:t>
            </a:r>
            <a:r>
              <a:rPr lang="en-US" dirty="0"/>
              <a:t> </a:t>
            </a:r>
            <a:r>
              <a:rPr lang="en-US" dirty="0" err="1"/>
              <a:t>có</a:t>
            </a:r>
            <a:r>
              <a:rPr lang="en-US" dirty="0"/>
              <a:t> </a:t>
            </a:r>
            <a:r>
              <a:rPr lang="en-US" dirty="0" err="1"/>
              <a:t>thông</a:t>
            </a:r>
            <a:r>
              <a:rPr lang="en-US" dirty="0"/>
              <a:t> tin </a:t>
            </a:r>
            <a:r>
              <a:rPr lang="en-US" dirty="0" err="1"/>
              <a:t>đúng</a:t>
            </a:r>
            <a:r>
              <a:rPr lang="en-US" dirty="0"/>
              <a:t>.</a:t>
            </a:r>
          </a:p>
        </p:txBody>
      </p:sp>
      <p:sp>
        <p:nvSpPr>
          <p:cNvPr id="4" name="Slide Number Placeholder 3"/>
          <p:cNvSpPr>
            <a:spLocks noGrp="1"/>
          </p:cNvSpPr>
          <p:nvPr>
            <p:ph type="sldNum" sz="quarter" idx="5"/>
          </p:nvPr>
        </p:nvSpPr>
        <p:spPr/>
        <p:txBody>
          <a:bodyPr/>
          <a:lstStyle/>
          <a:p>
            <a:fld id="{D2986841-B6E9-4602-99D2-E5DE711450F7}" type="slidenum">
              <a:rPr lang="en-US" smtClean="0"/>
              <a:t>20</a:t>
            </a:fld>
            <a:endParaRPr lang="en-US"/>
          </a:p>
        </p:txBody>
      </p:sp>
    </p:spTree>
    <p:extLst>
      <p:ext uri="{BB962C8B-B14F-4D97-AF65-F5344CB8AC3E}">
        <p14:creationId xmlns:p14="http://schemas.microsoft.com/office/powerpoint/2010/main" val="42537807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986841-B6E9-4602-99D2-E5DE711450F7}" type="slidenum">
              <a:rPr lang="en-US" smtClean="0"/>
              <a:t>29</a:t>
            </a:fld>
            <a:endParaRPr lang="en-US"/>
          </a:p>
        </p:txBody>
      </p:sp>
    </p:spTree>
    <p:extLst>
      <p:ext uri="{BB962C8B-B14F-4D97-AF65-F5344CB8AC3E}">
        <p14:creationId xmlns:p14="http://schemas.microsoft.com/office/powerpoint/2010/main" val="18019502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986841-B6E9-4602-99D2-E5DE711450F7}" type="slidenum">
              <a:rPr lang="en-US" smtClean="0"/>
              <a:t>30</a:t>
            </a:fld>
            <a:endParaRPr lang="en-US"/>
          </a:p>
        </p:txBody>
      </p:sp>
    </p:spTree>
    <p:extLst>
      <p:ext uri="{BB962C8B-B14F-4D97-AF65-F5344CB8AC3E}">
        <p14:creationId xmlns:p14="http://schemas.microsoft.com/office/powerpoint/2010/main" val="34239211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i="1" u="sng">
                <a:solidFill>
                  <a:srgbClr val="FF0000"/>
                </a:solidFill>
                <a:latin typeface="Arial" panose="020B0604020202020204" pitchFamily="34" charset="0"/>
                <a:cs typeface="Arial" panose="020B0604020202020204" pitchFamily="34" charset="0"/>
              </a:rPr>
              <a:t>Gợi ý:</a:t>
            </a:r>
            <a:r>
              <a:rPr lang="en-US" sz="1200">
                <a:solidFill>
                  <a:srgbClr val="FF0000"/>
                </a:solidFill>
                <a:latin typeface="Arial" panose="020B0604020202020204" pitchFamily="34" charset="0"/>
                <a:cs typeface="Arial" panose="020B0604020202020204" pitchFamily="34" charset="0"/>
              </a:rPr>
              <a:t> Đ</a:t>
            </a:r>
            <a:r>
              <a:rPr lang="vi-VN" sz="1200">
                <a:solidFill>
                  <a:srgbClr val="FF0000"/>
                </a:solidFill>
                <a:latin typeface="+mn-lt"/>
                <a:cs typeface="Arial" panose="020B0604020202020204" pitchFamily="34" charset="0"/>
              </a:rPr>
              <a:t>ưa ra bài toán thực tế có kèm hướng dẫn ban đầu đối với bài toán để học sinh về nhà tư duy tiếp</a:t>
            </a:r>
            <a:r>
              <a:rPr lang="en-US" sz="1200">
                <a:solidFill>
                  <a:srgbClr val="FF0000"/>
                </a:solidFill>
                <a:latin typeface="Arial" panose="020B0604020202020204" pitchFamily="34" charset="0"/>
                <a:cs typeface="Arial" panose="020B0604020202020204" pitchFamily="34" charset="0"/>
              </a:rPr>
              <a:t> hoặc giải quyết tại lớp nếu có thời gian.</a:t>
            </a:r>
          </a:p>
        </p:txBody>
      </p:sp>
      <p:sp>
        <p:nvSpPr>
          <p:cNvPr id="4" name="Slide Number Placeholder 3"/>
          <p:cNvSpPr>
            <a:spLocks noGrp="1"/>
          </p:cNvSpPr>
          <p:nvPr>
            <p:ph type="sldNum" sz="quarter" idx="10"/>
          </p:nvPr>
        </p:nvSpPr>
        <p:spPr/>
        <p:txBody>
          <a:bodyPr/>
          <a:lstStyle/>
          <a:p>
            <a:pPr>
              <a:defRPr/>
            </a:pPr>
            <a:fld id="{42B979B6-8E7C-4E90-8C9D-F537DFD7086F}" type="slidenum">
              <a:rPr lang="en-US" smtClean="0"/>
              <a:t>31</a:t>
            </a:fld>
            <a:endParaRPr lang="en-US"/>
          </a:p>
        </p:txBody>
      </p:sp>
    </p:spTree>
    <p:extLst>
      <p:ext uri="{BB962C8B-B14F-4D97-AF65-F5344CB8AC3E}">
        <p14:creationId xmlns:p14="http://schemas.microsoft.com/office/powerpoint/2010/main" val="22710631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Ngày</a:t>
            </a:r>
            <a:r>
              <a:rPr lang="en-US" dirty="0"/>
              <a:t> 21/6/2012 </a:t>
            </a:r>
            <a:r>
              <a:rPr lang="en-US" dirty="0" err="1"/>
              <a:t>Quốc</a:t>
            </a:r>
            <a:r>
              <a:rPr lang="en-US" dirty="0"/>
              <a:t> </a:t>
            </a:r>
            <a:r>
              <a:rPr lang="en-US" dirty="0" err="1"/>
              <a:t>hội</a:t>
            </a:r>
            <a:r>
              <a:rPr lang="en-US" dirty="0"/>
              <a:t> </a:t>
            </a:r>
            <a:r>
              <a:rPr lang="en-US" dirty="0" err="1"/>
              <a:t>Việt</a:t>
            </a:r>
            <a:r>
              <a:rPr lang="en-US" dirty="0"/>
              <a:t> Nam </a:t>
            </a:r>
            <a:r>
              <a:rPr lang="en-US" dirty="0" err="1"/>
              <a:t>thông</a:t>
            </a:r>
            <a:r>
              <a:rPr lang="en-US" dirty="0"/>
              <a:t> qua </a:t>
            </a:r>
            <a:r>
              <a:rPr lang="en-US" dirty="0" err="1"/>
              <a:t>Luật</a:t>
            </a:r>
            <a:r>
              <a:rPr lang="en-US" dirty="0"/>
              <a:t> </a:t>
            </a:r>
            <a:r>
              <a:rPr lang="en-US" dirty="0" err="1"/>
              <a:t>Biển</a:t>
            </a:r>
            <a:r>
              <a:rPr lang="en-US" dirty="0"/>
              <a:t> </a:t>
            </a:r>
            <a:r>
              <a:rPr lang="en-US" dirty="0" err="1"/>
              <a:t>Việt</a:t>
            </a:r>
            <a:r>
              <a:rPr lang="en-US" dirty="0"/>
              <a:t> Nam. </a:t>
            </a:r>
            <a:r>
              <a:rPr lang="en-US" dirty="0" err="1"/>
              <a:t>Ngày</a:t>
            </a:r>
            <a:r>
              <a:rPr lang="en-US" dirty="0"/>
              <a:t> 1/1/2013 </a:t>
            </a:r>
            <a:r>
              <a:rPr lang="en-US" dirty="0" err="1"/>
              <a:t>Bộ</a:t>
            </a:r>
            <a:r>
              <a:rPr lang="en-US" dirty="0"/>
              <a:t> </a:t>
            </a:r>
            <a:r>
              <a:rPr lang="en-US" dirty="0" err="1"/>
              <a:t>Luật</a:t>
            </a:r>
            <a:r>
              <a:rPr lang="en-US" dirty="0"/>
              <a:t> </a:t>
            </a:r>
            <a:r>
              <a:rPr lang="en-US" dirty="0" err="1"/>
              <a:t>quan</a:t>
            </a:r>
            <a:r>
              <a:rPr lang="en-US" dirty="0"/>
              <a:t> </a:t>
            </a:r>
            <a:r>
              <a:rPr lang="en-US" dirty="0" err="1"/>
              <a:t>trọng</a:t>
            </a:r>
            <a:r>
              <a:rPr lang="en-US" dirty="0"/>
              <a:t> </a:t>
            </a:r>
            <a:r>
              <a:rPr lang="en-US" dirty="0" err="1"/>
              <a:t>đó</a:t>
            </a:r>
            <a:r>
              <a:rPr lang="en-US" dirty="0"/>
              <a:t> </a:t>
            </a:r>
            <a:r>
              <a:rPr lang="en-US" dirty="0" err="1"/>
              <a:t>bắt</a:t>
            </a:r>
            <a:r>
              <a:rPr lang="en-US" dirty="0"/>
              <a:t> </a:t>
            </a:r>
            <a:r>
              <a:rPr lang="en-US" dirty="0" err="1"/>
              <a:t>đầu</a:t>
            </a:r>
            <a:r>
              <a:rPr lang="en-US" dirty="0"/>
              <a:t> </a:t>
            </a:r>
            <a:r>
              <a:rPr lang="en-US" dirty="0" err="1"/>
              <a:t>có</a:t>
            </a:r>
            <a:r>
              <a:rPr lang="en-US" dirty="0"/>
              <a:t> </a:t>
            </a:r>
            <a:r>
              <a:rPr lang="en-US" dirty="0" err="1"/>
              <a:t>hiệu</a:t>
            </a:r>
            <a:r>
              <a:rPr lang="en-US" dirty="0"/>
              <a:t> </a:t>
            </a:r>
            <a:r>
              <a:rPr lang="en-US" dirty="0" err="1"/>
              <a:t>lực</a:t>
            </a:r>
            <a:r>
              <a:rPr lang="en-US" dirty="0"/>
              <a:t>. </a:t>
            </a:r>
            <a:r>
              <a:rPr lang="vi-VN" dirty="0"/>
              <a:t>Luật Biển Việt Nam gồm 7 chương, 55 điều</a:t>
            </a:r>
            <a:r>
              <a:rPr lang="en-US" dirty="0"/>
              <a:t>.</a:t>
            </a:r>
            <a:r>
              <a:rPr lang="vi-VN" dirty="0"/>
              <a:t> </a:t>
            </a:r>
            <a:endParaRPr lang="en-US" dirty="0"/>
          </a:p>
        </p:txBody>
      </p:sp>
      <p:sp>
        <p:nvSpPr>
          <p:cNvPr id="4" name="Slide Number Placeholder 3"/>
          <p:cNvSpPr>
            <a:spLocks noGrp="1"/>
          </p:cNvSpPr>
          <p:nvPr>
            <p:ph type="sldNum" sz="quarter" idx="5"/>
          </p:nvPr>
        </p:nvSpPr>
        <p:spPr/>
        <p:txBody>
          <a:bodyPr/>
          <a:lstStyle/>
          <a:p>
            <a:fld id="{D2986841-B6E9-4602-99D2-E5DE711450F7}" type="slidenum">
              <a:rPr lang="en-US" smtClean="0"/>
              <a:t>32</a:t>
            </a:fld>
            <a:endParaRPr lang="en-US"/>
          </a:p>
        </p:txBody>
      </p:sp>
    </p:spTree>
    <p:extLst>
      <p:ext uri="{BB962C8B-B14F-4D97-AF65-F5344CB8AC3E}">
        <p14:creationId xmlns:p14="http://schemas.microsoft.com/office/powerpoint/2010/main" val="27043818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Ngày</a:t>
            </a:r>
            <a:r>
              <a:rPr lang="en-US" dirty="0"/>
              <a:t> 21/6/2012 </a:t>
            </a:r>
            <a:r>
              <a:rPr lang="en-US" dirty="0" err="1"/>
              <a:t>Quốc</a:t>
            </a:r>
            <a:r>
              <a:rPr lang="en-US" dirty="0"/>
              <a:t> </a:t>
            </a:r>
            <a:r>
              <a:rPr lang="en-US" dirty="0" err="1"/>
              <a:t>hội</a:t>
            </a:r>
            <a:r>
              <a:rPr lang="en-US" dirty="0"/>
              <a:t> </a:t>
            </a:r>
            <a:r>
              <a:rPr lang="en-US" dirty="0" err="1"/>
              <a:t>Việt</a:t>
            </a:r>
            <a:r>
              <a:rPr lang="en-US" dirty="0"/>
              <a:t> Nam </a:t>
            </a:r>
            <a:r>
              <a:rPr lang="en-US" dirty="0" err="1"/>
              <a:t>thông</a:t>
            </a:r>
            <a:r>
              <a:rPr lang="en-US" dirty="0"/>
              <a:t> qua </a:t>
            </a:r>
            <a:r>
              <a:rPr lang="en-US" dirty="0" err="1"/>
              <a:t>Luật</a:t>
            </a:r>
            <a:r>
              <a:rPr lang="en-US" dirty="0"/>
              <a:t> </a:t>
            </a:r>
            <a:r>
              <a:rPr lang="en-US" dirty="0" err="1"/>
              <a:t>Biển</a:t>
            </a:r>
            <a:r>
              <a:rPr lang="en-US" dirty="0"/>
              <a:t> </a:t>
            </a:r>
            <a:r>
              <a:rPr lang="en-US" dirty="0" err="1"/>
              <a:t>Việt</a:t>
            </a:r>
            <a:r>
              <a:rPr lang="en-US" dirty="0"/>
              <a:t> Nam. </a:t>
            </a:r>
            <a:r>
              <a:rPr lang="en-US" dirty="0" err="1"/>
              <a:t>Ngày</a:t>
            </a:r>
            <a:r>
              <a:rPr lang="en-US" dirty="0"/>
              <a:t> 1/1/2013 </a:t>
            </a:r>
            <a:r>
              <a:rPr lang="en-US" dirty="0" err="1"/>
              <a:t>Bộ</a:t>
            </a:r>
            <a:r>
              <a:rPr lang="en-US" dirty="0"/>
              <a:t> </a:t>
            </a:r>
            <a:r>
              <a:rPr lang="en-US" dirty="0" err="1"/>
              <a:t>Luật</a:t>
            </a:r>
            <a:r>
              <a:rPr lang="en-US" dirty="0"/>
              <a:t> </a:t>
            </a:r>
            <a:r>
              <a:rPr lang="en-US" dirty="0" err="1"/>
              <a:t>quan</a:t>
            </a:r>
            <a:r>
              <a:rPr lang="en-US" dirty="0"/>
              <a:t> </a:t>
            </a:r>
            <a:r>
              <a:rPr lang="en-US" dirty="0" err="1"/>
              <a:t>trọng</a:t>
            </a:r>
            <a:r>
              <a:rPr lang="en-US" dirty="0"/>
              <a:t> </a:t>
            </a:r>
            <a:r>
              <a:rPr lang="en-US" dirty="0" err="1"/>
              <a:t>đó</a:t>
            </a:r>
            <a:r>
              <a:rPr lang="en-US" dirty="0"/>
              <a:t> </a:t>
            </a:r>
            <a:r>
              <a:rPr lang="en-US" dirty="0" err="1"/>
              <a:t>bắt</a:t>
            </a:r>
            <a:r>
              <a:rPr lang="en-US" dirty="0"/>
              <a:t> </a:t>
            </a:r>
            <a:r>
              <a:rPr lang="en-US" dirty="0" err="1"/>
              <a:t>đầu</a:t>
            </a:r>
            <a:r>
              <a:rPr lang="en-US" dirty="0"/>
              <a:t> </a:t>
            </a:r>
            <a:r>
              <a:rPr lang="en-US" dirty="0" err="1"/>
              <a:t>có</a:t>
            </a:r>
            <a:r>
              <a:rPr lang="en-US" dirty="0"/>
              <a:t> </a:t>
            </a:r>
            <a:r>
              <a:rPr lang="en-US" dirty="0" err="1"/>
              <a:t>hiệu</a:t>
            </a:r>
            <a:r>
              <a:rPr lang="en-US" dirty="0"/>
              <a:t> </a:t>
            </a:r>
            <a:r>
              <a:rPr lang="en-US" dirty="0" err="1"/>
              <a:t>lực</a:t>
            </a:r>
            <a:r>
              <a:rPr lang="en-US" dirty="0"/>
              <a:t>. </a:t>
            </a:r>
            <a:r>
              <a:rPr lang="vi-VN" dirty="0"/>
              <a:t>Luật Biển Việt Nam gồm 7 chương, 55 điều</a:t>
            </a:r>
            <a:r>
              <a:rPr lang="en-US" dirty="0"/>
              <a:t>.</a:t>
            </a:r>
            <a:r>
              <a:rPr lang="vi-VN" dirty="0"/>
              <a:t> </a:t>
            </a:r>
            <a:endParaRPr lang="en-US" dirty="0"/>
          </a:p>
        </p:txBody>
      </p:sp>
      <p:sp>
        <p:nvSpPr>
          <p:cNvPr id="4" name="Slide Number Placeholder 3"/>
          <p:cNvSpPr>
            <a:spLocks noGrp="1"/>
          </p:cNvSpPr>
          <p:nvPr>
            <p:ph type="sldNum" sz="quarter" idx="5"/>
          </p:nvPr>
        </p:nvSpPr>
        <p:spPr/>
        <p:txBody>
          <a:bodyPr/>
          <a:lstStyle/>
          <a:p>
            <a:fld id="{D2986841-B6E9-4602-99D2-E5DE711450F7}" type="slidenum">
              <a:rPr lang="en-US" smtClean="0"/>
              <a:t>35</a:t>
            </a:fld>
            <a:endParaRPr lang="en-US"/>
          </a:p>
        </p:txBody>
      </p:sp>
    </p:spTree>
    <p:extLst>
      <p:ext uri="{BB962C8B-B14F-4D97-AF65-F5344CB8AC3E}">
        <p14:creationId xmlns:p14="http://schemas.microsoft.com/office/powerpoint/2010/main" val="27080618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2B979B6-8E7C-4E90-8C9D-F537DFD7086F}" type="slidenum">
              <a:rPr lang="en-US" smtClean="0">
                <a:solidFill>
                  <a:prstClr val="black"/>
                </a:solidFill>
              </a:rPr>
              <a:pPr>
                <a:defRPr/>
              </a:pPr>
              <a:t>38</a:t>
            </a:fld>
            <a:endParaRPr lang="en-US">
              <a:solidFill>
                <a:prstClr val="black"/>
              </a:solidFill>
            </a:endParaRPr>
          </a:p>
        </p:txBody>
      </p:sp>
    </p:spTree>
    <p:extLst>
      <p:ext uri="{BB962C8B-B14F-4D97-AF65-F5344CB8AC3E}">
        <p14:creationId xmlns:p14="http://schemas.microsoft.com/office/powerpoint/2010/main" val="33365214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986841-B6E9-4602-99D2-E5DE711450F7}" type="slidenum">
              <a:rPr lang="en-US" smtClean="0"/>
              <a:t>3</a:t>
            </a:fld>
            <a:endParaRPr lang="en-US"/>
          </a:p>
        </p:txBody>
      </p:sp>
    </p:spTree>
    <p:extLst>
      <p:ext uri="{BB962C8B-B14F-4D97-AF65-F5344CB8AC3E}">
        <p14:creationId xmlns:p14="http://schemas.microsoft.com/office/powerpoint/2010/main" val="2273575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a:extLst>
              <a:ext uri="{FF2B5EF4-FFF2-40B4-BE49-F238E27FC236}">
                <a16:creationId xmlns:a16="http://schemas.microsoft.com/office/drawing/2014/main" id="{3D37E846-2301-41F7-AC33-9948EB8AB62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a:extLst>
              <a:ext uri="{FF2B5EF4-FFF2-40B4-BE49-F238E27FC236}">
                <a16:creationId xmlns:a16="http://schemas.microsoft.com/office/drawing/2014/main" id="{642723BE-390D-4BF2-9DCE-FDCECB126A9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i="1"/>
              <a:t>Nước ta có đường bờ biển dài 3260 km, chạy từ thị xã Móng Cái (Quảng Ninh) ở phía Bắc đến thị xã Hà Tiên (Kiên Giang) ở phía Tây Nam… với hơn 4000 hòn đảo lớn nhỏ, phần lớn là các đảo ven bờ và có hai quần đảo ở ngoài khơi xa trên biển Đông là quần đảo Hoàng Sa và quần đảo Trường Sa.</a:t>
            </a:r>
            <a:endParaRPr lang="en-US" altLang="en-US"/>
          </a:p>
          <a:p>
            <a:r>
              <a:rPr lang="en-US" altLang="en-US"/>
              <a:t> </a:t>
            </a:r>
            <a:endParaRPr lang="vi-VN" altLang="en-US"/>
          </a:p>
        </p:txBody>
      </p:sp>
      <p:sp>
        <p:nvSpPr>
          <p:cNvPr id="10244" name="Slide Number Placeholder 3">
            <a:extLst>
              <a:ext uri="{FF2B5EF4-FFF2-40B4-BE49-F238E27FC236}">
                <a16:creationId xmlns:a16="http://schemas.microsoft.com/office/drawing/2014/main" id="{C7D3F390-690D-4606-A0D7-BE40E163A2B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B39F764-C2A2-4A59-B3E1-76EF98402709}" type="slidenum">
              <a:rPr lang="en-US" altLang="en-US">
                <a:latin typeface="Arial" panose="020B0604020202020204" pitchFamily="34" charset="0"/>
              </a:rPr>
              <a:pPr>
                <a:spcBef>
                  <a:spcPct val="0"/>
                </a:spcBef>
              </a:pPr>
              <a:t>4</a:t>
            </a:fld>
            <a:endParaRPr lang="en-US" altLang="en-US">
              <a:latin typeface="Arial" panose="020B0604020202020204" pitchFamily="34" charset="0"/>
            </a:endParaRPr>
          </a:p>
        </p:txBody>
      </p:sp>
    </p:spTree>
    <p:extLst>
      <p:ext uri="{BB962C8B-B14F-4D97-AF65-F5344CB8AC3E}">
        <p14:creationId xmlns:p14="http://schemas.microsoft.com/office/powerpoint/2010/main" val="24821930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a:extLst>
              <a:ext uri="{FF2B5EF4-FFF2-40B4-BE49-F238E27FC236}">
                <a16:creationId xmlns:a16="http://schemas.microsoft.com/office/drawing/2014/main" id="{3D37E846-2301-41F7-AC33-9948EB8AB62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a:extLst>
              <a:ext uri="{FF2B5EF4-FFF2-40B4-BE49-F238E27FC236}">
                <a16:creationId xmlns:a16="http://schemas.microsoft.com/office/drawing/2014/main" id="{642723BE-390D-4BF2-9DCE-FDCECB126A9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vi-VN" altLang="en-US" dirty="0"/>
          </a:p>
        </p:txBody>
      </p:sp>
      <p:sp>
        <p:nvSpPr>
          <p:cNvPr id="10244" name="Slide Number Placeholder 3">
            <a:extLst>
              <a:ext uri="{FF2B5EF4-FFF2-40B4-BE49-F238E27FC236}">
                <a16:creationId xmlns:a16="http://schemas.microsoft.com/office/drawing/2014/main" id="{C7D3F390-690D-4606-A0D7-BE40E163A2B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B39F764-C2A2-4A59-B3E1-76EF98402709}" type="slidenum">
              <a:rPr lang="en-US" altLang="en-US">
                <a:latin typeface="Arial" panose="020B0604020202020204" pitchFamily="34" charset="0"/>
              </a:rPr>
              <a:pPr>
                <a:spcBef>
                  <a:spcPct val="0"/>
                </a:spcBef>
              </a:pPr>
              <a:t>5</a:t>
            </a:fld>
            <a:endParaRPr lang="en-US" altLang="en-US">
              <a:latin typeface="Arial" panose="020B0604020202020204" pitchFamily="34" charset="0"/>
            </a:endParaRPr>
          </a:p>
        </p:txBody>
      </p:sp>
    </p:spTree>
    <p:extLst>
      <p:ext uri="{BB962C8B-B14F-4D97-AF65-F5344CB8AC3E}">
        <p14:creationId xmlns:p14="http://schemas.microsoft.com/office/powerpoint/2010/main" val="32008644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a:extLst>
              <a:ext uri="{FF2B5EF4-FFF2-40B4-BE49-F238E27FC236}">
                <a16:creationId xmlns:a16="http://schemas.microsoft.com/office/drawing/2014/main" id="{3D37E846-2301-41F7-AC33-9948EB8AB62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a:extLst>
              <a:ext uri="{FF2B5EF4-FFF2-40B4-BE49-F238E27FC236}">
                <a16:creationId xmlns:a16="http://schemas.microsoft.com/office/drawing/2014/main" id="{642723BE-390D-4BF2-9DCE-FDCECB126A9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vi-VN" altLang="en-US" dirty="0"/>
          </a:p>
        </p:txBody>
      </p:sp>
      <p:sp>
        <p:nvSpPr>
          <p:cNvPr id="10244" name="Slide Number Placeholder 3">
            <a:extLst>
              <a:ext uri="{FF2B5EF4-FFF2-40B4-BE49-F238E27FC236}">
                <a16:creationId xmlns:a16="http://schemas.microsoft.com/office/drawing/2014/main" id="{C7D3F390-690D-4606-A0D7-BE40E163A2B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B39F764-C2A2-4A59-B3E1-76EF98402709}" type="slidenum">
              <a:rPr lang="en-US" altLang="en-US">
                <a:latin typeface="Arial" panose="020B0604020202020204" pitchFamily="34" charset="0"/>
              </a:rPr>
              <a:pPr>
                <a:spcBef>
                  <a:spcPct val="0"/>
                </a:spcBef>
              </a:pPr>
              <a:t>6</a:t>
            </a:fld>
            <a:endParaRPr lang="en-US" altLang="en-US">
              <a:latin typeface="Arial" panose="020B0604020202020204" pitchFamily="34" charset="0"/>
            </a:endParaRPr>
          </a:p>
        </p:txBody>
      </p:sp>
    </p:spTree>
    <p:extLst>
      <p:ext uri="{BB962C8B-B14F-4D97-AF65-F5344CB8AC3E}">
        <p14:creationId xmlns:p14="http://schemas.microsoft.com/office/powerpoint/2010/main" val="21378394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a:extLst>
              <a:ext uri="{FF2B5EF4-FFF2-40B4-BE49-F238E27FC236}">
                <a16:creationId xmlns:a16="http://schemas.microsoft.com/office/drawing/2014/main" id="{3D37E846-2301-41F7-AC33-9948EB8AB62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a:extLst>
              <a:ext uri="{FF2B5EF4-FFF2-40B4-BE49-F238E27FC236}">
                <a16:creationId xmlns:a16="http://schemas.microsoft.com/office/drawing/2014/main" id="{642723BE-390D-4BF2-9DCE-FDCECB126A9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vi-VN" altLang="en-US" dirty="0"/>
          </a:p>
        </p:txBody>
      </p:sp>
      <p:sp>
        <p:nvSpPr>
          <p:cNvPr id="10244" name="Slide Number Placeholder 3">
            <a:extLst>
              <a:ext uri="{FF2B5EF4-FFF2-40B4-BE49-F238E27FC236}">
                <a16:creationId xmlns:a16="http://schemas.microsoft.com/office/drawing/2014/main" id="{C7D3F390-690D-4606-A0D7-BE40E163A2B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B39F764-C2A2-4A59-B3E1-76EF98402709}" type="slidenum">
              <a:rPr lang="en-US" altLang="en-US">
                <a:latin typeface="Arial" panose="020B0604020202020204" pitchFamily="34" charset="0"/>
              </a:rPr>
              <a:pPr>
                <a:spcBef>
                  <a:spcPct val="0"/>
                </a:spcBef>
              </a:pPr>
              <a:t>7</a:t>
            </a:fld>
            <a:endParaRPr lang="en-US" altLang="en-US">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a:extLst>
              <a:ext uri="{FF2B5EF4-FFF2-40B4-BE49-F238E27FC236}">
                <a16:creationId xmlns:a16="http://schemas.microsoft.com/office/drawing/2014/main" id="{3D37E846-2301-41F7-AC33-9948EB8AB62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a:extLst>
              <a:ext uri="{FF2B5EF4-FFF2-40B4-BE49-F238E27FC236}">
                <a16:creationId xmlns:a16="http://schemas.microsoft.com/office/drawing/2014/main" id="{642723BE-390D-4BF2-9DCE-FDCECB126A9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vi-VN" altLang="en-US" dirty="0"/>
          </a:p>
        </p:txBody>
      </p:sp>
      <p:sp>
        <p:nvSpPr>
          <p:cNvPr id="10244" name="Slide Number Placeholder 3">
            <a:extLst>
              <a:ext uri="{FF2B5EF4-FFF2-40B4-BE49-F238E27FC236}">
                <a16:creationId xmlns:a16="http://schemas.microsoft.com/office/drawing/2014/main" id="{C7D3F390-690D-4606-A0D7-BE40E163A2B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B39F764-C2A2-4A59-B3E1-76EF98402709}" type="slidenum">
              <a:rPr lang="en-US" altLang="en-US">
                <a:latin typeface="Arial" panose="020B0604020202020204" pitchFamily="34" charset="0"/>
              </a:rPr>
              <a:pPr>
                <a:spcBef>
                  <a:spcPct val="0"/>
                </a:spcBef>
              </a:pPr>
              <a:t>8</a:t>
            </a:fld>
            <a:endParaRPr lang="en-US" altLang="en-US">
              <a:latin typeface="Arial" panose="020B0604020202020204" pitchFamily="34" charset="0"/>
            </a:endParaRPr>
          </a:p>
        </p:txBody>
      </p:sp>
    </p:spTree>
    <p:extLst>
      <p:ext uri="{BB962C8B-B14F-4D97-AF65-F5344CB8AC3E}">
        <p14:creationId xmlns:p14="http://schemas.microsoft.com/office/powerpoint/2010/main" val="30321598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a:extLst>
              <a:ext uri="{FF2B5EF4-FFF2-40B4-BE49-F238E27FC236}">
                <a16:creationId xmlns:a16="http://schemas.microsoft.com/office/drawing/2014/main" id="{3D37E846-2301-41F7-AC33-9948EB8AB62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a:extLst>
              <a:ext uri="{FF2B5EF4-FFF2-40B4-BE49-F238E27FC236}">
                <a16:creationId xmlns:a16="http://schemas.microsoft.com/office/drawing/2014/main" id="{642723BE-390D-4BF2-9DCE-FDCECB126A9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vi-VN" altLang="en-US" dirty="0"/>
          </a:p>
        </p:txBody>
      </p:sp>
      <p:sp>
        <p:nvSpPr>
          <p:cNvPr id="10244" name="Slide Number Placeholder 3">
            <a:extLst>
              <a:ext uri="{FF2B5EF4-FFF2-40B4-BE49-F238E27FC236}">
                <a16:creationId xmlns:a16="http://schemas.microsoft.com/office/drawing/2014/main" id="{C7D3F390-690D-4606-A0D7-BE40E163A2B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B39F764-C2A2-4A59-B3E1-76EF98402709}" type="slidenum">
              <a:rPr lang="en-US" altLang="en-US">
                <a:latin typeface="Arial" panose="020B0604020202020204" pitchFamily="34" charset="0"/>
              </a:rPr>
              <a:pPr>
                <a:spcBef>
                  <a:spcPct val="0"/>
                </a:spcBef>
              </a:pPr>
              <a:t>9</a:t>
            </a:fld>
            <a:endParaRPr lang="en-US" altLang="en-US">
              <a:latin typeface="Arial" panose="020B0604020202020204" pitchFamily="34" charset="0"/>
            </a:endParaRPr>
          </a:p>
        </p:txBody>
      </p:sp>
    </p:spTree>
    <p:extLst>
      <p:ext uri="{BB962C8B-B14F-4D97-AF65-F5344CB8AC3E}">
        <p14:creationId xmlns:p14="http://schemas.microsoft.com/office/powerpoint/2010/main" val="29074042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137489B-9115-48D9-8D08-A2FE82843128}"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20600035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375"/>
            <a:ext cx="6858000" cy="17907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2701925"/>
            <a:ext cx="68580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32F6400-53A4-4C9B-9D25-EA5D415A60BF}" type="datetimeFigureOut">
              <a:rPr lang="en-US" smtClean="0"/>
              <a:t>7/30/2024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9480E8-0381-4A7B-8F1A-1709C0764F91}" type="slidenum">
              <a:rPr lang="en-US" smtClean="0"/>
              <a:t>‹#›</a:t>
            </a:fld>
            <a:endParaRPr lang="en-US"/>
          </a:p>
        </p:txBody>
      </p:sp>
    </p:spTree>
    <p:extLst>
      <p:ext uri="{BB962C8B-B14F-4D97-AF65-F5344CB8AC3E}">
        <p14:creationId xmlns:p14="http://schemas.microsoft.com/office/powerpoint/2010/main" val="5549059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2F6400-53A4-4C9B-9D25-EA5D415A60BF}" type="datetimeFigureOut">
              <a:rPr lang="en-US" smtClean="0"/>
              <a:t>7/30/2024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9480E8-0381-4A7B-8F1A-1709C0764F91}" type="slidenum">
              <a:rPr lang="en-US" smtClean="0"/>
              <a:t>‹#›</a:t>
            </a:fld>
            <a:endParaRPr lang="en-US"/>
          </a:p>
        </p:txBody>
      </p:sp>
    </p:spTree>
    <p:extLst>
      <p:ext uri="{BB962C8B-B14F-4D97-AF65-F5344CB8AC3E}">
        <p14:creationId xmlns:p14="http://schemas.microsoft.com/office/powerpoint/2010/main" val="4851856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4638"/>
            <a:ext cx="1971675" cy="43576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4638"/>
            <a:ext cx="5762625" cy="43576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2F6400-53A4-4C9B-9D25-EA5D415A60BF}" type="datetimeFigureOut">
              <a:rPr lang="en-US" smtClean="0"/>
              <a:t>7/30/2024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9480E8-0381-4A7B-8F1A-1709C0764F91}" type="slidenum">
              <a:rPr lang="en-US" smtClean="0"/>
              <a:t>‹#›</a:t>
            </a:fld>
            <a:endParaRPr lang="en-US"/>
          </a:p>
        </p:txBody>
      </p:sp>
    </p:spTree>
    <p:extLst>
      <p:ext uri="{BB962C8B-B14F-4D97-AF65-F5344CB8AC3E}">
        <p14:creationId xmlns:p14="http://schemas.microsoft.com/office/powerpoint/2010/main" val="15033257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7/30/2024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9510434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7/30/2024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7257538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7/30/2024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9660850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7/30/2024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1833848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7/30/2024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617038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7/30/2024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5228765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7/30/2024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491694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7/30/2024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7137279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2F6400-53A4-4C9B-9D25-EA5D415A60BF}" type="datetimeFigureOut">
              <a:rPr lang="en-US" smtClean="0"/>
              <a:t>7/30/2024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9480E8-0381-4A7B-8F1A-1709C0764F91}" type="slidenum">
              <a:rPr lang="en-US" smtClean="0"/>
              <a:t>‹#›</a:t>
            </a:fld>
            <a:endParaRPr lang="en-US"/>
          </a:p>
        </p:txBody>
      </p:sp>
    </p:spTree>
    <p:extLst>
      <p:ext uri="{BB962C8B-B14F-4D97-AF65-F5344CB8AC3E}">
        <p14:creationId xmlns:p14="http://schemas.microsoft.com/office/powerpoint/2010/main" val="36419685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7/30/2024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7726279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1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7/30/2024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9374779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7/30/2024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5688896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7/30/2024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4201288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7/30/2024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2382953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7/30/2024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8079850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7/30/2024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8026960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7/30/2024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9915253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7/30/2024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27335976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7/30/2024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26626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700"/>
            <a:ext cx="7886700" cy="2139950"/>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3441700"/>
            <a:ext cx="7886700" cy="112553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32F6400-53A4-4C9B-9D25-EA5D415A60BF}" type="datetimeFigureOut">
              <a:rPr lang="en-US" smtClean="0"/>
              <a:t>7/30/2024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9480E8-0381-4A7B-8F1A-1709C0764F91}" type="slidenum">
              <a:rPr lang="en-US" smtClean="0"/>
              <a:t>‹#›</a:t>
            </a:fld>
            <a:endParaRPr lang="en-US"/>
          </a:p>
        </p:txBody>
      </p:sp>
    </p:spTree>
    <p:extLst>
      <p:ext uri="{BB962C8B-B14F-4D97-AF65-F5344CB8AC3E}">
        <p14:creationId xmlns:p14="http://schemas.microsoft.com/office/powerpoint/2010/main" val="255499762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7/30/2024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17070330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7/30/2024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7825715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7/30/2024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94738565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7/30/2024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06492531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7/30/2024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1759116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7/30/2024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23312757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7/30/2024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68679009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7/30/2024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93031236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2686051" y="0"/>
            <a:ext cx="5861140" cy="5151392"/>
          </a:xfrm>
          <a:custGeom>
            <a:avLst/>
            <a:gdLst>
              <a:gd name="connsiteX0" fmla="*/ 0 w 7814853"/>
              <a:gd name="connsiteY0" fmla="*/ 0 h 6868522"/>
              <a:gd name="connsiteX1" fmla="*/ 7814853 w 7814853"/>
              <a:gd name="connsiteY1" fmla="*/ 0 h 6868522"/>
              <a:gd name="connsiteX2" fmla="*/ 7814853 w 7814853"/>
              <a:gd name="connsiteY2" fmla="*/ 6868522 h 6868522"/>
              <a:gd name="connsiteX3" fmla="*/ 4047943 w 7814853"/>
              <a:gd name="connsiteY3" fmla="*/ 6868522 h 6868522"/>
              <a:gd name="connsiteX4" fmla="*/ 2297383 w 7814853"/>
              <a:gd name="connsiteY4" fmla="*/ 3363323 h 6868522"/>
              <a:gd name="connsiteX5" fmla="*/ 1746929 w 7814853"/>
              <a:gd name="connsiteY5" fmla="*/ 3271883 h 6868522"/>
              <a:gd name="connsiteX6" fmla="*/ 0 w 7814853"/>
              <a:gd name="connsiteY6" fmla="*/ 247777 h 6868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14853" h="6868522">
                <a:moveTo>
                  <a:pt x="0" y="0"/>
                </a:moveTo>
                <a:lnTo>
                  <a:pt x="7814853" y="0"/>
                </a:lnTo>
                <a:lnTo>
                  <a:pt x="7814853" y="6868522"/>
                </a:lnTo>
                <a:lnTo>
                  <a:pt x="4047943" y="6868522"/>
                </a:lnTo>
                <a:lnTo>
                  <a:pt x="2297383" y="3363323"/>
                </a:lnTo>
                <a:lnTo>
                  <a:pt x="1746929" y="3271883"/>
                </a:lnTo>
                <a:lnTo>
                  <a:pt x="0" y="247777"/>
                </a:lnTo>
                <a:close/>
              </a:path>
            </a:pathLst>
          </a:custGeom>
          <a:solidFill>
            <a:srgbClr val="E6E6E6"/>
          </a:solidFill>
        </p:spPr>
        <p:txBody>
          <a:bodyPr wrap="square">
            <a:noAutofit/>
          </a:bodyPr>
          <a:lstStyle/>
          <a:p>
            <a:endParaRPr lang="en-US"/>
          </a:p>
        </p:txBody>
      </p:sp>
      <p:sp>
        <p:nvSpPr>
          <p:cNvPr id="2" name="Date Placeholder 1"/>
          <p:cNvSpPr>
            <a:spLocks noGrp="1"/>
          </p:cNvSpPr>
          <p:nvPr>
            <p:ph type="dt" sz="half" idx="10"/>
          </p:nvPr>
        </p:nvSpPr>
        <p:spPr/>
        <p:txBody>
          <a:bodyPr/>
          <a:lstStyle/>
          <a:p>
            <a:fld id="{EDE8B11B-6CB3-43B5-B9E8-259FB65B0743}" type="datetimeFigureOut">
              <a:rPr lang="en-US" smtClean="0"/>
              <a:t>7/30/2024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34CF54C-FA28-4969-B654-5B65D226AFD9}" type="slidenum">
              <a:rPr lang="en-US" smtClean="0"/>
              <a:t>‹#›</a:t>
            </a:fld>
            <a:endParaRPr lang="en-US" dirty="0"/>
          </a:p>
        </p:txBody>
      </p:sp>
    </p:spTree>
    <p:extLst>
      <p:ext uri="{BB962C8B-B14F-4D97-AF65-F5344CB8AC3E}">
        <p14:creationId xmlns:p14="http://schemas.microsoft.com/office/powerpoint/2010/main" val="35747655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41772"/>
            <a:ext cx="77724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5E02100-3795-4BEF-BE9C-06181126E3A6}" type="datetimeFigureOut">
              <a:rPr lang="en-US" smtClean="0">
                <a:solidFill>
                  <a:prstClr val="black">
                    <a:tint val="75000"/>
                  </a:prstClr>
                </a:solidFill>
              </a:rPr>
              <a:pPr/>
              <a:t>7/30/2024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F10CDFF-7005-4DFD-9D65-6667B5981D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750381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70013"/>
            <a:ext cx="3867150"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70013"/>
            <a:ext cx="3867150"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2F6400-53A4-4C9B-9D25-EA5D415A60BF}" type="datetimeFigureOut">
              <a:rPr lang="en-US" smtClean="0"/>
              <a:t>7/30/2024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9480E8-0381-4A7B-8F1A-1709C0764F91}" type="slidenum">
              <a:rPr lang="en-US" smtClean="0"/>
              <a:t>‹#›</a:t>
            </a:fld>
            <a:endParaRPr lang="en-US"/>
          </a:p>
        </p:txBody>
      </p:sp>
    </p:spTree>
    <p:extLst>
      <p:ext uri="{BB962C8B-B14F-4D97-AF65-F5344CB8AC3E}">
        <p14:creationId xmlns:p14="http://schemas.microsoft.com/office/powerpoint/2010/main" val="342634387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E02100-3795-4BEF-BE9C-06181126E3A6}" type="datetimeFigureOut">
              <a:rPr lang="en-US" smtClean="0">
                <a:solidFill>
                  <a:prstClr val="black">
                    <a:tint val="75000"/>
                  </a:prstClr>
                </a:solidFill>
              </a:rPr>
              <a:pPr/>
              <a:t>7/30/2024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F10CDFF-7005-4DFD-9D65-6667B5981D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759730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5"/>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5E02100-3795-4BEF-BE9C-06181126E3A6}" type="datetimeFigureOut">
              <a:rPr lang="en-US" smtClean="0">
                <a:solidFill>
                  <a:prstClr val="black">
                    <a:tint val="75000"/>
                  </a:prstClr>
                </a:solidFill>
              </a:rPr>
              <a:pPr/>
              <a:t>7/30/2024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F10CDFF-7005-4DFD-9D65-6667B5981D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922159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5E02100-3795-4BEF-BE9C-06181126E3A6}" type="datetimeFigureOut">
              <a:rPr lang="en-US" smtClean="0">
                <a:solidFill>
                  <a:prstClr val="black">
                    <a:tint val="75000"/>
                  </a:prstClr>
                </a:solidFill>
              </a:rPr>
              <a:pPr/>
              <a:t>7/30/2024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F10CDFF-7005-4DFD-9D65-6667B5981D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927462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5"/>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1"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1"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5E02100-3795-4BEF-BE9C-06181126E3A6}" type="datetimeFigureOut">
              <a:rPr lang="en-US" smtClean="0">
                <a:solidFill>
                  <a:prstClr val="black">
                    <a:tint val="75000"/>
                  </a:prstClr>
                </a:solidFill>
              </a:rPr>
              <a:pPr/>
              <a:t>7/30/2024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F10CDFF-7005-4DFD-9D65-6667B5981D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0937705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5E02100-3795-4BEF-BE9C-06181126E3A6}" type="datetimeFigureOut">
              <a:rPr lang="en-US" smtClean="0">
                <a:solidFill>
                  <a:prstClr val="black">
                    <a:tint val="75000"/>
                  </a:prstClr>
                </a:solidFill>
              </a:rPr>
              <a:pPr/>
              <a:t>7/30/2024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F10CDFF-7005-4DFD-9D65-6667B5981D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9591828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5E02100-3795-4BEF-BE9C-06181126E3A6}" type="datetimeFigureOut">
              <a:rPr lang="en-US" smtClean="0">
                <a:solidFill>
                  <a:prstClr val="black">
                    <a:tint val="75000"/>
                  </a:prstClr>
                </a:solidFill>
              </a:rPr>
              <a:pPr/>
              <a:t>7/30/2024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F10CDFF-7005-4DFD-9D65-6667B5981D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7703222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45E02100-3795-4BEF-BE9C-06181126E3A6}" type="datetimeFigureOut">
              <a:rPr lang="en-US" smtClean="0">
                <a:solidFill>
                  <a:prstClr val="black">
                    <a:tint val="75000"/>
                  </a:prstClr>
                </a:solidFill>
              </a:rPr>
              <a:pPr/>
              <a:t>7/30/2024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F10CDFF-7005-4DFD-9D65-6667B5981D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495835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70"/>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45E02100-3795-4BEF-BE9C-06181126E3A6}" type="datetimeFigureOut">
              <a:rPr lang="en-US" smtClean="0">
                <a:solidFill>
                  <a:prstClr val="black">
                    <a:tint val="75000"/>
                  </a:prstClr>
                </a:solidFill>
              </a:rPr>
              <a:pPr/>
              <a:t>7/30/2024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F10CDFF-7005-4DFD-9D65-6667B5981D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302087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E02100-3795-4BEF-BE9C-06181126E3A6}" type="datetimeFigureOut">
              <a:rPr lang="en-US" smtClean="0">
                <a:solidFill>
                  <a:prstClr val="black">
                    <a:tint val="75000"/>
                  </a:prstClr>
                </a:solidFill>
              </a:rPr>
              <a:pPr/>
              <a:t>7/30/2024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F10CDFF-7005-4DFD-9D65-6667B5981D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1556299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1"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E02100-3795-4BEF-BE9C-06181126E3A6}" type="datetimeFigureOut">
              <a:rPr lang="en-US" smtClean="0">
                <a:solidFill>
                  <a:prstClr val="black">
                    <a:tint val="75000"/>
                  </a:prstClr>
                </a:solidFill>
              </a:rPr>
              <a:pPr/>
              <a:t>7/30/2024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F10CDFF-7005-4DFD-9D65-6667B5981D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0013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4638"/>
            <a:ext cx="7886700" cy="993775"/>
          </a:xfrm>
        </p:spPr>
        <p:txBody>
          <a:bodyPr/>
          <a:lstStyle/>
          <a:p>
            <a:r>
              <a:rPr lang="en-US"/>
              <a:t>Click to edit Master title style</a:t>
            </a:r>
          </a:p>
        </p:txBody>
      </p:sp>
      <p:sp>
        <p:nvSpPr>
          <p:cNvPr id="3" name="Text Placeholder 2"/>
          <p:cNvSpPr>
            <a:spLocks noGrp="1"/>
          </p:cNvSpPr>
          <p:nvPr>
            <p:ph type="body" idx="1"/>
          </p:nvPr>
        </p:nvSpPr>
        <p:spPr>
          <a:xfrm>
            <a:off x="630238" y="1260475"/>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1879600"/>
            <a:ext cx="3868737"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475"/>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1879600"/>
            <a:ext cx="3887788"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2F6400-53A4-4C9B-9D25-EA5D415A60BF}" type="datetimeFigureOut">
              <a:rPr lang="en-US" smtClean="0"/>
              <a:t>7/30/2024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09480E8-0381-4A7B-8F1A-1709C0764F91}" type="slidenum">
              <a:rPr lang="en-US" smtClean="0"/>
              <a:t>‹#›</a:t>
            </a:fld>
            <a:endParaRPr lang="en-US"/>
          </a:p>
        </p:txBody>
      </p:sp>
    </p:spTree>
    <p:extLst>
      <p:ext uri="{BB962C8B-B14F-4D97-AF65-F5344CB8AC3E}">
        <p14:creationId xmlns:p14="http://schemas.microsoft.com/office/powerpoint/2010/main" val="164141981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F02A1-B26A-442C-8043-20939094B5D5}"/>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vi-VN"/>
          </a:p>
        </p:txBody>
      </p:sp>
      <p:sp>
        <p:nvSpPr>
          <p:cNvPr id="3" name="Subtitle 2">
            <a:extLst>
              <a:ext uri="{FF2B5EF4-FFF2-40B4-BE49-F238E27FC236}">
                <a16:creationId xmlns:a16="http://schemas.microsoft.com/office/drawing/2014/main" id="{507AF29A-2711-4980-9047-A30692EEB5B1}"/>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CFE25823-4349-4C0C-9C60-C8830C2177CA}"/>
              </a:ext>
            </a:extLst>
          </p:cNvPr>
          <p:cNvSpPr>
            <a:spLocks noGrp="1"/>
          </p:cNvSpPr>
          <p:nvPr>
            <p:ph type="dt" sz="half" idx="10"/>
          </p:nvPr>
        </p:nvSpPr>
        <p:spPr/>
        <p:txBody>
          <a:bodyPr/>
          <a:lstStyle/>
          <a:p>
            <a:fld id="{203061CC-3D04-454E-924B-718621B9FD7F}" type="datetimeFigureOut">
              <a:rPr lang="vi-VN" smtClean="0">
                <a:solidFill>
                  <a:prstClr val="black">
                    <a:tint val="75000"/>
                  </a:prstClr>
                </a:solidFill>
              </a:rPr>
              <a:pPr/>
              <a:t>30/07/2024</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id="{D081C8EE-B6FD-4D3D-9749-91C215B7AE2A}"/>
              </a:ext>
            </a:extLst>
          </p:cNvPr>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id="{AB53EBF7-A85D-462A-A26F-298794063D5C}"/>
              </a:ext>
            </a:extLst>
          </p:cNvPr>
          <p:cNvSpPr>
            <a:spLocks noGrp="1"/>
          </p:cNvSpPr>
          <p:nvPr>
            <p:ph type="sldNum" sz="quarter" idx="12"/>
          </p:nvPr>
        </p:nvSpPr>
        <p:spPr/>
        <p:txBody>
          <a:bodyPr/>
          <a:lstStyle/>
          <a:p>
            <a:fld id="{FF138380-85B1-4747-B019-6537409E909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5468433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ED88E6-1A59-4639-9BE0-7D3C26A1344A}"/>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61A3A75A-0986-4475-84C6-2C502A9147A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FC29051-336D-45A2-A120-8930EB209D1B}"/>
              </a:ext>
            </a:extLst>
          </p:cNvPr>
          <p:cNvSpPr>
            <a:spLocks noGrp="1"/>
          </p:cNvSpPr>
          <p:nvPr>
            <p:ph type="dt" sz="half" idx="10"/>
          </p:nvPr>
        </p:nvSpPr>
        <p:spPr/>
        <p:txBody>
          <a:bodyPr/>
          <a:lstStyle/>
          <a:p>
            <a:fld id="{203061CC-3D04-454E-924B-718621B9FD7F}" type="datetimeFigureOut">
              <a:rPr lang="vi-VN" smtClean="0">
                <a:solidFill>
                  <a:prstClr val="black">
                    <a:tint val="75000"/>
                  </a:prstClr>
                </a:solidFill>
              </a:rPr>
              <a:pPr/>
              <a:t>30/07/2024</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id="{AE1E883A-D7A0-454F-90A1-236CD7066F0C}"/>
              </a:ext>
            </a:extLst>
          </p:cNvPr>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id="{ADBAD1F0-16CA-45C2-A115-C245814D3581}"/>
              </a:ext>
            </a:extLst>
          </p:cNvPr>
          <p:cNvSpPr>
            <a:spLocks noGrp="1"/>
          </p:cNvSpPr>
          <p:nvPr>
            <p:ph type="sldNum" sz="quarter" idx="12"/>
          </p:nvPr>
        </p:nvSpPr>
        <p:spPr/>
        <p:txBody>
          <a:bodyPr/>
          <a:lstStyle/>
          <a:p>
            <a:fld id="{FF138380-85B1-4747-B019-6537409E909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92785211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FD0066-9B8C-46A5-B63A-34FBC8C5685F}"/>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0948C94A-8603-4485-8882-00CECE388F6C}"/>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C7F8E6D-E95D-4E37-BCD5-F8BC56A92E8A}"/>
              </a:ext>
            </a:extLst>
          </p:cNvPr>
          <p:cNvSpPr>
            <a:spLocks noGrp="1"/>
          </p:cNvSpPr>
          <p:nvPr>
            <p:ph type="dt" sz="half" idx="10"/>
          </p:nvPr>
        </p:nvSpPr>
        <p:spPr/>
        <p:txBody>
          <a:bodyPr/>
          <a:lstStyle/>
          <a:p>
            <a:fld id="{203061CC-3D04-454E-924B-718621B9FD7F}" type="datetimeFigureOut">
              <a:rPr lang="vi-VN" smtClean="0">
                <a:solidFill>
                  <a:prstClr val="black">
                    <a:tint val="75000"/>
                  </a:prstClr>
                </a:solidFill>
              </a:rPr>
              <a:pPr/>
              <a:t>30/07/2024</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id="{A2C51CB1-1AE6-4D2A-B788-93F5FDDE4E5B}"/>
              </a:ext>
            </a:extLst>
          </p:cNvPr>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id="{F56E9BC3-E641-4CA3-84FF-52518677FD75}"/>
              </a:ext>
            </a:extLst>
          </p:cNvPr>
          <p:cNvSpPr>
            <a:spLocks noGrp="1"/>
          </p:cNvSpPr>
          <p:nvPr>
            <p:ph type="sldNum" sz="quarter" idx="12"/>
          </p:nvPr>
        </p:nvSpPr>
        <p:spPr/>
        <p:txBody>
          <a:bodyPr/>
          <a:lstStyle/>
          <a:p>
            <a:fld id="{FF138380-85B1-4747-B019-6537409E909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85135508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1A154B-C485-4D2C-A8E2-9011E01F461D}"/>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DC46B929-FA5B-4D72-A0AE-91F28E858D90}"/>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9A2CF512-C379-4F32-8AB1-006B8CB1E82A}"/>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755B5EF2-CDFE-4575-AFED-23BFB76AF28F}"/>
              </a:ext>
            </a:extLst>
          </p:cNvPr>
          <p:cNvSpPr>
            <a:spLocks noGrp="1"/>
          </p:cNvSpPr>
          <p:nvPr>
            <p:ph type="dt" sz="half" idx="10"/>
          </p:nvPr>
        </p:nvSpPr>
        <p:spPr/>
        <p:txBody>
          <a:bodyPr/>
          <a:lstStyle/>
          <a:p>
            <a:fld id="{203061CC-3D04-454E-924B-718621B9FD7F}" type="datetimeFigureOut">
              <a:rPr lang="vi-VN" smtClean="0">
                <a:solidFill>
                  <a:prstClr val="black">
                    <a:tint val="75000"/>
                  </a:prstClr>
                </a:solidFill>
              </a:rPr>
              <a:pPr/>
              <a:t>30/07/2024</a:t>
            </a:fld>
            <a:endParaRPr lang="vi-VN">
              <a:solidFill>
                <a:prstClr val="black">
                  <a:tint val="75000"/>
                </a:prstClr>
              </a:solidFill>
            </a:endParaRPr>
          </a:p>
        </p:txBody>
      </p:sp>
      <p:sp>
        <p:nvSpPr>
          <p:cNvPr id="6" name="Footer Placeholder 5">
            <a:extLst>
              <a:ext uri="{FF2B5EF4-FFF2-40B4-BE49-F238E27FC236}">
                <a16:creationId xmlns:a16="http://schemas.microsoft.com/office/drawing/2014/main" id="{1CDD91E0-D7EB-440B-B598-969E92CCE0E8}"/>
              </a:ext>
            </a:extLst>
          </p:cNvPr>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a:extLst>
              <a:ext uri="{FF2B5EF4-FFF2-40B4-BE49-F238E27FC236}">
                <a16:creationId xmlns:a16="http://schemas.microsoft.com/office/drawing/2014/main" id="{AB72F3F9-9A95-4C61-9332-9219C1282D87}"/>
              </a:ext>
            </a:extLst>
          </p:cNvPr>
          <p:cNvSpPr>
            <a:spLocks noGrp="1"/>
          </p:cNvSpPr>
          <p:nvPr>
            <p:ph type="sldNum" sz="quarter" idx="12"/>
          </p:nvPr>
        </p:nvSpPr>
        <p:spPr/>
        <p:txBody>
          <a:bodyPr/>
          <a:lstStyle/>
          <a:p>
            <a:fld id="{FF138380-85B1-4747-B019-6537409E909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99223788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18E5B4-2018-4D7A-B6E0-8B8FF8C91CD1}"/>
              </a:ext>
            </a:extLst>
          </p:cNvPr>
          <p:cNvSpPr>
            <a:spLocks noGrp="1"/>
          </p:cNvSpPr>
          <p:nvPr>
            <p:ph type="title"/>
          </p:nvPr>
        </p:nvSpPr>
        <p:spPr>
          <a:xfrm>
            <a:off x="629841" y="273844"/>
            <a:ext cx="7886700" cy="994172"/>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DB738C1F-A330-4AA9-ACB2-15F9B878416D}"/>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4544CAEA-B371-4824-8A78-B404C6C80143}"/>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1BC2FF8D-4E0F-4034-941F-BE283F54B983}"/>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72F1FEC4-DFCB-4DA4-AD5D-81C7BB602E91}"/>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2157B981-E0CC-454A-9463-E646F1BBF8F4}"/>
              </a:ext>
            </a:extLst>
          </p:cNvPr>
          <p:cNvSpPr>
            <a:spLocks noGrp="1"/>
          </p:cNvSpPr>
          <p:nvPr>
            <p:ph type="dt" sz="half" idx="10"/>
          </p:nvPr>
        </p:nvSpPr>
        <p:spPr/>
        <p:txBody>
          <a:bodyPr/>
          <a:lstStyle/>
          <a:p>
            <a:fld id="{203061CC-3D04-454E-924B-718621B9FD7F}" type="datetimeFigureOut">
              <a:rPr lang="vi-VN" smtClean="0">
                <a:solidFill>
                  <a:prstClr val="black">
                    <a:tint val="75000"/>
                  </a:prstClr>
                </a:solidFill>
              </a:rPr>
              <a:pPr/>
              <a:t>30/07/2024</a:t>
            </a:fld>
            <a:endParaRPr lang="vi-VN">
              <a:solidFill>
                <a:prstClr val="black">
                  <a:tint val="75000"/>
                </a:prstClr>
              </a:solidFill>
            </a:endParaRPr>
          </a:p>
        </p:txBody>
      </p:sp>
      <p:sp>
        <p:nvSpPr>
          <p:cNvPr id="8" name="Footer Placeholder 7">
            <a:extLst>
              <a:ext uri="{FF2B5EF4-FFF2-40B4-BE49-F238E27FC236}">
                <a16:creationId xmlns:a16="http://schemas.microsoft.com/office/drawing/2014/main" id="{B770CF36-89D2-4848-9F9A-5677B5866DF6}"/>
              </a:ext>
            </a:extLst>
          </p:cNvPr>
          <p:cNvSpPr>
            <a:spLocks noGrp="1"/>
          </p:cNvSpPr>
          <p:nvPr>
            <p:ph type="ftr" sz="quarter" idx="11"/>
          </p:nvPr>
        </p:nvSpPr>
        <p:spPr/>
        <p:txBody>
          <a:bodyPr/>
          <a:lstStyle/>
          <a:p>
            <a:endParaRPr lang="vi-VN">
              <a:solidFill>
                <a:prstClr val="black">
                  <a:tint val="75000"/>
                </a:prstClr>
              </a:solidFill>
            </a:endParaRPr>
          </a:p>
        </p:txBody>
      </p:sp>
      <p:sp>
        <p:nvSpPr>
          <p:cNvPr id="9" name="Slide Number Placeholder 8">
            <a:extLst>
              <a:ext uri="{FF2B5EF4-FFF2-40B4-BE49-F238E27FC236}">
                <a16:creationId xmlns:a16="http://schemas.microsoft.com/office/drawing/2014/main" id="{0D0A8D33-4A74-4825-ADB1-EB36A1F43D75}"/>
              </a:ext>
            </a:extLst>
          </p:cNvPr>
          <p:cNvSpPr>
            <a:spLocks noGrp="1"/>
          </p:cNvSpPr>
          <p:nvPr>
            <p:ph type="sldNum" sz="quarter" idx="12"/>
          </p:nvPr>
        </p:nvSpPr>
        <p:spPr/>
        <p:txBody>
          <a:bodyPr/>
          <a:lstStyle/>
          <a:p>
            <a:fld id="{FF138380-85B1-4747-B019-6537409E909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09811349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B2C41-E69A-496B-87CD-63E7B5BEC3E8}"/>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DBD6003D-63CF-4B98-B9FC-24D4137729F0}"/>
              </a:ext>
            </a:extLst>
          </p:cNvPr>
          <p:cNvSpPr>
            <a:spLocks noGrp="1"/>
          </p:cNvSpPr>
          <p:nvPr>
            <p:ph type="dt" sz="half" idx="10"/>
          </p:nvPr>
        </p:nvSpPr>
        <p:spPr/>
        <p:txBody>
          <a:bodyPr/>
          <a:lstStyle/>
          <a:p>
            <a:fld id="{203061CC-3D04-454E-924B-718621B9FD7F}" type="datetimeFigureOut">
              <a:rPr lang="vi-VN" smtClean="0">
                <a:solidFill>
                  <a:prstClr val="black">
                    <a:tint val="75000"/>
                  </a:prstClr>
                </a:solidFill>
              </a:rPr>
              <a:pPr/>
              <a:t>30/07/2024</a:t>
            </a:fld>
            <a:endParaRPr lang="vi-VN">
              <a:solidFill>
                <a:prstClr val="black">
                  <a:tint val="75000"/>
                </a:prstClr>
              </a:solidFill>
            </a:endParaRPr>
          </a:p>
        </p:txBody>
      </p:sp>
      <p:sp>
        <p:nvSpPr>
          <p:cNvPr id="4" name="Footer Placeholder 3">
            <a:extLst>
              <a:ext uri="{FF2B5EF4-FFF2-40B4-BE49-F238E27FC236}">
                <a16:creationId xmlns:a16="http://schemas.microsoft.com/office/drawing/2014/main" id="{94E18784-9069-4F47-B9C6-84DE1E4B2F7F}"/>
              </a:ext>
            </a:extLst>
          </p:cNvPr>
          <p:cNvSpPr>
            <a:spLocks noGrp="1"/>
          </p:cNvSpPr>
          <p:nvPr>
            <p:ph type="ftr" sz="quarter" idx="11"/>
          </p:nvPr>
        </p:nvSpPr>
        <p:spPr/>
        <p:txBody>
          <a:bodyPr/>
          <a:lstStyle/>
          <a:p>
            <a:endParaRPr lang="vi-VN">
              <a:solidFill>
                <a:prstClr val="black">
                  <a:tint val="75000"/>
                </a:prstClr>
              </a:solidFill>
            </a:endParaRPr>
          </a:p>
        </p:txBody>
      </p:sp>
      <p:sp>
        <p:nvSpPr>
          <p:cNvPr id="5" name="Slide Number Placeholder 4">
            <a:extLst>
              <a:ext uri="{FF2B5EF4-FFF2-40B4-BE49-F238E27FC236}">
                <a16:creationId xmlns:a16="http://schemas.microsoft.com/office/drawing/2014/main" id="{3DB07E85-F927-40D2-B882-821905252874}"/>
              </a:ext>
            </a:extLst>
          </p:cNvPr>
          <p:cNvSpPr>
            <a:spLocks noGrp="1"/>
          </p:cNvSpPr>
          <p:nvPr>
            <p:ph type="sldNum" sz="quarter" idx="12"/>
          </p:nvPr>
        </p:nvSpPr>
        <p:spPr/>
        <p:txBody>
          <a:bodyPr/>
          <a:lstStyle/>
          <a:p>
            <a:fld id="{FF138380-85B1-4747-B019-6537409E909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421431507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BEC5B7D-3DC9-42DC-9CCD-411A9122A9F6}"/>
              </a:ext>
            </a:extLst>
          </p:cNvPr>
          <p:cNvSpPr>
            <a:spLocks noGrp="1"/>
          </p:cNvSpPr>
          <p:nvPr>
            <p:ph type="dt" sz="half" idx="10"/>
          </p:nvPr>
        </p:nvSpPr>
        <p:spPr/>
        <p:txBody>
          <a:bodyPr/>
          <a:lstStyle/>
          <a:p>
            <a:fld id="{203061CC-3D04-454E-924B-718621B9FD7F}" type="datetimeFigureOut">
              <a:rPr lang="vi-VN" smtClean="0">
                <a:solidFill>
                  <a:prstClr val="black">
                    <a:tint val="75000"/>
                  </a:prstClr>
                </a:solidFill>
              </a:rPr>
              <a:pPr/>
              <a:t>30/07/2024</a:t>
            </a:fld>
            <a:endParaRPr lang="vi-VN">
              <a:solidFill>
                <a:prstClr val="black">
                  <a:tint val="75000"/>
                </a:prstClr>
              </a:solidFill>
            </a:endParaRPr>
          </a:p>
        </p:txBody>
      </p:sp>
      <p:sp>
        <p:nvSpPr>
          <p:cNvPr id="3" name="Footer Placeholder 2">
            <a:extLst>
              <a:ext uri="{FF2B5EF4-FFF2-40B4-BE49-F238E27FC236}">
                <a16:creationId xmlns:a16="http://schemas.microsoft.com/office/drawing/2014/main" id="{DF521E20-5994-43AD-AF9B-E6F96212AD13}"/>
              </a:ext>
            </a:extLst>
          </p:cNvPr>
          <p:cNvSpPr>
            <a:spLocks noGrp="1"/>
          </p:cNvSpPr>
          <p:nvPr>
            <p:ph type="ftr" sz="quarter" idx="11"/>
          </p:nvPr>
        </p:nvSpPr>
        <p:spPr/>
        <p:txBody>
          <a:bodyPr/>
          <a:lstStyle/>
          <a:p>
            <a:endParaRPr lang="vi-VN">
              <a:solidFill>
                <a:prstClr val="black">
                  <a:tint val="75000"/>
                </a:prstClr>
              </a:solidFill>
            </a:endParaRPr>
          </a:p>
        </p:txBody>
      </p:sp>
      <p:sp>
        <p:nvSpPr>
          <p:cNvPr id="4" name="Slide Number Placeholder 3">
            <a:extLst>
              <a:ext uri="{FF2B5EF4-FFF2-40B4-BE49-F238E27FC236}">
                <a16:creationId xmlns:a16="http://schemas.microsoft.com/office/drawing/2014/main" id="{89291151-A9E1-42A7-B87C-9269516F7044}"/>
              </a:ext>
            </a:extLst>
          </p:cNvPr>
          <p:cNvSpPr>
            <a:spLocks noGrp="1"/>
          </p:cNvSpPr>
          <p:nvPr>
            <p:ph type="sldNum" sz="quarter" idx="12"/>
          </p:nvPr>
        </p:nvSpPr>
        <p:spPr/>
        <p:txBody>
          <a:bodyPr/>
          <a:lstStyle/>
          <a:p>
            <a:fld id="{FF138380-85B1-4747-B019-6537409E909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30355968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14253-4BBB-4EB4-956C-48464B4844A4}"/>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0D7517DA-39BD-4628-BF95-5D48B4CA505A}"/>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F4B21316-EEA9-467A-A5A6-6436C84C87A4}"/>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21242373-C567-4EB3-A04B-7306F8DF17F9}"/>
              </a:ext>
            </a:extLst>
          </p:cNvPr>
          <p:cNvSpPr>
            <a:spLocks noGrp="1"/>
          </p:cNvSpPr>
          <p:nvPr>
            <p:ph type="dt" sz="half" idx="10"/>
          </p:nvPr>
        </p:nvSpPr>
        <p:spPr/>
        <p:txBody>
          <a:bodyPr/>
          <a:lstStyle/>
          <a:p>
            <a:fld id="{203061CC-3D04-454E-924B-718621B9FD7F}" type="datetimeFigureOut">
              <a:rPr lang="vi-VN" smtClean="0">
                <a:solidFill>
                  <a:prstClr val="black">
                    <a:tint val="75000"/>
                  </a:prstClr>
                </a:solidFill>
              </a:rPr>
              <a:pPr/>
              <a:t>30/07/2024</a:t>
            </a:fld>
            <a:endParaRPr lang="vi-VN">
              <a:solidFill>
                <a:prstClr val="black">
                  <a:tint val="75000"/>
                </a:prstClr>
              </a:solidFill>
            </a:endParaRPr>
          </a:p>
        </p:txBody>
      </p:sp>
      <p:sp>
        <p:nvSpPr>
          <p:cNvPr id="6" name="Footer Placeholder 5">
            <a:extLst>
              <a:ext uri="{FF2B5EF4-FFF2-40B4-BE49-F238E27FC236}">
                <a16:creationId xmlns:a16="http://schemas.microsoft.com/office/drawing/2014/main" id="{D11C6653-CDE6-4F88-A231-47AE03E0D75F}"/>
              </a:ext>
            </a:extLst>
          </p:cNvPr>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a:extLst>
              <a:ext uri="{FF2B5EF4-FFF2-40B4-BE49-F238E27FC236}">
                <a16:creationId xmlns:a16="http://schemas.microsoft.com/office/drawing/2014/main" id="{111E0521-358A-43CE-A798-88D5BB534143}"/>
              </a:ext>
            </a:extLst>
          </p:cNvPr>
          <p:cNvSpPr>
            <a:spLocks noGrp="1"/>
          </p:cNvSpPr>
          <p:nvPr>
            <p:ph type="sldNum" sz="quarter" idx="12"/>
          </p:nvPr>
        </p:nvSpPr>
        <p:spPr/>
        <p:txBody>
          <a:bodyPr/>
          <a:lstStyle/>
          <a:p>
            <a:fld id="{FF138380-85B1-4747-B019-6537409E909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96255180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97FE89-79AF-4CF4-B3B3-1E42589EF5F7}"/>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828BE7B3-5B04-47C3-823B-9309DBC3C8AB}"/>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vi-VN"/>
          </a:p>
        </p:txBody>
      </p:sp>
      <p:sp>
        <p:nvSpPr>
          <p:cNvPr id="4" name="Text Placeholder 3">
            <a:extLst>
              <a:ext uri="{FF2B5EF4-FFF2-40B4-BE49-F238E27FC236}">
                <a16:creationId xmlns:a16="http://schemas.microsoft.com/office/drawing/2014/main" id="{1CEC53C0-448F-4251-8720-6C83F076D9B0}"/>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761BEA20-9EC0-4F07-9790-03CA5361FC97}"/>
              </a:ext>
            </a:extLst>
          </p:cNvPr>
          <p:cNvSpPr>
            <a:spLocks noGrp="1"/>
          </p:cNvSpPr>
          <p:nvPr>
            <p:ph type="dt" sz="half" idx="10"/>
          </p:nvPr>
        </p:nvSpPr>
        <p:spPr/>
        <p:txBody>
          <a:bodyPr/>
          <a:lstStyle/>
          <a:p>
            <a:fld id="{203061CC-3D04-454E-924B-718621B9FD7F}" type="datetimeFigureOut">
              <a:rPr lang="vi-VN" smtClean="0">
                <a:solidFill>
                  <a:prstClr val="black">
                    <a:tint val="75000"/>
                  </a:prstClr>
                </a:solidFill>
              </a:rPr>
              <a:pPr/>
              <a:t>30/07/2024</a:t>
            </a:fld>
            <a:endParaRPr lang="vi-VN">
              <a:solidFill>
                <a:prstClr val="black">
                  <a:tint val="75000"/>
                </a:prstClr>
              </a:solidFill>
            </a:endParaRPr>
          </a:p>
        </p:txBody>
      </p:sp>
      <p:sp>
        <p:nvSpPr>
          <p:cNvPr id="6" name="Footer Placeholder 5">
            <a:extLst>
              <a:ext uri="{FF2B5EF4-FFF2-40B4-BE49-F238E27FC236}">
                <a16:creationId xmlns:a16="http://schemas.microsoft.com/office/drawing/2014/main" id="{9C54A513-6AC0-407F-9F93-65C1C2208049}"/>
              </a:ext>
            </a:extLst>
          </p:cNvPr>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a:extLst>
              <a:ext uri="{FF2B5EF4-FFF2-40B4-BE49-F238E27FC236}">
                <a16:creationId xmlns:a16="http://schemas.microsoft.com/office/drawing/2014/main" id="{59C356E2-EE42-442F-A12C-CE61EF7D50B9}"/>
              </a:ext>
            </a:extLst>
          </p:cNvPr>
          <p:cNvSpPr>
            <a:spLocks noGrp="1"/>
          </p:cNvSpPr>
          <p:nvPr>
            <p:ph type="sldNum" sz="quarter" idx="12"/>
          </p:nvPr>
        </p:nvSpPr>
        <p:spPr/>
        <p:txBody>
          <a:bodyPr/>
          <a:lstStyle/>
          <a:p>
            <a:fld id="{FF138380-85B1-4747-B019-6537409E909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50030417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C183B-798F-4ACE-83B5-F517176A5C4A}"/>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7966986F-4925-46FF-A2A9-36E6FED76F5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CCB379ED-C54C-4361-98B1-7142BAF23360}"/>
              </a:ext>
            </a:extLst>
          </p:cNvPr>
          <p:cNvSpPr>
            <a:spLocks noGrp="1"/>
          </p:cNvSpPr>
          <p:nvPr>
            <p:ph type="dt" sz="half" idx="10"/>
          </p:nvPr>
        </p:nvSpPr>
        <p:spPr/>
        <p:txBody>
          <a:bodyPr/>
          <a:lstStyle/>
          <a:p>
            <a:fld id="{203061CC-3D04-454E-924B-718621B9FD7F}" type="datetimeFigureOut">
              <a:rPr lang="vi-VN" smtClean="0">
                <a:solidFill>
                  <a:prstClr val="black">
                    <a:tint val="75000"/>
                  </a:prstClr>
                </a:solidFill>
              </a:rPr>
              <a:pPr/>
              <a:t>30/07/2024</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id="{9061EE85-E5B4-4A3C-8BFE-6FE68B7907BB}"/>
              </a:ext>
            </a:extLst>
          </p:cNvPr>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id="{6F8DA28C-14C8-410C-B148-46EFF85335DD}"/>
              </a:ext>
            </a:extLst>
          </p:cNvPr>
          <p:cNvSpPr>
            <a:spLocks noGrp="1"/>
          </p:cNvSpPr>
          <p:nvPr>
            <p:ph type="sldNum" sz="quarter" idx="12"/>
          </p:nvPr>
        </p:nvSpPr>
        <p:spPr/>
        <p:txBody>
          <a:bodyPr/>
          <a:lstStyle/>
          <a:p>
            <a:fld id="{FF138380-85B1-4747-B019-6537409E909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9804578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2F6400-53A4-4C9B-9D25-EA5D415A60BF}" type="datetimeFigureOut">
              <a:rPr lang="en-US" smtClean="0"/>
              <a:t>7/30/2024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09480E8-0381-4A7B-8F1A-1709C0764F91}" type="slidenum">
              <a:rPr lang="en-US" smtClean="0"/>
              <a:t>‹#›</a:t>
            </a:fld>
            <a:endParaRPr lang="en-US"/>
          </a:p>
        </p:txBody>
      </p:sp>
    </p:spTree>
    <p:extLst>
      <p:ext uri="{BB962C8B-B14F-4D97-AF65-F5344CB8AC3E}">
        <p14:creationId xmlns:p14="http://schemas.microsoft.com/office/powerpoint/2010/main" val="395262460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1FB38A4-9833-4DE5-BB39-D48AAE56002F}"/>
              </a:ext>
            </a:extLst>
          </p:cNvPr>
          <p:cNvSpPr>
            <a:spLocks noGrp="1"/>
          </p:cNvSpPr>
          <p:nvPr>
            <p:ph type="title" orient="vert"/>
          </p:nvPr>
        </p:nvSpPr>
        <p:spPr>
          <a:xfrm>
            <a:off x="6543675" y="273844"/>
            <a:ext cx="1971675" cy="4358879"/>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424594D6-D85A-4500-BB5E-02728C0B0B67}"/>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D33696A-06B9-40DA-899C-7D16FF36ABCD}"/>
              </a:ext>
            </a:extLst>
          </p:cNvPr>
          <p:cNvSpPr>
            <a:spLocks noGrp="1"/>
          </p:cNvSpPr>
          <p:nvPr>
            <p:ph type="dt" sz="half" idx="10"/>
          </p:nvPr>
        </p:nvSpPr>
        <p:spPr/>
        <p:txBody>
          <a:bodyPr/>
          <a:lstStyle/>
          <a:p>
            <a:fld id="{203061CC-3D04-454E-924B-718621B9FD7F}" type="datetimeFigureOut">
              <a:rPr lang="vi-VN" smtClean="0">
                <a:solidFill>
                  <a:prstClr val="black">
                    <a:tint val="75000"/>
                  </a:prstClr>
                </a:solidFill>
              </a:rPr>
              <a:pPr/>
              <a:t>30/07/2024</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id="{5F848B26-878F-4F0F-B2DD-83EEDF676E07}"/>
              </a:ext>
            </a:extLst>
          </p:cNvPr>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id="{6C190F93-45AB-446E-B9C1-834218C869A9}"/>
              </a:ext>
            </a:extLst>
          </p:cNvPr>
          <p:cNvSpPr>
            <a:spLocks noGrp="1"/>
          </p:cNvSpPr>
          <p:nvPr>
            <p:ph type="sldNum" sz="quarter" idx="12"/>
          </p:nvPr>
        </p:nvSpPr>
        <p:spPr/>
        <p:txBody>
          <a:bodyPr/>
          <a:lstStyle/>
          <a:p>
            <a:fld id="{FF138380-85B1-4747-B019-6537409E909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51584116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05979"/>
            <a:ext cx="8229600" cy="857250"/>
          </a:xfrm>
        </p:spPr>
        <p:txBody>
          <a:bodyPr/>
          <a:lstStyle/>
          <a:p>
            <a:r>
              <a:rPr lang="en-US"/>
              <a:t>Click to edit Master title style</a:t>
            </a:r>
          </a:p>
        </p:txBody>
      </p:sp>
      <p:sp>
        <p:nvSpPr>
          <p:cNvPr id="3" name="Content Placeholder 2"/>
          <p:cNvSpPr>
            <a:spLocks noGrp="1"/>
          </p:cNvSpPr>
          <p:nvPr>
            <p:ph sz="quarter" idx="1"/>
          </p:nvPr>
        </p:nvSpPr>
        <p:spPr>
          <a:xfrm>
            <a:off x="457200" y="1200150"/>
            <a:ext cx="4038600" cy="16394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200150"/>
            <a:ext cx="4038600" cy="16394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2953942"/>
            <a:ext cx="4038600" cy="16406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2953942"/>
            <a:ext cx="4038600" cy="16406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60F1B50A-7B53-46BF-AD99-3534BF84E6FA}"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1913370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00" b="1" i="0" u="none" strike="noStrike" kern="1200" cap="none" spc="0" normalizeH="0" baseline="0" noProof="0">
              <a:ln>
                <a:noFill/>
              </a:ln>
              <a:solidFill>
                <a:prstClr val="black">
                  <a:tint val="75000"/>
                </a:prstClr>
              </a:solidFill>
              <a:effectLst/>
              <a:uLnTx/>
              <a:uFillTx/>
              <a:latin typeface="Times New Roman" panose="02020603050405020304" pitchFamily="18"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i="0" u="none" strike="noStrike" kern="1200" cap="none" spc="0" normalizeH="0" baseline="0" noProof="0">
              <a:ln>
                <a:noFill/>
              </a:ln>
              <a:solidFill>
                <a:prstClr val="black">
                  <a:tint val="75000"/>
                </a:prstClr>
              </a:solidFill>
              <a:effectLst/>
              <a:uLnTx/>
              <a:uFillTx/>
              <a:latin typeface="Times New Roman" panose="02020603050405020304" pitchFamily="18"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121C1511-11B1-48CA-8A37-7E325337E81A}" type="slidenum">
              <a:rPr kumimoji="0" lang="en-US" sz="900" b="1" i="0" u="none" strike="noStrike" kern="1200" cap="none" spc="0" normalizeH="0" baseline="0" noProof="0">
                <a:ln>
                  <a:noFill/>
                </a:ln>
                <a:solidFill>
                  <a:prstClr val="black">
                    <a:tint val="75000"/>
                  </a:prstClr>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900" b="1" i="0" u="none" strike="noStrike" kern="1200" cap="none" spc="0" normalizeH="0" baseline="0" noProof="0">
              <a:ln>
                <a:noFill/>
              </a:ln>
              <a:solidFill>
                <a:prstClr val="black">
                  <a:tint val="75000"/>
                </a:prstClr>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22947277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00" b="1" i="0" u="none" strike="noStrike" kern="1200" cap="none" spc="0" normalizeH="0" baseline="0" noProof="0">
              <a:ln>
                <a:noFill/>
              </a:ln>
              <a:solidFill>
                <a:prstClr val="black">
                  <a:tint val="75000"/>
                </a:prstClr>
              </a:solidFill>
              <a:effectLst/>
              <a:uLnTx/>
              <a:uFillTx/>
              <a:latin typeface="Times New Roman" panose="02020603050405020304" pitchFamily="18"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i="0" u="none" strike="noStrike" kern="1200" cap="none" spc="0" normalizeH="0" baseline="0" noProof="0">
              <a:ln>
                <a:noFill/>
              </a:ln>
              <a:solidFill>
                <a:prstClr val="black">
                  <a:tint val="75000"/>
                </a:prstClr>
              </a:solidFill>
              <a:effectLst/>
              <a:uLnTx/>
              <a:uFillTx/>
              <a:latin typeface="Times New Roman" panose="02020603050405020304" pitchFamily="18"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30F414C4-4B59-4937-8845-907014743959}" type="slidenum">
              <a:rPr kumimoji="0" lang="en-US" sz="900" b="1" i="0" u="none" strike="noStrike" kern="1200" cap="none" spc="0" normalizeH="0" baseline="0" noProof="0">
                <a:ln>
                  <a:noFill/>
                </a:ln>
                <a:solidFill>
                  <a:prstClr val="black">
                    <a:tint val="75000"/>
                  </a:prstClr>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900" b="1" i="0" u="none" strike="noStrike" kern="1200" cap="none" spc="0" normalizeH="0" baseline="0" noProof="0">
              <a:ln>
                <a:noFill/>
              </a:ln>
              <a:solidFill>
                <a:prstClr val="black">
                  <a:tint val="75000"/>
                </a:prstClr>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89248857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5"/>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00" b="1" i="0" u="none" strike="noStrike" kern="1200" cap="none" spc="0" normalizeH="0" baseline="0" noProof="0">
              <a:ln>
                <a:noFill/>
              </a:ln>
              <a:solidFill>
                <a:prstClr val="black">
                  <a:tint val="75000"/>
                </a:prstClr>
              </a:solidFill>
              <a:effectLst/>
              <a:uLnTx/>
              <a:uFillTx/>
              <a:latin typeface="Times New Roman" panose="02020603050405020304" pitchFamily="18"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i="0" u="none" strike="noStrike" kern="1200" cap="none" spc="0" normalizeH="0" baseline="0" noProof="0">
              <a:ln>
                <a:noFill/>
              </a:ln>
              <a:solidFill>
                <a:prstClr val="black">
                  <a:tint val="75000"/>
                </a:prstClr>
              </a:solidFill>
              <a:effectLst/>
              <a:uLnTx/>
              <a:uFillTx/>
              <a:latin typeface="Times New Roman" panose="02020603050405020304" pitchFamily="18"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8556229B-1A31-4535-9CD6-8581069E3B67}" type="slidenum">
              <a:rPr kumimoji="0" lang="en-US" sz="900" b="1" i="0" u="none" strike="noStrike" kern="1200" cap="none" spc="0" normalizeH="0" baseline="0" noProof="0">
                <a:ln>
                  <a:noFill/>
                </a:ln>
                <a:solidFill>
                  <a:prstClr val="black">
                    <a:tint val="75000"/>
                  </a:prstClr>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900" b="1" i="0" u="none" strike="noStrike" kern="1200" cap="none" spc="0" normalizeH="0" baseline="0" noProof="0">
              <a:ln>
                <a:noFill/>
              </a:ln>
              <a:solidFill>
                <a:prstClr val="black">
                  <a:tint val="75000"/>
                </a:prstClr>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50756973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00" b="1" i="0" u="none" strike="noStrike" kern="1200" cap="none" spc="0" normalizeH="0" baseline="0" noProof="0">
              <a:ln>
                <a:noFill/>
              </a:ln>
              <a:solidFill>
                <a:prstClr val="black">
                  <a:tint val="75000"/>
                </a:prstClr>
              </a:solidFill>
              <a:effectLst/>
              <a:uLnTx/>
              <a:uFillTx/>
              <a:latin typeface="Times New Roman" panose="02020603050405020304" pitchFamily="18" charset="0"/>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i="0" u="none" strike="noStrike" kern="1200" cap="none" spc="0" normalizeH="0" baseline="0" noProof="0">
              <a:ln>
                <a:noFill/>
              </a:ln>
              <a:solidFill>
                <a:prstClr val="black">
                  <a:tint val="75000"/>
                </a:prstClr>
              </a:solidFill>
              <a:effectLst/>
              <a:uLnTx/>
              <a:uFillTx/>
              <a:latin typeface="Times New Roman" panose="02020603050405020304" pitchFamily="18" charset="0"/>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4C1BD59A-CB5C-47F0-AF02-4C84B33EE76D}" type="slidenum">
              <a:rPr kumimoji="0" lang="en-US" sz="900" b="1" i="0" u="none" strike="noStrike" kern="1200" cap="none" spc="0" normalizeH="0" baseline="0" noProof="0">
                <a:ln>
                  <a:noFill/>
                </a:ln>
                <a:solidFill>
                  <a:prstClr val="black">
                    <a:tint val="75000"/>
                  </a:prstClr>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900" b="1" i="0" u="none" strike="noStrike" kern="1200" cap="none" spc="0" normalizeH="0" baseline="0" noProof="0">
              <a:ln>
                <a:noFill/>
              </a:ln>
              <a:solidFill>
                <a:prstClr val="black">
                  <a:tint val="75000"/>
                </a:prstClr>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84295393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5"/>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1"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1"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00" b="1" i="0" u="none" strike="noStrike" kern="1200" cap="none" spc="0" normalizeH="0" baseline="0" noProof="0">
              <a:ln>
                <a:noFill/>
              </a:ln>
              <a:solidFill>
                <a:prstClr val="black">
                  <a:tint val="75000"/>
                </a:prstClr>
              </a:solidFill>
              <a:effectLst/>
              <a:uLnTx/>
              <a:uFillTx/>
              <a:latin typeface="Times New Roman" panose="02020603050405020304" pitchFamily="18" charset="0"/>
              <a:ea typeface="+mn-ea"/>
              <a:cs typeface="+mn-cs"/>
            </a:endParaRPr>
          </a:p>
        </p:txBody>
      </p:sp>
      <p:sp>
        <p:nvSpPr>
          <p:cNvPr id="8" name="Footer Placeholder 4"/>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i="0" u="none" strike="noStrike" kern="1200" cap="none" spc="0" normalizeH="0" baseline="0" noProof="0">
              <a:ln>
                <a:noFill/>
              </a:ln>
              <a:solidFill>
                <a:prstClr val="black">
                  <a:tint val="75000"/>
                </a:prstClr>
              </a:solidFill>
              <a:effectLst/>
              <a:uLnTx/>
              <a:uFillTx/>
              <a:latin typeface="Times New Roman" panose="02020603050405020304" pitchFamily="18" charset="0"/>
              <a:ea typeface="+mn-ea"/>
              <a:cs typeface="+mn-cs"/>
            </a:endParaRPr>
          </a:p>
        </p:txBody>
      </p:sp>
      <p:sp>
        <p:nvSpPr>
          <p:cNvPr id="9" name="Slide Number Placeholder 5"/>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168B35E2-8B72-4725-983F-0FB23A786990}" type="slidenum">
              <a:rPr kumimoji="0" lang="en-US" sz="900" b="1" i="0" u="none" strike="noStrike" kern="1200" cap="none" spc="0" normalizeH="0" baseline="0" noProof="0">
                <a:ln>
                  <a:noFill/>
                </a:ln>
                <a:solidFill>
                  <a:prstClr val="black">
                    <a:tint val="75000"/>
                  </a:prstClr>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900" b="1" i="0" u="none" strike="noStrike" kern="1200" cap="none" spc="0" normalizeH="0" baseline="0" noProof="0">
              <a:ln>
                <a:noFill/>
              </a:ln>
              <a:solidFill>
                <a:prstClr val="black">
                  <a:tint val="75000"/>
                </a:prstClr>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57794317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00" b="1" i="0" u="none" strike="noStrike" kern="1200" cap="none" spc="0" normalizeH="0" baseline="0" noProof="0">
              <a:ln>
                <a:noFill/>
              </a:ln>
              <a:solidFill>
                <a:prstClr val="black">
                  <a:tint val="75000"/>
                </a:prstClr>
              </a:solidFill>
              <a:effectLst/>
              <a:uLnTx/>
              <a:uFillTx/>
              <a:latin typeface="Times New Roman" panose="02020603050405020304" pitchFamily="18" charset="0"/>
              <a:ea typeface="+mn-ea"/>
              <a:cs typeface="+mn-cs"/>
            </a:endParaRPr>
          </a:p>
        </p:txBody>
      </p:sp>
      <p:sp>
        <p:nvSpPr>
          <p:cNvPr id="4" name="Footer Placeholder 4"/>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i="0" u="none" strike="noStrike" kern="1200" cap="none" spc="0" normalizeH="0" baseline="0" noProof="0">
              <a:ln>
                <a:noFill/>
              </a:ln>
              <a:solidFill>
                <a:prstClr val="black">
                  <a:tint val="75000"/>
                </a:prstClr>
              </a:solidFill>
              <a:effectLst/>
              <a:uLnTx/>
              <a:uFillTx/>
              <a:latin typeface="Times New Roman" panose="02020603050405020304" pitchFamily="18" charset="0"/>
              <a:ea typeface="+mn-ea"/>
              <a:cs typeface="+mn-cs"/>
            </a:endParaRPr>
          </a:p>
        </p:txBody>
      </p:sp>
      <p:sp>
        <p:nvSpPr>
          <p:cNvPr id="5" name="Slide Number Placeholder 5"/>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86EED070-A629-4002-A00A-FFF318BB940E}" type="slidenum">
              <a:rPr kumimoji="0" lang="en-US" sz="900" b="1" i="0" u="none" strike="noStrike" kern="1200" cap="none" spc="0" normalizeH="0" baseline="0" noProof="0">
                <a:ln>
                  <a:noFill/>
                </a:ln>
                <a:solidFill>
                  <a:prstClr val="black">
                    <a:tint val="75000"/>
                  </a:prstClr>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900" b="1" i="0" u="none" strike="noStrike" kern="1200" cap="none" spc="0" normalizeH="0" baseline="0" noProof="0">
              <a:ln>
                <a:noFill/>
              </a:ln>
              <a:solidFill>
                <a:prstClr val="black">
                  <a:tint val="75000"/>
                </a:prstClr>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25556229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00" b="1" i="0" u="none" strike="noStrike" kern="1200" cap="none" spc="0" normalizeH="0" baseline="0" noProof="0">
              <a:ln>
                <a:noFill/>
              </a:ln>
              <a:solidFill>
                <a:prstClr val="black">
                  <a:tint val="75000"/>
                </a:prstClr>
              </a:solidFill>
              <a:effectLst/>
              <a:uLnTx/>
              <a:uFillTx/>
              <a:latin typeface="Times New Roman" panose="02020603050405020304" pitchFamily="18" charset="0"/>
              <a:ea typeface="+mn-ea"/>
              <a:cs typeface="+mn-cs"/>
            </a:endParaRPr>
          </a:p>
        </p:txBody>
      </p:sp>
      <p:sp>
        <p:nvSpPr>
          <p:cNvPr id="3" name="Footer Placeholder 4"/>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i="0" u="none" strike="noStrike" kern="1200" cap="none" spc="0" normalizeH="0" baseline="0" noProof="0">
              <a:ln>
                <a:noFill/>
              </a:ln>
              <a:solidFill>
                <a:prstClr val="black">
                  <a:tint val="75000"/>
                </a:prstClr>
              </a:solidFill>
              <a:effectLst/>
              <a:uLnTx/>
              <a:uFillTx/>
              <a:latin typeface="Times New Roman" panose="02020603050405020304" pitchFamily="18" charset="0"/>
              <a:ea typeface="+mn-ea"/>
              <a:cs typeface="+mn-cs"/>
            </a:endParaRPr>
          </a:p>
        </p:txBody>
      </p:sp>
      <p:sp>
        <p:nvSpPr>
          <p:cNvPr id="4" name="Slide Number Placeholder 5"/>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15AE9D56-5E89-4BB2-A9D1-1981EA827754}" type="slidenum">
              <a:rPr kumimoji="0" lang="en-US" sz="900" b="1" i="0" u="none" strike="noStrike" kern="1200" cap="none" spc="0" normalizeH="0" baseline="0" noProof="0">
                <a:ln>
                  <a:noFill/>
                </a:ln>
                <a:solidFill>
                  <a:prstClr val="black">
                    <a:tint val="75000"/>
                  </a:prstClr>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900" b="1" i="0" u="none" strike="noStrike" kern="1200" cap="none" spc="0" normalizeH="0" baseline="0" noProof="0">
              <a:ln>
                <a:noFill/>
              </a:ln>
              <a:solidFill>
                <a:prstClr val="black">
                  <a:tint val="75000"/>
                </a:prstClr>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43493934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00" b="1" i="0" u="none" strike="noStrike" kern="1200" cap="none" spc="0" normalizeH="0" baseline="0" noProof="0">
              <a:ln>
                <a:noFill/>
              </a:ln>
              <a:solidFill>
                <a:prstClr val="black">
                  <a:tint val="75000"/>
                </a:prstClr>
              </a:solidFill>
              <a:effectLst/>
              <a:uLnTx/>
              <a:uFillTx/>
              <a:latin typeface="Times New Roman" panose="02020603050405020304" pitchFamily="18" charset="0"/>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i="0" u="none" strike="noStrike" kern="1200" cap="none" spc="0" normalizeH="0" baseline="0" noProof="0">
              <a:ln>
                <a:noFill/>
              </a:ln>
              <a:solidFill>
                <a:prstClr val="black">
                  <a:tint val="75000"/>
                </a:prstClr>
              </a:solidFill>
              <a:effectLst/>
              <a:uLnTx/>
              <a:uFillTx/>
              <a:latin typeface="Times New Roman" panose="02020603050405020304" pitchFamily="18" charset="0"/>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BCCBE055-2189-4F2E-9592-668F51A17252}" type="slidenum">
              <a:rPr kumimoji="0" lang="en-US" sz="900" b="1" i="0" u="none" strike="noStrike" kern="1200" cap="none" spc="0" normalizeH="0" baseline="0" noProof="0">
                <a:ln>
                  <a:noFill/>
                </a:ln>
                <a:solidFill>
                  <a:prstClr val="black">
                    <a:tint val="75000"/>
                  </a:prstClr>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900" b="1" i="0" u="none" strike="noStrike" kern="1200" cap="none" spc="0" normalizeH="0" baseline="0" noProof="0">
              <a:ln>
                <a:noFill/>
              </a:ln>
              <a:solidFill>
                <a:prstClr val="black">
                  <a:tint val="75000"/>
                </a:prstClr>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831315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2F6400-53A4-4C9B-9D25-EA5D415A60BF}" type="datetimeFigureOut">
              <a:rPr lang="en-US" smtClean="0"/>
              <a:t>7/30/2024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09480E8-0381-4A7B-8F1A-1709C0764F91}" type="slidenum">
              <a:rPr lang="en-US" smtClean="0"/>
              <a:t>‹#›</a:t>
            </a:fld>
            <a:endParaRPr lang="en-US"/>
          </a:p>
        </p:txBody>
      </p:sp>
    </p:spTree>
    <p:extLst>
      <p:ext uri="{BB962C8B-B14F-4D97-AF65-F5344CB8AC3E}">
        <p14:creationId xmlns:p14="http://schemas.microsoft.com/office/powerpoint/2010/main" val="231176479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70"/>
            <a:ext cx="4629150" cy="3655219"/>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00" b="1" i="0" u="none" strike="noStrike" kern="1200" cap="none" spc="0" normalizeH="0" baseline="0" noProof="0">
              <a:ln>
                <a:noFill/>
              </a:ln>
              <a:solidFill>
                <a:prstClr val="black">
                  <a:tint val="75000"/>
                </a:prstClr>
              </a:solidFill>
              <a:effectLst/>
              <a:uLnTx/>
              <a:uFillTx/>
              <a:latin typeface="Times New Roman" panose="02020603050405020304" pitchFamily="18" charset="0"/>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i="0" u="none" strike="noStrike" kern="1200" cap="none" spc="0" normalizeH="0" baseline="0" noProof="0">
              <a:ln>
                <a:noFill/>
              </a:ln>
              <a:solidFill>
                <a:prstClr val="black">
                  <a:tint val="75000"/>
                </a:prstClr>
              </a:solidFill>
              <a:effectLst/>
              <a:uLnTx/>
              <a:uFillTx/>
              <a:latin typeface="Times New Roman" panose="02020603050405020304" pitchFamily="18" charset="0"/>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7585521C-9951-47B5-8D44-20B75C5EB4AE}" type="slidenum">
              <a:rPr kumimoji="0" lang="en-US" sz="900" b="1" i="0" u="none" strike="noStrike" kern="1200" cap="none" spc="0" normalizeH="0" baseline="0" noProof="0">
                <a:ln>
                  <a:noFill/>
                </a:ln>
                <a:solidFill>
                  <a:prstClr val="black">
                    <a:tint val="75000"/>
                  </a:prstClr>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900" b="1" i="0" u="none" strike="noStrike" kern="1200" cap="none" spc="0" normalizeH="0" baseline="0" noProof="0">
              <a:ln>
                <a:noFill/>
              </a:ln>
              <a:solidFill>
                <a:prstClr val="black">
                  <a:tint val="75000"/>
                </a:prstClr>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6400596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00" b="1" i="0" u="none" strike="noStrike" kern="1200" cap="none" spc="0" normalizeH="0" baseline="0" noProof="0">
              <a:ln>
                <a:noFill/>
              </a:ln>
              <a:solidFill>
                <a:prstClr val="black">
                  <a:tint val="75000"/>
                </a:prstClr>
              </a:solidFill>
              <a:effectLst/>
              <a:uLnTx/>
              <a:uFillTx/>
              <a:latin typeface="Times New Roman" panose="02020603050405020304" pitchFamily="18"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i="0" u="none" strike="noStrike" kern="1200" cap="none" spc="0" normalizeH="0" baseline="0" noProof="0">
              <a:ln>
                <a:noFill/>
              </a:ln>
              <a:solidFill>
                <a:prstClr val="black">
                  <a:tint val="75000"/>
                </a:prstClr>
              </a:solidFill>
              <a:effectLst/>
              <a:uLnTx/>
              <a:uFillTx/>
              <a:latin typeface="Times New Roman" panose="02020603050405020304" pitchFamily="18"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4E449E77-26B3-437F-9E40-67DAE25A78AF}" type="slidenum">
              <a:rPr kumimoji="0" lang="en-US" sz="900" b="1" i="0" u="none" strike="noStrike" kern="1200" cap="none" spc="0" normalizeH="0" baseline="0" noProof="0">
                <a:ln>
                  <a:noFill/>
                </a:ln>
                <a:solidFill>
                  <a:prstClr val="black">
                    <a:tint val="75000"/>
                  </a:prstClr>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900" b="1" i="0" u="none" strike="noStrike" kern="1200" cap="none" spc="0" normalizeH="0" baseline="0" noProof="0">
              <a:ln>
                <a:noFill/>
              </a:ln>
              <a:solidFill>
                <a:prstClr val="black">
                  <a:tint val="75000"/>
                </a:prstClr>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46417541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1"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00" b="1" i="0" u="none" strike="noStrike" kern="1200" cap="none" spc="0" normalizeH="0" baseline="0" noProof="0">
              <a:ln>
                <a:noFill/>
              </a:ln>
              <a:solidFill>
                <a:prstClr val="black">
                  <a:tint val="75000"/>
                </a:prstClr>
              </a:solidFill>
              <a:effectLst/>
              <a:uLnTx/>
              <a:uFillTx/>
              <a:latin typeface="Times New Roman" panose="02020603050405020304" pitchFamily="18"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i="0" u="none" strike="noStrike" kern="1200" cap="none" spc="0" normalizeH="0" baseline="0" noProof="0">
              <a:ln>
                <a:noFill/>
              </a:ln>
              <a:solidFill>
                <a:prstClr val="black">
                  <a:tint val="75000"/>
                </a:prstClr>
              </a:solidFill>
              <a:effectLst/>
              <a:uLnTx/>
              <a:uFillTx/>
              <a:latin typeface="Times New Roman" panose="02020603050405020304" pitchFamily="18"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20F6C74C-243A-435C-B376-3530615CDFB2}" type="slidenum">
              <a:rPr kumimoji="0" lang="en-US" sz="900" b="1" i="0" u="none" strike="noStrike" kern="1200" cap="none" spc="0" normalizeH="0" baseline="0" noProof="0">
                <a:ln>
                  <a:noFill/>
                </a:ln>
                <a:solidFill>
                  <a:prstClr val="black">
                    <a:tint val="75000"/>
                  </a:prstClr>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900" b="1" i="0" u="none" strike="noStrike" kern="1200" cap="none" spc="0" normalizeH="0" baseline="0" noProof="0">
              <a:ln>
                <a:noFill/>
              </a:ln>
              <a:solidFill>
                <a:prstClr val="black">
                  <a:tint val="75000"/>
                </a:prstClr>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83130445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08360"/>
            <a:ext cx="8229600" cy="854869"/>
          </a:xfrm>
        </p:spPr>
        <p:txBody>
          <a:bodyPr/>
          <a:lstStyle/>
          <a:p>
            <a:r>
              <a:rPr lang="en-US"/>
              <a:t>Click to edit Master title style</a:t>
            </a:r>
          </a:p>
        </p:txBody>
      </p:sp>
      <p:sp>
        <p:nvSpPr>
          <p:cNvPr id="3" name="SmartArt Placeholder 2"/>
          <p:cNvSpPr>
            <a:spLocks noGrp="1"/>
          </p:cNvSpPr>
          <p:nvPr>
            <p:ph type="dgm" idx="1"/>
          </p:nvPr>
        </p:nvSpPr>
        <p:spPr>
          <a:xfrm>
            <a:off x="457200" y="1200150"/>
            <a:ext cx="8229600" cy="3398044"/>
          </a:xfrm>
        </p:spPr>
        <p:txBody>
          <a:bodyPr/>
          <a:lstStyle/>
          <a:p>
            <a:pPr lvl="0"/>
            <a:endParaRPr lang="en-US" noProof="0"/>
          </a:p>
        </p:txBody>
      </p:sp>
      <p:sp>
        <p:nvSpPr>
          <p:cNvPr id="4" name="Date Placeholder 3"/>
          <p:cNvSpPr>
            <a:spLocks noGrp="1"/>
          </p:cNvSpPr>
          <p:nvPr>
            <p:ph type="dt" sz="half" idx="10"/>
          </p:nvPr>
        </p:nvSpPr>
        <p:spPr>
          <a:xfrm>
            <a:off x="457200" y="4682729"/>
            <a:ext cx="2133600" cy="342900"/>
          </a:xfrm>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900" b="1" i="0" u="none" strike="noStrike" kern="1200" cap="none" spc="0" normalizeH="0" baseline="0" noProof="0">
              <a:ln>
                <a:noFill/>
              </a:ln>
              <a:solidFill>
                <a:prstClr val="black">
                  <a:tint val="75000"/>
                </a:prstClr>
              </a:solidFill>
              <a:effectLst/>
              <a:uLnTx/>
              <a:uFillTx/>
              <a:latin typeface="Times New Roman" panose="02020603050405020304" pitchFamily="18" charset="0"/>
              <a:ea typeface="+mn-ea"/>
              <a:cs typeface="+mn-cs"/>
            </a:endParaRPr>
          </a:p>
        </p:txBody>
      </p:sp>
      <p:sp>
        <p:nvSpPr>
          <p:cNvPr id="5" name="Footer Placeholder 4"/>
          <p:cNvSpPr>
            <a:spLocks noGrp="1"/>
          </p:cNvSpPr>
          <p:nvPr>
            <p:ph type="ftr" sz="quarter" idx="11"/>
          </p:nvPr>
        </p:nvSpPr>
        <p:spPr>
          <a:xfrm>
            <a:off x="3124200" y="4686300"/>
            <a:ext cx="2895600" cy="342900"/>
          </a:xfrm>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900" b="1" i="0" u="none" strike="noStrike" kern="1200" cap="none" spc="0" normalizeH="0" baseline="0" noProof="0">
              <a:ln>
                <a:noFill/>
              </a:ln>
              <a:solidFill>
                <a:prstClr val="black">
                  <a:tint val="75000"/>
                </a:prstClr>
              </a:solidFill>
              <a:effectLst/>
              <a:uLnTx/>
              <a:uFillTx/>
              <a:latin typeface="Times New Roman" panose="02020603050405020304" pitchFamily="18" charset="0"/>
              <a:ea typeface="+mn-ea"/>
              <a:cs typeface="+mn-cs"/>
            </a:endParaRPr>
          </a:p>
        </p:txBody>
      </p:sp>
      <p:sp>
        <p:nvSpPr>
          <p:cNvPr id="6" name="Slide Number Placeholder 5"/>
          <p:cNvSpPr>
            <a:spLocks noGrp="1"/>
          </p:cNvSpPr>
          <p:nvPr>
            <p:ph type="sldNum" sz="quarter" idx="12"/>
          </p:nvPr>
        </p:nvSpPr>
        <p:spPr>
          <a:xfrm>
            <a:off x="6553200" y="4682729"/>
            <a:ext cx="2133600" cy="342900"/>
          </a:xfrm>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12F9B641-0D52-434C-82C1-8350BA5C5E11}" type="slidenum">
              <a:rPr kumimoji="0" lang="en-US" altLang="en-US" sz="900" b="1" i="0" u="none" strike="noStrike" kern="1200" cap="none" spc="0" normalizeH="0" baseline="0" noProof="0">
                <a:ln>
                  <a:noFill/>
                </a:ln>
                <a:solidFill>
                  <a:prstClr val="black">
                    <a:tint val="75000"/>
                  </a:prstClr>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900" b="1" i="0" u="none" strike="noStrike" kern="1200" cap="none" spc="0" normalizeH="0" baseline="0" noProof="0">
              <a:ln>
                <a:noFill/>
              </a:ln>
              <a:solidFill>
                <a:prstClr val="black">
                  <a:tint val="75000"/>
                </a:prstClr>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945948736"/>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E9F21DE-91B0-4F59-9729-201E8713583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D36252-790F-4530-A661-160F6EA781E4}"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5917000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E9F21DE-91B0-4F59-9729-201E8713583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D36252-790F-4530-A661-160F6EA781E4}"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9614400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E9F21DE-91B0-4F59-9729-201E8713583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D36252-790F-4530-A661-160F6EA781E4}"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9461726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E9F21DE-91B0-4F59-9729-201E8713583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D36252-790F-4530-A661-160F6EA781E4}"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7855012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E9F21DE-91B0-4F59-9729-201E8713583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D36252-790F-4530-A661-160F6EA781E4}"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5834649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E9F21DE-91B0-4F59-9729-201E8713583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D36252-790F-4530-A661-160F6EA781E4}"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717861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342900"/>
            <a:ext cx="2949575" cy="120015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741363"/>
            <a:ext cx="4629150" cy="36544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2F6400-53A4-4C9B-9D25-EA5D415A60BF}" type="datetimeFigureOut">
              <a:rPr lang="en-US" smtClean="0"/>
              <a:t>7/30/2024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9480E8-0381-4A7B-8F1A-1709C0764F91}" type="slidenum">
              <a:rPr lang="en-US" smtClean="0"/>
              <a:t>‹#›</a:t>
            </a:fld>
            <a:endParaRPr lang="en-US"/>
          </a:p>
        </p:txBody>
      </p:sp>
    </p:spTree>
    <p:extLst>
      <p:ext uri="{BB962C8B-B14F-4D97-AF65-F5344CB8AC3E}">
        <p14:creationId xmlns:p14="http://schemas.microsoft.com/office/powerpoint/2010/main" val="368640825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E9F21DE-91B0-4F59-9729-201E8713583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D36252-790F-4530-A661-160F6EA781E4}"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5424028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E9F21DE-91B0-4F59-9729-201E8713583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D36252-790F-4530-A661-160F6EA781E4}"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1291666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E9F21DE-91B0-4F59-9729-201E8713583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D36252-790F-4530-A661-160F6EA781E4}"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0829570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E9F21DE-91B0-4F59-9729-201E8713583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D36252-790F-4530-A661-160F6EA781E4}"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6927890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E9F21DE-91B0-4F59-9729-201E8713583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D36252-790F-4530-A661-160F6EA781E4}"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970113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342900"/>
            <a:ext cx="2949575" cy="120015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741363"/>
            <a:ext cx="4629150" cy="3654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2F6400-53A4-4C9B-9D25-EA5D415A60BF}" type="datetimeFigureOut">
              <a:rPr lang="en-US" smtClean="0"/>
              <a:t>7/30/2024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9480E8-0381-4A7B-8F1A-1709C0764F91}" type="slidenum">
              <a:rPr lang="en-US" smtClean="0"/>
              <a:t>‹#›</a:t>
            </a:fld>
            <a:endParaRPr lang="en-US"/>
          </a:p>
        </p:txBody>
      </p:sp>
    </p:spTree>
    <p:extLst>
      <p:ext uri="{BB962C8B-B14F-4D97-AF65-F5344CB8AC3E}">
        <p14:creationId xmlns:p14="http://schemas.microsoft.com/office/powerpoint/2010/main" val="22890243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theme" Target="../theme/theme2.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3.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theme" Target="../theme/theme4.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theme" Target="../theme/theme5.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image" Target="../media/image2.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1.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theme" Target="../theme/theme6.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A32F6400-53A4-4C9B-9D25-EA5D415A60BF}" type="datetimeFigureOut">
              <a:rPr lang="en-US" smtClean="0"/>
              <a:t>7/30/2024</a:t>
            </a:fld>
            <a:endParaRPr lang="en-US"/>
          </a:p>
        </p:txBody>
      </p:sp>
      <p:sp>
        <p:nvSpPr>
          <p:cNvPr id="5" name="Footer Placeholder 4"/>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809480E8-0381-4A7B-8F1A-1709C0764F91}" type="slidenum">
              <a:rPr lang="en-US" smtClean="0"/>
              <a:t>‹#›</a:t>
            </a:fld>
            <a:endParaRPr lang="en-US"/>
          </a:p>
        </p:txBody>
      </p:sp>
    </p:spTree>
    <p:extLst>
      <p:ext uri="{BB962C8B-B14F-4D97-AF65-F5344CB8AC3E}">
        <p14:creationId xmlns:p14="http://schemas.microsoft.com/office/powerpoint/2010/main" val="3574684522"/>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fld id="{9E9F21DE-91B0-4F59-9729-201E87135832}" type="datetimeFigureOut">
              <a:rPr lang="en-US" smtClean="0">
                <a:solidFill>
                  <a:prstClr val="black">
                    <a:tint val="75000"/>
                  </a:prstClr>
                </a:solidFill>
              </a:rPr>
              <a:pPr>
                <a:defRPr/>
              </a:pPr>
              <a:t>7/30/2024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42009447"/>
      </p:ext>
    </p:extLst>
  </p:cSld>
  <p:clrMap bg1="lt1" tx1="dk1" bg2="lt2" tx2="dk2" accent1="accent1" accent2="accent2" accent3="accent3" accent4="accent4" accent5="accent5" accent6="accent6" hlink="hlink" folHlink="folHlink"/>
  <p:sldLayoutIdLst>
    <p:sldLayoutId id="2147483661" r:id="rId1"/>
    <p:sldLayoutId id="2147483761" r:id="rId2"/>
    <p:sldLayoutId id="2147483748" r:id="rId3"/>
    <p:sldLayoutId id="2147483662" r:id="rId4"/>
    <p:sldLayoutId id="2147483663" r:id="rId5"/>
    <p:sldLayoutId id="2147483664" r:id="rId6"/>
    <p:sldLayoutId id="2147483665" r:id="rId7"/>
    <p:sldLayoutId id="2147483666" r:id="rId8"/>
    <p:sldLayoutId id="2147483667" r:id="rId9"/>
    <p:sldLayoutId id="2147483762" r:id="rId10"/>
    <p:sldLayoutId id="2147483760" r:id="rId11"/>
    <p:sldLayoutId id="2147483759" r:id="rId12"/>
    <p:sldLayoutId id="2147483758" r:id="rId13"/>
    <p:sldLayoutId id="2147483757" r:id="rId14"/>
    <p:sldLayoutId id="2147483756" r:id="rId15"/>
    <p:sldLayoutId id="2147483755" r:id="rId16"/>
    <p:sldLayoutId id="2147483754" r:id="rId17"/>
    <p:sldLayoutId id="2147483753" r:id="rId18"/>
    <p:sldLayoutId id="2147483752" r:id="rId19"/>
    <p:sldLayoutId id="2147483751" r:id="rId20"/>
    <p:sldLayoutId id="2147483750" r:id="rId21"/>
    <p:sldLayoutId id="2147483749" r:id="rId22"/>
    <p:sldLayoutId id="2147483668" r:id="rId23"/>
    <p:sldLayoutId id="2147483669" r:id="rId24"/>
    <p:sldLayoutId id="2147483670" r:id="rId25"/>
    <p:sldLayoutId id="2147483671" r:id="rId26"/>
    <p:sldLayoutId id="2147483747" r:id="rId27"/>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5"/>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45E02100-3795-4BEF-BE9C-06181126E3A6}" type="datetimeFigureOut">
              <a:rPr lang="en-US" smtClean="0">
                <a:solidFill>
                  <a:prstClr val="black">
                    <a:tint val="75000"/>
                  </a:prstClr>
                </a:solidFill>
              </a:rPr>
              <a:pPr/>
              <a:t>7/30/2024</a:t>
            </a:fld>
            <a:endParaRPr lang="en-US">
              <a:solidFill>
                <a:prstClr val="black">
                  <a:tint val="75000"/>
                </a:prstClr>
              </a:solidFill>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9F10CDFF-7005-4DFD-9D65-6667B5981D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5247453"/>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57921C-1A63-40CE-B002-10F051D203E1}"/>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F0187463-95D8-4CF7-B8FC-8C8E384B2A3A}"/>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5F52185-48FC-4136-90CF-85D79EA36E02}"/>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203061CC-3D04-454E-924B-718621B9FD7F}" type="datetimeFigureOut">
              <a:rPr lang="vi-VN" smtClean="0">
                <a:solidFill>
                  <a:prstClr val="black">
                    <a:tint val="75000"/>
                  </a:prstClr>
                </a:solidFill>
              </a:rPr>
              <a:pPr/>
              <a:t>30/07/2024</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id="{DCC52ED5-D41F-443F-9025-F578956BDFC8}"/>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id="{DAAC1018-225C-494D-A645-99E7115F9BC9}"/>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FF138380-85B1-4747-B019-6537409E909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259209961"/>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vi-V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28650" y="273844"/>
            <a:ext cx="7886700" cy="994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28650" y="1369219"/>
            <a:ext cx="7886700" cy="3263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00" b="1" i="0" u="none" strike="noStrike" kern="1200" cap="none" spc="0" normalizeH="0" baseline="0" noProof="0">
              <a:ln>
                <a:noFill/>
              </a:ln>
              <a:solidFill>
                <a:prstClr val="black">
                  <a:tint val="75000"/>
                </a:prstClr>
              </a:solidFill>
              <a:effectLst/>
              <a:uLnTx/>
              <a:uFillTx/>
              <a:latin typeface="Times New Roman" panose="02020603050405020304" pitchFamily="18" charset="0"/>
              <a:ea typeface="+mn-ea"/>
              <a:cs typeface="+mn-cs"/>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i="0" u="none" strike="noStrike" kern="1200" cap="none" spc="0" normalizeH="0" baseline="0" noProof="0">
              <a:ln>
                <a:noFill/>
              </a:ln>
              <a:solidFill>
                <a:prstClr val="black">
                  <a:tint val="75000"/>
                </a:prstClr>
              </a:solidFill>
              <a:effectLst/>
              <a:uLnTx/>
              <a:uFillTx/>
              <a:latin typeface="Times New Roman" panose="02020603050405020304" pitchFamily="18" charset="0"/>
              <a:ea typeface="+mn-ea"/>
              <a:cs typeface="+mn-cs"/>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6D2203AC-AC82-41D6-8F1F-EF6988406B9D}" type="slidenum">
              <a:rPr kumimoji="0" lang="en-US" sz="900" b="1" i="0" u="none" strike="noStrike" kern="1200" cap="none" spc="0" normalizeH="0" baseline="0" noProof="0">
                <a:ln>
                  <a:noFill/>
                </a:ln>
                <a:solidFill>
                  <a:prstClr val="black">
                    <a:tint val="75000"/>
                  </a:prstClr>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900" b="1" i="0" u="none" strike="noStrike" kern="1200" cap="none" spc="0" normalizeH="0" baseline="0" noProof="0">
              <a:ln>
                <a:noFill/>
              </a:ln>
              <a:solidFill>
                <a:prstClr val="black">
                  <a:tint val="75000"/>
                </a:prstClr>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922045758"/>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Lst>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E9F21DE-91B0-4F59-9729-201E8713583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DD36252-790F-4530-A661-160F6EA781E4}"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49797584"/>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0.xml"/><Relationship Id="rId1" Type="http://schemas.openxmlformats.org/officeDocument/2006/relationships/tags" Target="../tags/tag1.xml"/><Relationship Id="rId4" Type="http://schemas.openxmlformats.org/officeDocument/2006/relationships/image" Target="../media/image7.jp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63.xml"/><Relationship Id="rId1" Type="http://schemas.openxmlformats.org/officeDocument/2006/relationships/tags" Target="../tags/tag2.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0.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gif"/><Relationship Id="rId4" Type="http://schemas.openxmlformats.org/officeDocument/2006/relationships/image" Target="../media/image12.png"/><Relationship Id="rId9" Type="http://schemas.openxmlformats.org/officeDocument/2006/relationships/image" Target="../media/image17.png"/></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image" Target="../media/image21.png"/><Relationship Id="rId1" Type="http://schemas.openxmlformats.org/officeDocument/2006/relationships/slideLayout" Target="../slideLayouts/slideLayout20.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0.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20.xml"/><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8.xml"/></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4.xml"/><Relationship Id="rId1" Type="http://schemas.openxmlformats.org/officeDocument/2006/relationships/slideLayout" Target="../slideLayouts/slideLayout20.xml"/><Relationship Id="rId5" Type="http://schemas.openxmlformats.org/officeDocument/2006/relationships/image" Target="../media/image45.png"/><Relationship Id="rId4" Type="http://schemas.openxmlformats.org/officeDocument/2006/relationships/image" Target="../media/image43.png"/></Relationships>
</file>

<file path=ppt/slides/_rels/slide3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5.xml"/><Relationship Id="rId1" Type="http://schemas.openxmlformats.org/officeDocument/2006/relationships/slideLayout" Target="../slideLayouts/slideLayout20.xml"/></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6.xml"/><Relationship Id="rId1" Type="http://schemas.openxmlformats.org/officeDocument/2006/relationships/slideLayout" Target="../slideLayouts/slideLayout20.xml"/></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0.xml"/></Relationships>
</file>

<file path=ppt/slides/_rels/slide3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0.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0.xml"/></Relationships>
</file>

<file path=ppt/slides/_rels/slide3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0.xml"/></Relationships>
</file>

<file path=ppt/slides/_rels/slide3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6.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Text Box 19"/>
          <p:cNvSpPr txBox="1">
            <a:spLocks noChangeArrowheads="1"/>
          </p:cNvSpPr>
          <p:nvPr/>
        </p:nvSpPr>
        <p:spPr bwMode="auto">
          <a:xfrm>
            <a:off x="73025" y="1103114"/>
            <a:ext cx="9070975"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srgbClr val="006600"/>
                </a:solidFill>
                <a:effectLst/>
                <a:uLnTx/>
                <a:uFillTx/>
                <a:latin typeface="Times New Roman" pitchFamily="18" charset="0"/>
                <a:ea typeface="+mn-ea"/>
                <a:cs typeface="+mn-cs"/>
              </a:rPr>
              <a:t>TRÂN TRỌNG KÍNH CHÀO QUÝ THẦY CÔ VỀ DỰ GIỜ</a:t>
            </a:r>
            <a:r>
              <a:rPr kumimoji="0" lang="en-US" sz="3200" b="1" i="0" u="none" strike="noStrike" kern="1200" cap="none" spc="0" normalizeH="0" noProof="0" dirty="0">
                <a:ln>
                  <a:noFill/>
                </a:ln>
                <a:solidFill>
                  <a:srgbClr val="006600"/>
                </a:solidFill>
                <a:effectLst/>
                <a:uLnTx/>
                <a:uFillTx/>
                <a:latin typeface="Times New Roman" pitchFamily="18" charset="0"/>
                <a:ea typeface="+mn-ea"/>
                <a:cs typeface="+mn-cs"/>
              </a:rPr>
              <a:t> </a:t>
            </a:r>
            <a:r>
              <a:rPr kumimoji="0" lang="en-US" sz="3200" b="1" i="0" u="none" strike="noStrike" kern="1200" cap="none" spc="0" normalizeH="0" baseline="0" noProof="0">
                <a:ln>
                  <a:noFill/>
                </a:ln>
                <a:solidFill>
                  <a:srgbClr val="006600"/>
                </a:solidFill>
                <a:effectLst/>
                <a:uLnTx/>
                <a:uFillTx/>
                <a:latin typeface="Times New Roman" pitchFamily="18" charset="0"/>
                <a:ea typeface="+mn-ea"/>
                <a:cs typeface="+mn-cs"/>
              </a:rPr>
              <a:t>LỚP 9…</a:t>
            </a:r>
            <a:endParaRPr kumimoji="0" lang="en-US" sz="3200" b="1" i="0" u="none" strike="noStrike" kern="1200" cap="none" spc="0" normalizeH="0" baseline="0" noProof="0" dirty="0">
              <a:ln>
                <a:noFill/>
              </a:ln>
              <a:solidFill>
                <a:srgbClr val="006600"/>
              </a:solidFill>
              <a:effectLst/>
              <a:uLnTx/>
              <a:uFillTx/>
              <a:latin typeface="Times New Roman" pitchFamily="18" charset="0"/>
              <a:ea typeface="+mn-ea"/>
              <a:cs typeface="+mn-cs"/>
            </a:endParaRPr>
          </a:p>
        </p:txBody>
      </p:sp>
      <p:sp>
        <p:nvSpPr>
          <p:cNvPr id="2057" name="Text Box 17"/>
          <p:cNvSpPr txBox="1">
            <a:spLocks noChangeArrowheads="1"/>
          </p:cNvSpPr>
          <p:nvPr/>
        </p:nvSpPr>
        <p:spPr bwMode="auto">
          <a:xfrm>
            <a:off x="214130" y="219554"/>
            <a:ext cx="8918575" cy="7845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Times New Roman" pitchFamily="18" charset="0"/>
                <a:ea typeface="+mn-ea"/>
                <a:cs typeface="+mn-cs"/>
              </a:rPr>
              <a:t>PHÒNG GIÁO DỤC VÀ ĐÀO TẠO HUYỆN…. </a:t>
            </a: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Times New Roman" pitchFamily="18" charset="0"/>
                <a:ea typeface="+mn-ea"/>
                <a:cs typeface="+mn-cs"/>
              </a:rPr>
              <a:t>TRƯỜNG THCS……….</a:t>
            </a:r>
          </a:p>
        </p:txBody>
      </p:sp>
      <p:sp>
        <p:nvSpPr>
          <p:cNvPr id="12" name="Rectangle 11"/>
          <p:cNvSpPr/>
          <p:nvPr/>
        </p:nvSpPr>
        <p:spPr>
          <a:xfrm>
            <a:off x="2100791" y="2532169"/>
            <a:ext cx="6014508"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solidFill>
                <a:srgbClr val="0000CC"/>
              </a:solidFill>
              <a:effectLst/>
              <a:uLnTx/>
              <a:uFillTx/>
              <a:latin typeface="Times New Roman" panose="02020603050405020304" pitchFamily="18" charset="0"/>
              <a:ea typeface="+mn-ea"/>
              <a:cs typeface="Times New Roman" panose="02020603050405020304" pitchFamily="18" charset="0"/>
            </a:endParaRPr>
          </a:p>
        </p:txBody>
      </p:sp>
      <p:sp>
        <p:nvSpPr>
          <p:cNvPr id="13" name="TextBox 13"/>
          <p:cNvSpPr txBox="1">
            <a:spLocks noChangeArrowheads="1"/>
          </p:cNvSpPr>
          <p:nvPr/>
        </p:nvSpPr>
        <p:spPr bwMode="auto">
          <a:xfrm>
            <a:off x="1219200" y="2378281"/>
            <a:ext cx="7239000" cy="2308324"/>
          </a:xfrm>
          <a:prstGeom prst="rect">
            <a:avLst/>
          </a:prstGeom>
          <a:noFill/>
          <a:ln w="57150">
            <a:solidFill>
              <a:srgbClr val="FF0000"/>
            </a:solidFill>
            <a:prstDash val="sysDash"/>
            <a:miter lim="800000"/>
            <a:headEnd/>
            <a:tailEnd/>
          </a:ln>
          <a:extLst>
            <a:ext uri="{909E8E84-426E-40DD-AFC4-6F175D3DCCD1}">
              <a14:hiddenFill xmlns:a14="http://schemas.microsoft.com/office/drawing/2010/main">
                <a:solidFill>
                  <a:srgbClr val="FFFFFF"/>
                </a:solidFill>
              </a14:hiddenFill>
            </a:ext>
          </a:extLst>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altLang="en-US" sz="2400" b="1" i="0" u="none" strike="noStrike" kern="1200" cap="none" spc="0" normalizeH="0" baseline="0" noProof="0" dirty="0" err="1">
                <a:ln/>
                <a:solidFill>
                  <a:srgbClr val="C00000"/>
                </a:solidFill>
                <a:effectLst/>
                <a:uLnTx/>
                <a:uFillTx/>
                <a:latin typeface="Times New Roman" panose="02020603050405020304" pitchFamily="18" charset="0"/>
                <a:ea typeface="+mn-ea"/>
                <a:cs typeface="Times New Roman" panose="02020603050405020304" pitchFamily="18" charset="0"/>
              </a:rPr>
              <a:t>Môn</a:t>
            </a:r>
            <a:r>
              <a:rPr kumimoji="0" lang="en-US" altLang="en-US" sz="2400" b="1" i="0" u="none" strike="noStrike" kern="1200" cap="none" spc="0" normalizeH="0" baseline="0" noProof="0" dirty="0">
                <a:ln/>
                <a:solidFill>
                  <a:srgbClr val="C00000"/>
                </a:solidFill>
                <a:effectLst/>
                <a:uLnTx/>
                <a:uFillTx/>
                <a:latin typeface="Times New Roman" panose="02020603050405020304" pitchFamily="18" charset="0"/>
                <a:ea typeface="+mn-ea"/>
                <a:cs typeface="Times New Roman" panose="02020603050405020304" pitchFamily="18" charset="0"/>
              </a:rPr>
              <a:t>: </a:t>
            </a:r>
            <a:r>
              <a:rPr lang="en-US" altLang="en-US" dirty="0" err="1">
                <a:ln/>
                <a:solidFill>
                  <a:srgbClr val="C00000"/>
                </a:solidFill>
                <a:cs typeface="Times New Roman" panose="02020603050405020304" pitchFamily="18" charset="0"/>
              </a:rPr>
              <a:t>Lịch</a:t>
            </a:r>
            <a:r>
              <a:rPr lang="en-US" altLang="en-US" dirty="0">
                <a:ln/>
                <a:solidFill>
                  <a:srgbClr val="C00000"/>
                </a:solidFill>
                <a:cs typeface="Times New Roman" panose="02020603050405020304" pitchFamily="18" charset="0"/>
              </a:rPr>
              <a:t> </a:t>
            </a:r>
            <a:r>
              <a:rPr lang="en-US" altLang="en-US" dirty="0" err="1">
                <a:ln/>
                <a:solidFill>
                  <a:srgbClr val="C00000"/>
                </a:solidFill>
                <a:cs typeface="Times New Roman" panose="02020603050405020304" pitchFamily="18" charset="0"/>
              </a:rPr>
              <a:t>Sử</a:t>
            </a:r>
            <a:r>
              <a:rPr lang="en-US" altLang="en-US" dirty="0">
                <a:ln/>
                <a:solidFill>
                  <a:srgbClr val="C00000"/>
                </a:solidFill>
                <a:cs typeface="Times New Roman" panose="02020603050405020304" pitchFamily="18" charset="0"/>
              </a:rPr>
              <a:t> </a:t>
            </a:r>
            <a:r>
              <a:rPr lang="en-US" altLang="en-US" dirty="0" err="1">
                <a:ln/>
                <a:solidFill>
                  <a:srgbClr val="C00000"/>
                </a:solidFill>
                <a:cs typeface="Times New Roman" panose="02020603050405020304" pitchFamily="18" charset="0"/>
              </a:rPr>
              <a:t>và</a:t>
            </a:r>
            <a:r>
              <a:rPr lang="en-US" altLang="en-US" dirty="0">
                <a:ln/>
                <a:solidFill>
                  <a:srgbClr val="C00000"/>
                </a:solidFill>
                <a:cs typeface="Times New Roman" panose="02020603050405020304" pitchFamily="18" charset="0"/>
              </a:rPr>
              <a:t> </a:t>
            </a:r>
            <a:r>
              <a:rPr lang="en-US" altLang="en-US" dirty="0" err="1">
                <a:ln/>
                <a:solidFill>
                  <a:srgbClr val="C00000"/>
                </a:solidFill>
                <a:cs typeface="Times New Roman" panose="02020603050405020304" pitchFamily="18" charset="0"/>
              </a:rPr>
              <a:t>Địa</a:t>
            </a:r>
            <a:r>
              <a:rPr lang="en-US" altLang="en-US" dirty="0">
                <a:ln/>
                <a:solidFill>
                  <a:srgbClr val="C00000"/>
                </a:solidFill>
                <a:cs typeface="Times New Roman" panose="02020603050405020304" pitchFamily="18" charset="0"/>
              </a:rPr>
              <a:t> </a:t>
            </a:r>
            <a:r>
              <a:rPr lang="en-US" altLang="en-US" err="1">
                <a:ln/>
                <a:solidFill>
                  <a:srgbClr val="C00000"/>
                </a:solidFill>
                <a:cs typeface="Times New Roman" panose="02020603050405020304" pitchFamily="18" charset="0"/>
              </a:rPr>
              <a:t>lý</a:t>
            </a:r>
            <a:r>
              <a:rPr lang="en-US" altLang="en-US">
                <a:ln/>
                <a:solidFill>
                  <a:srgbClr val="C00000"/>
                </a:solidFill>
                <a:cs typeface="Times New Roman" panose="02020603050405020304" pitchFamily="18" charset="0"/>
              </a:rPr>
              <a:t> 9 </a:t>
            </a:r>
            <a:r>
              <a:rPr lang="en-US" altLang="en-US" dirty="0">
                <a:ln/>
                <a:solidFill>
                  <a:srgbClr val="C00000"/>
                </a:solidFill>
                <a:cs typeface="Times New Roman" panose="02020603050405020304" pitchFamily="18" charset="0"/>
              </a:rPr>
              <a:t>- </a:t>
            </a:r>
            <a:r>
              <a:rPr kumimoji="0" lang="en-US" altLang="en-US" sz="2400" b="1" i="0" u="none" strike="noStrike" kern="1200" cap="none" spc="0" normalizeH="0" baseline="0" noProof="0" dirty="0">
                <a:ln/>
                <a:solidFill>
                  <a:srgbClr val="C00000"/>
                </a:solidFill>
                <a:effectLst/>
                <a:uLnTx/>
                <a:uFillTx/>
                <a:latin typeface="Times New Roman" panose="02020603050405020304" pitchFamily="18" charset="0"/>
                <a:ea typeface="+mn-ea"/>
                <a:cs typeface="Times New Roman" panose="02020603050405020304" pitchFamily="18" charset="0"/>
              </a:rPr>
              <a:t>KNTTVCS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400" b="1" i="0" u="none" strike="noStrike" kern="1200" cap="none" spc="0" normalizeH="0" baseline="0" noProof="0" dirty="0" err="1">
                <a:ln/>
                <a:solidFill>
                  <a:srgbClr val="C00000"/>
                </a:solidFill>
                <a:effectLst/>
                <a:uLnTx/>
                <a:uFillTx/>
                <a:latin typeface="Times New Roman" panose="02020603050405020304" pitchFamily="18" charset="0"/>
                <a:ea typeface="+mn-ea"/>
                <a:cs typeface="Times New Roman" panose="02020603050405020304" pitchFamily="18" charset="0"/>
              </a:rPr>
              <a:t>Giáo</a:t>
            </a:r>
            <a:r>
              <a:rPr kumimoji="0" lang="en-US" altLang="en-US" sz="2400" b="1" i="0" u="none" strike="noStrike" kern="1200" cap="none" spc="0" normalizeH="0" baseline="0" noProof="0" dirty="0">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solidFill>
                  <a:srgbClr val="C00000"/>
                </a:solidFill>
                <a:effectLst/>
                <a:uLnTx/>
                <a:uFillTx/>
                <a:latin typeface="Times New Roman" panose="02020603050405020304" pitchFamily="18" charset="0"/>
                <a:ea typeface="+mn-ea"/>
                <a:cs typeface="Times New Roman" panose="02020603050405020304" pitchFamily="18" charset="0"/>
              </a:rPr>
              <a:t>viên</a:t>
            </a:r>
            <a:r>
              <a:rPr kumimoji="0" lang="en-US" altLang="en-US" sz="2400" b="1" i="0" u="none" strike="noStrike" kern="1200" cap="none" spc="0" normalizeH="0" baseline="0" noProof="0" dirty="0">
                <a:ln/>
                <a:solidFill>
                  <a:srgbClr val="C00000"/>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400" b="1" i="0" u="none" strike="noStrike" kern="1200" cap="none" spc="0" normalizeH="0" baseline="0" noProof="0" dirty="0">
                <a:ln/>
                <a:solidFill>
                  <a:srgbClr val="C00000"/>
                </a:solidFill>
                <a:effectLst/>
                <a:uLnTx/>
                <a:uFillTx/>
                <a:latin typeface="Times New Roman" panose="02020603050405020304" pitchFamily="18" charset="0"/>
                <a:ea typeface="+mn-ea"/>
                <a:cs typeface="Times New Roman" panose="02020603050405020304" pitchFamily="18" charset="0"/>
              </a:rPr>
              <a:t>E- mail: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400" b="1" i="0" u="none" strike="noStrike" kern="1200" cap="none" spc="0" normalizeH="0" baseline="0" noProof="0" dirty="0" err="1">
                <a:ln/>
                <a:solidFill>
                  <a:srgbClr val="C00000"/>
                </a:solidFill>
                <a:effectLst/>
                <a:uLnTx/>
                <a:uFillTx/>
                <a:latin typeface="Times New Roman" panose="02020603050405020304" pitchFamily="18" charset="0"/>
                <a:ea typeface="+mn-ea"/>
                <a:cs typeface="Times New Roman" panose="02020603050405020304" pitchFamily="18" charset="0"/>
              </a:rPr>
              <a:t>Điện</a:t>
            </a:r>
            <a:r>
              <a:rPr kumimoji="0" lang="en-US" altLang="en-US" sz="2400" b="1" i="0" u="none" strike="noStrike" kern="1200" cap="none" spc="0" normalizeH="0" baseline="0" noProof="0" dirty="0">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solidFill>
                  <a:srgbClr val="C00000"/>
                </a:solidFill>
                <a:effectLst/>
                <a:uLnTx/>
                <a:uFillTx/>
                <a:latin typeface="Times New Roman" panose="02020603050405020304" pitchFamily="18" charset="0"/>
                <a:ea typeface="+mn-ea"/>
                <a:cs typeface="Times New Roman" panose="02020603050405020304" pitchFamily="18" charset="0"/>
              </a:rPr>
              <a:t>thoại</a:t>
            </a:r>
            <a:r>
              <a:rPr kumimoji="0" lang="en-US" altLang="en-US" sz="2400" b="1" i="0" u="none" strike="noStrike" kern="1200" cap="none" spc="0" normalizeH="0" baseline="0" noProof="0" dirty="0">
                <a:ln/>
                <a:solidFill>
                  <a:srgbClr val="C00000"/>
                </a:solidFill>
                <a:effectLst/>
                <a:uLnTx/>
                <a:uFillTx/>
                <a:latin typeface="Times New Roman" panose="02020603050405020304" pitchFamily="18" charset="0"/>
                <a:ea typeface="+mn-ea"/>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solidFill>
                  <a:srgbClr val="C00000"/>
                </a:solidFill>
                <a:effectLst/>
                <a:uLnTx/>
                <a:uFillTx/>
                <a:latin typeface="Times New Roman" panose="02020603050405020304" pitchFamily="18" charset="0"/>
                <a:ea typeface="+mn-ea"/>
                <a:cs typeface="Times New Roman" panose="02020603050405020304" pitchFamily="18" charset="0"/>
              </a:rPr>
              <a:t>Trường</a:t>
            </a:r>
            <a:r>
              <a:rPr kumimoji="0" lang="en-US" sz="2400" b="1" i="0" u="none" strike="noStrike" kern="1200" cap="none" spc="0" normalizeH="0" baseline="0" noProof="0" dirty="0">
                <a:ln/>
                <a:solidFill>
                  <a:srgbClr val="C00000"/>
                </a:solidFill>
                <a:effectLst/>
                <a:uLnTx/>
                <a:uFillTx/>
                <a:latin typeface="Times New Roman" panose="02020603050405020304" pitchFamily="18" charset="0"/>
                <a:ea typeface="+mn-ea"/>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solidFill>
                  <a:srgbClr val="C00000"/>
                </a:solidFill>
                <a:effectLst/>
                <a:uLnTx/>
                <a:uFillTx/>
                <a:latin typeface="Times New Roman" panose="02020603050405020304" pitchFamily="18" charset="0"/>
                <a:ea typeface="+mn-ea"/>
                <a:cs typeface="Times New Roman" panose="02020603050405020304" pitchFamily="18" charset="0"/>
              </a:rPr>
              <a:t>Địa</a:t>
            </a:r>
            <a:r>
              <a:rPr kumimoji="0" lang="en-US" sz="2400" b="1" i="0" u="none" strike="noStrike" kern="1200" cap="none" spc="0" normalizeH="0" baseline="0" noProof="0" dirty="0">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solidFill>
                  <a:srgbClr val="C00000"/>
                </a:solidFill>
                <a:effectLst/>
                <a:uLnTx/>
                <a:uFillTx/>
                <a:latin typeface="Times New Roman" panose="02020603050405020304" pitchFamily="18" charset="0"/>
                <a:ea typeface="+mn-ea"/>
                <a:cs typeface="Times New Roman" panose="02020603050405020304" pitchFamily="18" charset="0"/>
              </a:rPr>
              <a:t>chỉ</a:t>
            </a:r>
            <a:r>
              <a:rPr kumimoji="0" lang="en-US" sz="2400" b="1" i="0" u="none" strike="noStrike" kern="1200" cap="none" spc="0" normalizeH="0" baseline="0" noProof="0" dirty="0">
                <a:ln/>
                <a:solidFill>
                  <a:srgbClr val="C00000"/>
                </a:solidFill>
                <a:effectLst/>
                <a:uLnTx/>
                <a:uFillTx/>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30362960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6000" b="-16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0C864D8-94FF-41B2-991B-05EF775C1920}"/>
              </a:ext>
            </a:extLst>
          </p:cNvPr>
          <p:cNvSpPr/>
          <p:nvPr/>
        </p:nvSpPr>
        <p:spPr>
          <a:xfrm>
            <a:off x="1112838" y="1352550"/>
            <a:ext cx="7695224" cy="1569660"/>
          </a:xfrm>
          <a:prstGeom prst="rect">
            <a:avLst/>
          </a:prstGeom>
          <a:noFill/>
        </p:spPr>
        <p:txBody>
          <a:bodyPr wrap="square" lIns="91440" tIns="45720" rIns="91440" bIns="45720">
            <a:spAutoFit/>
          </a:bodyPr>
          <a:lstStyle/>
          <a:p>
            <a:pPr algn="ctr"/>
            <a:r>
              <a:rPr lang="en-US" sz="3200" b="1" dirty="0">
                <a:ln w="9525">
                  <a:solidFill>
                    <a:prstClr val="white"/>
                  </a:solidFill>
                  <a:prstDash val="solid"/>
                </a:ln>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 22: PHÁT TRIỂN TỔNG HỢP KINNH TẾ VÀ BẢO VỆ TÀI NGUYÊN MÔI TRƯỜNG BIỂN ĐẢO (</a:t>
            </a:r>
            <a:r>
              <a:rPr lang="en-US" sz="3200" b="1" dirty="0" err="1">
                <a:ln w="9525">
                  <a:solidFill>
                    <a:prstClr val="white"/>
                  </a:solidFill>
                  <a:prstDash val="solid"/>
                </a:ln>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Tiết</a:t>
            </a:r>
            <a:r>
              <a:rPr lang="en-US" sz="3200" b="1" dirty="0">
                <a:ln w="9525">
                  <a:solidFill>
                    <a:prstClr val="white"/>
                  </a:solidFill>
                  <a:prstDash val="solid"/>
                </a:ln>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2)</a:t>
            </a:r>
          </a:p>
        </p:txBody>
      </p:sp>
      <p:sp>
        <p:nvSpPr>
          <p:cNvPr id="5" name="Rectangle 5">
            <a:extLst>
              <a:ext uri="{FF2B5EF4-FFF2-40B4-BE49-F238E27FC236}">
                <a16:creationId xmlns:a16="http://schemas.microsoft.com/office/drawing/2014/main" id="{92EA59C7-7EED-485B-A9ED-438A79DA8CB3}"/>
              </a:ext>
            </a:extLst>
          </p:cNvPr>
          <p:cNvSpPr/>
          <p:nvPr/>
        </p:nvSpPr>
        <p:spPr>
          <a:xfrm>
            <a:off x="2637057" y="590550"/>
            <a:ext cx="2323393" cy="561692"/>
          </a:xfrm>
          <a:prstGeom prst="rect">
            <a:avLst/>
          </a:prstGeom>
          <a:noFill/>
        </p:spPr>
        <p:txBody>
          <a:bodyPr wrap="none" lIns="68580" tIns="34290" rIns="68580" bIns="34290">
            <a:spAutoFit/>
          </a:bodyPr>
          <a:lstStyle/>
          <a:p>
            <a:pPr algn="ctr"/>
            <a:r>
              <a:rPr lang="en-US" sz="3200" b="1" dirty="0">
                <a:ln w="6600">
                  <a:solidFill>
                    <a:srgbClr val="ED7D31"/>
                  </a:solidFill>
                  <a:prstDash val="solid"/>
                </a:ln>
                <a:solidFill>
                  <a:srgbClr val="FF0000"/>
                </a:solidFill>
                <a:effectLst>
                  <a:outerShdw dist="38100" dir="2700000" algn="tl" rotWithShape="0">
                    <a:srgbClr val="ED7D31"/>
                  </a:outerShdw>
                </a:effectLst>
                <a:latin typeface="Times New Roman" panose="02020603050405020304" pitchFamily="18" charset="0"/>
                <a:cs typeface="Times New Roman" panose="02020603050405020304" pitchFamily="18" charset="0"/>
              </a:rPr>
              <a:t>CHƯƠNG 3</a:t>
            </a:r>
          </a:p>
        </p:txBody>
      </p:sp>
    </p:spTree>
    <p:custDataLst>
      <p:tags r:id="rId1"/>
    </p:custDataLst>
    <p:extLst>
      <p:ext uri="{BB962C8B-B14F-4D97-AF65-F5344CB8AC3E}">
        <p14:creationId xmlns:p14="http://schemas.microsoft.com/office/powerpoint/2010/main" val="3685237626"/>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TextBox 1"/>
          <p:cNvSpPr txBox="1">
            <a:spLocks noChangeArrowheads="1"/>
          </p:cNvSpPr>
          <p:nvPr/>
        </p:nvSpPr>
        <p:spPr bwMode="auto">
          <a:xfrm>
            <a:off x="103187" y="124064"/>
            <a:ext cx="889947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scene3d>
              <a:camera prst="orthographicFront"/>
              <a:lightRig rig="threePt" dir="t"/>
            </a:scene3d>
            <a:sp3d extrusionH="57150">
              <a:bevelT h="25400" prst="softRound"/>
            </a:sp3d>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vi-VN" altLang="vi-VN" sz="3600" b="1" i="0" u="none" strike="noStrike" kern="1200" cap="none" spc="0" normalizeH="0" baseline="0" noProof="0" dirty="0">
                <a:ln>
                  <a:noFill/>
                </a:ln>
                <a:solidFill>
                  <a:prstClr val="black"/>
                </a:solidFill>
                <a:effectLst>
                  <a:glow rad="139700">
                    <a:srgbClr val="FFC000">
                      <a:satMod val="175000"/>
                      <a:alpha val="40000"/>
                    </a:srgbClr>
                  </a:glow>
                  <a:reflection blurRad="6350" stA="60000" endA="900" endPos="58000" dir="5400000" sy="-100000" algn="bl" rotWithShape="0"/>
                </a:effectLst>
                <a:uLnTx/>
                <a:uFillTx/>
                <a:latin typeface="Times New Roman" panose="02020603050405020304" pitchFamily="18" charset="0"/>
                <a:ea typeface="+mn-ea"/>
                <a:cs typeface="+mn-cs"/>
              </a:rPr>
              <a:t>          </a:t>
            </a:r>
            <a:r>
              <a:rPr kumimoji="0" lang="vi-VN" altLang="vi-VN" sz="3600" b="1" i="0" u="none" strike="noStrike" kern="1200" cap="none" spc="0" normalizeH="0" baseline="0" noProof="0" dirty="0">
                <a:ln>
                  <a:noFill/>
                </a:ln>
                <a:solidFill>
                  <a:srgbClr val="C00000"/>
                </a:solidFill>
                <a:effectLst>
                  <a:glow rad="139700">
                    <a:srgbClr val="FFC000">
                      <a:satMod val="175000"/>
                      <a:alpha val="40000"/>
                    </a:srgbClr>
                  </a:glow>
                  <a:reflection blurRad="6350" stA="60000" endA="900" endPos="58000" dir="5400000" sy="-100000" algn="bl" rotWithShape="0"/>
                </a:effectLst>
                <a:uLnTx/>
                <a:uFillTx/>
                <a:latin typeface="Times New Roman" panose="02020603050405020304" pitchFamily="18" charset="0"/>
                <a:ea typeface="+mn-ea"/>
                <a:cs typeface="+mn-cs"/>
              </a:rPr>
              <a:t>MỤC TIÊU BÀI HỌC                                   </a:t>
            </a:r>
          </a:p>
        </p:txBody>
      </p:sp>
      <p:sp>
        <p:nvSpPr>
          <p:cNvPr id="557" name="Rectangle 556"/>
          <p:cNvSpPr/>
          <p:nvPr/>
        </p:nvSpPr>
        <p:spPr>
          <a:xfrm>
            <a:off x="103188" y="66126"/>
            <a:ext cx="8888413" cy="4985698"/>
          </a:xfrm>
          <a:prstGeom prst="rect">
            <a:avLst/>
          </a:prstGeom>
          <a:noFill/>
          <a:ln w="50800" cmpd="thinThick">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94868" y="45391"/>
            <a:ext cx="778754" cy="927845"/>
          </a:xfrm>
          <a:prstGeom prst="rect">
            <a:avLst/>
          </a:prstGeom>
        </p:spPr>
      </p:pic>
      <p:sp>
        <p:nvSpPr>
          <p:cNvPr id="10" name="Pentagon 9"/>
          <p:cNvSpPr/>
          <p:nvPr/>
        </p:nvSpPr>
        <p:spPr>
          <a:xfrm>
            <a:off x="304799" y="1031173"/>
            <a:ext cx="8686801" cy="4041385"/>
          </a:xfrm>
          <a:prstGeom prst="homePlate">
            <a:avLst>
              <a:gd name="adj" fmla="val 21621"/>
            </a:avLst>
          </a:prstGeom>
          <a:solidFill>
            <a:srgbClr val="FFFF99"/>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just" defTabSz="914400" rtl="0" eaLnBrk="1" fontAlgn="auto" latinLnBrk="0" hangingPunct="1">
              <a:lnSpc>
                <a:spcPct val="100000"/>
              </a:lnSpc>
              <a:spcBef>
                <a:spcPts val="600"/>
              </a:spcBef>
              <a:spcAft>
                <a:spcPts val="0"/>
              </a:spcAft>
              <a:buClrTx/>
              <a:buSzTx/>
              <a:tabLst/>
              <a:defRPr/>
            </a:pPr>
            <a:r>
              <a:rPr kumimoji="0" lang="en-US" b="1"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1. </a:t>
            </a:r>
            <a:r>
              <a:rPr kumimoji="0" lang="en-US" b="1"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Kiến</a:t>
            </a:r>
            <a:r>
              <a:rPr kumimoji="0" lang="en-US" b="1"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b="1"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thức</a:t>
            </a:r>
            <a:r>
              <a:rPr kumimoji="0" lang="en-US" b="1"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p>
          <a:p>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Trình</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bày</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được</a:t>
            </a:r>
            <a:r>
              <a:rPr lang="en-US" dirty="0">
                <a:solidFill>
                  <a:schemeClr val="tx1"/>
                </a:solidFill>
                <a:latin typeface="Times New Roman" panose="02020603050405020304" pitchFamily="18" charset="0"/>
                <a:cs typeface="Times New Roman" panose="02020603050405020304" pitchFamily="18" charset="0"/>
              </a:rPr>
              <a:t> ý </a:t>
            </a:r>
            <a:r>
              <a:rPr lang="en-US" dirty="0" err="1">
                <a:solidFill>
                  <a:schemeClr val="tx1"/>
                </a:solidFill>
                <a:latin typeface="Times New Roman" panose="02020603050405020304" pitchFamily="18" charset="0"/>
                <a:cs typeface="Times New Roman" panose="02020603050405020304" pitchFamily="18" charset="0"/>
              </a:rPr>
              <a:t>nghĩa</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của</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việc</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phát</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triển</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tổng</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hợp</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kinh</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tế</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biển</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đảo</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đối</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với</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việc</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bảo</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vệ</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tài</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nguyên</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môi</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trường</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và</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giữ</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vững</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chủ</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quyền</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các</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quyền</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và</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lợi</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ích</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hợp</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pháp</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của</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Việt</a:t>
            </a:r>
            <a:r>
              <a:rPr lang="en-US" dirty="0">
                <a:solidFill>
                  <a:schemeClr val="tx1"/>
                </a:solidFill>
                <a:latin typeface="Times New Roman" panose="02020603050405020304" pitchFamily="18" charset="0"/>
                <a:cs typeface="Times New Roman" panose="02020603050405020304" pitchFamily="18" charset="0"/>
              </a:rPr>
              <a:t> Nam ở </a:t>
            </a:r>
            <a:r>
              <a:rPr lang="en-US" dirty="0" err="1">
                <a:solidFill>
                  <a:schemeClr val="tx1"/>
                </a:solidFill>
                <a:latin typeface="Times New Roman" panose="02020603050405020304" pitchFamily="18" charset="0"/>
                <a:cs typeface="Times New Roman" panose="02020603050405020304" pitchFamily="18" charset="0"/>
              </a:rPr>
              <a:t>Biển</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Đông</a:t>
            </a:r>
            <a:r>
              <a:rPr lang="en-US" dirty="0">
                <a:solidFill>
                  <a:schemeClr val="tx1"/>
                </a:solidFill>
                <a:latin typeface="Times New Roman" panose="02020603050405020304" pitchFamily="18" charset="0"/>
                <a:cs typeface="Times New Roman" panose="02020603050405020304" pitchFamily="18" charset="0"/>
              </a:rPr>
              <a:t>.</a:t>
            </a:r>
          </a:p>
          <a:p>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Phân</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tích</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được</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vấn</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đề</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khai</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thác</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tài</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nguyên</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bảo</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vệ</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môi</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trường</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và</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giữ</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vững</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chủ</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quyền</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các</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quyền</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và</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lợi</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ích</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hợp</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pháp</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của</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Việt</a:t>
            </a:r>
            <a:r>
              <a:rPr lang="en-US" dirty="0">
                <a:solidFill>
                  <a:schemeClr val="tx1"/>
                </a:solidFill>
                <a:latin typeface="Times New Roman" panose="02020603050405020304" pitchFamily="18" charset="0"/>
                <a:cs typeface="Times New Roman" panose="02020603050405020304" pitchFamily="18" charset="0"/>
              </a:rPr>
              <a:t> Nam ở </a:t>
            </a:r>
            <a:r>
              <a:rPr lang="en-US" dirty="0" err="1">
                <a:solidFill>
                  <a:schemeClr val="tx1"/>
                </a:solidFill>
                <a:latin typeface="Times New Roman" panose="02020603050405020304" pitchFamily="18" charset="0"/>
                <a:cs typeface="Times New Roman" panose="02020603050405020304" pitchFamily="18" charset="0"/>
              </a:rPr>
              <a:t>Biển</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Đông</a:t>
            </a:r>
            <a:r>
              <a:rPr lang="en-US" dirty="0">
                <a:solidFill>
                  <a:schemeClr val="tx1"/>
                </a:solidFill>
                <a:latin typeface="Times New Roman" panose="02020603050405020304" pitchFamily="18" charset="0"/>
                <a:cs typeface="Times New Roman" panose="02020603050405020304" pitchFamily="18" charset="0"/>
              </a:rPr>
              <a:t>.</a:t>
            </a:r>
          </a:p>
          <a:p>
            <a:pPr algn="just">
              <a:spcBef>
                <a:spcPts val="300"/>
              </a:spcBef>
              <a:spcAft>
                <a:spcPts val="300"/>
              </a:spcAft>
              <a:defRPr/>
            </a:pPr>
            <a:r>
              <a:rPr lang="en-US" b="1" dirty="0">
                <a:solidFill>
                  <a:schemeClr val="tx1"/>
                </a:solidFill>
                <a:latin typeface="Times New Roman" pitchFamily="18" charset="0"/>
                <a:cs typeface="Times New Roman" panose="02020603050405020304" pitchFamily="18" charset="0"/>
              </a:rPr>
              <a:t>2. </a:t>
            </a:r>
            <a:r>
              <a:rPr lang="en-US" b="1" dirty="0" err="1">
                <a:solidFill>
                  <a:schemeClr val="tx1"/>
                </a:solidFill>
                <a:latin typeface="Times New Roman" pitchFamily="18" charset="0"/>
                <a:cs typeface="Times New Roman" panose="02020603050405020304" pitchFamily="18" charset="0"/>
              </a:rPr>
              <a:t>Năng</a:t>
            </a:r>
            <a:r>
              <a:rPr lang="en-US" b="1" dirty="0">
                <a:solidFill>
                  <a:schemeClr val="tx1"/>
                </a:solidFill>
                <a:latin typeface="Times New Roman" pitchFamily="18" charset="0"/>
                <a:cs typeface="Times New Roman" panose="02020603050405020304" pitchFamily="18" charset="0"/>
              </a:rPr>
              <a:t> </a:t>
            </a:r>
            <a:r>
              <a:rPr lang="en-US" b="1" dirty="0" err="1">
                <a:solidFill>
                  <a:schemeClr val="tx1"/>
                </a:solidFill>
                <a:latin typeface="Times New Roman" pitchFamily="18" charset="0"/>
                <a:cs typeface="Times New Roman" panose="02020603050405020304" pitchFamily="18" charset="0"/>
              </a:rPr>
              <a:t>lực</a:t>
            </a:r>
            <a:r>
              <a:rPr lang="en-US" b="1" dirty="0">
                <a:solidFill>
                  <a:schemeClr val="tx1"/>
                </a:solidFill>
                <a:latin typeface="Times New Roman" pitchFamily="18" charset="0"/>
                <a:cs typeface="Times New Roman" panose="02020603050405020304" pitchFamily="18" charset="0"/>
              </a:rPr>
              <a:t>:</a:t>
            </a:r>
          </a:p>
          <a:p>
            <a:pPr algn="just"/>
            <a:r>
              <a:rPr lang="en-US" b="1" i="1" dirty="0">
                <a:solidFill>
                  <a:schemeClr val="tx1"/>
                </a:solidFill>
                <a:latin typeface="Times New Roman" pitchFamily="18" charset="0"/>
                <a:cs typeface="Times New Roman" pitchFamily="18" charset="0"/>
              </a:rPr>
              <a:t>* </a:t>
            </a:r>
            <a:r>
              <a:rPr lang="en-US" b="1" i="1" dirty="0" err="1">
                <a:solidFill>
                  <a:schemeClr val="tx1"/>
                </a:solidFill>
                <a:latin typeface="Times New Roman" pitchFamily="18" charset="0"/>
                <a:cs typeface="Times New Roman" pitchFamily="18" charset="0"/>
              </a:rPr>
              <a:t>Năng</a:t>
            </a:r>
            <a:r>
              <a:rPr lang="en-US" b="1" i="1" dirty="0">
                <a:solidFill>
                  <a:schemeClr val="tx1"/>
                </a:solidFill>
                <a:latin typeface="Times New Roman" pitchFamily="18" charset="0"/>
                <a:cs typeface="Times New Roman" pitchFamily="18" charset="0"/>
              </a:rPr>
              <a:t> </a:t>
            </a:r>
            <a:r>
              <a:rPr lang="en-US" b="1" i="1" dirty="0" err="1">
                <a:solidFill>
                  <a:schemeClr val="tx1"/>
                </a:solidFill>
                <a:latin typeface="Times New Roman" pitchFamily="18" charset="0"/>
                <a:cs typeface="Times New Roman" pitchFamily="18" charset="0"/>
              </a:rPr>
              <a:t>lực</a:t>
            </a:r>
            <a:r>
              <a:rPr lang="en-US" b="1" i="1" dirty="0">
                <a:solidFill>
                  <a:schemeClr val="tx1"/>
                </a:solidFill>
                <a:latin typeface="Times New Roman" pitchFamily="18" charset="0"/>
                <a:cs typeface="Times New Roman" pitchFamily="18" charset="0"/>
              </a:rPr>
              <a:t> </a:t>
            </a:r>
            <a:r>
              <a:rPr lang="en-US" b="1" i="1" dirty="0" err="1">
                <a:solidFill>
                  <a:schemeClr val="tx1"/>
                </a:solidFill>
                <a:latin typeface="Times New Roman" pitchFamily="18" charset="0"/>
                <a:cs typeface="Times New Roman" pitchFamily="18" charset="0"/>
              </a:rPr>
              <a:t>chung</a:t>
            </a:r>
            <a:r>
              <a:rPr lang="en-US" b="1" i="1" dirty="0">
                <a:solidFill>
                  <a:schemeClr val="tx1"/>
                </a:solidFill>
                <a:latin typeface="Times New Roman" pitchFamily="18" charset="0"/>
                <a:cs typeface="Times New Roman" pitchFamily="18" charset="0"/>
              </a:rPr>
              <a:t>:</a:t>
            </a:r>
            <a:r>
              <a:rPr lang="vi-VN" i="1" dirty="0">
                <a:solidFill>
                  <a:schemeClr val="tx1"/>
                </a:solidFill>
                <a:latin typeface="Times New Roman" pitchFamily="18" charset="0"/>
                <a:cs typeface="Times New Roman" pitchFamily="18" charset="0"/>
              </a:rPr>
              <a:t>Giải quyết vấn đề và sáng tạo: nhận diện và giải quyết được các vấn đề liên quan đến tìm hiểu phát triển tổng hợp kinh tế, bảo vệ tài nguyên môi trường biển đảo.</a:t>
            </a:r>
            <a:endParaRPr lang="en-US" dirty="0">
              <a:solidFill>
                <a:schemeClr val="tx1"/>
              </a:solidFill>
              <a:latin typeface="Times New Roman" pitchFamily="18" charset="0"/>
              <a:cs typeface="Times New Roman" pitchFamily="18" charset="0"/>
            </a:endParaRPr>
          </a:p>
          <a:p>
            <a:pPr algn="just"/>
            <a:r>
              <a:rPr lang="en-US" b="1" i="1" dirty="0">
                <a:solidFill>
                  <a:schemeClr val="tx1"/>
                </a:solidFill>
                <a:latin typeface="Times New Roman" pitchFamily="18" charset="0"/>
                <a:cs typeface="Times New Roman" pitchFamily="18" charset="0"/>
              </a:rPr>
              <a:t>*</a:t>
            </a:r>
            <a:r>
              <a:rPr lang="en-US" b="1" i="1" dirty="0" err="1">
                <a:solidFill>
                  <a:schemeClr val="tx1"/>
                </a:solidFill>
                <a:latin typeface="Times New Roman" pitchFamily="18" charset="0"/>
                <a:cs typeface="Times New Roman" pitchFamily="18" charset="0"/>
              </a:rPr>
              <a:t>Năng</a:t>
            </a:r>
            <a:r>
              <a:rPr lang="en-US" b="1" i="1" dirty="0">
                <a:solidFill>
                  <a:schemeClr val="tx1"/>
                </a:solidFill>
                <a:latin typeface="Times New Roman" pitchFamily="18" charset="0"/>
                <a:cs typeface="Times New Roman" pitchFamily="18" charset="0"/>
              </a:rPr>
              <a:t> </a:t>
            </a:r>
            <a:r>
              <a:rPr lang="en-US" b="1" i="1" dirty="0" err="1">
                <a:solidFill>
                  <a:schemeClr val="tx1"/>
                </a:solidFill>
                <a:latin typeface="Times New Roman" pitchFamily="18" charset="0"/>
                <a:cs typeface="Times New Roman" pitchFamily="18" charset="0"/>
              </a:rPr>
              <a:t>lực</a:t>
            </a:r>
            <a:r>
              <a:rPr lang="en-US" b="1" i="1" dirty="0">
                <a:solidFill>
                  <a:schemeClr val="tx1"/>
                </a:solidFill>
                <a:latin typeface="Times New Roman" pitchFamily="18" charset="0"/>
                <a:cs typeface="Times New Roman" pitchFamily="18" charset="0"/>
              </a:rPr>
              <a:t> </a:t>
            </a:r>
            <a:r>
              <a:rPr lang="en-US" b="1" i="1" dirty="0" err="1">
                <a:solidFill>
                  <a:schemeClr val="tx1"/>
                </a:solidFill>
                <a:latin typeface="Times New Roman" pitchFamily="18" charset="0"/>
                <a:cs typeface="Times New Roman" pitchFamily="18" charset="0"/>
              </a:rPr>
              <a:t>riêng</a:t>
            </a:r>
            <a:r>
              <a:rPr lang="en-US" b="1" i="1" dirty="0">
                <a:solidFill>
                  <a:schemeClr val="tx1"/>
                </a:solidFill>
                <a:latin typeface="Times New Roman" pitchFamily="18" charset="0"/>
                <a:cs typeface="Times New Roman" pitchFamily="18" charset="0"/>
              </a:rPr>
              <a:t>:</a:t>
            </a:r>
            <a:r>
              <a:rPr lang="vi-VN" i="1" dirty="0">
                <a:solidFill>
                  <a:schemeClr val="tx1"/>
                </a:solidFill>
                <a:latin typeface="Times New Roman" pitchFamily="18" charset="0"/>
                <a:cs typeface="Times New Roman" pitchFamily="18" charset="0"/>
              </a:rPr>
              <a:t>Tìm hiểu địa lí để trình bày vấn đề phát triển tổng hợp kinh tế biển; vấn đề khai thác tài nguyên và bảo vệ môi trường.</a:t>
            </a:r>
            <a:endParaRPr lang="en-US" dirty="0">
              <a:solidFill>
                <a:schemeClr val="tx1"/>
              </a:solidFill>
              <a:latin typeface="Times New Roman" pitchFamily="18" charset="0"/>
              <a:cs typeface="Times New Roman" pitchFamily="18" charset="0"/>
            </a:endParaRPr>
          </a:p>
          <a:p>
            <a:pPr lvl="0" algn="just">
              <a:defRPr/>
            </a:pPr>
            <a:r>
              <a:rPr kumimoji="0" lang="en-US" b="1" i="0" u="none" strike="noStrike" kern="1200" cap="none" spc="0" normalizeH="0" baseline="0" noProof="0" dirty="0">
                <a:ln>
                  <a:noFill/>
                </a:ln>
                <a:solidFill>
                  <a:schemeClr val="tx1"/>
                </a:solidFill>
                <a:effectLst/>
                <a:uLnTx/>
                <a:uFillTx/>
                <a:latin typeface="Times New Roman" pitchFamily="18" charset="0"/>
                <a:cs typeface="Times New Roman" pitchFamily="18" charset="0"/>
              </a:rPr>
              <a:t>3. </a:t>
            </a:r>
            <a:r>
              <a:rPr kumimoji="0" lang="en-US" b="1" i="0" u="none" strike="noStrike" kern="1200" cap="none" spc="0" normalizeH="0" baseline="0" noProof="0" dirty="0" err="1">
                <a:ln>
                  <a:noFill/>
                </a:ln>
                <a:solidFill>
                  <a:schemeClr val="tx1"/>
                </a:solidFill>
                <a:effectLst/>
                <a:uLnTx/>
                <a:uFillTx/>
                <a:latin typeface="Times New Roman" pitchFamily="18" charset="0"/>
                <a:cs typeface="Times New Roman" pitchFamily="18" charset="0"/>
              </a:rPr>
              <a:t>Phẩm</a:t>
            </a:r>
            <a:r>
              <a:rPr kumimoji="0" lang="en-US" b="1" i="0" u="none" strike="noStrike" kern="1200" cap="none" spc="0" normalizeH="0" noProof="0" dirty="0">
                <a:ln>
                  <a:noFill/>
                </a:ln>
                <a:solidFill>
                  <a:schemeClr val="tx1"/>
                </a:solidFill>
                <a:effectLst/>
                <a:uLnTx/>
                <a:uFillTx/>
                <a:latin typeface="Times New Roman" pitchFamily="18" charset="0"/>
                <a:cs typeface="Times New Roman" pitchFamily="18" charset="0"/>
              </a:rPr>
              <a:t> </a:t>
            </a:r>
            <a:r>
              <a:rPr kumimoji="0" lang="en-US" b="1" i="0" u="none" strike="noStrike" kern="1200" cap="none" spc="0" normalizeH="0" noProof="0" dirty="0" err="1">
                <a:ln>
                  <a:noFill/>
                </a:ln>
                <a:solidFill>
                  <a:schemeClr val="tx1"/>
                </a:solidFill>
                <a:effectLst/>
                <a:uLnTx/>
                <a:uFillTx/>
                <a:latin typeface="Times New Roman" pitchFamily="18" charset="0"/>
                <a:cs typeface="Times New Roman" pitchFamily="18" charset="0"/>
              </a:rPr>
              <a:t>chất</a:t>
            </a:r>
            <a:r>
              <a:rPr kumimoji="0" lang="en-US" b="1" i="0" u="none" strike="noStrike" kern="1200" cap="none" spc="0" normalizeH="0" noProof="0" dirty="0">
                <a:ln>
                  <a:noFill/>
                </a:ln>
                <a:solidFill>
                  <a:schemeClr val="tx1"/>
                </a:solidFill>
                <a:effectLst/>
                <a:uLnTx/>
                <a:uFillTx/>
                <a:latin typeface="Times New Roman" pitchFamily="18" charset="0"/>
                <a:cs typeface="Times New Roman" pitchFamily="18" charset="0"/>
              </a:rPr>
              <a:t>: </a:t>
            </a:r>
            <a:r>
              <a:rPr lang="vi-VN" dirty="0">
                <a:solidFill>
                  <a:schemeClr val="tx1"/>
                </a:solidFill>
                <a:latin typeface="Times New Roman" pitchFamily="18" charset="0"/>
                <a:cs typeface="Times New Roman" pitchFamily="18" charset="0"/>
              </a:rPr>
              <a:t>Phẩm chất yêu nước, có trách nhiệm bảo vệ chủ quyền, môi trường biển đảo.</a:t>
            </a:r>
            <a:endParaRPr kumimoji="0" lang="en-US" i="0" u="none" strike="noStrike" kern="1200" cap="none" spc="0" normalizeH="0" baseline="0" noProof="0" dirty="0">
              <a:ln>
                <a:noFill/>
              </a:ln>
              <a:solidFill>
                <a:schemeClr val="tx1"/>
              </a:solidFill>
              <a:effectLst/>
              <a:uLnTx/>
              <a:uFillTx/>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285630395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n 2">
            <a:extLst>
              <a:ext uri="{FF2B5EF4-FFF2-40B4-BE49-F238E27FC236}">
                <a16:creationId xmlns:a16="http://schemas.microsoft.com/office/drawing/2014/main" id="{6437E96C-B4D7-4CA6-90EE-43A5C748EF9C}"/>
              </a:ext>
            </a:extLst>
          </p:cNvPr>
          <p:cNvSpPr/>
          <p:nvPr/>
        </p:nvSpPr>
        <p:spPr>
          <a:xfrm>
            <a:off x="234277" y="454668"/>
            <a:ext cx="3237355" cy="3086100"/>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Times New Roman" panose="02020603050405020304" pitchFamily="18" charset="0"/>
                <a:cs typeface="Times New Roman" panose="02020603050405020304" pitchFamily="18" charset="0"/>
              </a:rPr>
              <a:t>HOẠT ĐỘNG</a:t>
            </a:r>
          </a:p>
        </p:txBody>
      </p:sp>
      <p:sp>
        <p:nvSpPr>
          <p:cNvPr id="11" name="TextBox 10">
            <a:extLst>
              <a:ext uri="{FF2B5EF4-FFF2-40B4-BE49-F238E27FC236}">
                <a16:creationId xmlns:a16="http://schemas.microsoft.com/office/drawing/2014/main" id="{B812FD0D-3345-4D97-BED4-5A0590056D2D}"/>
              </a:ext>
            </a:extLst>
          </p:cNvPr>
          <p:cNvSpPr txBox="1"/>
          <p:nvPr/>
        </p:nvSpPr>
        <p:spPr>
          <a:xfrm>
            <a:off x="3458569" y="1543055"/>
            <a:ext cx="5865826" cy="584775"/>
          </a:xfrm>
          <a:prstGeom prst="rect">
            <a:avLst/>
          </a:prstGeom>
          <a:noFill/>
        </p:spPr>
        <p:txBody>
          <a:bodyPr wrap="square">
            <a:spAutoFit/>
          </a:bodyPr>
          <a:lstStyle/>
          <a:p>
            <a:r>
              <a:rPr lang="en-US" sz="3200" b="1" dirty="0">
                <a:solidFill>
                  <a:srgbClr val="FF0000"/>
                </a:solidFill>
                <a:latin typeface="Times New Roman" panose="02020603050405020304" pitchFamily="18" charset="0"/>
                <a:ea typeface="Calibri" panose="020F0502020204030204" pitchFamily="34" charset="0"/>
              </a:rPr>
              <a:t>HÌNH THÀNH KIẾN THỨC</a:t>
            </a:r>
            <a:endParaRPr lang="en-US" sz="3200" dirty="0">
              <a:solidFill>
                <a:prstClr val="black"/>
              </a:solidFill>
            </a:endParaRPr>
          </a:p>
        </p:txBody>
      </p:sp>
      <p:pic>
        <p:nvPicPr>
          <p:cNvPr id="4" name="Hình ảnh 3" descr="Ảnh có chứa văn bản, bảng trắng&#10;&#10;Mô tả được tạo tự động">
            <a:extLst>
              <a:ext uri="{FF2B5EF4-FFF2-40B4-BE49-F238E27FC236}">
                <a16:creationId xmlns:a16="http://schemas.microsoft.com/office/drawing/2014/main" id="{887EE42C-D077-4645-BBF8-B59F43E8988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81073" y="2674299"/>
            <a:ext cx="2186740" cy="2186740"/>
          </a:xfrm>
          <a:prstGeom prst="rect">
            <a:avLst/>
          </a:prstGeom>
        </p:spPr>
      </p:pic>
      <p:sp>
        <p:nvSpPr>
          <p:cNvPr id="6" name="Google Shape;157;p20">
            <a:extLst>
              <a:ext uri="{FF2B5EF4-FFF2-40B4-BE49-F238E27FC236}">
                <a16:creationId xmlns:a16="http://schemas.microsoft.com/office/drawing/2014/main" id="{549CE1D0-6956-4876-8361-E0F1378BD373}"/>
              </a:ext>
            </a:extLst>
          </p:cNvPr>
          <p:cNvSpPr/>
          <p:nvPr/>
        </p:nvSpPr>
        <p:spPr>
          <a:xfrm>
            <a:off x="3963976" y="695755"/>
            <a:ext cx="1063185" cy="600576"/>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7" name="Google Shape;163;p20">
            <a:extLst>
              <a:ext uri="{FF2B5EF4-FFF2-40B4-BE49-F238E27FC236}">
                <a16:creationId xmlns:a16="http://schemas.microsoft.com/office/drawing/2014/main" id="{9EF570CD-1298-405C-894A-213B5893CEEA}"/>
              </a:ext>
            </a:extLst>
          </p:cNvPr>
          <p:cNvSpPr/>
          <p:nvPr/>
        </p:nvSpPr>
        <p:spPr>
          <a:xfrm>
            <a:off x="4996984" y="454668"/>
            <a:ext cx="522521" cy="295194"/>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8" name="Google Shape;157;p20">
            <a:extLst>
              <a:ext uri="{FF2B5EF4-FFF2-40B4-BE49-F238E27FC236}">
                <a16:creationId xmlns:a16="http://schemas.microsoft.com/office/drawing/2014/main" id="{73F07BD9-D0A3-45DF-92E3-95CBDA06D588}"/>
              </a:ext>
            </a:extLst>
          </p:cNvPr>
          <p:cNvSpPr/>
          <p:nvPr/>
        </p:nvSpPr>
        <p:spPr>
          <a:xfrm>
            <a:off x="5661293" y="864603"/>
            <a:ext cx="1283501" cy="685007"/>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Tree>
    <p:extLst>
      <p:ext uri="{BB962C8B-B14F-4D97-AF65-F5344CB8AC3E}">
        <p14:creationId xmlns:p14="http://schemas.microsoft.com/office/powerpoint/2010/main" val="2134189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500" fill="hold"/>
                                        <p:tgtEl>
                                          <p:spTgt spid="3"/>
                                        </p:tgtEl>
                                        <p:attrNameLst>
                                          <p:attrName>ppt_w</p:attrName>
                                        </p:attrNameLst>
                                      </p:cBhvr>
                                      <p:tavLst>
                                        <p:tav tm="0">
                                          <p:val>
                                            <p:fltVal val="0"/>
                                          </p:val>
                                        </p:tav>
                                        <p:tav tm="100000">
                                          <p:val>
                                            <p:strVal val="#ppt_w"/>
                                          </p:val>
                                        </p:tav>
                                      </p:tavLst>
                                    </p:anim>
                                    <p:anim calcmode="lin" valueType="num">
                                      <p:cBhvr>
                                        <p:cTn id="8" dur="1500" fill="hold"/>
                                        <p:tgtEl>
                                          <p:spTgt spid="3"/>
                                        </p:tgtEl>
                                        <p:attrNameLst>
                                          <p:attrName>ppt_h</p:attrName>
                                        </p:attrNameLst>
                                      </p:cBhvr>
                                      <p:tavLst>
                                        <p:tav tm="0">
                                          <p:val>
                                            <p:fltVal val="0"/>
                                          </p:val>
                                        </p:tav>
                                        <p:tav tm="100000">
                                          <p:val>
                                            <p:strVal val="#ppt_h"/>
                                          </p:val>
                                        </p:tav>
                                      </p:tavLst>
                                    </p:anim>
                                    <p:anim calcmode="lin" valueType="num">
                                      <p:cBhvr>
                                        <p:cTn id="9" dur="1500" fill="hold"/>
                                        <p:tgtEl>
                                          <p:spTgt spid="3"/>
                                        </p:tgtEl>
                                        <p:attrNameLst>
                                          <p:attrName>style.rotation</p:attrName>
                                        </p:attrNameLst>
                                      </p:cBhvr>
                                      <p:tavLst>
                                        <p:tav tm="0">
                                          <p:val>
                                            <p:fltVal val="360"/>
                                          </p:val>
                                        </p:tav>
                                        <p:tav tm="100000">
                                          <p:val>
                                            <p:fltVal val="0"/>
                                          </p:val>
                                        </p:tav>
                                      </p:tavLst>
                                    </p:anim>
                                    <p:animEffect transition="in" filter="fade">
                                      <p:cBhvr>
                                        <p:cTn id="10" dur="1500"/>
                                        <p:tgtEl>
                                          <p:spTgt spid="3"/>
                                        </p:tgtEl>
                                      </p:cBhvr>
                                    </p:animEffect>
                                  </p:childTnLst>
                                </p:cTn>
                              </p:par>
                            </p:childTnLst>
                          </p:cTn>
                        </p:par>
                        <p:par>
                          <p:cTn id="11" fill="hold">
                            <p:stCondLst>
                              <p:cond delay="1500"/>
                            </p:stCondLst>
                            <p:childTnLst>
                              <p:par>
                                <p:cTn id="12" presetID="53" presetClass="entr" presetSubtype="16" fill="hold" grpId="0" nodeType="after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fltVal val="0"/>
                                          </p:val>
                                        </p:tav>
                                        <p:tav tm="100000">
                                          <p:val>
                                            <p:strVal val="#ppt_h"/>
                                          </p:val>
                                        </p:tav>
                                      </p:tavLst>
                                    </p:anim>
                                    <p:animEffect transition="in" filter="fade">
                                      <p:cBhvr>
                                        <p:cTn id="16" dur="500"/>
                                        <p:tgtEl>
                                          <p:spTgt spid="11"/>
                                        </p:tgtEl>
                                      </p:cBhvr>
                                    </p:animEffect>
                                  </p:childTnLst>
                                </p:cTn>
                              </p:par>
                            </p:childTnLst>
                          </p:cTn>
                        </p:par>
                        <p:par>
                          <p:cTn id="17" fill="hold">
                            <p:stCondLst>
                              <p:cond delay="2000"/>
                            </p:stCondLst>
                            <p:childTnLst>
                              <p:par>
                                <p:cTn id="18" presetID="53" presetClass="entr" presetSubtype="16"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500" fill="hold"/>
                                        <p:tgtEl>
                                          <p:spTgt spid="4"/>
                                        </p:tgtEl>
                                        <p:attrNameLst>
                                          <p:attrName>ppt_w</p:attrName>
                                        </p:attrNameLst>
                                      </p:cBhvr>
                                      <p:tavLst>
                                        <p:tav tm="0">
                                          <p:val>
                                            <p:fltVal val="0"/>
                                          </p:val>
                                        </p:tav>
                                        <p:tav tm="100000">
                                          <p:val>
                                            <p:strVal val="#ppt_w"/>
                                          </p:val>
                                        </p:tav>
                                      </p:tavLst>
                                    </p:anim>
                                    <p:anim calcmode="lin" valueType="num">
                                      <p:cBhvr>
                                        <p:cTn id="21" dur="500" fill="hold"/>
                                        <p:tgtEl>
                                          <p:spTgt spid="4"/>
                                        </p:tgtEl>
                                        <p:attrNameLst>
                                          <p:attrName>ppt_h</p:attrName>
                                        </p:attrNameLst>
                                      </p:cBhvr>
                                      <p:tavLst>
                                        <p:tav tm="0">
                                          <p:val>
                                            <p:fltVal val="0"/>
                                          </p:val>
                                        </p:tav>
                                        <p:tav tm="100000">
                                          <p:val>
                                            <p:strVal val="#ppt_h"/>
                                          </p:val>
                                        </p:tav>
                                      </p:tavLst>
                                    </p:anim>
                                    <p:animEffect transition="in" filter="fade">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620" y="0"/>
            <a:ext cx="9144000" cy="738664"/>
          </a:xfrm>
          <a:prstGeom prst="rect">
            <a:avLst/>
          </a:prstGeom>
          <a:solidFill>
            <a:srgbClr val="FFFF00"/>
          </a:solidFill>
        </p:spPr>
        <p:txBody>
          <a:bodyPr wrap="square">
            <a:spAutoFit/>
          </a:bodyPr>
          <a:lstStyle/>
          <a:p>
            <a:pPr algn="ctr"/>
            <a:r>
              <a:rPr lang="vi-VN" sz="2100" b="1" dirty="0">
                <a:ln/>
                <a:solidFill>
                  <a:srgbClr val="FF0000"/>
                </a:solidFill>
                <a:latin typeface="Times New Roman" panose="02020603050405020304" pitchFamily="18" charset="0"/>
                <a:cs typeface="Times New Roman" panose="02020603050405020304" pitchFamily="18" charset="0"/>
              </a:rPr>
              <a:t>BÀI 22: PHÁT TRIỂN TỔNG HỢP KINH TẾ VÀ BẢO VỆ TÀI NGUYÊN MÔI TRƯỜNG BIỂN ĐẢO (Tiết 2)</a:t>
            </a:r>
          </a:p>
        </p:txBody>
      </p:sp>
      <p:sp>
        <p:nvSpPr>
          <p:cNvPr id="4" name="TextBox 3">
            <a:extLst>
              <a:ext uri="{FF2B5EF4-FFF2-40B4-BE49-F238E27FC236}">
                <a16:creationId xmlns:a16="http://schemas.microsoft.com/office/drawing/2014/main" id="{04A10E4E-83B7-98F4-2A6D-8D57F217139D}"/>
              </a:ext>
            </a:extLst>
          </p:cNvPr>
          <p:cNvSpPr txBox="1"/>
          <p:nvPr/>
        </p:nvSpPr>
        <p:spPr>
          <a:xfrm>
            <a:off x="228600" y="819150"/>
            <a:ext cx="7620000" cy="461665"/>
          </a:xfrm>
          <a:prstGeom prst="rect">
            <a:avLst/>
          </a:prstGeom>
          <a:noFill/>
        </p:spPr>
        <p:txBody>
          <a:bodyPr wrap="square">
            <a:spAutoFit/>
          </a:bodyPr>
          <a:lstStyle/>
          <a:p>
            <a:r>
              <a:rPr lang="en-US" sz="2400" b="1" dirty="0">
                <a:latin typeface="Times New Roman" panose="02020603050405020304" pitchFamily="18" charset="0"/>
                <a:cs typeface="Times New Roman" panose="02020603050405020304" pitchFamily="18" charset="0"/>
              </a:rPr>
              <a:t>b) Ý </a:t>
            </a:r>
            <a:r>
              <a:rPr lang="en-US" sz="2400" b="1" dirty="0" err="1">
                <a:latin typeface="Times New Roman" panose="02020603050405020304" pitchFamily="18" charset="0"/>
                <a:cs typeface="Times New Roman" panose="02020603050405020304" pitchFamily="18" charset="0"/>
              </a:rPr>
              <a:t>nghĩa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của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việc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phát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triển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tổng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hợp</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kinh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tế</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biển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đảo</a:t>
            </a:r>
            <a:endParaRPr lang="en-US" sz="2400" b="1"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5B2DB440-BC50-F12F-B121-D3EF53019A1E}"/>
              </a:ext>
            </a:extLst>
          </p:cNvPr>
          <p:cNvSpPr txBox="1"/>
          <p:nvPr/>
        </p:nvSpPr>
        <p:spPr>
          <a:xfrm>
            <a:off x="4572000" y="1504950"/>
            <a:ext cx="3810000" cy="3046988"/>
          </a:xfrm>
          <a:prstGeom prst="rect">
            <a:avLst/>
          </a:prstGeom>
          <a:noFill/>
        </p:spPr>
        <p:txBody>
          <a:bodyPr wrap="square">
            <a:spAutoFit/>
          </a:bodyPr>
          <a:lstStyle/>
          <a:p>
            <a:pPr algn="just"/>
            <a:r>
              <a:rPr lang="en-US" sz="2400" b="1" dirty="0">
                <a:solidFill>
                  <a:srgbClr val="FF0000"/>
                </a:solidFill>
                <a:latin typeface="Times New Roman" panose="02020603050405020304" pitchFamily="18" charset="0"/>
                <a:cs typeface="Times New Roman" panose="02020603050405020304" pitchFamily="18" charset="0"/>
              </a:rPr>
              <a:t>H</a:t>
            </a:r>
            <a:r>
              <a:rPr lang="vi-VN" sz="2400" b="1" dirty="0">
                <a:solidFill>
                  <a:srgbClr val="FF0000"/>
                </a:solidFill>
                <a:latin typeface="Times New Roman" panose="02020603050405020304" pitchFamily="18" charset="0"/>
                <a:cs typeface="Times New Roman" panose="02020603050405020304" pitchFamily="18" charset="0"/>
              </a:rPr>
              <a:t>ãy trình bày ý nghĩa của việc phát triển tổng hợp kinh tế biển đảo đối với việc bảo vệ tài nguyên, môi trường và giữ vững chủ quyền, các quyền và lợi ích hợp pháp của Việt Nam ở Biển Đông?</a:t>
            </a:r>
            <a:endParaRPr lang="en-US" sz="2400" b="1" dirty="0">
              <a:solidFill>
                <a:srgbClr val="FF0000"/>
              </a:solidFill>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5088DD9A-756D-839C-F131-AE2C4A7113CA}"/>
              </a:ext>
            </a:extLst>
          </p:cNvPr>
          <p:cNvPicPr>
            <a:picLocks noChangeAspect="1"/>
          </p:cNvPicPr>
          <p:nvPr/>
        </p:nvPicPr>
        <p:blipFill>
          <a:blip r:embed="rId2"/>
          <a:stretch>
            <a:fillRect/>
          </a:stretch>
        </p:blipFill>
        <p:spPr>
          <a:xfrm>
            <a:off x="533400" y="1656844"/>
            <a:ext cx="3877315" cy="2743200"/>
          </a:xfrm>
          <a:prstGeom prst="rect">
            <a:avLst/>
          </a:prstGeom>
        </p:spPr>
      </p:pic>
    </p:spTree>
    <p:extLst>
      <p:ext uri="{BB962C8B-B14F-4D97-AF65-F5344CB8AC3E}">
        <p14:creationId xmlns:p14="http://schemas.microsoft.com/office/powerpoint/2010/main" val="3348313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1">
            <a:extLst>
              <a:ext uri="{FF2B5EF4-FFF2-40B4-BE49-F238E27FC236}">
                <a16:creationId xmlns:a16="http://schemas.microsoft.com/office/drawing/2014/main" id="{C6D3A963-3CBC-9A5F-A8CA-B1DC4C5239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7679" y="3703934"/>
            <a:ext cx="5399088" cy="118109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a:extLst>
              <a:ext uri="{FF2B5EF4-FFF2-40B4-BE49-F238E27FC236}">
                <a16:creationId xmlns:a16="http://schemas.microsoft.com/office/drawing/2014/main" id="{EBFC3C80-7C8C-B17A-B073-B8F10BC41E6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241" b="18527"/>
          <a:stretch/>
        </p:blipFill>
        <p:spPr bwMode="auto">
          <a:xfrm>
            <a:off x="4148110" y="2675906"/>
            <a:ext cx="4200526" cy="123388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4F2057EB-0A65-FE02-66C9-836765BE84E0}"/>
              </a:ext>
            </a:extLst>
          </p:cNvPr>
          <p:cNvPicPr>
            <a:picLocks noChangeAspect="1"/>
          </p:cNvPicPr>
          <p:nvPr/>
        </p:nvPicPr>
        <p:blipFill rotWithShape="1">
          <a:blip r:embed="rId5"/>
          <a:srcRect l="21291" t="26507"/>
          <a:stretch/>
        </p:blipFill>
        <p:spPr>
          <a:xfrm>
            <a:off x="1168773" y="2896898"/>
            <a:ext cx="3181535" cy="2209273"/>
          </a:xfrm>
          <a:prstGeom prst="rect">
            <a:avLst/>
          </a:prstGeom>
        </p:spPr>
      </p:pic>
      <p:sp>
        <p:nvSpPr>
          <p:cNvPr id="3" name="Rectangle 2"/>
          <p:cNvSpPr/>
          <p:nvPr/>
        </p:nvSpPr>
        <p:spPr>
          <a:xfrm>
            <a:off x="7620" y="0"/>
            <a:ext cx="9144000" cy="738664"/>
          </a:xfrm>
          <a:prstGeom prst="rect">
            <a:avLst/>
          </a:prstGeom>
          <a:solidFill>
            <a:srgbClr val="FFFF00"/>
          </a:solidFill>
        </p:spPr>
        <p:txBody>
          <a:bodyPr wrap="square">
            <a:spAutoFit/>
          </a:bodyPr>
          <a:lstStyle/>
          <a:p>
            <a:pPr algn="ctr"/>
            <a:r>
              <a:rPr lang="vi-VN" sz="2100" b="1" dirty="0">
                <a:ln/>
                <a:solidFill>
                  <a:srgbClr val="FF0000"/>
                </a:solidFill>
                <a:latin typeface="Times New Roman" panose="02020603050405020304" pitchFamily="18" charset="0"/>
                <a:cs typeface="Times New Roman" panose="02020603050405020304" pitchFamily="18" charset="0"/>
              </a:rPr>
              <a:t>BÀI 22: PHÁT TRIỂN TỔNG HỢP KINH TẾ VÀ BẢO VỆ TÀI NGUYÊN MÔI TRƯỜNG BIỂN ĐẢO (Tiết 2)</a:t>
            </a:r>
          </a:p>
        </p:txBody>
      </p:sp>
      <p:sp>
        <p:nvSpPr>
          <p:cNvPr id="4" name="TextBox 3">
            <a:extLst>
              <a:ext uri="{FF2B5EF4-FFF2-40B4-BE49-F238E27FC236}">
                <a16:creationId xmlns:a16="http://schemas.microsoft.com/office/drawing/2014/main" id="{04A10E4E-83B7-98F4-2A6D-8D57F217139D}"/>
              </a:ext>
            </a:extLst>
          </p:cNvPr>
          <p:cNvSpPr txBox="1"/>
          <p:nvPr/>
        </p:nvSpPr>
        <p:spPr>
          <a:xfrm>
            <a:off x="228600" y="663824"/>
            <a:ext cx="7620000" cy="461665"/>
          </a:xfrm>
          <a:prstGeom prst="rect">
            <a:avLst/>
          </a:prstGeom>
          <a:noFill/>
        </p:spPr>
        <p:txBody>
          <a:bodyPr wrap="square">
            <a:spAutoFit/>
          </a:bodyPr>
          <a:lstStyle/>
          <a:p>
            <a:r>
              <a:rPr lang="en-US" sz="2400" b="1" dirty="0">
                <a:latin typeface="Times New Roman" panose="02020603050405020304" pitchFamily="18" charset="0"/>
                <a:cs typeface="Times New Roman" panose="02020603050405020304" pitchFamily="18" charset="0"/>
              </a:rPr>
              <a:t>b) Ý </a:t>
            </a:r>
            <a:r>
              <a:rPr lang="en-US" sz="2400" b="1" dirty="0" err="1">
                <a:latin typeface="Times New Roman" panose="02020603050405020304" pitchFamily="18" charset="0"/>
                <a:cs typeface="Times New Roman" panose="02020603050405020304" pitchFamily="18" charset="0"/>
              </a:rPr>
              <a:t>nghĩa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của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việc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phát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triển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tổng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hợp</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kinh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tế</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biển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đảo</a:t>
            </a:r>
            <a:endParaRPr lang="en-US" sz="2400" b="1" dirty="0">
              <a:latin typeface="Times New Roman" panose="02020603050405020304" pitchFamily="18" charset="0"/>
              <a:cs typeface="Times New Roman" panose="02020603050405020304" pitchFamily="18" charset="0"/>
            </a:endParaRPr>
          </a:p>
        </p:txBody>
      </p:sp>
      <p:pic>
        <p:nvPicPr>
          <p:cNvPr id="10" name="Picture 8">
            <a:extLst>
              <a:ext uri="{FF2B5EF4-FFF2-40B4-BE49-F238E27FC236}">
                <a16:creationId xmlns:a16="http://schemas.microsoft.com/office/drawing/2014/main" id="{9E3D53C5-18E9-EE35-AFA3-83D5B3345B4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91189" y="1978075"/>
            <a:ext cx="2701583" cy="91882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7">
            <a:extLst>
              <a:ext uri="{FF2B5EF4-FFF2-40B4-BE49-F238E27FC236}">
                <a16:creationId xmlns:a16="http://schemas.microsoft.com/office/drawing/2014/main" id="{CD21A30B-5153-80D4-FFD7-8C3CD607D9C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13252" y="1701693"/>
            <a:ext cx="3309938" cy="73898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a:extLst>
              <a:ext uri="{FF2B5EF4-FFF2-40B4-BE49-F238E27FC236}">
                <a16:creationId xmlns:a16="http://schemas.microsoft.com/office/drawing/2014/main" id="{C6B3BECE-2D25-ADF4-70B1-82D9FB78559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60359" y="1003007"/>
            <a:ext cx="4493045" cy="151447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5">
            <a:extLst>
              <a:ext uri="{FF2B5EF4-FFF2-40B4-BE49-F238E27FC236}">
                <a16:creationId xmlns:a16="http://schemas.microsoft.com/office/drawing/2014/main" id="{6C6E744D-6D0E-D339-AC11-FDEDEE36A2EB}"/>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22575" b="40639"/>
          <a:stretch/>
        </p:blipFill>
        <p:spPr bwMode="auto">
          <a:xfrm>
            <a:off x="764339" y="1613884"/>
            <a:ext cx="2940051" cy="179705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MÃI… | Blog Đỗ Văn">
            <a:extLst>
              <a:ext uri="{FF2B5EF4-FFF2-40B4-BE49-F238E27FC236}">
                <a16:creationId xmlns:a16="http://schemas.microsoft.com/office/drawing/2014/main" id="{BF69A2FD-92B7-3E6C-A52A-8DE50C43473A}"/>
              </a:ext>
            </a:extLst>
          </p:cNvPr>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8303" y="2857508"/>
            <a:ext cx="2050601" cy="164623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92219662-58C9-E8B7-671E-544363C582B2}"/>
              </a:ext>
            </a:extLst>
          </p:cNvPr>
          <p:cNvPicPr>
            <a:picLocks noChangeAspect="1"/>
          </p:cNvPicPr>
          <p:nvPr/>
        </p:nvPicPr>
        <p:blipFill>
          <a:blip r:embed="rId11"/>
          <a:stretch>
            <a:fillRect/>
          </a:stretch>
        </p:blipFill>
        <p:spPr>
          <a:xfrm>
            <a:off x="-125797" y="2723792"/>
            <a:ext cx="2402265" cy="1792286"/>
          </a:xfrm>
          <a:prstGeom prst="rect">
            <a:avLst/>
          </a:prstGeom>
        </p:spPr>
      </p:pic>
    </p:spTree>
    <p:extLst>
      <p:ext uri="{BB962C8B-B14F-4D97-AF65-F5344CB8AC3E}">
        <p14:creationId xmlns:p14="http://schemas.microsoft.com/office/powerpoint/2010/main" val="1300373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left)">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left)">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left)">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left)">
                                      <p:cBhvr>
                                        <p:cTn id="3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620" y="0"/>
            <a:ext cx="9144000" cy="738664"/>
          </a:xfrm>
          <a:prstGeom prst="rect">
            <a:avLst/>
          </a:prstGeom>
          <a:solidFill>
            <a:srgbClr val="FFFF00"/>
          </a:solidFill>
        </p:spPr>
        <p:txBody>
          <a:bodyPr wrap="square">
            <a:spAutoFit/>
          </a:bodyPr>
          <a:lstStyle/>
          <a:p>
            <a:pPr algn="ctr"/>
            <a:r>
              <a:rPr lang="vi-VN" sz="2100" b="1" dirty="0">
                <a:ln/>
                <a:solidFill>
                  <a:srgbClr val="FF0000"/>
                </a:solidFill>
                <a:latin typeface="Times New Roman" panose="02020603050405020304" pitchFamily="18" charset="0"/>
                <a:cs typeface="Times New Roman" panose="02020603050405020304" pitchFamily="18" charset="0"/>
              </a:rPr>
              <a:t>BÀI 22: PHÁT TRIỂN TỔNG HỢP KINH TẾ VÀ BẢO VỆ TÀI NGUYÊN MÔI TRƯỜNG BIỂN ĐẢO (Tiết 2)</a:t>
            </a:r>
          </a:p>
        </p:txBody>
      </p:sp>
      <p:sp>
        <p:nvSpPr>
          <p:cNvPr id="4" name="TextBox 3">
            <a:extLst>
              <a:ext uri="{FF2B5EF4-FFF2-40B4-BE49-F238E27FC236}">
                <a16:creationId xmlns:a16="http://schemas.microsoft.com/office/drawing/2014/main" id="{04A10E4E-83B7-98F4-2A6D-8D57F217139D}"/>
              </a:ext>
            </a:extLst>
          </p:cNvPr>
          <p:cNvSpPr txBox="1"/>
          <p:nvPr/>
        </p:nvSpPr>
        <p:spPr>
          <a:xfrm>
            <a:off x="228600" y="819150"/>
            <a:ext cx="7620000" cy="461665"/>
          </a:xfrm>
          <a:prstGeom prst="rect">
            <a:avLst/>
          </a:prstGeom>
          <a:noFill/>
        </p:spPr>
        <p:txBody>
          <a:bodyPr wrap="square">
            <a:spAutoFit/>
          </a:bodyPr>
          <a:lstStyle/>
          <a:p>
            <a:r>
              <a:rPr lang="en-US" sz="2400" b="1" dirty="0">
                <a:latin typeface="Times New Roman" panose="02020603050405020304" pitchFamily="18" charset="0"/>
                <a:cs typeface="Times New Roman" panose="02020603050405020304" pitchFamily="18" charset="0"/>
              </a:rPr>
              <a:t>3. K</a:t>
            </a:r>
            <a:r>
              <a:rPr lang="vi-VN" sz="2400" b="1" dirty="0">
                <a:latin typeface="Times New Roman" panose="02020603050405020304" pitchFamily="18" charset="0"/>
                <a:cs typeface="Times New Roman" panose="02020603050405020304" pitchFamily="18" charset="0"/>
              </a:rPr>
              <a:t>hai thác tài nguyên và bảo vệ môi trường biển, đảo</a:t>
            </a:r>
            <a:endParaRPr lang="en-US" sz="2400" b="1" dirty="0">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7D66F5FC-F83A-F4E9-4E00-F89B0323035E}"/>
              </a:ext>
            </a:extLst>
          </p:cNvPr>
          <p:cNvPicPr>
            <a:picLocks noChangeAspect="1"/>
          </p:cNvPicPr>
          <p:nvPr/>
        </p:nvPicPr>
        <p:blipFill>
          <a:blip r:embed="rId2"/>
          <a:stretch>
            <a:fillRect/>
          </a:stretch>
        </p:blipFill>
        <p:spPr>
          <a:xfrm>
            <a:off x="304800" y="1708250"/>
            <a:ext cx="3338202" cy="2616100"/>
          </a:xfrm>
          <a:prstGeom prst="rect">
            <a:avLst/>
          </a:prstGeom>
        </p:spPr>
      </p:pic>
      <p:sp>
        <p:nvSpPr>
          <p:cNvPr id="6" name="TextBox 5">
            <a:extLst>
              <a:ext uri="{FF2B5EF4-FFF2-40B4-BE49-F238E27FC236}">
                <a16:creationId xmlns:a16="http://schemas.microsoft.com/office/drawing/2014/main" id="{7DAA39FE-946A-C480-9E04-E38D989DE352}"/>
              </a:ext>
            </a:extLst>
          </p:cNvPr>
          <p:cNvSpPr txBox="1"/>
          <p:nvPr/>
        </p:nvSpPr>
        <p:spPr>
          <a:xfrm>
            <a:off x="3886200" y="1581150"/>
            <a:ext cx="4800600" cy="2616101"/>
          </a:xfrm>
          <a:prstGeom prst="rect">
            <a:avLst/>
          </a:prstGeom>
          <a:noFill/>
        </p:spPr>
        <p:txBody>
          <a:bodyPr wrap="square">
            <a:spAutoFit/>
          </a:bodyPr>
          <a:lstStyle/>
          <a:p>
            <a:pPr algn="just">
              <a:spcBef>
                <a:spcPts val="600"/>
              </a:spcBef>
              <a:spcAft>
                <a:spcPts val="600"/>
              </a:spcAft>
            </a:pPr>
            <a:r>
              <a:rPr lang="en-US" sz="2400" b="1" dirty="0">
                <a:solidFill>
                  <a:srgbClr val="FF0000"/>
                </a:solidFill>
                <a:effectLst/>
                <a:latin typeface="Times New Roman" panose="02020603050405020304" pitchFamily="18" charset="0"/>
                <a:ea typeface="Times New Roman" panose="02020603050405020304" pitchFamily="18" charset="0"/>
              </a:rPr>
              <a:t>Think</a:t>
            </a:r>
            <a:r>
              <a:rPr lang="en-US" sz="2400" dirty="0">
                <a:solidFill>
                  <a:srgbClr val="FF0000"/>
                </a:solidFill>
                <a:effectLst/>
                <a:latin typeface="Times New Roman" panose="02020603050405020304" pitchFamily="18" charset="0"/>
                <a:ea typeface="Times New Roman" panose="02020603050405020304" pitchFamily="18" charset="0"/>
              </a:rPr>
              <a:t> : HS </a:t>
            </a:r>
            <a:r>
              <a:rPr lang="en-US" sz="2400" dirty="0" err="1">
                <a:solidFill>
                  <a:srgbClr val="FF0000"/>
                </a:solidFill>
                <a:effectLst/>
                <a:latin typeface="Times New Roman" panose="02020603050405020304" pitchFamily="18" charset="0"/>
                <a:ea typeface="Times New Roman" panose="02020603050405020304" pitchFamily="18" charset="0"/>
              </a:rPr>
              <a:t>có</a:t>
            </a:r>
            <a:r>
              <a:rPr lang="en-US" sz="2400" dirty="0">
                <a:solidFill>
                  <a:srgbClr val="FF0000"/>
                </a:solidFill>
                <a:effectLst/>
                <a:latin typeface="Times New Roman" panose="02020603050405020304" pitchFamily="18" charset="0"/>
                <a:ea typeface="Times New Roman" panose="02020603050405020304" pitchFamily="18" charset="0"/>
              </a:rPr>
              <a:t> 1 </a:t>
            </a:r>
            <a:r>
              <a:rPr lang="en-US" sz="2400" dirty="0" err="1">
                <a:solidFill>
                  <a:srgbClr val="FF0000"/>
                </a:solidFill>
                <a:effectLst/>
                <a:latin typeface="Times New Roman" panose="02020603050405020304" pitchFamily="18" charset="0"/>
                <a:ea typeface="Times New Roman" panose="02020603050405020304" pitchFamily="18" charset="0"/>
              </a:rPr>
              <a:t>phút</a:t>
            </a:r>
            <a:r>
              <a:rPr lang="en-US" sz="2400" dirty="0">
                <a:solidFill>
                  <a:srgbClr val="FF0000"/>
                </a:solidFill>
                <a:effectLst/>
                <a:latin typeface="Times New Roman" panose="02020603050405020304" pitchFamily="18" charset="0"/>
                <a:ea typeface="Times New Roman" panose="02020603050405020304" pitchFamily="18" charset="0"/>
              </a:rPr>
              <a:t> </a:t>
            </a:r>
            <a:r>
              <a:rPr lang="en-US" sz="2400" dirty="0" err="1">
                <a:solidFill>
                  <a:srgbClr val="FF0000"/>
                </a:solidFill>
                <a:effectLst/>
                <a:latin typeface="Times New Roman" panose="02020603050405020304" pitchFamily="18" charset="0"/>
                <a:ea typeface="Times New Roman" panose="02020603050405020304" pitchFamily="18" charset="0"/>
              </a:rPr>
              <a:t>suy</a:t>
            </a:r>
            <a:r>
              <a:rPr lang="en-US" sz="2400" dirty="0">
                <a:solidFill>
                  <a:srgbClr val="FF0000"/>
                </a:solidFill>
                <a:effectLst/>
                <a:latin typeface="Times New Roman" panose="02020603050405020304" pitchFamily="18" charset="0"/>
                <a:ea typeface="Times New Roman" panose="02020603050405020304" pitchFamily="18" charset="0"/>
              </a:rPr>
              <a:t> </a:t>
            </a:r>
            <a:r>
              <a:rPr lang="en-US" sz="2400" dirty="0" err="1">
                <a:solidFill>
                  <a:srgbClr val="FF0000"/>
                </a:solidFill>
                <a:effectLst/>
                <a:latin typeface="Times New Roman" panose="02020603050405020304" pitchFamily="18" charset="0"/>
                <a:ea typeface="Times New Roman" panose="02020603050405020304" pitchFamily="18" charset="0"/>
              </a:rPr>
              <a:t>nghĩ</a:t>
            </a:r>
            <a:r>
              <a:rPr lang="en-US" sz="2400" dirty="0">
                <a:solidFill>
                  <a:srgbClr val="FF0000"/>
                </a:solidFill>
                <a:effectLst/>
                <a:latin typeface="Times New Roman" panose="02020603050405020304" pitchFamily="18" charset="0"/>
                <a:ea typeface="Times New Roman" panose="02020603050405020304" pitchFamily="18" charset="0"/>
              </a:rPr>
              <a:t> </a:t>
            </a:r>
          </a:p>
          <a:p>
            <a:pPr algn="just">
              <a:spcBef>
                <a:spcPts val="600"/>
              </a:spcBef>
              <a:spcAft>
                <a:spcPts val="600"/>
              </a:spcAft>
            </a:pPr>
            <a:r>
              <a:rPr lang="en-US" sz="2400" b="1" dirty="0">
                <a:solidFill>
                  <a:srgbClr val="FF0000"/>
                </a:solidFill>
                <a:effectLst/>
                <a:latin typeface="Times New Roman" panose="02020603050405020304" pitchFamily="18" charset="0"/>
                <a:ea typeface="Times New Roman" panose="02020603050405020304" pitchFamily="18" charset="0"/>
              </a:rPr>
              <a:t>Pair</a:t>
            </a:r>
            <a:r>
              <a:rPr lang="en-US" sz="2400" dirty="0">
                <a:solidFill>
                  <a:srgbClr val="FF0000"/>
                </a:solidFill>
                <a:effectLst/>
                <a:latin typeface="Times New Roman" panose="02020603050405020304" pitchFamily="18" charset="0"/>
                <a:ea typeface="Times New Roman" panose="02020603050405020304" pitchFamily="18" charset="0"/>
              </a:rPr>
              <a:t>: HS </a:t>
            </a:r>
            <a:r>
              <a:rPr lang="en-US" sz="2400" dirty="0" err="1">
                <a:solidFill>
                  <a:srgbClr val="FF0000"/>
                </a:solidFill>
                <a:effectLst/>
                <a:latin typeface="Times New Roman" panose="02020603050405020304" pitchFamily="18" charset="0"/>
                <a:ea typeface="Times New Roman" panose="02020603050405020304" pitchFamily="18" charset="0"/>
              </a:rPr>
              <a:t>có</a:t>
            </a:r>
            <a:r>
              <a:rPr lang="en-US" sz="2400" dirty="0">
                <a:solidFill>
                  <a:srgbClr val="FF0000"/>
                </a:solidFill>
                <a:effectLst/>
                <a:latin typeface="Times New Roman" panose="02020603050405020304" pitchFamily="18" charset="0"/>
                <a:ea typeface="Times New Roman" panose="02020603050405020304" pitchFamily="18" charset="0"/>
              </a:rPr>
              <a:t> 2 </a:t>
            </a:r>
            <a:r>
              <a:rPr lang="en-US" sz="2400" dirty="0" err="1">
                <a:solidFill>
                  <a:srgbClr val="FF0000"/>
                </a:solidFill>
                <a:effectLst/>
                <a:latin typeface="Times New Roman" panose="02020603050405020304" pitchFamily="18" charset="0"/>
                <a:ea typeface="Times New Roman" panose="02020603050405020304" pitchFamily="18" charset="0"/>
              </a:rPr>
              <a:t>phút</a:t>
            </a:r>
            <a:r>
              <a:rPr lang="en-US" sz="2400" dirty="0">
                <a:solidFill>
                  <a:srgbClr val="FF0000"/>
                </a:solidFill>
                <a:effectLst/>
                <a:latin typeface="Times New Roman" panose="02020603050405020304" pitchFamily="18" charset="0"/>
                <a:ea typeface="Times New Roman" panose="02020603050405020304" pitchFamily="18" charset="0"/>
              </a:rPr>
              <a:t> </a:t>
            </a:r>
            <a:r>
              <a:rPr lang="en-US" sz="2400" dirty="0" err="1">
                <a:solidFill>
                  <a:srgbClr val="FF0000"/>
                </a:solidFill>
                <a:effectLst/>
                <a:latin typeface="Times New Roman" panose="02020603050405020304" pitchFamily="18" charset="0"/>
                <a:ea typeface="Times New Roman" panose="02020603050405020304" pitchFamily="18" charset="0"/>
              </a:rPr>
              <a:t>trình</a:t>
            </a:r>
            <a:r>
              <a:rPr lang="en-US" sz="2400" dirty="0">
                <a:solidFill>
                  <a:srgbClr val="FF0000"/>
                </a:solidFill>
                <a:effectLst/>
                <a:latin typeface="Times New Roman" panose="02020603050405020304" pitchFamily="18" charset="0"/>
                <a:ea typeface="Times New Roman" panose="02020603050405020304" pitchFamily="18" charset="0"/>
              </a:rPr>
              <a:t> </a:t>
            </a:r>
            <a:r>
              <a:rPr lang="en-US" sz="2400" dirty="0" err="1">
                <a:solidFill>
                  <a:srgbClr val="FF0000"/>
                </a:solidFill>
                <a:effectLst/>
                <a:latin typeface="Times New Roman" panose="02020603050405020304" pitchFamily="18" charset="0"/>
                <a:ea typeface="Times New Roman" panose="02020603050405020304" pitchFamily="18" charset="0"/>
              </a:rPr>
              <a:t>bày</a:t>
            </a:r>
            <a:r>
              <a:rPr lang="en-US" sz="2400" dirty="0">
                <a:solidFill>
                  <a:srgbClr val="FF0000"/>
                </a:solidFill>
                <a:effectLst/>
                <a:latin typeface="Times New Roman" panose="02020603050405020304" pitchFamily="18" charset="0"/>
                <a:ea typeface="Times New Roman" panose="02020603050405020304" pitchFamily="18" charset="0"/>
              </a:rPr>
              <a:t> </a:t>
            </a:r>
            <a:r>
              <a:rPr lang="en-US" sz="2400" dirty="0" err="1">
                <a:solidFill>
                  <a:srgbClr val="FF0000"/>
                </a:solidFill>
                <a:effectLst/>
                <a:latin typeface="Times New Roman" panose="02020603050405020304" pitchFamily="18" charset="0"/>
                <a:ea typeface="Times New Roman" panose="02020603050405020304" pitchFamily="18" charset="0"/>
              </a:rPr>
              <a:t>với</a:t>
            </a:r>
            <a:r>
              <a:rPr lang="en-US" sz="2400" dirty="0">
                <a:solidFill>
                  <a:srgbClr val="FF0000"/>
                </a:solidFill>
                <a:effectLst/>
                <a:latin typeface="Times New Roman" panose="02020603050405020304" pitchFamily="18" charset="0"/>
                <a:ea typeface="Times New Roman" panose="02020603050405020304" pitchFamily="18" charset="0"/>
              </a:rPr>
              <a:t> </a:t>
            </a:r>
            <a:r>
              <a:rPr lang="en-US" sz="2400" dirty="0" err="1">
                <a:solidFill>
                  <a:srgbClr val="FF0000"/>
                </a:solidFill>
                <a:effectLst/>
                <a:latin typeface="Times New Roman" panose="02020603050405020304" pitchFamily="18" charset="0"/>
                <a:ea typeface="Times New Roman" panose="02020603050405020304" pitchFamily="18" charset="0"/>
              </a:rPr>
              <a:t>bạn</a:t>
            </a:r>
            <a:r>
              <a:rPr lang="en-US" sz="2400" dirty="0">
                <a:solidFill>
                  <a:srgbClr val="FF0000"/>
                </a:solidFill>
                <a:effectLst/>
                <a:latin typeface="Times New Roman" panose="02020603050405020304" pitchFamily="18" charset="0"/>
                <a:ea typeface="Times New Roman" panose="02020603050405020304" pitchFamily="18" charset="0"/>
              </a:rPr>
              <a:t> </a:t>
            </a:r>
            <a:r>
              <a:rPr lang="en-US" sz="2400" dirty="0" err="1">
                <a:solidFill>
                  <a:srgbClr val="FF0000"/>
                </a:solidFill>
                <a:effectLst/>
                <a:latin typeface="Times New Roman" panose="02020603050405020304" pitchFamily="18" charset="0"/>
                <a:ea typeface="Times New Roman" panose="02020603050405020304" pitchFamily="18" charset="0"/>
              </a:rPr>
              <a:t>bên</a:t>
            </a:r>
            <a:r>
              <a:rPr lang="en-US" sz="2400" dirty="0">
                <a:solidFill>
                  <a:srgbClr val="FF0000"/>
                </a:solidFill>
                <a:effectLst/>
                <a:latin typeface="Times New Roman" panose="02020603050405020304" pitchFamily="18" charset="0"/>
                <a:ea typeface="Times New Roman" panose="02020603050405020304" pitchFamily="18" charset="0"/>
              </a:rPr>
              <a:t> </a:t>
            </a:r>
            <a:r>
              <a:rPr lang="en-US" sz="2400" dirty="0" err="1">
                <a:solidFill>
                  <a:srgbClr val="FF0000"/>
                </a:solidFill>
                <a:effectLst/>
                <a:latin typeface="Times New Roman" panose="02020603050405020304" pitchFamily="18" charset="0"/>
                <a:ea typeface="Times New Roman" panose="02020603050405020304" pitchFamily="18" charset="0"/>
              </a:rPr>
              <a:t>cạnh</a:t>
            </a:r>
            <a:endParaRPr lang="en-US" sz="2400" b="1" dirty="0">
              <a:solidFill>
                <a:srgbClr val="FF0000"/>
              </a:solidFill>
              <a:latin typeface="Times New Roman" panose="02020603050405020304" pitchFamily="18" charset="0"/>
              <a:ea typeface="Times New Roman" panose="02020603050405020304" pitchFamily="18" charset="0"/>
            </a:endParaRPr>
          </a:p>
          <a:p>
            <a:pPr algn="just">
              <a:spcBef>
                <a:spcPts val="600"/>
              </a:spcBef>
              <a:spcAft>
                <a:spcPts val="600"/>
              </a:spcAft>
            </a:pPr>
            <a:r>
              <a:rPr lang="en-US" sz="2400" b="1" dirty="0">
                <a:solidFill>
                  <a:srgbClr val="FF0000"/>
                </a:solidFill>
                <a:effectLst/>
                <a:latin typeface="Times New Roman" panose="02020603050405020304" pitchFamily="18" charset="0"/>
                <a:ea typeface="Times New Roman" panose="02020603050405020304" pitchFamily="18" charset="0"/>
              </a:rPr>
              <a:t>Share </a:t>
            </a:r>
            <a:r>
              <a:rPr lang="en-US" sz="2400" dirty="0">
                <a:solidFill>
                  <a:srgbClr val="FF0000"/>
                </a:solidFill>
                <a:effectLst/>
                <a:latin typeface="Times New Roman" panose="02020603050405020304" pitchFamily="18" charset="0"/>
                <a:ea typeface="Times New Roman" panose="02020603050405020304" pitchFamily="18" charset="0"/>
              </a:rPr>
              <a:t>: HS </a:t>
            </a:r>
            <a:r>
              <a:rPr lang="en-US" sz="2400" dirty="0" err="1">
                <a:solidFill>
                  <a:srgbClr val="FF0000"/>
                </a:solidFill>
                <a:effectLst/>
                <a:latin typeface="Times New Roman" panose="02020603050405020304" pitchFamily="18" charset="0"/>
                <a:ea typeface="Times New Roman" panose="02020603050405020304" pitchFamily="18" charset="0"/>
              </a:rPr>
              <a:t>có</a:t>
            </a:r>
            <a:r>
              <a:rPr lang="en-US" sz="2400" dirty="0">
                <a:solidFill>
                  <a:srgbClr val="FF0000"/>
                </a:solidFill>
                <a:effectLst/>
                <a:latin typeface="Times New Roman" panose="02020603050405020304" pitchFamily="18" charset="0"/>
                <a:ea typeface="Times New Roman" panose="02020603050405020304" pitchFamily="18" charset="0"/>
              </a:rPr>
              <a:t> 2 </a:t>
            </a:r>
            <a:r>
              <a:rPr lang="en-US" sz="2400" dirty="0" err="1">
                <a:solidFill>
                  <a:srgbClr val="FF0000"/>
                </a:solidFill>
                <a:effectLst/>
                <a:latin typeface="Times New Roman" panose="02020603050405020304" pitchFamily="18" charset="0"/>
                <a:ea typeface="Times New Roman" panose="02020603050405020304" pitchFamily="18" charset="0"/>
              </a:rPr>
              <a:t>phút</a:t>
            </a:r>
            <a:r>
              <a:rPr lang="en-US" sz="2400" dirty="0">
                <a:solidFill>
                  <a:srgbClr val="FF0000"/>
                </a:solidFill>
                <a:effectLst/>
                <a:latin typeface="Times New Roman" panose="02020603050405020304" pitchFamily="18" charset="0"/>
                <a:ea typeface="Times New Roman" panose="02020603050405020304" pitchFamily="18" charset="0"/>
              </a:rPr>
              <a:t> </a:t>
            </a:r>
            <a:r>
              <a:rPr lang="en-US" sz="2400" dirty="0" err="1">
                <a:solidFill>
                  <a:srgbClr val="FF0000"/>
                </a:solidFill>
                <a:effectLst/>
                <a:latin typeface="Times New Roman" panose="02020603050405020304" pitchFamily="18" charset="0"/>
                <a:ea typeface="Times New Roman" panose="02020603050405020304" pitchFamily="18" charset="0"/>
              </a:rPr>
              <a:t>để</a:t>
            </a:r>
            <a:r>
              <a:rPr lang="en-US" sz="2400" dirty="0">
                <a:solidFill>
                  <a:srgbClr val="FF0000"/>
                </a:solidFill>
                <a:effectLst/>
                <a:latin typeface="Times New Roman" panose="02020603050405020304" pitchFamily="18" charset="0"/>
                <a:ea typeface="Times New Roman" panose="02020603050405020304" pitchFamily="18" charset="0"/>
              </a:rPr>
              <a:t> </a:t>
            </a:r>
            <a:r>
              <a:rPr lang="en-US" sz="2400" dirty="0" err="1">
                <a:solidFill>
                  <a:srgbClr val="FF0000"/>
                </a:solidFill>
                <a:effectLst/>
                <a:latin typeface="Times New Roman" panose="02020603050405020304" pitchFamily="18" charset="0"/>
                <a:ea typeface="Times New Roman" panose="02020603050405020304" pitchFamily="18" charset="0"/>
              </a:rPr>
              <a:t>thống</a:t>
            </a:r>
            <a:r>
              <a:rPr lang="en-US" sz="2400" dirty="0">
                <a:solidFill>
                  <a:srgbClr val="FF0000"/>
                </a:solidFill>
                <a:effectLst/>
                <a:latin typeface="Times New Roman" panose="02020603050405020304" pitchFamily="18" charset="0"/>
                <a:ea typeface="Times New Roman" panose="02020603050405020304" pitchFamily="18" charset="0"/>
              </a:rPr>
              <a:t> </a:t>
            </a:r>
            <a:r>
              <a:rPr lang="en-US" sz="2400" dirty="0" err="1">
                <a:solidFill>
                  <a:srgbClr val="FF0000"/>
                </a:solidFill>
                <a:effectLst/>
                <a:latin typeface="Times New Roman" panose="02020603050405020304" pitchFamily="18" charset="0"/>
                <a:ea typeface="Times New Roman" panose="02020603050405020304" pitchFamily="18" charset="0"/>
              </a:rPr>
              <a:t>nhất</a:t>
            </a:r>
            <a:r>
              <a:rPr lang="en-US" sz="2400" dirty="0">
                <a:solidFill>
                  <a:srgbClr val="FF0000"/>
                </a:solidFill>
                <a:effectLst/>
                <a:latin typeface="Times New Roman" panose="02020603050405020304" pitchFamily="18" charset="0"/>
                <a:ea typeface="Times New Roman" panose="02020603050405020304" pitchFamily="18" charset="0"/>
              </a:rPr>
              <a:t> ý </a:t>
            </a:r>
            <a:r>
              <a:rPr lang="en-US" sz="2400" dirty="0" err="1">
                <a:solidFill>
                  <a:srgbClr val="FF0000"/>
                </a:solidFill>
                <a:effectLst/>
                <a:latin typeface="Times New Roman" panose="02020603050405020304" pitchFamily="18" charset="0"/>
                <a:ea typeface="Times New Roman" panose="02020603050405020304" pitchFamily="18" charset="0"/>
              </a:rPr>
              <a:t>kiến</a:t>
            </a:r>
            <a:r>
              <a:rPr lang="en-US" sz="2400" dirty="0">
                <a:solidFill>
                  <a:srgbClr val="FF0000"/>
                </a:solidFill>
                <a:effectLst/>
                <a:latin typeface="Times New Roman" panose="02020603050405020304" pitchFamily="18" charset="0"/>
                <a:ea typeface="Times New Roman" panose="02020603050405020304" pitchFamily="18" charset="0"/>
              </a:rPr>
              <a:t> </a:t>
            </a:r>
            <a:r>
              <a:rPr lang="en-US" sz="2400" dirty="0" err="1">
                <a:solidFill>
                  <a:srgbClr val="FF0000"/>
                </a:solidFill>
                <a:effectLst/>
                <a:latin typeface="Times New Roman" panose="02020603050405020304" pitchFamily="18" charset="0"/>
                <a:ea typeface="Times New Roman" panose="02020603050405020304" pitchFamily="18" charset="0"/>
              </a:rPr>
              <a:t>trong</a:t>
            </a:r>
            <a:r>
              <a:rPr lang="en-US" sz="2400" dirty="0">
                <a:solidFill>
                  <a:srgbClr val="FF0000"/>
                </a:solidFill>
                <a:effectLst/>
                <a:latin typeface="Times New Roman" panose="02020603050405020304" pitchFamily="18" charset="0"/>
                <a:ea typeface="Times New Roman" panose="02020603050405020304" pitchFamily="18" charset="0"/>
              </a:rPr>
              <a:t> </a:t>
            </a:r>
            <a:r>
              <a:rPr lang="en-US" sz="2400" dirty="0" err="1">
                <a:solidFill>
                  <a:srgbClr val="FF0000"/>
                </a:solidFill>
                <a:effectLst/>
                <a:latin typeface="Times New Roman" panose="02020603050405020304" pitchFamily="18" charset="0"/>
                <a:ea typeface="Times New Roman" panose="02020603050405020304" pitchFamily="18" charset="0"/>
              </a:rPr>
              <a:t>nhóm</a:t>
            </a:r>
            <a:r>
              <a:rPr lang="en-US" sz="2400" dirty="0">
                <a:solidFill>
                  <a:srgbClr val="FF0000"/>
                </a:solidFill>
                <a:effectLst/>
                <a:latin typeface="Times New Roman" panose="02020603050405020304" pitchFamily="18" charset="0"/>
                <a:ea typeface="Times New Roman" panose="02020603050405020304" pitchFamily="18" charset="0"/>
              </a:rPr>
              <a:t> </a:t>
            </a:r>
            <a:r>
              <a:rPr lang="en-US" sz="2400" dirty="0" err="1">
                <a:solidFill>
                  <a:srgbClr val="FF0000"/>
                </a:solidFill>
                <a:effectLst/>
                <a:latin typeface="Times New Roman" panose="02020603050405020304" pitchFamily="18" charset="0"/>
                <a:ea typeface="Times New Roman" panose="02020603050405020304" pitchFamily="18" charset="0"/>
              </a:rPr>
              <a:t>sau</a:t>
            </a:r>
            <a:r>
              <a:rPr lang="en-US" sz="2400" dirty="0">
                <a:solidFill>
                  <a:srgbClr val="FF0000"/>
                </a:solidFill>
                <a:effectLst/>
                <a:latin typeface="Times New Roman" panose="02020603050405020304" pitchFamily="18" charset="0"/>
                <a:ea typeface="Times New Roman" panose="02020603050405020304" pitchFamily="18" charset="0"/>
              </a:rPr>
              <a:t> </a:t>
            </a:r>
            <a:r>
              <a:rPr lang="en-US" sz="2400" dirty="0" err="1">
                <a:solidFill>
                  <a:srgbClr val="FF0000"/>
                </a:solidFill>
                <a:effectLst/>
                <a:latin typeface="Times New Roman" panose="02020603050405020304" pitchFamily="18" charset="0"/>
                <a:ea typeface="Times New Roman" panose="02020603050405020304" pitchFamily="18" charset="0"/>
              </a:rPr>
              <a:t>đó</a:t>
            </a:r>
            <a:r>
              <a:rPr lang="en-US" sz="2400" dirty="0">
                <a:solidFill>
                  <a:srgbClr val="FF0000"/>
                </a:solidFill>
                <a:effectLst/>
                <a:latin typeface="Times New Roman" panose="02020603050405020304" pitchFamily="18" charset="0"/>
                <a:ea typeface="Times New Roman" panose="02020603050405020304" pitchFamily="18" charset="0"/>
              </a:rPr>
              <a:t> </a:t>
            </a:r>
            <a:r>
              <a:rPr lang="en-US" sz="2400" dirty="0" err="1">
                <a:solidFill>
                  <a:srgbClr val="FF0000"/>
                </a:solidFill>
                <a:effectLst/>
                <a:latin typeface="Times New Roman" panose="02020603050405020304" pitchFamily="18" charset="0"/>
                <a:ea typeface="Times New Roman" panose="02020603050405020304" pitchFamily="18" charset="0"/>
              </a:rPr>
              <a:t>trình</a:t>
            </a:r>
            <a:r>
              <a:rPr lang="en-US" sz="2400" dirty="0">
                <a:solidFill>
                  <a:srgbClr val="FF0000"/>
                </a:solidFill>
                <a:effectLst/>
                <a:latin typeface="Times New Roman" panose="02020603050405020304" pitchFamily="18" charset="0"/>
                <a:ea typeface="Times New Roman" panose="02020603050405020304" pitchFamily="18" charset="0"/>
              </a:rPr>
              <a:t> </a:t>
            </a:r>
            <a:r>
              <a:rPr lang="en-US" sz="2400" dirty="0" err="1">
                <a:solidFill>
                  <a:srgbClr val="FF0000"/>
                </a:solidFill>
                <a:effectLst/>
                <a:latin typeface="Times New Roman" panose="02020603050405020304" pitchFamily="18" charset="0"/>
                <a:ea typeface="Times New Roman" panose="02020603050405020304" pitchFamily="18" charset="0"/>
              </a:rPr>
              <a:t>bày</a:t>
            </a:r>
            <a:r>
              <a:rPr lang="en-US" sz="2400" dirty="0">
                <a:solidFill>
                  <a:srgbClr val="FF0000"/>
                </a:solidFill>
                <a:effectLst/>
                <a:latin typeface="Times New Roman" panose="02020603050405020304" pitchFamily="18" charset="0"/>
                <a:ea typeface="Times New Roman" panose="02020603050405020304" pitchFamily="18" charset="0"/>
              </a:rPr>
              <a:t> </a:t>
            </a:r>
            <a:r>
              <a:rPr lang="en-US" sz="2400" dirty="0" err="1">
                <a:solidFill>
                  <a:srgbClr val="FF0000"/>
                </a:solidFill>
                <a:effectLst/>
                <a:latin typeface="Times New Roman" panose="02020603050405020304" pitchFamily="18" charset="0"/>
                <a:ea typeface="Times New Roman" panose="02020603050405020304" pitchFamily="18" charset="0"/>
              </a:rPr>
              <a:t>trước</a:t>
            </a:r>
            <a:r>
              <a:rPr lang="en-US" sz="2400" dirty="0">
                <a:solidFill>
                  <a:srgbClr val="FF0000"/>
                </a:solidFill>
                <a:effectLst/>
                <a:latin typeface="Times New Roman" panose="02020603050405020304" pitchFamily="18" charset="0"/>
                <a:ea typeface="Times New Roman" panose="02020603050405020304" pitchFamily="18" charset="0"/>
              </a:rPr>
              <a:t> </a:t>
            </a:r>
            <a:r>
              <a:rPr lang="en-US" sz="2400" dirty="0" err="1">
                <a:solidFill>
                  <a:srgbClr val="FF0000"/>
                </a:solidFill>
                <a:effectLst/>
                <a:latin typeface="Times New Roman" panose="02020603050405020304" pitchFamily="18" charset="0"/>
                <a:ea typeface="Times New Roman" panose="02020603050405020304" pitchFamily="18" charset="0"/>
              </a:rPr>
              <a:t>lớp</a:t>
            </a:r>
            <a:r>
              <a:rPr lang="en-US" sz="2400" dirty="0">
                <a:solidFill>
                  <a:srgbClr val="FF0000"/>
                </a:solidFill>
                <a:effectLst/>
                <a:latin typeface="Times New Roman" panose="02020603050405020304" pitchFamily="18" charset="0"/>
                <a:ea typeface="Times New Roman" panose="02020603050405020304" pitchFamily="18" charset="0"/>
              </a:rPr>
              <a:t>.</a:t>
            </a:r>
            <a:endParaRPr lang="en-US" sz="2400" dirty="0">
              <a:solidFill>
                <a:srgbClr val="FF0000"/>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5629438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620" y="0"/>
            <a:ext cx="9144000" cy="738664"/>
          </a:xfrm>
          <a:prstGeom prst="rect">
            <a:avLst/>
          </a:prstGeom>
          <a:solidFill>
            <a:srgbClr val="FFFF00"/>
          </a:solidFill>
        </p:spPr>
        <p:txBody>
          <a:bodyPr wrap="square">
            <a:spAutoFit/>
          </a:bodyPr>
          <a:lstStyle/>
          <a:p>
            <a:pPr algn="ctr"/>
            <a:r>
              <a:rPr lang="vi-VN" sz="2100" b="1" dirty="0">
                <a:ln/>
                <a:solidFill>
                  <a:srgbClr val="FF0000"/>
                </a:solidFill>
                <a:latin typeface="Times New Roman" panose="02020603050405020304" pitchFamily="18" charset="0"/>
                <a:cs typeface="Times New Roman" panose="02020603050405020304" pitchFamily="18" charset="0"/>
              </a:rPr>
              <a:t>BÀI 22: PHÁT TRIỂN TỔNG HỢP KINNH TẾ VÀ BẢO VỆ TÀI NGUYÊN MÔI TRƯỜNG BIỂN ĐẢO (Tiết 2)</a:t>
            </a:r>
          </a:p>
        </p:txBody>
      </p:sp>
      <p:sp>
        <p:nvSpPr>
          <p:cNvPr id="4" name="TextBox 3">
            <a:extLst>
              <a:ext uri="{FF2B5EF4-FFF2-40B4-BE49-F238E27FC236}">
                <a16:creationId xmlns:a16="http://schemas.microsoft.com/office/drawing/2014/main" id="{04A10E4E-83B7-98F4-2A6D-8D57F217139D}"/>
              </a:ext>
            </a:extLst>
          </p:cNvPr>
          <p:cNvSpPr txBox="1"/>
          <p:nvPr/>
        </p:nvSpPr>
        <p:spPr>
          <a:xfrm>
            <a:off x="243841" y="738664"/>
            <a:ext cx="7620000" cy="461665"/>
          </a:xfrm>
          <a:prstGeom prst="rect">
            <a:avLst/>
          </a:prstGeom>
          <a:noFill/>
        </p:spPr>
        <p:txBody>
          <a:bodyPr wrap="square">
            <a:spAutoFit/>
          </a:bodyPr>
          <a:lstStyle/>
          <a:p>
            <a:r>
              <a:rPr lang="en-US" sz="2400" b="1" dirty="0">
                <a:latin typeface="Times New Roman" panose="02020603050405020304" pitchFamily="18" charset="0"/>
                <a:cs typeface="Times New Roman" panose="02020603050405020304" pitchFamily="18" charset="0"/>
              </a:rPr>
              <a:t>3. K</a:t>
            </a:r>
            <a:r>
              <a:rPr lang="vi-VN" sz="2400" b="1" dirty="0">
                <a:latin typeface="Times New Roman" panose="02020603050405020304" pitchFamily="18" charset="0"/>
                <a:cs typeface="Times New Roman" panose="02020603050405020304" pitchFamily="18" charset="0"/>
              </a:rPr>
              <a:t>hai thác tài nguyên và bảo vệ môi trường biển, đảo</a:t>
            </a:r>
            <a:endParaRPr lang="en-US" sz="2400" b="1" dirty="0">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7D66F5FC-F83A-F4E9-4E00-F89B0323035E}"/>
              </a:ext>
            </a:extLst>
          </p:cNvPr>
          <p:cNvPicPr>
            <a:picLocks noChangeAspect="1"/>
          </p:cNvPicPr>
          <p:nvPr/>
        </p:nvPicPr>
        <p:blipFill>
          <a:blip r:embed="rId2"/>
          <a:stretch>
            <a:fillRect/>
          </a:stretch>
        </p:blipFill>
        <p:spPr>
          <a:xfrm>
            <a:off x="448572" y="1385794"/>
            <a:ext cx="3605269" cy="2971800"/>
          </a:xfrm>
          <a:prstGeom prst="rect">
            <a:avLst/>
          </a:prstGeom>
        </p:spPr>
      </p:pic>
      <p:sp>
        <p:nvSpPr>
          <p:cNvPr id="6" name="TextBox 5">
            <a:extLst>
              <a:ext uri="{FF2B5EF4-FFF2-40B4-BE49-F238E27FC236}">
                <a16:creationId xmlns:a16="http://schemas.microsoft.com/office/drawing/2014/main" id="{7DAA39FE-946A-C480-9E04-E38D989DE352}"/>
              </a:ext>
            </a:extLst>
          </p:cNvPr>
          <p:cNvSpPr txBox="1"/>
          <p:nvPr/>
        </p:nvSpPr>
        <p:spPr>
          <a:xfrm>
            <a:off x="4267199" y="1385794"/>
            <a:ext cx="4495801" cy="3046988"/>
          </a:xfrm>
          <a:prstGeom prst="rect">
            <a:avLst/>
          </a:prstGeom>
          <a:noFill/>
        </p:spPr>
        <p:txBody>
          <a:bodyPr wrap="square">
            <a:spAutoFit/>
          </a:bodyPr>
          <a:lstStyle/>
          <a:p>
            <a:pPr algn="just"/>
            <a:r>
              <a:rPr lang="en-US" sz="2400" b="1" dirty="0">
                <a:solidFill>
                  <a:srgbClr val="FF0000"/>
                </a:solidFill>
                <a:latin typeface="Times New Roman" panose="02020603050405020304" pitchFamily="18" charset="0"/>
                <a:cs typeface="Times New Roman" panose="02020603050405020304" pitchFamily="18" charset="0"/>
              </a:rPr>
              <a:t>H</a:t>
            </a:r>
            <a:r>
              <a:rPr lang="vi-VN" sz="2400" b="1" dirty="0">
                <a:solidFill>
                  <a:srgbClr val="FF0000"/>
                </a:solidFill>
                <a:latin typeface="Times New Roman" panose="02020603050405020304" pitchFamily="18" charset="0"/>
                <a:cs typeface="Times New Roman" panose="02020603050405020304" pitchFamily="18" charset="0"/>
              </a:rPr>
              <a:t>ãy phân tích vấn đề khai thác tài nguyên và bảo vệ môi trường biển, đảo nước ta theo các nội dung sau:</a:t>
            </a:r>
          </a:p>
          <a:p>
            <a:pPr algn="just"/>
            <a:r>
              <a:rPr lang="vi-VN" sz="2400" b="1" dirty="0">
                <a:solidFill>
                  <a:srgbClr val="FF0000"/>
                </a:solidFill>
                <a:latin typeface="Times New Roman" panose="02020603050405020304" pitchFamily="18" charset="0"/>
                <a:cs typeface="Times New Roman" panose="02020603050405020304" pitchFamily="18" charset="0"/>
              </a:rPr>
              <a:t>+ Hiện trạng khai thác môi trường biển đảo</a:t>
            </a:r>
          </a:p>
          <a:p>
            <a:pPr algn="just"/>
            <a:r>
              <a:rPr lang="vi-VN" sz="2400" b="1" dirty="0">
                <a:solidFill>
                  <a:srgbClr val="FF0000"/>
                </a:solidFill>
                <a:latin typeface="Times New Roman" panose="02020603050405020304" pitchFamily="18" charset="0"/>
                <a:cs typeface="Times New Roman" panose="02020603050405020304" pitchFamily="18" charset="0"/>
              </a:rPr>
              <a:t>+ Biện pháp khai thác môi trường biển đảo hiệu quả</a:t>
            </a:r>
          </a:p>
        </p:txBody>
      </p:sp>
    </p:spTree>
    <p:extLst>
      <p:ext uri="{BB962C8B-B14F-4D97-AF65-F5344CB8AC3E}">
        <p14:creationId xmlns:p14="http://schemas.microsoft.com/office/powerpoint/2010/main" val="36356495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620" y="0"/>
            <a:ext cx="9144000" cy="738664"/>
          </a:xfrm>
          <a:prstGeom prst="rect">
            <a:avLst/>
          </a:prstGeom>
          <a:solidFill>
            <a:srgbClr val="FFFF00"/>
          </a:solidFill>
        </p:spPr>
        <p:txBody>
          <a:bodyPr wrap="square">
            <a:spAutoFit/>
          </a:bodyPr>
          <a:lstStyle/>
          <a:p>
            <a:pPr algn="ctr"/>
            <a:r>
              <a:rPr lang="vi-VN" sz="2100" b="1" dirty="0">
                <a:ln/>
                <a:solidFill>
                  <a:srgbClr val="FF0000"/>
                </a:solidFill>
                <a:latin typeface="Times New Roman" panose="02020603050405020304" pitchFamily="18" charset="0"/>
                <a:cs typeface="Times New Roman" panose="02020603050405020304" pitchFamily="18" charset="0"/>
              </a:rPr>
              <a:t>BÀI 22: PHÁT TRIỂN TỔNG HỢP KINNH TẾ VÀ BẢO VỆ TÀI NGUYÊN MÔI TRƯỜNG BIỂN ĐẢO (Tiết 2)</a:t>
            </a:r>
          </a:p>
        </p:txBody>
      </p:sp>
      <p:pic>
        <p:nvPicPr>
          <p:cNvPr id="2" name="Picture 14">
            <a:extLst>
              <a:ext uri="{FF2B5EF4-FFF2-40B4-BE49-F238E27FC236}">
                <a16:creationId xmlns:a16="http://schemas.microsoft.com/office/drawing/2014/main" id="{84F57CDC-1F2A-269F-F787-7C3124D9A5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96493" y="4079130"/>
            <a:ext cx="6742104" cy="95738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3">
            <a:extLst>
              <a:ext uri="{FF2B5EF4-FFF2-40B4-BE49-F238E27FC236}">
                <a16:creationId xmlns:a16="http://schemas.microsoft.com/office/drawing/2014/main" id="{FC288C0B-3E5E-DA1E-5600-33A78EFA79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4691" y="3624678"/>
            <a:ext cx="4868861" cy="70486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2">
            <a:extLst>
              <a:ext uri="{FF2B5EF4-FFF2-40B4-BE49-F238E27FC236}">
                <a16:creationId xmlns:a16="http://schemas.microsoft.com/office/drawing/2014/main" id="{082C74CD-519F-C92F-F40E-A440A88FD63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29157"/>
          <a:stretch/>
        </p:blipFill>
        <p:spPr bwMode="auto">
          <a:xfrm>
            <a:off x="2033571" y="3029542"/>
            <a:ext cx="7159613" cy="129820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1">
            <a:extLst>
              <a:ext uri="{FF2B5EF4-FFF2-40B4-BE49-F238E27FC236}">
                <a16:creationId xmlns:a16="http://schemas.microsoft.com/office/drawing/2014/main" id="{8B0868E2-C63F-C8EE-A217-7D10E14A2C2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32126"/>
          <a:stretch/>
        </p:blipFill>
        <p:spPr bwMode="auto">
          <a:xfrm>
            <a:off x="759940" y="2734522"/>
            <a:ext cx="2547263" cy="207759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a:extLst>
              <a:ext uri="{FF2B5EF4-FFF2-40B4-BE49-F238E27FC236}">
                <a16:creationId xmlns:a16="http://schemas.microsoft.com/office/drawing/2014/main" id="{857BFAB8-F4AD-7BE4-25A8-120F5DD943F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62325" y="2213766"/>
            <a:ext cx="4702176" cy="86458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9">
            <a:extLst>
              <a:ext uri="{FF2B5EF4-FFF2-40B4-BE49-F238E27FC236}">
                <a16:creationId xmlns:a16="http://schemas.microsoft.com/office/drawing/2014/main" id="{2C541BE6-32EC-0BC4-36BE-79BAC1AFB6D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82694" y="1967442"/>
            <a:ext cx="3610239" cy="54438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284FFDC3-E187-3BAB-6A8F-EBC484B45BBC}"/>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b="28972"/>
          <a:stretch/>
        </p:blipFill>
        <p:spPr bwMode="auto">
          <a:xfrm>
            <a:off x="3682694" y="1352550"/>
            <a:ext cx="5057774" cy="102777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7">
            <a:extLst>
              <a:ext uri="{FF2B5EF4-FFF2-40B4-BE49-F238E27FC236}">
                <a16:creationId xmlns:a16="http://schemas.microsoft.com/office/drawing/2014/main" id="{90781925-4E6E-56FE-1FED-C7AC3AA0C2B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94904" y="1789845"/>
            <a:ext cx="2051048" cy="73990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a:extLst>
              <a:ext uri="{FF2B5EF4-FFF2-40B4-BE49-F238E27FC236}">
                <a16:creationId xmlns:a16="http://schemas.microsoft.com/office/drawing/2014/main" id="{16FB68B0-EB78-AFA0-A7F5-D364A422E76C}"/>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b="41569"/>
          <a:stretch/>
        </p:blipFill>
        <p:spPr bwMode="auto">
          <a:xfrm>
            <a:off x="1894904" y="682480"/>
            <a:ext cx="6172200" cy="102777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5">
            <a:extLst>
              <a:ext uri="{FF2B5EF4-FFF2-40B4-BE49-F238E27FC236}">
                <a16:creationId xmlns:a16="http://schemas.microsoft.com/office/drawing/2014/main" id="{C6EC82BC-7E23-6C3E-3AEB-76D2252D1B1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29074" y="1255053"/>
            <a:ext cx="3143251" cy="299309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F26C657E-042A-C5D3-D4B3-22061DCBE165}"/>
              </a:ext>
            </a:extLst>
          </p:cNvPr>
          <p:cNvPicPr>
            <a:picLocks noChangeAspect="1"/>
          </p:cNvPicPr>
          <p:nvPr/>
        </p:nvPicPr>
        <p:blipFill>
          <a:blip r:embed="rId12"/>
          <a:stretch>
            <a:fillRect/>
          </a:stretch>
        </p:blipFill>
        <p:spPr>
          <a:xfrm>
            <a:off x="-77699" y="2070877"/>
            <a:ext cx="1879404" cy="2382045"/>
          </a:xfrm>
          <a:prstGeom prst="rect">
            <a:avLst/>
          </a:prstGeom>
        </p:spPr>
      </p:pic>
    </p:spTree>
    <p:extLst>
      <p:ext uri="{BB962C8B-B14F-4D97-AF65-F5344CB8AC3E}">
        <p14:creationId xmlns:p14="http://schemas.microsoft.com/office/powerpoint/2010/main" val="3664462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left)">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wipe(left)">
                                      <p:cBhvr>
                                        <p:cTn id="37" dur="5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wipe(left)">
                                      <p:cBhvr>
                                        <p:cTn id="42" dur="500"/>
                                        <p:tgtEl>
                                          <p:spTgt spid="5"/>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wipe(left)">
                                      <p:cBhvr>
                                        <p:cTn id="47" dur="500"/>
                                        <p:tgtEl>
                                          <p:spTgt spid="4"/>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2"/>
                                        </p:tgtEl>
                                        <p:attrNameLst>
                                          <p:attrName>style.visibility</p:attrName>
                                        </p:attrNameLst>
                                      </p:cBhvr>
                                      <p:to>
                                        <p:strVal val="visible"/>
                                      </p:to>
                                    </p:set>
                                    <p:animEffect transition="in" filter="wipe(left)">
                                      <p:cBhvr>
                                        <p:cTn id="5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620" y="0"/>
            <a:ext cx="9144000" cy="738664"/>
          </a:xfrm>
          <a:prstGeom prst="rect">
            <a:avLst/>
          </a:prstGeom>
          <a:solidFill>
            <a:srgbClr val="FFFF00"/>
          </a:solidFill>
        </p:spPr>
        <p:txBody>
          <a:bodyPr wrap="square">
            <a:spAutoFit/>
          </a:bodyPr>
          <a:lstStyle/>
          <a:p>
            <a:pPr algn="ctr"/>
            <a:r>
              <a:rPr lang="vi-VN" sz="2100" b="1" dirty="0">
                <a:ln/>
                <a:solidFill>
                  <a:srgbClr val="FF0000"/>
                </a:solidFill>
                <a:latin typeface="Times New Roman" panose="02020603050405020304" pitchFamily="18" charset="0"/>
                <a:cs typeface="Times New Roman" panose="02020603050405020304" pitchFamily="18" charset="0"/>
              </a:rPr>
              <a:t>BÀI 22: PHÁT TRIỂN TỔNG HỢP KINH TẾ VÀ BẢO VỆ TÀI NGUYÊN MÔI TRƯỜNG BIỂN ĐẢO (Tiết 2)</a:t>
            </a:r>
          </a:p>
        </p:txBody>
      </p:sp>
      <p:sp>
        <p:nvSpPr>
          <p:cNvPr id="4" name="TextBox 3">
            <a:extLst>
              <a:ext uri="{FF2B5EF4-FFF2-40B4-BE49-F238E27FC236}">
                <a16:creationId xmlns:a16="http://schemas.microsoft.com/office/drawing/2014/main" id="{04A10E4E-83B7-98F4-2A6D-8D57F217139D}"/>
              </a:ext>
            </a:extLst>
          </p:cNvPr>
          <p:cNvSpPr txBox="1"/>
          <p:nvPr/>
        </p:nvSpPr>
        <p:spPr>
          <a:xfrm>
            <a:off x="457200" y="760980"/>
            <a:ext cx="7307580" cy="830997"/>
          </a:xfrm>
          <a:prstGeom prst="rect">
            <a:avLst/>
          </a:prstGeom>
          <a:noFill/>
        </p:spPr>
        <p:txBody>
          <a:bodyPr wrap="square">
            <a:spAutoFit/>
          </a:bodyPr>
          <a:lstStyle/>
          <a:p>
            <a:pPr algn="ctr"/>
            <a:r>
              <a:rPr lang="en-US" sz="2400" b="1" dirty="0">
                <a:latin typeface="Times New Roman" panose="02020603050405020304" pitchFamily="18" charset="0"/>
                <a:cs typeface="Times New Roman" panose="02020603050405020304" pitchFamily="18" charset="0"/>
              </a:rPr>
              <a:t>4. </a:t>
            </a:r>
            <a:r>
              <a:rPr lang="en-US" sz="2400" b="1" dirty="0" err="1">
                <a:latin typeface="Times New Roman" panose="02020603050405020304" pitchFamily="18" charset="0"/>
                <a:cs typeface="Times New Roman" panose="02020603050405020304" pitchFamily="18" charset="0"/>
              </a:rPr>
              <a:t>Giữ</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vững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chủ</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quyền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các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quyền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và</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lợi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ích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hợp</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pháp</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của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Việt</a:t>
            </a:r>
            <a:r>
              <a:rPr lang="en-US" sz="2400" b="1" dirty="0">
                <a:latin typeface="Times New Roman" panose="02020603050405020304" pitchFamily="18" charset="0"/>
                <a:cs typeface="Times New Roman" panose="02020603050405020304" pitchFamily="18" charset="0"/>
              </a:rPr>
              <a:t> Nam ở </a:t>
            </a:r>
            <a:r>
              <a:rPr lang="en-US" sz="2400" b="1" dirty="0" err="1">
                <a:latin typeface="Times New Roman" panose="02020603050405020304" pitchFamily="18" charset="0"/>
                <a:cs typeface="Times New Roman" panose="02020603050405020304" pitchFamily="18" charset="0"/>
              </a:rPr>
              <a:t>Biển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Đông</a:t>
            </a:r>
            <a:endParaRPr lang="en-US" sz="2400" b="1" dirty="0">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4087B91F-F9FF-F5E5-40F6-0F224E271461}"/>
              </a:ext>
            </a:extLst>
          </p:cNvPr>
          <p:cNvPicPr>
            <a:picLocks noChangeAspect="1"/>
          </p:cNvPicPr>
          <p:nvPr/>
        </p:nvPicPr>
        <p:blipFill>
          <a:blip r:embed="rId3"/>
          <a:stretch>
            <a:fillRect/>
          </a:stretch>
        </p:blipFill>
        <p:spPr>
          <a:xfrm>
            <a:off x="228600" y="1733550"/>
            <a:ext cx="2388067" cy="2388067"/>
          </a:xfrm>
          <a:prstGeom prst="roundRect">
            <a:avLst/>
          </a:prstGeom>
        </p:spPr>
      </p:pic>
      <p:sp>
        <p:nvSpPr>
          <p:cNvPr id="10" name="TextBox 9">
            <a:extLst>
              <a:ext uri="{FF2B5EF4-FFF2-40B4-BE49-F238E27FC236}">
                <a16:creationId xmlns:a16="http://schemas.microsoft.com/office/drawing/2014/main" id="{793DA8BB-8458-F372-74FB-F60933FAEAB4}"/>
              </a:ext>
            </a:extLst>
          </p:cNvPr>
          <p:cNvSpPr txBox="1"/>
          <p:nvPr/>
        </p:nvSpPr>
        <p:spPr>
          <a:xfrm>
            <a:off x="2895600" y="1885950"/>
            <a:ext cx="5638800" cy="1938992"/>
          </a:xfrm>
          <a:prstGeom prst="rect">
            <a:avLst/>
          </a:prstGeom>
          <a:noFill/>
        </p:spPr>
        <p:txBody>
          <a:bodyPr wrap="square">
            <a:spAutoFit/>
          </a:bodyPr>
          <a:lstStyle/>
          <a:p>
            <a:pPr algn="just"/>
            <a:r>
              <a:rPr lang="en-US" sz="2400" b="1" dirty="0" err="1">
                <a:solidFill>
                  <a:srgbClr val="FF0000"/>
                </a:solidFill>
                <a:latin typeface="Times New Roman" panose="02020603050405020304" pitchFamily="18" charset="0"/>
                <a:cs typeface="Times New Roman" panose="02020603050405020304" pitchFamily="18" charset="0"/>
              </a:rPr>
              <a:t>Nhiệm</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vụ</a:t>
            </a:r>
            <a:r>
              <a:rPr lang="en-US" sz="2400" b="1" dirty="0">
                <a:solidFill>
                  <a:srgbClr val="FF0000"/>
                </a:solidFill>
                <a:latin typeface="Times New Roman" panose="02020603050405020304" pitchFamily="18" charset="0"/>
                <a:cs typeface="Times New Roman" panose="02020603050405020304" pitchFamily="18" charset="0"/>
              </a:rPr>
              <a:t> 1</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Dựa</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vào</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thông</a:t>
            </a:r>
            <a:r>
              <a:rPr lang="en-US" sz="2400" dirty="0">
                <a:solidFill>
                  <a:srgbClr val="FF0000"/>
                </a:solidFill>
                <a:latin typeface="Times New Roman" panose="02020603050405020304" pitchFamily="18" charset="0"/>
                <a:cs typeface="Times New Roman" panose="02020603050405020304" pitchFamily="18" charset="0"/>
              </a:rPr>
              <a:t> tin </a:t>
            </a:r>
            <a:r>
              <a:rPr lang="en-US" sz="2400" dirty="0" err="1">
                <a:solidFill>
                  <a:srgbClr val="FF0000"/>
                </a:solidFill>
                <a:latin typeface="Times New Roman" panose="02020603050405020304" pitchFamily="18" charset="0"/>
                <a:cs typeface="Times New Roman" panose="02020603050405020304" pitchFamily="18" charset="0"/>
              </a:rPr>
              <a:t>mục</a:t>
            </a:r>
            <a:r>
              <a:rPr lang="en-US" sz="2400" dirty="0">
                <a:solidFill>
                  <a:srgbClr val="FF0000"/>
                </a:solidFill>
                <a:latin typeface="Times New Roman" panose="02020603050405020304" pitchFamily="18" charset="0"/>
                <a:cs typeface="Times New Roman" panose="02020603050405020304" pitchFamily="18" charset="0"/>
              </a:rPr>
              <a:t> 4 </a:t>
            </a:r>
            <a:r>
              <a:rPr lang="en-US" sz="2400" dirty="0" err="1">
                <a:solidFill>
                  <a:srgbClr val="FF0000"/>
                </a:solidFill>
                <a:latin typeface="Times New Roman" panose="02020603050405020304" pitchFamily="18" charset="0"/>
                <a:cs typeface="Times New Roman" panose="02020603050405020304" pitchFamily="18" charset="0"/>
              </a:rPr>
              <a:t>và</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kiến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thức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đã</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học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hãy</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phân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tích</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vấn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đề</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giữ</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vững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chủ</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quyền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các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quyền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và</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lợi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ích</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hợp</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pháp</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của</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Việt</a:t>
            </a:r>
            <a:r>
              <a:rPr lang="en-US" sz="2400" dirty="0">
                <a:solidFill>
                  <a:srgbClr val="FF0000"/>
                </a:solidFill>
                <a:latin typeface="Times New Roman" panose="02020603050405020304" pitchFamily="18" charset="0"/>
                <a:cs typeface="Times New Roman" panose="02020603050405020304" pitchFamily="18" charset="0"/>
              </a:rPr>
              <a:t> Nam ở </a:t>
            </a:r>
            <a:r>
              <a:rPr lang="en-US" sz="2400" dirty="0" err="1">
                <a:solidFill>
                  <a:srgbClr val="FF0000"/>
                </a:solidFill>
                <a:latin typeface="Times New Roman" panose="02020603050405020304" pitchFamily="18" charset="0"/>
                <a:cs typeface="Times New Roman" panose="02020603050405020304" pitchFamily="18" charset="0"/>
              </a:rPr>
              <a:t>Biển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Đông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bằng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cách</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lấy</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các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ví</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dụ</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cụ</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thể</a:t>
            </a:r>
            <a:r>
              <a:rPr lang="en-US" sz="2400" dirty="0">
                <a:solidFill>
                  <a:srgbClr val="FF0000"/>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9593685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620" y="0"/>
            <a:ext cx="9144000" cy="738664"/>
          </a:xfrm>
          <a:prstGeom prst="rect">
            <a:avLst/>
          </a:prstGeom>
          <a:solidFill>
            <a:srgbClr val="FFFF00"/>
          </a:solidFill>
        </p:spPr>
        <p:txBody>
          <a:bodyPr wrap="square">
            <a:spAutoFit/>
          </a:bodyPr>
          <a:lstStyle/>
          <a:p>
            <a:pPr algn="ctr"/>
            <a:r>
              <a:rPr lang="vi-VN" sz="2100" b="1" dirty="0">
                <a:ln/>
                <a:solidFill>
                  <a:srgbClr val="FF0000"/>
                </a:solidFill>
                <a:latin typeface="Times New Roman" panose="02020603050405020304" pitchFamily="18" charset="0"/>
                <a:cs typeface="Times New Roman" panose="02020603050405020304" pitchFamily="18" charset="0"/>
              </a:rPr>
              <a:t>BÀI 22: PHÁT TRIỂN TỔNG HỢP KINH TẾ VÀ BẢO VỆ TÀI NGUYÊN MÔI TRƯỜNG BIỂN ĐẢO (Tiết 2)</a:t>
            </a:r>
          </a:p>
        </p:txBody>
      </p:sp>
      <p:sp>
        <p:nvSpPr>
          <p:cNvPr id="4" name="TextBox 3">
            <a:extLst>
              <a:ext uri="{FF2B5EF4-FFF2-40B4-BE49-F238E27FC236}">
                <a16:creationId xmlns:a16="http://schemas.microsoft.com/office/drawing/2014/main" id="{04A10E4E-83B7-98F4-2A6D-8D57F217139D}"/>
              </a:ext>
            </a:extLst>
          </p:cNvPr>
          <p:cNvSpPr txBox="1"/>
          <p:nvPr/>
        </p:nvSpPr>
        <p:spPr>
          <a:xfrm>
            <a:off x="457200" y="760980"/>
            <a:ext cx="7307580" cy="830997"/>
          </a:xfrm>
          <a:prstGeom prst="rect">
            <a:avLst/>
          </a:prstGeom>
          <a:noFill/>
        </p:spPr>
        <p:txBody>
          <a:bodyPr wrap="square">
            <a:spAutoFit/>
          </a:bodyPr>
          <a:lstStyle/>
          <a:p>
            <a:pPr algn="ctr"/>
            <a:r>
              <a:rPr lang="en-US" sz="2400" b="1" dirty="0">
                <a:latin typeface="Times New Roman" panose="02020603050405020304" pitchFamily="18" charset="0"/>
                <a:cs typeface="Times New Roman" panose="02020603050405020304" pitchFamily="18" charset="0"/>
              </a:rPr>
              <a:t>4. </a:t>
            </a:r>
            <a:r>
              <a:rPr lang="en-US" sz="2400" b="1" dirty="0" err="1">
                <a:latin typeface="Times New Roman" panose="02020603050405020304" pitchFamily="18" charset="0"/>
                <a:cs typeface="Times New Roman" panose="02020603050405020304" pitchFamily="18" charset="0"/>
              </a:rPr>
              <a:t>Giữ</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vững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chủ</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quyền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các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quyền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và</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lợi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ích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hợp</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pháp</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của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Việt</a:t>
            </a:r>
            <a:r>
              <a:rPr lang="en-US" sz="2400" b="1" dirty="0">
                <a:latin typeface="Times New Roman" panose="02020603050405020304" pitchFamily="18" charset="0"/>
                <a:cs typeface="Times New Roman" panose="02020603050405020304" pitchFamily="18" charset="0"/>
              </a:rPr>
              <a:t> Nam ở </a:t>
            </a:r>
            <a:r>
              <a:rPr lang="en-US" sz="2400" b="1" dirty="0" err="1">
                <a:latin typeface="Times New Roman" panose="02020603050405020304" pitchFamily="18" charset="0"/>
                <a:cs typeface="Times New Roman" panose="02020603050405020304" pitchFamily="18" charset="0"/>
              </a:rPr>
              <a:t>Biển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Đông</a:t>
            </a:r>
            <a:endParaRPr lang="en-US" sz="2400" b="1" dirty="0">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11E0178B-6E32-3A07-AF04-DAAD1547E8C1}"/>
              </a:ext>
            </a:extLst>
          </p:cNvPr>
          <p:cNvPicPr>
            <a:picLocks noChangeAspect="1"/>
          </p:cNvPicPr>
          <p:nvPr/>
        </p:nvPicPr>
        <p:blipFill>
          <a:blip r:embed="rId2"/>
          <a:stretch>
            <a:fillRect/>
          </a:stretch>
        </p:blipFill>
        <p:spPr>
          <a:xfrm>
            <a:off x="228600" y="1809750"/>
            <a:ext cx="2388067" cy="2388067"/>
          </a:xfrm>
          <a:prstGeom prst="roundRect">
            <a:avLst/>
          </a:prstGeom>
        </p:spPr>
      </p:pic>
      <p:sp>
        <p:nvSpPr>
          <p:cNvPr id="8" name="TextBox 7">
            <a:extLst>
              <a:ext uri="{FF2B5EF4-FFF2-40B4-BE49-F238E27FC236}">
                <a16:creationId xmlns:a16="http://schemas.microsoft.com/office/drawing/2014/main" id="{470BD373-D500-5976-5311-6BC21FD86089}"/>
              </a:ext>
            </a:extLst>
          </p:cNvPr>
          <p:cNvSpPr txBox="1"/>
          <p:nvPr/>
        </p:nvSpPr>
        <p:spPr>
          <a:xfrm>
            <a:off x="3276600" y="2110085"/>
            <a:ext cx="5257800" cy="1200329"/>
          </a:xfrm>
          <a:prstGeom prst="rect">
            <a:avLst/>
          </a:prstGeom>
          <a:noFill/>
        </p:spPr>
        <p:txBody>
          <a:bodyPr wrap="square">
            <a:spAutoFit/>
          </a:bodyPr>
          <a:lstStyle/>
          <a:p>
            <a:r>
              <a:rPr lang="en-US" sz="2400" b="1" dirty="0" err="1">
                <a:solidFill>
                  <a:srgbClr val="FF0000"/>
                </a:solidFill>
                <a:latin typeface="Times New Roman" panose="02020603050405020304" pitchFamily="18" charset="0"/>
                <a:cs typeface="Times New Roman" panose="02020603050405020304" pitchFamily="18" charset="0"/>
              </a:rPr>
              <a:t>Nhiệm</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vụ</a:t>
            </a:r>
            <a:r>
              <a:rPr lang="en-US" sz="2400" b="1" dirty="0">
                <a:solidFill>
                  <a:srgbClr val="FF0000"/>
                </a:solidFill>
                <a:latin typeface="Times New Roman" panose="02020603050405020304" pitchFamily="18" charset="0"/>
                <a:cs typeface="Times New Roman" panose="02020603050405020304" pitchFamily="18" charset="0"/>
              </a:rPr>
              <a:t> 2</a:t>
            </a:r>
            <a:r>
              <a:rPr lang="en-US" sz="2400" dirty="0">
                <a:solidFill>
                  <a:srgbClr val="FF0000"/>
                </a:solidFill>
                <a:latin typeface="Times New Roman" panose="02020603050405020304" pitchFamily="18" charset="0"/>
                <a:cs typeface="Times New Roman" panose="02020603050405020304" pitchFamily="18" charset="0"/>
              </a:rPr>
              <a:t>: GV </a:t>
            </a:r>
            <a:r>
              <a:rPr lang="en-US" sz="2400" dirty="0" err="1">
                <a:solidFill>
                  <a:srgbClr val="FF0000"/>
                </a:solidFill>
                <a:latin typeface="Times New Roman" panose="02020603050405020304" pitchFamily="18" charset="0"/>
                <a:cs typeface="Times New Roman" panose="02020603050405020304" pitchFamily="18" charset="0"/>
              </a:rPr>
              <a:t>cho</a:t>
            </a:r>
            <a:r>
              <a:rPr lang="en-US" sz="2400" dirty="0">
                <a:solidFill>
                  <a:srgbClr val="FF0000"/>
                </a:solidFill>
                <a:latin typeface="Times New Roman" panose="02020603050405020304" pitchFamily="18" charset="0"/>
                <a:cs typeface="Times New Roman" panose="02020603050405020304" pitchFamily="18" charset="0"/>
              </a:rPr>
              <a:t> HS </a:t>
            </a:r>
            <a:r>
              <a:rPr lang="en-US" sz="2400" dirty="0" err="1">
                <a:solidFill>
                  <a:srgbClr val="FF0000"/>
                </a:solidFill>
                <a:latin typeface="Times New Roman" panose="02020603050405020304" pitchFamily="18" charset="0"/>
                <a:cs typeface="Times New Roman" panose="02020603050405020304" pitchFamily="18" charset="0"/>
              </a:rPr>
              <a:t>nghiên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cứu</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và</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lắp</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ghép</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phiếu</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học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tập</a:t>
            </a:r>
            <a:r>
              <a:rPr lang="en-US" sz="2400" dirty="0">
                <a:solidFill>
                  <a:srgbClr val="FF0000"/>
                </a:solidFill>
                <a:latin typeface="Times New Roman" panose="02020603050405020304" pitchFamily="18" charset="0"/>
                <a:cs typeface="Times New Roman" panose="02020603050405020304" pitchFamily="18" charset="0"/>
              </a:rPr>
              <a:t> ( </a:t>
            </a:r>
            <a:r>
              <a:rPr lang="en-US" sz="2400" dirty="0" err="1">
                <a:solidFill>
                  <a:srgbClr val="FF0000"/>
                </a:solidFill>
                <a:latin typeface="Times New Roman" panose="02020603050405020304" pitchFamily="18" charset="0"/>
                <a:cs typeface="Times New Roman" panose="02020603050405020304" pitchFamily="18" charset="0"/>
              </a:rPr>
              <a:t>gồm</a:t>
            </a:r>
            <a:r>
              <a:rPr lang="en-US" sz="2400" dirty="0">
                <a:solidFill>
                  <a:srgbClr val="FF0000"/>
                </a:solidFill>
                <a:latin typeface="Times New Roman" panose="02020603050405020304" pitchFamily="18" charset="0"/>
                <a:cs typeface="Times New Roman" panose="02020603050405020304" pitchFamily="18" charset="0"/>
              </a:rPr>
              <a:t> 9 </a:t>
            </a:r>
            <a:r>
              <a:rPr lang="en-US" sz="2400" dirty="0" err="1">
                <a:solidFill>
                  <a:srgbClr val="FF0000"/>
                </a:solidFill>
                <a:latin typeface="Times New Roman" panose="02020603050405020304" pitchFamily="18" charset="0"/>
                <a:cs typeface="Times New Roman" panose="02020603050405020304" pitchFamily="18" charset="0"/>
              </a:rPr>
              <a:t>mảnh</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ghép</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để</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có</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thông</a:t>
            </a:r>
            <a:r>
              <a:rPr lang="en-US" sz="2400" dirty="0">
                <a:solidFill>
                  <a:srgbClr val="FF0000"/>
                </a:solidFill>
                <a:latin typeface="Times New Roman" panose="02020603050405020304" pitchFamily="18" charset="0"/>
                <a:cs typeface="Times New Roman" panose="02020603050405020304" pitchFamily="18" charset="0"/>
              </a:rPr>
              <a:t> tin </a:t>
            </a:r>
            <a:r>
              <a:rPr lang="en-US" sz="2400" dirty="0" err="1">
                <a:solidFill>
                  <a:srgbClr val="FF0000"/>
                </a:solidFill>
                <a:latin typeface="Times New Roman" panose="02020603050405020304" pitchFamily="18" charset="0"/>
                <a:cs typeface="Times New Roman" panose="02020603050405020304" pitchFamily="18" charset="0"/>
              </a:rPr>
              <a:t>đúng</a:t>
            </a:r>
            <a:r>
              <a:rPr lang="en-US" sz="2400"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5424981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B812FD0D-3345-4D97-BED4-5A0590056D2D}"/>
              </a:ext>
            </a:extLst>
          </p:cNvPr>
          <p:cNvSpPr txBox="1"/>
          <p:nvPr/>
        </p:nvSpPr>
        <p:spPr>
          <a:xfrm>
            <a:off x="3962400" y="1518024"/>
            <a:ext cx="4648200" cy="584775"/>
          </a:xfrm>
          <a:prstGeom prst="rect">
            <a:avLst/>
          </a:prstGeom>
          <a:solidFill>
            <a:srgbClr val="FFFF00"/>
          </a:solidFill>
        </p:spPr>
        <p:txBody>
          <a:bodyPr wrap="square">
            <a:spAutoFit/>
          </a:bodyPr>
          <a:lstStyle/>
          <a:p>
            <a:r>
              <a:rPr lang="en-US" sz="3200" b="1" dirty="0">
                <a:solidFill>
                  <a:srgbClr val="FF0000"/>
                </a:solidFill>
                <a:latin typeface="Times New Roman" panose="02020603050405020304" pitchFamily="18" charset="0"/>
              </a:rPr>
              <a:t>MỞ ĐẦU/ KHỞI ĐỘNG</a:t>
            </a:r>
            <a:endParaRPr lang="en-US" sz="3200" dirty="0"/>
          </a:p>
        </p:txBody>
      </p:sp>
      <p:grpSp>
        <p:nvGrpSpPr>
          <p:cNvPr id="2" name="Group 1">
            <a:extLst>
              <a:ext uri="{FF2B5EF4-FFF2-40B4-BE49-F238E27FC236}">
                <a16:creationId xmlns:a16="http://schemas.microsoft.com/office/drawing/2014/main" id="{80D2F2B3-C4DE-C8AF-8C07-799DCBEA3DB8}"/>
              </a:ext>
            </a:extLst>
          </p:cNvPr>
          <p:cNvGrpSpPr/>
          <p:nvPr/>
        </p:nvGrpSpPr>
        <p:grpSpPr>
          <a:xfrm>
            <a:off x="685800" y="235118"/>
            <a:ext cx="3143250" cy="3086100"/>
            <a:chOff x="685800" y="235118"/>
            <a:chExt cx="3143250" cy="3086100"/>
          </a:xfrm>
        </p:grpSpPr>
        <p:sp>
          <p:nvSpPr>
            <p:cNvPr id="3" name="Sun 2">
              <a:extLst>
                <a:ext uri="{FF2B5EF4-FFF2-40B4-BE49-F238E27FC236}">
                  <a16:creationId xmlns:a16="http://schemas.microsoft.com/office/drawing/2014/main" id="{6437E96C-B4D7-4CA6-90EE-43A5C748EF9C}"/>
                </a:ext>
              </a:extLst>
            </p:cNvPr>
            <p:cNvSpPr/>
            <p:nvPr/>
          </p:nvSpPr>
          <p:spPr>
            <a:xfrm>
              <a:off x="685800" y="235118"/>
              <a:ext cx="3143250" cy="3086100"/>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Times New Roman" panose="02020603050405020304" pitchFamily="18" charset="0"/>
                  <a:cs typeface="Times New Roman" panose="02020603050405020304" pitchFamily="18" charset="0"/>
                </a:rPr>
                <a:t>HOẠT ĐỘNG</a:t>
              </a:r>
            </a:p>
          </p:txBody>
        </p:sp>
        <p:pic>
          <p:nvPicPr>
            <p:cNvPr id="6" name="Hình ảnh 5">
              <a:extLst>
                <a:ext uri="{FF2B5EF4-FFF2-40B4-BE49-F238E27FC236}">
                  <a16:creationId xmlns:a16="http://schemas.microsoft.com/office/drawing/2014/main" id="{C4143E7E-651B-40FB-A4A2-3F088BFE4B6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711" t="12222" r="20015" b="20370"/>
            <a:stretch/>
          </p:blipFill>
          <p:spPr>
            <a:xfrm>
              <a:off x="1381125" y="929835"/>
              <a:ext cx="1752600" cy="1696666"/>
            </a:xfrm>
            <a:prstGeom prst="ellipse">
              <a:avLst/>
            </a:prstGeom>
          </p:spPr>
        </p:pic>
      </p:grpSp>
    </p:spTree>
    <p:extLst>
      <p:ext uri="{BB962C8B-B14F-4D97-AF65-F5344CB8AC3E}">
        <p14:creationId xmlns:p14="http://schemas.microsoft.com/office/powerpoint/2010/main" val="1749209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620" y="0"/>
            <a:ext cx="9144000" cy="738664"/>
          </a:xfrm>
          <a:prstGeom prst="rect">
            <a:avLst/>
          </a:prstGeom>
          <a:solidFill>
            <a:srgbClr val="FFFF00"/>
          </a:solidFill>
        </p:spPr>
        <p:txBody>
          <a:bodyPr wrap="square">
            <a:spAutoFit/>
          </a:bodyPr>
          <a:lstStyle/>
          <a:p>
            <a:pPr algn="ctr"/>
            <a:r>
              <a:rPr lang="vi-VN" sz="2100" b="1" dirty="0">
                <a:ln/>
                <a:solidFill>
                  <a:srgbClr val="FF0000"/>
                </a:solidFill>
                <a:latin typeface="Times New Roman" panose="02020603050405020304" pitchFamily="18" charset="0"/>
                <a:cs typeface="Times New Roman" panose="02020603050405020304" pitchFamily="18" charset="0"/>
              </a:rPr>
              <a:t>BÀI 22: PHÁT TRIỂN TỔNG HỢP KINH TẾ VÀ BẢO VỆ TÀI NGUYÊN MÔI TRƯỜNG BIỂN ĐẢO (Tiết 2)</a:t>
            </a:r>
          </a:p>
        </p:txBody>
      </p:sp>
      <p:pic>
        <p:nvPicPr>
          <p:cNvPr id="5" name="Picture 4">
            <a:extLst>
              <a:ext uri="{FF2B5EF4-FFF2-40B4-BE49-F238E27FC236}">
                <a16:creationId xmlns:a16="http://schemas.microsoft.com/office/drawing/2014/main" id="{3AC46A46-674B-E7A6-83A1-272E868B871D}"/>
              </a:ext>
            </a:extLst>
          </p:cNvPr>
          <p:cNvPicPr>
            <a:picLocks noChangeAspect="1"/>
          </p:cNvPicPr>
          <p:nvPr/>
        </p:nvPicPr>
        <p:blipFill>
          <a:blip r:embed="rId3"/>
          <a:stretch>
            <a:fillRect/>
          </a:stretch>
        </p:blipFill>
        <p:spPr>
          <a:xfrm>
            <a:off x="2286000" y="738664"/>
            <a:ext cx="6019799" cy="4404836"/>
          </a:xfrm>
          <a:prstGeom prst="rect">
            <a:avLst/>
          </a:prstGeom>
        </p:spPr>
      </p:pic>
      <p:pic>
        <p:nvPicPr>
          <p:cNvPr id="6" name="Picture 5">
            <a:extLst>
              <a:ext uri="{FF2B5EF4-FFF2-40B4-BE49-F238E27FC236}">
                <a16:creationId xmlns:a16="http://schemas.microsoft.com/office/drawing/2014/main" id="{EF08E849-7B4F-FEC3-A5F9-2E50F522EDE1}"/>
              </a:ext>
            </a:extLst>
          </p:cNvPr>
          <p:cNvPicPr>
            <a:picLocks noChangeAspect="1"/>
          </p:cNvPicPr>
          <p:nvPr/>
        </p:nvPicPr>
        <p:blipFill>
          <a:blip r:embed="rId4"/>
          <a:stretch>
            <a:fillRect/>
          </a:stretch>
        </p:blipFill>
        <p:spPr>
          <a:xfrm>
            <a:off x="381000" y="1504950"/>
            <a:ext cx="2388067" cy="2388067"/>
          </a:xfrm>
          <a:prstGeom prst="roundRect">
            <a:avLst/>
          </a:prstGeom>
        </p:spPr>
      </p:pic>
    </p:spTree>
    <p:extLst>
      <p:ext uri="{BB962C8B-B14F-4D97-AF65-F5344CB8AC3E}">
        <p14:creationId xmlns:p14="http://schemas.microsoft.com/office/powerpoint/2010/main" val="29992396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620" y="0"/>
            <a:ext cx="9144000" cy="738664"/>
          </a:xfrm>
          <a:prstGeom prst="rect">
            <a:avLst/>
          </a:prstGeom>
          <a:solidFill>
            <a:srgbClr val="FFFF00"/>
          </a:solidFill>
        </p:spPr>
        <p:txBody>
          <a:bodyPr wrap="square">
            <a:spAutoFit/>
          </a:bodyPr>
          <a:lstStyle/>
          <a:p>
            <a:pPr algn="ctr"/>
            <a:r>
              <a:rPr lang="vi-VN" sz="2100" b="1" dirty="0">
                <a:ln/>
                <a:solidFill>
                  <a:srgbClr val="FF0000"/>
                </a:solidFill>
                <a:latin typeface="Times New Roman" panose="02020603050405020304" pitchFamily="18" charset="0"/>
                <a:cs typeface="Times New Roman" panose="02020603050405020304" pitchFamily="18" charset="0"/>
              </a:rPr>
              <a:t>BÀI 22: PHÁT TRIỂN TỔNG HỢP KINH TẾ VÀ BẢO VỆ TÀI NGUYÊN MÔI TRƯỜNG BIỂN ĐẢO (Tiết 2)</a:t>
            </a:r>
          </a:p>
        </p:txBody>
      </p:sp>
      <p:sp>
        <p:nvSpPr>
          <p:cNvPr id="4" name="TextBox 3">
            <a:extLst>
              <a:ext uri="{FF2B5EF4-FFF2-40B4-BE49-F238E27FC236}">
                <a16:creationId xmlns:a16="http://schemas.microsoft.com/office/drawing/2014/main" id="{05ACCC88-0E78-C48F-7DB9-98FA59CF8F38}"/>
              </a:ext>
            </a:extLst>
          </p:cNvPr>
          <p:cNvSpPr txBox="1"/>
          <p:nvPr/>
        </p:nvSpPr>
        <p:spPr>
          <a:xfrm>
            <a:off x="257175" y="895350"/>
            <a:ext cx="3810000" cy="3539430"/>
          </a:xfrm>
          <a:prstGeom prst="rect">
            <a:avLst/>
          </a:prstGeom>
          <a:noFill/>
        </p:spPr>
        <p:txBody>
          <a:bodyPr wrap="square">
            <a:spAutoFit/>
          </a:bodyPr>
          <a:lstStyle/>
          <a:p>
            <a:pPr algn="just"/>
            <a:r>
              <a:rPr lang="vi-VN" sz="2400" dirty="0">
                <a:latin typeface="Times New Roman" panose="02020603050405020304" pitchFamily="18" charset="0"/>
                <a:cs typeface="Times New Roman" panose="02020603050405020304" pitchFamily="18" charset="0"/>
              </a:rPr>
              <a:t>Để giữ vững chủ quyền, các quyền và lợi ích hợp pháp của Việt Nam ở Biển Đông cần:</a:t>
            </a:r>
          </a:p>
          <a:p>
            <a:pPr algn="just"/>
            <a:r>
              <a:rPr lang="vi-VN" sz="3200" dirty="0">
                <a:latin typeface="Times New Roman" panose="02020603050405020304" pitchFamily="18" charset="0"/>
                <a:cs typeface="Times New Roman" panose="02020603050405020304" pitchFamily="18" charset="0"/>
              </a:rPr>
              <a:t>- Dựa trên các căn cứ pháp luật quốc tế, pháp luật của Việt Nam.</a:t>
            </a:r>
          </a:p>
        </p:txBody>
      </p:sp>
      <p:pic>
        <p:nvPicPr>
          <p:cNvPr id="5" name="Picture 4">
            <a:extLst>
              <a:ext uri="{FF2B5EF4-FFF2-40B4-BE49-F238E27FC236}">
                <a16:creationId xmlns:a16="http://schemas.microsoft.com/office/drawing/2014/main" id="{172A0925-1F9F-ACBC-E51D-9F95D4A87F5E}"/>
              </a:ext>
            </a:extLst>
          </p:cNvPr>
          <p:cNvPicPr>
            <a:picLocks noChangeAspect="1"/>
          </p:cNvPicPr>
          <p:nvPr/>
        </p:nvPicPr>
        <p:blipFill>
          <a:blip r:embed="rId2"/>
          <a:stretch>
            <a:fillRect/>
          </a:stretch>
        </p:blipFill>
        <p:spPr>
          <a:xfrm>
            <a:off x="6629400" y="1152912"/>
            <a:ext cx="1762125" cy="2590800"/>
          </a:xfrm>
          <a:prstGeom prst="rect">
            <a:avLst/>
          </a:prstGeom>
        </p:spPr>
      </p:pic>
      <p:pic>
        <p:nvPicPr>
          <p:cNvPr id="6" name="Picture 5">
            <a:extLst>
              <a:ext uri="{FF2B5EF4-FFF2-40B4-BE49-F238E27FC236}">
                <a16:creationId xmlns:a16="http://schemas.microsoft.com/office/drawing/2014/main" id="{1F0A3FC2-E269-97C0-C4E4-629CAF396167}"/>
              </a:ext>
            </a:extLst>
          </p:cNvPr>
          <p:cNvPicPr>
            <a:picLocks noChangeAspect="1"/>
          </p:cNvPicPr>
          <p:nvPr/>
        </p:nvPicPr>
        <p:blipFill>
          <a:blip r:embed="rId3"/>
          <a:stretch>
            <a:fillRect/>
          </a:stretch>
        </p:blipFill>
        <p:spPr>
          <a:xfrm>
            <a:off x="4267200" y="1276350"/>
            <a:ext cx="2162175" cy="2114550"/>
          </a:xfrm>
          <a:prstGeom prst="rect">
            <a:avLst/>
          </a:prstGeom>
        </p:spPr>
      </p:pic>
    </p:spTree>
    <p:extLst>
      <p:ext uri="{BB962C8B-B14F-4D97-AF65-F5344CB8AC3E}">
        <p14:creationId xmlns:p14="http://schemas.microsoft.com/office/powerpoint/2010/main" val="627079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par>
                                <p:cTn id="13" presetID="2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par>
                                <p:cTn id="16" presetID="22" presetClass="entr" presetSubtype="4"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620" y="0"/>
            <a:ext cx="9144000" cy="738664"/>
          </a:xfrm>
          <a:prstGeom prst="rect">
            <a:avLst/>
          </a:prstGeom>
          <a:solidFill>
            <a:srgbClr val="FFFF00"/>
          </a:solidFill>
        </p:spPr>
        <p:txBody>
          <a:bodyPr wrap="square">
            <a:spAutoFit/>
          </a:bodyPr>
          <a:lstStyle/>
          <a:p>
            <a:pPr algn="ctr"/>
            <a:r>
              <a:rPr lang="vi-VN" sz="2100" b="1" dirty="0">
                <a:ln/>
                <a:solidFill>
                  <a:srgbClr val="FF0000"/>
                </a:solidFill>
                <a:latin typeface="Times New Roman" panose="02020603050405020304" pitchFamily="18" charset="0"/>
                <a:cs typeface="Times New Roman" panose="02020603050405020304" pitchFamily="18" charset="0"/>
              </a:rPr>
              <a:t>BÀI 22: PHÁT TRIỂN TỔNG HỢP KINH TẾ VÀ BẢO VỆ TÀI NGUYÊN MÔI TRƯỜNG BIỂN ĐẢO (Tiết 2)</a:t>
            </a:r>
          </a:p>
        </p:txBody>
      </p:sp>
      <p:sp>
        <p:nvSpPr>
          <p:cNvPr id="4" name="TextBox 3">
            <a:extLst>
              <a:ext uri="{FF2B5EF4-FFF2-40B4-BE49-F238E27FC236}">
                <a16:creationId xmlns:a16="http://schemas.microsoft.com/office/drawing/2014/main" id="{05ACCC88-0E78-C48F-7DB9-98FA59CF8F38}"/>
              </a:ext>
            </a:extLst>
          </p:cNvPr>
          <p:cNvSpPr txBox="1"/>
          <p:nvPr/>
        </p:nvSpPr>
        <p:spPr>
          <a:xfrm>
            <a:off x="228600" y="738664"/>
            <a:ext cx="4495800" cy="4154984"/>
          </a:xfrm>
          <a:prstGeom prst="rect">
            <a:avLst/>
          </a:prstGeom>
          <a:noFill/>
        </p:spPr>
        <p:txBody>
          <a:bodyPr wrap="square">
            <a:spAutoFit/>
          </a:bodyPr>
          <a:lstStyle/>
          <a:p>
            <a:pPr algn="just"/>
            <a:r>
              <a:rPr lang="vi-VN" sz="2400" dirty="0">
                <a:latin typeface="Times New Roman" panose="02020603050405020304" pitchFamily="18" charset="0"/>
                <a:cs typeface="Times New Roman" panose="02020603050405020304" pitchFamily="18" charset="0"/>
              </a:rPr>
              <a:t>Để giữ vững chủ quyền, các quyền và lợi ích hợp pháp của Việt Nam ở Biển Đông cần:</a:t>
            </a:r>
          </a:p>
          <a:p>
            <a:pPr algn="just"/>
            <a:r>
              <a:rPr lang="vi-VN" sz="3200" dirty="0">
                <a:latin typeface="Times New Roman" panose="02020603050405020304" pitchFamily="18" charset="0"/>
                <a:cs typeface="Times New Roman" panose="02020603050405020304" pitchFamily="18" charset="0"/>
              </a:rPr>
              <a:t>- Tích cực tuyên truyền, nâng cao nhận thức toàn dân về giữ vững chủ quyền, các quyền và lợi ích hợp pháp của Việt Nam ở Biển Đông.</a:t>
            </a:r>
          </a:p>
        </p:txBody>
      </p:sp>
      <p:pic>
        <p:nvPicPr>
          <p:cNvPr id="2" name="Picture 1">
            <a:extLst>
              <a:ext uri="{FF2B5EF4-FFF2-40B4-BE49-F238E27FC236}">
                <a16:creationId xmlns:a16="http://schemas.microsoft.com/office/drawing/2014/main" id="{3E991C1A-AB0F-D31A-728A-282199AD9823}"/>
              </a:ext>
            </a:extLst>
          </p:cNvPr>
          <p:cNvPicPr>
            <a:picLocks noChangeAspect="1"/>
          </p:cNvPicPr>
          <p:nvPr/>
        </p:nvPicPr>
        <p:blipFill>
          <a:blip r:embed="rId2"/>
          <a:stretch>
            <a:fillRect/>
          </a:stretch>
        </p:blipFill>
        <p:spPr>
          <a:xfrm>
            <a:off x="5181600" y="1046011"/>
            <a:ext cx="3540135" cy="3429506"/>
          </a:xfrm>
          <a:prstGeom prst="rect">
            <a:avLst/>
          </a:prstGeom>
        </p:spPr>
      </p:pic>
    </p:spTree>
    <p:extLst>
      <p:ext uri="{BB962C8B-B14F-4D97-AF65-F5344CB8AC3E}">
        <p14:creationId xmlns:p14="http://schemas.microsoft.com/office/powerpoint/2010/main" val="1575993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wipe(left)">
                                      <p:cBhvr>
                                        <p:cTn id="7" dur="500"/>
                                        <p:tgtEl>
                                          <p:spTgt spid="4">
                                            <p:txEl>
                                              <p:pRg st="1" end="1"/>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620" y="0"/>
            <a:ext cx="9144000" cy="738664"/>
          </a:xfrm>
          <a:prstGeom prst="rect">
            <a:avLst/>
          </a:prstGeom>
          <a:solidFill>
            <a:srgbClr val="FFFF00"/>
          </a:solidFill>
        </p:spPr>
        <p:txBody>
          <a:bodyPr wrap="square">
            <a:spAutoFit/>
          </a:bodyPr>
          <a:lstStyle/>
          <a:p>
            <a:pPr algn="ctr"/>
            <a:r>
              <a:rPr lang="vi-VN" sz="2100" b="1" dirty="0">
                <a:ln/>
                <a:solidFill>
                  <a:srgbClr val="FF0000"/>
                </a:solidFill>
                <a:latin typeface="Times New Roman" panose="02020603050405020304" pitchFamily="18" charset="0"/>
                <a:cs typeface="Times New Roman" panose="02020603050405020304" pitchFamily="18" charset="0"/>
              </a:rPr>
              <a:t>BÀI 22: PHÁT TRIỂN TỔNG HỢP KINNH TẾ VÀ BẢO VỆ TÀI NGUYÊN MÔI TRƯỜNG BIỂN ĐẢO (Tiết 2)</a:t>
            </a:r>
          </a:p>
        </p:txBody>
      </p:sp>
      <p:sp>
        <p:nvSpPr>
          <p:cNvPr id="4" name="TextBox 3">
            <a:extLst>
              <a:ext uri="{FF2B5EF4-FFF2-40B4-BE49-F238E27FC236}">
                <a16:creationId xmlns:a16="http://schemas.microsoft.com/office/drawing/2014/main" id="{05ACCC88-0E78-C48F-7DB9-98FA59CF8F38}"/>
              </a:ext>
            </a:extLst>
          </p:cNvPr>
          <p:cNvSpPr txBox="1"/>
          <p:nvPr/>
        </p:nvSpPr>
        <p:spPr>
          <a:xfrm>
            <a:off x="381000" y="738664"/>
            <a:ext cx="3429000" cy="4031873"/>
          </a:xfrm>
          <a:prstGeom prst="rect">
            <a:avLst/>
          </a:prstGeom>
          <a:noFill/>
        </p:spPr>
        <p:txBody>
          <a:bodyPr wrap="square">
            <a:spAutoFit/>
          </a:bodyPr>
          <a:lstStyle/>
          <a:p>
            <a:pPr algn="just"/>
            <a:r>
              <a:rPr lang="vi-VN" sz="2400" dirty="0">
                <a:latin typeface="Times New Roman" panose="02020603050405020304" pitchFamily="18" charset="0"/>
                <a:cs typeface="Times New Roman" panose="02020603050405020304" pitchFamily="18" charset="0"/>
              </a:rPr>
              <a:t>Để giữ vững chủ quyền, các quyền và lợi ích hợp pháp của Việt Nam ở Biển Đông cần:</a:t>
            </a:r>
          </a:p>
          <a:p>
            <a:pPr algn="just"/>
            <a:r>
              <a:rPr lang="vi-VN" sz="3200" dirty="0">
                <a:latin typeface="Times New Roman" panose="02020603050405020304" pitchFamily="18" charset="0"/>
                <a:cs typeface="Times New Roman" panose="02020603050405020304" pitchFamily="18" charset="0"/>
              </a:rPr>
              <a:t>- Phát triển khoa học công nghệ và tăng cường điều tra cơ bản về biển, đảo.</a:t>
            </a:r>
          </a:p>
        </p:txBody>
      </p:sp>
      <p:pic>
        <p:nvPicPr>
          <p:cNvPr id="5" name="Picture 4">
            <a:extLst>
              <a:ext uri="{FF2B5EF4-FFF2-40B4-BE49-F238E27FC236}">
                <a16:creationId xmlns:a16="http://schemas.microsoft.com/office/drawing/2014/main" id="{AE592A48-4478-1F2A-05A0-BF66FD368F21}"/>
              </a:ext>
            </a:extLst>
          </p:cNvPr>
          <p:cNvPicPr>
            <a:picLocks noChangeAspect="1"/>
          </p:cNvPicPr>
          <p:nvPr/>
        </p:nvPicPr>
        <p:blipFill rotWithShape="1">
          <a:blip r:embed="rId2"/>
          <a:srcRect t="19589"/>
          <a:stretch/>
        </p:blipFill>
        <p:spPr>
          <a:xfrm>
            <a:off x="4114800" y="1164193"/>
            <a:ext cx="4800600" cy="2815114"/>
          </a:xfrm>
          <a:prstGeom prst="rect">
            <a:avLst/>
          </a:prstGeom>
        </p:spPr>
      </p:pic>
    </p:spTree>
    <p:extLst>
      <p:ext uri="{BB962C8B-B14F-4D97-AF65-F5344CB8AC3E}">
        <p14:creationId xmlns:p14="http://schemas.microsoft.com/office/powerpoint/2010/main" val="1867618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wipe(left)">
                                      <p:cBhvr>
                                        <p:cTn id="7" dur="500"/>
                                        <p:tgtEl>
                                          <p:spTgt spid="4">
                                            <p:txEl>
                                              <p:pRg st="1" end="1"/>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620" y="0"/>
            <a:ext cx="9144000" cy="738664"/>
          </a:xfrm>
          <a:prstGeom prst="rect">
            <a:avLst/>
          </a:prstGeom>
          <a:solidFill>
            <a:srgbClr val="FFFF00"/>
          </a:solidFill>
        </p:spPr>
        <p:txBody>
          <a:bodyPr wrap="square">
            <a:spAutoFit/>
          </a:bodyPr>
          <a:lstStyle/>
          <a:p>
            <a:pPr algn="ctr"/>
            <a:r>
              <a:rPr lang="vi-VN" sz="2100" b="1" dirty="0">
                <a:ln/>
                <a:solidFill>
                  <a:srgbClr val="FF0000"/>
                </a:solidFill>
                <a:latin typeface="Times New Roman" panose="02020603050405020304" pitchFamily="18" charset="0"/>
                <a:cs typeface="Times New Roman" panose="02020603050405020304" pitchFamily="18" charset="0"/>
              </a:rPr>
              <a:t>BÀI 22: PHÁT TRIỂN TỔNG HỢP KINH TẾ VÀ BẢO VỆ TÀI NGUYÊN MÔI TRƯỜNG BIỂN ĐẢO (Tiết 2)</a:t>
            </a:r>
          </a:p>
        </p:txBody>
      </p:sp>
      <p:sp>
        <p:nvSpPr>
          <p:cNvPr id="4" name="TextBox 3">
            <a:extLst>
              <a:ext uri="{FF2B5EF4-FFF2-40B4-BE49-F238E27FC236}">
                <a16:creationId xmlns:a16="http://schemas.microsoft.com/office/drawing/2014/main" id="{05ACCC88-0E78-C48F-7DB9-98FA59CF8F38}"/>
              </a:ext>
            </a:extLst>
          </p:cNvPr>
          <p:cNvSpPr txBox="1"/>
          <p:nvPr/>
        </p:nvSpPr>
        <p:spPr>
          <a:xfrm>
            <a:off x="381000" y="1048256"/>
            <a:ext cx="3352800" cy="3908762"/>
          </a:xfrm>
          <a:prstGeom prst="rect">
            <a:avLst/>
          </a:prstGeom>
          <a:noFill/>
        </p:spPr>
        <p:txBody>
          <a:bodyPr wrap="square">
            <a:spAutoFit/>
          </a:bodyPr>
          <a:lstStyle/>
          <a:p>
            <a:pPr algn="just"/>
            <a:r>
              <a:rPr lang="vi-VN" sz="2400" dirty="0">
                <a:latin typeface="Times New Roman" panose="02020603050405020304" pitchFamily="18" charset="0"/>
                <a:cs typeface="Times New Roman" panose="02020603050405020304" pitchFamily="18" charset="0"/>
              </a:rPr>
              <a:t>Để giữ vững chủ quyền, các quyền và lợi ích hợp pháp của Việt Nam ở Biển Đông cần:</a:t>
            </a:r>
          </a:p>
          <a:p>
            <a:pPr algn="just"/>
            <a:r>
              <a:rPr lang="vi-VN" sz="3200" dirty="0">
                <a:latin typeface="Times New Roman" panose="02020603050405020304" pitchFamily="18" charset="0"/>
                <a:cs typeface="Times New Roman" panose="02020603050405020304" pitchFamily="18" charset="0"/>
              </a:rPr>
              <a:t>- Đẩy mạnh giáo dục, đào tạo và phát triển nguồn nhân lực biển.</a:t>
            </a:r>
          </a:p>
          <a:p>
            <a:pPr algn="just"/>
            <a:endParaRPr lang="vi-VN" sz="2400" dirty="0">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8581FECF-08A7-B12A-72C5-06E039F1A957}"/>
              </a:ext>
            </a:extLst>
          </p:cNvPr>
          <p:cNvPicPr>
            <a:picLocks noChangeAspect="1"/>
          </p:cNvPicPr>
          <p:nvPr/>
        </p:nvPicPr>
        <p:blipFill>
          <a:blip r:embed="rId2"/>
          <a:stretch>
            <a:fillRect/>
          </a:stretch>
        </p:blipFill>
        <p:spPr>
          <a:xfrm>
            <a:off x="4539343" y="1048256"/>
            <a:ext cx="3896790" cy="3249862"/>
          </a:xfrm>
          <a:prstGeom prst="rect">
            <a:avLst/>
          </a:prstGeom>
        </p:spPr>
      </p:pic>
    </p:spTree>
    <p:extLst>
      <p:ext uri="{BB962C8B-B14F-4D97-AF65-F5344CB8AC3E}">
        <p14:creationId xmlns:p14="http://schemas.microsoft.com/office/powerpoint/2010/main" val="879720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wipe(left)">
                                      <p:cBhvr>
                                        <p:cTn id="7" dur="500"/>
                                        <p:tgtEl>
                                          <p:spTgt spid="4">
                                            <p:txEl>
                                              <p:pRg st="1" end="1"/>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620" y="0"/>
            <a:ext cx="9144000" cy="738664"/>
          </a:xfrm>
          <a:prstGeom prst="rect">
            <a:avLst/>
          </a:prstGeom>
          <a:solidFill>
            <a:srgbClr val="FFFF00"/>
          </a:solidFill>
        </p:spPr>
        <p:txBody>
          <a:bodyPr wrap="square">
            <a:spAutoFit/>
          </a:bodyPr>
          <a:lstStyle/>
          <a:p>
            <a:pPr algn="ctr"/>
            <a:r>
              <a:rPr lang="vi-VN" sz="2100" b="1" dirty="0">
                <a:ln/>
                <a:solidFill>
                  <a:srgbClr val="FF0000"/>
                </a:solidFill>
                <a:latin typeface="Times New Roman" panose="02020603050405020304" pitchFamily="18" charset="0"/>
                <a:cs typeface="Times New Roman" panose="02020603050405020304" pitchFamily="18" charset="0"/>
              </a:rPr>
              <a:t>BÀI 22: PHÁT TRIỂN TỔNG HỢP KINH TẾ VÀ BẢO VỆ TÀI NGUYÊN MÔI TRƯỜNG BIỂN ĐẢO (Tiết 2)</a:t>
            </a:r>
          </a:p>
        </p:txBody>
      </p:sp>
      <p:sp>
        <p:nvSpPr>
          <p:cNvPr id="4" name="TextBox 3">
            <a:extLst>
              <a:ext uri="{FF2B5EF4-FFF2-40B4-BE49-F238E27FC236}">
                <a16:creationId xmlns:a16="http://schemas.microsoft.com/office/drawing/2014/main" id="{05ACCC88-0E78-C48F-7DB9-98FA59CF8F38}"/>
              </a:ext>
            </a:extLst>
          </p:cNvPr>
          <p:cNvSpPr txBox="1"/>
          <p:nvPr/>
        </p:nvSpPr>
        <p:spPr>
          <a:xfrm>
            <a:off x="381000" y="895350"/>
            <a:ext cx="3581400" cy="4031873"/>
          </a:xfrm>
          <a:prstGeom prst="rect">
            <a:avLst/>
          </a:prstGeom>
          <a:noFill/>
        </p:spPr>
        <p:txBody>
          <a:bodyPr wrap="square">
            <a:spAutoFit/>
          </a:bodyPr>
          <a:lstStyle/>
          <a:p>
            <a:pPr algn="just"/>
            <a:r>
              <a:rPr lang="vi-VN" sz="2400" dirty="0">
                <a:latin typeface="Times New Roman" panose="02020603050405020304" pitchFamily="18" charset="0"/>
                <a:cs typeface="Times New Roman" panose="02020603050405020304" pitchFamily="18" charset="0"/>
              </a:rPr>
              <a:t>Để giữ vững chủ quyền, các quyền và lợi ích hợp pháp của Việt Nam ở Biển Đông cần:</a:t>
            </a:r>
          </a:p>
          <a:p>
            <a:pPr algn="just"/>
            <a:r>
              <a:rPr lang="vi-VN" sz="3200" dirty="0">
                <a:latin typeface="Times New Roman" panose="02020603050405020304" pitchFamily="18" charset="0"/>
                <a:cs typeface="Times New Roman" panose="02020603050405020304" pitchFamily="18" charset="0"/>
              </a:rPr>
              <a:t>- Tăng cường năng lực bảo đảm quốc phòng, an ninh và thực thi pháp luật trên biển.</a:t>
            </a:r>
          </a:p>
        </p:txBody>
      </p:sp>
      <p:pic>
        <p:nvPicPr>
          <p:cNvPr id="2" name="Picture 1">
            <a:extLst>
              <a:ext uri="{FF2B5EF4-FFF2-40B4-BE49-F238E27FC236}">
                <a16:creationId xmlns:a16="http://schemas.microsoft.com/office/drawing/2014/main" id="{F3B80CC7-33A4-7C3D-7659-EB15A9217354}"/>
              </a:ext>
            </a:extLst>
          </p:cNvPr>
          <p:cNvPicPr>
            <a:picLocks noChangeAspect="1"/>
          </p:cNvPicPr>
          <p:nvPr/>
        </p:nvPicPr>
        <p:blipFill>
          <a:blip r:embed="rId2"/>
          <a:stretch>
            <a:fillRect/>
          </a:stretch>
        </p:blipFill>
        <p:spPr>
          <a:xfrm>
            <a:off x="4114800" y="1390650"/>
            <a:ext cx="4829721" cy="2362200"/>
          </a:xfrm>
          <a:prstGeom prst="rect">
            <a:avLst/>
          </a:prstGeom>
        </p:spPr>
      </p:pic>
    </p:spTree>
    <p:extLst>
      <p:ext uri="{BB962C8B-B14F-4D97-AF65-F5344CB8AC3E}">
        <p14:creationId xmlns:p14="http://schemas.microsoft.com/office/powerpoint/2010/main" val="452290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wipe(right)">
                                      <p:cBhvr>
                                        <p:cTn id="7"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620" y="0"/>
            <a:ext cx="9144000" cy="738664"/>
          </a:xfrm>
          <a:prstGeom prst="rect">
            <a:avLst/>
          </a:prstGeom>
          <a:solidFill>
            <a:srgbClr val="FFFF00"/>
          </a:solidFill>
        </p:spPr>
        <p:txBody>
          <a:bodyPr wrap="square">
            <a:spAutoFit/>
          </a:bodyPr>
          <a:lstStyle/>
          <a:p>
            <a:pPr algn="ctr"/>
            <a:r>
              <a:rPr lang="vi-VN" sz="2100" b="1" dirty="0">
                <a:ln/>
                <a:solidFill>
                  <a:srgbClr val="FF0000"/>
                </a:solidFill>
                <a:latin typeface="Times New Roman" panose="02020603050405020304" pitchFamily="18" charset="0"/>
                <a:cs typeface="Times New Roman" panose="02020603050405020304" pitchFamily="18" charset="0"/>
              </a:rPr>
              <a:t>BÀI 22: PHÁT TRIỂN TỔNG HỢP KINNH TẾ VÀ BẢO VỆ TÀI NGUYÊN MÔI TRƯỜNG BIỂN ĐẢO (Tiết 2)</a:t>
            </a:r>
          </a:p>
        </p:txBody>
      </p:sp>
      <p:sp>
        <p:nvSpPr>
          <p:cNvPr id="4" name="TextBox 3">
            <a:extLst>
              <a:ext uri="{FF2B5EF4-FFF2-40B4-BE49-F238E27FC236}">
                <a16:creationId xmlns:a16="http://schemas.microsoft.com/office/drawing/2014/main" id="{05ACCC88-0E78-C48F-7DB9-98FA59CF8F38}"/>
              </a:ext>
            </a:extLst>
          </p:cNvPr>
          <p:cNvSpPr txBox="1"/>
          <p:nvPr/>
        </p:nvSpPr>
        <p:spPr>
          <a:xfrm>
            <a:off x="228600" y="895350"/>
            <a:ext cx="3276600" cy="4031873"/>
          </a:xfrm>
          <a:prstGeom prst="rect">
            <a:avLst/>
          </a:prstGeom>
          <a:noFill/>
        </p:spPr>
        <p:txBody>
          <a:bodyPr wrap="square">
            <a:spAutoFit/>
          </a:bodyPr>
          <a:lstStyle/>
          <a:p>
            <a:pPr algn="just"/>
            <a:r>
              <a:rPr lang="vi-VN" sz="2400" dirty="0">
                <a:latin typeface="Times New Roman" panose="02020603050405020304" pitchFamily="18" charset="0"/>
                <a:cs typeface="Times New Roman" panose="02020603050405020304" pitchFamily="18" charset="0"/>
              </a:rPr>
              <a:t>Để giữ vững chủ quyền, các quyền và lợi ích hợp pháp của Việt Nam ở Biển Đông cần:</a:t>
            </a:r>
          </a:p>
          <a:p>
            <a:pPr algn="just"/>
            <a:r>
              <a:rPr lang="vi-VN" sz="3200" dirty="0">
                <a:latin typeface="Times New Roman" panose="02020603050405020304" pitchFamily="18" charset="0"/>
                <a:cs typeface="Times New Roman" panose="02020603050405020304" pitchFamily="18" charset="0"/>
              </a:rPr>
              <a:t>- Tăng cường và mở rộng quan hệ ngoại giao, hợp tác quốc tế về biển.</a:t>
            </a:r>
          </a:p>
        </p:txBody>
      </p:sp>
      <p:pic>
        <p:nvPicPr>
          <p:cNvPr id="2" name="Picture 1">
            <a:extLst>
              <a:ext uri="{FF2B5EF4-FFF2-40B4-BE49-F238E27FC236}">
                <a16:creationId xmlns:a16="http://schemas.microsoft.com/office/drawing/2014/main" id="{08E3D856-D098-74D0-EB1F-E5FCAFCD20FF}"/>
              </a:ext>
            </a:extLst>
          </p:cNvPr>
          <p:cNvPicPr>
            <a:picLocks noChangeAspect="1"/>
          </p:cNvPicPr>
          <p:nvPr/>
        </p:nvPicPr>
        <p:blipFill rotWithShape="1">
          <a:blip r:embed="rId2"/>
          <a:srcRect l="2000" t="16433" r="8400" b="830"/>
          <a:stretch/>
        </p:blipFill>
        <p:spPr>
          <a:xfrm>
            <a:off x="3828507" y="1109961"/>
            <a:ext cx="4934493" cy="2923577"/>
          </a:xfrm>
          <a:prstGeom prst="rect">
            <a:avLst/>
          </a:prstGeom>
        </p:spPr>
      </p:pic>
    </p:spTree>
    <p:extLst>
      <p:ext uri="{BB962C8B-B14F-4D97-AF65-F5344CB8AC3E}">
        <p14:creationId xmlns:p14="http://schemas.microsoft.com/office/powerpoint/2010/main" val="1656561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wipe(left)">
                                      <p:cBhvr>
                                        <p:cTn id="7" dur="500"/>
                                        <p:tgtEl>
                                          <p:spTgt spid="4">
                                            <p:txEl>
                                              <p:pRg st="1" end="1"/>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620" y="0"/>
            <a:ext cx="9144000" cy="738664"/>
          </a:xfrm>
          <a:prstGeom prst="rect">
            <a:avLst/>
          </a:prstGeom>
          <a:solidFill>
            <a:srgbClr val="FFFF00"/>
          </a:solidFill>
        </p:spPr>
        <p:txBody>
          <a:bodyPr wrap="square">
            <a:spAutoFit/>
          </a:bodyPr>
          <a:lstStyle/>
          <a:p>
            <a:pPr algn="ctr"/>
            <a:r>
              <a:rPr lang="vi-VN" sz="2100" b="1" dirty="0">
                <a:ln/>
                <a:solidFill>
                  <a:srgbClr val="FF0000"/>
                </a:solidFill>
                <a:latin typeface="Times New Roman" panose="02020603050405020304" pitchFamily="18" charset="0"/>
                <a:cs typeface="Times New Roman" panose="02020603050405020304" pitchFamily="18" charset="0"/>
              </a:rPr>
              <a:t>BÀI 22: PHÁT TRIỂN TỔNG HỢP KINNH TẾ VÀ BẢO VỆ TÀI NGUYÊN MÔI TRƯỜNG BIỂN ĐẢO (Tiết 2)</a:t>
            </a:r>
          </a:p>
        </p:txBody>
      </p:sp>
      <p:sp>
        <p:nvSpPr>
          <p:cNvPr id="4" name="TextBox 3">
            <a:extLst>
              <a:ext uri="{FF2B5EF4-FFF2-40B4-BE49-F238E27FC236}">
                <a16:creationId xmlns:a16="http://schemas.microsoft.com/office/drawing/2014/main" id="{05ACCC88-0E78-C48F-7DB9-98FA59CF8F38}"/>
              </a:ext>
            </a:extLst>
          </p:cNvPr>
          <p:cNvSpPr txBox="1"/>
          <p:nvPr/>
        </p:nvSpPr>
        <p:spPr>
          <a:xfrm>
            <a:off x="457200" y="1047750"/>
            <a:ext cx="4038600" cy="3662541"/>
          </a:xfrm>
          <a:prstGeom prst="rect">
            <a:avLst/>
          </a:prstGeom>
          <a:noFill/>
        </p:spPr>
        <p:txBody>
          <a:bodyPr wrap="square">
            <a:spAutoFit/>
          </a:bodyPr>
          <a:lstStyle/>
          <a:p>
            <a:pPr algn="just"/>
            <a:r>
              <a:rPr lang="vi-VN" sz="2400" dirty="0">
                <a:latin typeface="Times New Roman" panose="02020603050405020304" pitchFamily="18" charset="0"/>
                <a:cs typeface="Times New Roman" panose="02020603050405020304" pitchFamily="18" charset="0"/>
              </a:rPr>
              <a:t>Để giữ vững chủ quyền, các quyền và lợi ích hợp pháp của Việt Nam ở Biển Đông cần:</a:t>
            </a:r>
          </a:p>
          <a:p>
            <a:pPr algn="just"/>
            <a:r>
              <a:rPr lang="vi-VN" sz="3200" dirty="0">
                <a:latin typeface="Times New Roman" panose="02020603050405020304" pitchFamily="18" charset="0"/>
                <a:cs typeface="Times New Roman" panose="02020603050405020304" pitchFamily="18" charset="0"/>
              </a:rPr>
              <a:t>- Huy động nguồn lực, khuyến khích các thành phần kinh tế đầu tư cho phát triển bền vững kinh tế biển, đảo.</a:t>
            </a:r>
          </a:p>
        </p:txBody>
      </p:sp>
      <p:pic>
        <p:nvPicPr>
          <p:cNvPr id="2" name="Picture 1">
            <a:extLst>
              <a:ext uri="{FF2B5EF4-FFF2-40B4-BE49-F238E27FC236}">
                <a16:creationId xmlns:a16="http://schemas.microsoft.com/office/drawing/2014/main" id="{44E98C32-D31E-FF08-59FC-C427C60F3E02}"/>
              </a:ext>
            </a:extLst>
          </p:cNvPr>
          <p:cNvPicPr>
            <a:picLocks noChangeAspect="1"/>
          </p:cNvPicPr>
          <p:nvPr/>
        </p:nvPicPr>
        <p:blipFill rotWithShape="1">
          <a:blip r:embed="rId2"/>
          <a:srcRect t="21080"/>
          <a:stretch/>
        </p:blipFill>
        <p:spPr>
          <a:xfrm>
            <a:off x="5116286" y="738664"/>
            <a:ext cx="3581400" cy="4404836"/>
          </a:xfrm>
          <a:prstGeom prst="rect">
            <a:avLst/>
          </a:prstGeom>
        </p:spPr>
      </p:pic>
    </p:spTree>
    <p:extLst>
      <p:ext uri="{BB962C8B-B14F-4D97-AF65-F5344CB8AC3E}">
        <p14:creationId xmlns:p14="http://schemas.microsoft.com/office/powerpoint/2010/main" val="345764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wipe(left)">
                                      <p:cBhvr>
                                        <p:cTn id="7" dur="500"/>
                                        <p:tgtEl>
                                          <p:spTgt spid="4">
                                            <p:txEl>
                                              <p:pRg st="1" end="1"/>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n 2">
            <a:extLst>
              <a:ext uri="{FF2B5EF4-FFF2-40B4-BE49-F238E27FC236}">
                <a16:creationId xmlns:a16="http://schemas.microsoft.com/office/drawing/2014/main" id="{6437E96C-B4D7-4CA6-90EE-43A5C748EF9C}"/>
              </a:ext>
            </a:extLst>
          </p:cNvPr>
          <p:cNvSpPr/>
          <p:nvPr/>
        </p:nvSpPr>
        <p:spPr>
          <a:xfrm>
            <a:off x="726621" y="996042"/>
            <a:ext cx="3249386" cy="3099707"/>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Times New Roman" panose="02020603050405020304" pitchFamily="18" charset="0"/>
                <a:cs typeface="Times New Roman" panose="02020603050405020304" pitchFamily="18" charset="0"/>
              </a:rPr>
              <a:t>HOẠT ĐỘNG </a:t>
            </a:r>
          </a:p>
        </p:txBody>
      </p:sp>
      <p:sp>
        <p:nvSpPr>
          <p:cNvPr id="11" name="TextBox 10">
            <a:extLst>
              <a:ext uri="{FF2B5EF4-FFF2-40B4-BE49-F238E27FC236}">
                <a16:creationId xmlns:a16="http://schemas.microsoft.com/office/drawing/2014/main" id="{B812FD0D-3345-4D97-BED4-5A0590056D2D}"/>
              </a:ext>
            </a:extLst>
          </p:cNvPr>
          <p:cNvSpPr txBox="1"/>
          <p:nvPr/>
        </p:nvSpPr>
        <p:spPr>
          <a:xfrm>
            <a:off x="5105400" y="1710018"/>
            <a:ext cx="3094827" cy="584775"/>
          </a:xfrm>
          <a:prstGeom prst="rect">
            <a:avLst/>
          </a:prstGeom>
          <a:noFill/>
        </p:spPr>
        <p:txBody>
          <a:bodyPr wrap="square">
            <a:spAutoFit/>
          </a:bodyPr>
          <a:lstStyle/>
          <a:p>
            <a:r>
              <a:rPr lang="en-US" sz="3200" b="1" dirty="0">
                <a:solidFill>
                  <a:srgbClr val="FF0000"/>
                </a:solidFill>
                <a:latin typeface="Times New Roman" panose="02020603050405020304" pitchFamily="18" charset="0"/>
                <a:ea typeface="Calibri" panose="020F0502020204030204" pitchFamily="34" charset="0"/>
              </a:rPr>
              <a:t>LUYỆN TẬP</a:t>
            </a:r>
            <a:endParaRPr lang="en-US" sz="3200" dirty="0">
              <a:solidFill>
                <a:prstClr val="black"/>
              </a:solidFill>
            </a:endParaRPr>
          </a:p>
        </p:txBody>
      </p:sp>
      <p:pic>
        <p:nvPicPr>
          <p:cNvPr id="4" name="Hình ảnh 3">
            <a:extLst>
              <a:ext uri="{FF2B5EF4-FFF2-40B4-BE49-F238E27FC236}">
                <a16:creationId xmlns:a16="http://schemas.microsoft.com/office/drawing/2014/main" id="{65070DB6-3AAA-4E44-BD69-D8EC9843B0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86200" y="2294793"/>
            <a:ext cx="4762500" cy="2857500"/>
          </a:xfrm>
          <a:prstGeom prst="rect">
            <a:avLst/>
          </a:prstGeom>
        </p:spPr>
      </p:pic>
    </p:spTree>
    <p:extLst>
      <p:ext uri="{BB962C8B-B14F-4D97-AF65-F5344CB8AC3E}">
        <p14:creationId xmlns:p14="http://schemas.microsoft.com/office/powerpoint/2010/main" val="1693891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500" fill="hold"/>
                                        <p:tgtEl>
                                          <p:spTgt spid="3"/>
                                        </p:tgtEl>
                                        <p:attrNameLst>
                                          <p:attrName>ppt_w</p:attrName>
                                        </p:attrNameLst>
                                      </p:cBhvr>
                                      <p:tavLst>
                                        <p:tav tm="0">
                                          <p:val>
                                            <p:fltVal val="0"/>
                                          </p:val>
                                        </p:tav>
                                        <p:tav tm="100000">
                                          <p:val>
                                            <p:strVal val="#ppt_w"/>
                                          </p:val>
                                        </p:tav>
                                      </p:tavLst>
                                    </p:anim>
                                    <p:anim calcmode="lin" valueType="num">
                                      <p:cBhvr>
                                        <p:cTn id="8" dur="1500" fill="hold"/>
                                        <p:tgtEl>
                                          <p:spTgt spid="3"/>
                                        </p:tgtEl>
                                        <p:attrNameLst>
                                          <p:attrName>ppt_h</p:attrName>
                                        </p:attrNameLst>
                                      </p:cBhvr>
                                      <p:tavLst>
                                        <p:tav tm="0">
                                          <p:val>
                                            <p:fltVal val="0"/>
                                          </p:val>
                                        </p:tav>
                                        <p:tav tm="100000">
                                          <p:val>
                                            <p:strVal val="#ppt_h"/>
                                          </p:val>
                                        </p:tav>
                                      </p:tavLst>
                                    </p:anim>
                                    <p:anim calcmode="lin" valueType="num">
                                      <p:cBhvr>
                                        <p:cTn id="9" dur="1500" fill="hold"/>
                                        <p:tgtEl>
                                          <p:spTgt spid="3"/>
                                        </p:tgtEl>
                                        <p:attrNameLst>
                                          <p:attrName>style.rotation</p:attrName>
                                        </p:attrNameLst>
                                      </p:cBhvr>
                                      <p:tavLst>
                                        <p:tav tm="0">
                                          <p:val>
                                            <p:fltVal val="360"/>
                                          </p:val>
                                        </p:tav>
                                        <p:tav tm="100000">
                                          <p:val>
                                            <p:fltVal val="0"/>
                                          </p:val>
                                        </p:tav>
                                      </p:tavLst>
                                    </p:anim>
                                    <p:animEffect transition="in" filter="fade">
                                      <p:cBhvr>
                                        <p:cTn id="10" dur="1500"/>
                                        <p:tgtEl>
                                          <p:spTgt spid="3"/>
                                        </p:tgtEl>
                                      </p:cBhvr>
                                    </p:animEffect>
                                  </p:childTnLst>
                                </p:cTn>
                              </p:par>
                            </p:childTnLst>
                          </p:cTn>
                        </p:par>
                        <p:par>
                          <p:cTn id="11" fill="hold">
                            <p:stCondLst>
                              <p:cond delay="1500"/>
                            </p:stCondLst>
                            <p:childTnLst>
                              <p:par>
                                <p:cTn id="12" presetID="56" presetClass="entr" presetSubtype="0" fill="hold" grpId="0" nodeType="afterEffect">
                                  <p:stCondLst>
                                    <p:cond delay="0"/>
                                  </p:stCondLst>
                                  <p:iterate type="lt">
                                    <p:tmPct val="10000"/>
                                  </p:iterate>
                                  <p:childTnLst>
                                    <p:set>
                                      <p:cBhvr>
                                        <p:cTn id="13" dur="1" fill="hold">
                                          <p:stCondLst>
                                            <p:cond delay="0"/>
                                          </p:stCondLst>
                                        </p:cTn>
                                        <p:tgtEl>
                                          <p:spTgt spid="11"/>
                                        </p:tgtEl>
                                        <p:attrNameLst>
                                          <p:attrName>style.visibility</p:attrName>
                                        </p:attrNameLst>
                                      </p:cBhvr>
                                      <p:to>
                                        <p:strVal val="visible"/>
                                      </p:to>
                                    </p:set>
                                    <p:anim by="(-#ppt_w*2)" calcmode="lin" valueType="num">
                                      <p:cBhvr rctx="PPT">
                                        <p:cTn id="14" dur="500" autoRev="1" fill="hold">
                                          <p:stCondLst>
                                            <p:cond delay="0"/>
                                          </p:stCondLst>
                                        </p:cTn>
                                        <p:tgtEl>
                                          <p:spTgt spid="11"/>
                                        </p:tgtEl>
                                        <p:attrNameLst>
                                          <p:attrName>ppt_w</p:attrName>
                                        </p:attrNameLst>
                                      </p:cBhvr>
                                    </p:anim>
                                    <p:anim by="(#ppt_w*0.50)" calcmode="lin" valueType="num">
                                      <p:cBhvr>
                                        <p:cTn id="15" dur="500" decel="50000" autoRev="1" fill="hold">
                                          <p:stCondLst>
                                            <p:cond delay="0"/>
                                          </p:stCondLst>
                                        </p:cTn>
                                        <p:tgtEl>
                                          <p:spTgt spid="11"/>
                                        </p:tgtEl>
                                        <p:attrNameLst>
                                          <p:attrName>ppt_x</p:attrName>
                                        </p:attrNameLst>
                                      </p:cBhvr>
                                    </p:anim>
                                    <p:anim from="(-#ppt_h/2)" to="(#ppt_y)" calcmode="lin" valueType="num">
                                      <p:cBhvr>
                                        <p:cTn id="16" dur="1000" fill="hold">
                                          <p:stCondLst>
                                            <p:cond delay="0"/>
                                          </p:stCondLst>
                                        </p:cTn>
                                        <p:tgtEl>
                                          <p:spTgt spid="11"/>
                                        </p:tgtEl>
                                        <p:attrNameLst>
                                          <p:attrName>ppt_y</p:attrName>
                                        </p:attrNameLst>
                                      </p:cBhvr>
                                    </p:anim>
                                    <p:animRot by="21600000">
                                      <p:cBhvr>
                                        <p:cTn id="17" dur="1000" fill="hold">
                                          <p:stCondLst>
                                            <p:cond delay="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620" y="0"/>
            <a:ext cx="9144000" cy="738664"/>
          </a:xfrm>
          <a:prstGeom prst="rect">
            <a:avLst/>
          </a:prstGeom>
          <a:solidFill>
            <a:srgbClr val="FFFF00"/>
          </a:solidFill>
        </p:spPr>
        <p:txBody>
          <a:bodyPr wrap="square">
            <a:spAutoFit/>
          </a:bodyPr>
          <a:lstStyle/>
          <a:p>
            <a:pPr algn="ctr"/>
            <a:r>
              <a:rPr lang="vi-VN" sz="2100" b="1" dirty="0">
                <a:ln/>
                <a:solidFill>
                  <a:srgbClr val="FF0000"/>
                </a:solidFill>
                <a:latin typeface="Times New Roman" panose="02020603050405020304" pitchFamily="18" charset="0"/>
                <a:cs typeface="Times New Roman" panose="02020603050405020304" pitchFamily="18" charset="0"/>
              </a:rPr>
              <a:t>BÀI 22: PHÁT TRIỂN TỔNG HỢP KINH TẾ VÀ BẢO VỆ TÀI NGUYÊN MÔI TRƯỜNG BIỂN ĐẢO (Tiết 2)</a:t>
            </a:r>
          </a:p>
        </p:txBody>
      </p:sp>
      <p:pic>
        <p:nvPicPr>
          <p:cNvPr id="9" name="Picture 8">
            <a:extLst>
              <a:ext uri="{FF2B5EF4-FFF2-40B4-BE49-F238E27FC236}">
                <a16:creationId xmlns:a16="http://schemas.microsoft.com/office/drawing/2014/main" id="{3124E42C-C34B-3F99-8279-5F2C8FE7C428}"/>
              </a:ext>
            </a:extLst>
          </p:cNvPr>
          <p:cNvPicPr>
            <a:picLocks noChangeAspect="1"/>
          </p:cNvPicPr>
          <p:nvPr/>
        </p:nvPicPr>
        <p:blipFill>
          <a:blip r:embed="rId3"/>
          <a:stretch>
            <a:fillRect/>
          </a:stretch>
        </p:blipFill>
        <p:spPr>
          <a:xfrm>
            <a:off x="304800" y="1453037"/>
            <a:ext cx="2908044" cy="2237426"/>
          </a:xfrm>
          <a:prstGeom prst="rect">
            <a:avLst/>
          </a:prstGeom>
        </p:spPr>
      </p:pic>
      <p:sp>
        <p:nvSpPr>
          <p:cNvPr id="10" name="TextBox 9">
            <a:extLst>
              <a:ext uri="{FF2B5EF4-FFF2-40B4-BE49-F238E27FC236}">
                <a16:creationId xmlns:a16="http://schemas.microsoft.com/office/drawing/2014/main" id="{C67BCA0F-5B2C-B434-EEDC-CD75E6F2E61E}"/>
              </a:ext>
            </a:extLst>
          </p:cNvPr>
          <p:cNvSpPr txBox="1"/>
          <p:nvPr/>
        </p:nvSpPr>
        <p:spPr>
          <a:xfrm>
            <a:off x="3429000" y="1581150"/>
            <a:ext cx="5245356" cy="2677656"/>
          </a:xfrm>
          <a:prstGeom prst="rect">
            <a:avLst/>
          </a:prstGeom>
          <a:noFill/>
        </p:spPr>
        <p:txBody>
          <a:bodyPr wrap="square" rtlCol="0">
            <a:spAutoFit/>
          </a:bodyPr>
          <a:lstStyle/>
          <a:p>
            <a:pPr algn="just"/>
            <a:r>
              <a:rPr lang="en-US" sz="2400" b="1" dirty="0" err="1">
                <a:solidFill>
                  <a:srgbClr val="0000FF"/>
                </a:solidFill>
                <a:latin typeface="Times New Roman" panose="02020603050405020304" pitchFamily="18" charset="0"/>
                <a:cs typeface="Times New Roman" panose="02020603050405020304" pitchFamily="18" charset="0"/>
              </a:rPr>
              <a:t>Có</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một</a:t>
            </a:r>
            <a:r>
              <a:rPr lang="en-US" sz="2400" b="1" dirty="0">
                <a:solidFill>
                  <a:srgbClr val="0000FF"/>
                </a:solidFill>
                <a:latin typeface="Times New Roman" panose="02020603050405020304" pitchFamily="18" charset="0"/>
                <a:cs typeface="Times New Roman" panose="02020603050405020304" pitchFamily="18" charset="0"/>
              </a:rPr>
              <a:t> ô </a:t>
            </a:r>
            <a:r>
              <a:rPr lang="en-US" sz="2400" b="1" dirty="0" err="1">
                <a:solidFill>
                  <a:srgbClr val="0000FF"/>
                </a:solidFill>
                <a:latin typeface="Times New Roman" panose="02020603050405020304" pitchFamily="18" charset="0"/>
                <a:cs typeface="Times New Roman" panose="02020603050405020304" pitchFamily="18" charset="0"/>
              </a:rPr>
              <a:t>chữ</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bí</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ẩn</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cần</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các</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bạn</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đi</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tìm</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các</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từ</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khoá</a:t>
            </a:r>
            <a:r>
              <a:rPr lang="en-US" sz="2400" b="1" dirty="0">
                <a:solidFill>
                  <a:srgbClr val="0000FF"/>
                </a:solidFill>
                <a:latin typeface="Times New Roman" panose="02020603050405020304" pitchFamily="18" charset="0"/>
                <a:cs typeface="Times New Roman" panose="02020603050405020304" pitchFamily="18" charset="0"/>
              </a:rPr>
              <a:t>.</a:t>
            </a:r>
          </a:p>
          <a:p>
            <a:pPr algn="just"/>
            <a:r>
              <a:rPr lang="en-US" sz="2400" b="1" dirty="0" err="1">
                <a:solidFill>
                  <a:srgbClr val="0000FF"/>
                </a:solidFill>
                <a:latin typeface="Times New Roman" panose="02020603050405020304" pitchFamily="18" charset="0"/>
                <a:cs typeface="Times New Roman" panose="02020603050405020304" pitchFamily="18" charset="0"/>
              </a:rPr>
              <a:t>Các</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từ</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đó</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có</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thể</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theo</a:t>
            </a:r>
            <a:r>
              <a:rPr lang="en-US" sz="2400" b="1" dirty="0">
                <a:solidFill>
                  <a:srgbClr val="0000FF"/>
                </a:solidFill>
                <a:latin typeface="Times New Roman" panose="02020603050405020304" pitchFamily="18" charset="0"/>
                <a:cs typeface="Times New Roman" panose="02020603050405020304" pitchFamily="18" charset="0"/>
              </a:rPr>
              <a:t> hang </a:t>
            </a:r>
            <a:r>
              <a:rPr lang="en-US" sz="2400" b="1" dirty="0" err="1">
                <a:solidFill>
                  <a:srgbClr val="0000FF"/>
                </a:solidFill>
                <a:latin typeface="Times New Roman" panose="02020603050405020304" pitchFamily="18" charset="0"/>
                <a:cs typeface="Times New Roman" panose="02020603050405020304" pitchFamily="18" charset="0"/>
              </a:rPr>
              <a:t>ngang</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cột</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dọc</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hoặc</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đường</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chéo</a:t>
            </a:r>
            <a:r>
              <a:rPr lang="en-US" sz="2400" b="1" dirty="0">
                <a:solidFill>
                  <a:srgbClr val="0000FF"/>
                </a:solidFill>
                <a:latin typeface="Times New Roman" panose="02020603050405020304" pitchFamily="18" charset="0"/>
                <a:cs typeface="Times New Roman" panose="02020603050405020304" pitchFamily="18" charset="0"/>
              </a:rPr>
              <a:t>.</a:t>
            </a:r>
          </a:p>
          <a:p>
            <a:pPr algn="just"/>
            <a:r>
              <a:rPr lang="en-US" sz="2400" b="1" dirty="0">
                <a:solidFill>
                  <a:srgbClr val="0000FF"/>
                </a:solidFill>
                <a:latin typeface="Times New Roman" panose="02020603050405020304" pitchFamily="18" charset="0"/>
                <a:cs typeface="Times New Roman" panose="02020603050405020304" pitchFamily="18" charset="0"/>
              </a:rPr>
              <a:t>Ai </a:t>
            </a:r>
            <a:r>
              <a:rPr lang="en-US" sz="2400" b="1" dirty="0" err="1">
                <a:solidFill>
                  <a:srgbClr val="0000FF"/>
                </a:solidFill>
                <a:latin typeface="Times New Roman" panose="02020603050405020304" pitchFamily="18" charset="0"/>
                <a:cs typeface="Times New Roman" panose="02020603050405020304" pitchFamily="18" charset="0"/>
              </a:rPr>
              <a:t>tìm</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được</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đúng</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và</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nhanh</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nhất</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sẽ</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được</a:t>
            </a:r>
            <a:r>
              <a:rPr lang="en-US" sz="2400" b="1" dirty="0">
                <a:solidFill>
                  <a:srgbClr val="0000FF"/>
                </a:solidFill>
                <a:latin typeface="Times New Roman" panose="02020603050405020304" pitchFamily="18" charset="0"/>
                <a:cs typeface="Times New Roman" panose="02020603050405020304" pitchFamily="18" charset="0"/>
              </a:rPr>
              <a:t> 10 đ.</a:t>
            </a:r>
          </a:p>
          <a:p>
            <a:pPr algn="just"/>
            <a:r>
              <a:rPr lang="en-US" sz="2400" b="1" dirty="0" err="1">
                <a:solidFill>
                  <a:srgbClr val="0000FF"/>
                </a:solidFill>
                <a:latin typeface="Times New Roman" panose="02020603050405020304" pitchFamily="18" charset="0"/>
                <a:cs typeface="Times New Roman" panose="02020603050405020304" pitchFamily="18" charset="0"/>
              </a:rPr>
              <a:t>Thời</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gian</a:t>
            </a:r>
            <a:r>
              <a:rPr lang="en-US" sz="2400" b="1" dirty="0">
                <a:solidFill>
                  <a:srgbClr val="0000FF"/>
                </a:solidFill>
                <a:latin typeface="Times New Roman" panose="02020603050405020304" pitchFamily="18" charset="0"/>
                <a:cs typeface="Times New Roman" panose="02020603050405020304" pitchFamily="18" charset="0"/>
              </a:rPr>
              <a:t> : 5 </a:t>
            </a:r>
            <a:r>
              <a:rPr lang="en-US" sz="2400" b="1" dirty="0" err="1">
                <a:solidFill>
                  <a:srgbClr val="0000FF"/>
                </a:solidFill>
                <a:latin typeface="Times New Roman" panose="02020603050405020304" pitchFamily="18" charset="0"/>
                <a:cs typeface="Times New Roman" panose="02020603050405020304" pitchFamily="18" charset="0"/>
              </a:rPr>
              <a:t>phút</a:t>
            </a:r>
            <a:r>
              <a:rPr lang="en-US" sz="2400" b="1" dirty="0">
                <a:solidFill>
                  <a:srgbClr val="0000FF"/>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6885262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62643AD-6745-4D6A-81F3-94AC05FB441A}"/>
              </a:ext>
            </a:extLst>
          </p:cNvPr>
          <p:cNvSpPr/>
          <p:nvPr/>
        </p:nvSpPr>
        <p:spPr>
          <a:xfrm>
            <a:off x="4004855" y="493230"/>
            <a:ext cx="4427882" cy="3928439"/>
          </a:xfrm>
          <a:prstGeom prst="rect">
            <a:avLst/>
          </a:prstGeom>
          <a:solidFill>
            <a:schemeClr val="bg1"/>
          </a:solidFill>
          <a:ln>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13" marR="145733" indent="-214313" algn="just">
              <a:buFont typeface="Wingdings" panose="05000000000000000000" pitchFamily="2" charset="2"/>
              <a:buChar char="v"/>
            </a:pPr>
            <a:r>
              <a:rPr lang="it-IT" sz="21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Có </a:t>
            </a:r>
            <a:r>
              <a:rPr lang="it-IT" sz="2100" dirty="0">
                <a:solidFill>
                  <a:srgbClr val="FF0066"/>
                </a:solidFill>
                <a:latin typeface="Times New Roman" panose="02020603050405020304" pitchFamily="18" charset="0"/>
                <a:ea typeface="Tahoma" panose="020B0604030504040204" pitchFamily="34" charset="0"/>
                <a:cs typeface="Times New Roman" panose="02020603050405020304" pitchFamily="18" charset="0"/>
              </a:rPr>
              <a:t>6 câu hỏi</a:t>
            </a:r>
            <a:r>
              <a:rPr lang="it-IT" sz="21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endParaRPr lang="en-US" sz="21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endParaRPr>
          </a:p>
          <a:p>
            <a:pPr marL="214313" marR="145733" indent="-214313" algn="just">
              <a:buFont typeface="Wingdings" panose="05000000000000000000" pitchFamily="2" charset="2"/>
              <a:buChar char="v"/>
            </a:pPr>
            <a:r>
              <a:rPr lang="en-US" sz="21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HS v</a:t>
            </a:r>
            <a:r>
              <a:rPr lang="it-IT" sz="21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iết nhanh câu </a:t>
            </a:r>
            <a:r>
              <a:rPr lang="it-IT" sz="2100" dirty="0">
                <a:solidFill>
                  <a:srgbClr val="FF0066"/>
                </a:solidFill>
                <a:latin typeface="Times New Roman" panose="02020603050405020304" pitchFamily="18" charset="0"/>
                <a:ea typeface="Tahoma" panose="020B0604030504040204" pitchFamily="34" charset="0"/>
                <a:cs typeface="Times New Roman" panose="02020603050405020304" pitchFamily="18" charset="0"/>
              </a:rPr>
              <a:t>trả lời vào bảng phụ </a:t>
            </a:r>
            <a:r>
              <a:rPr lang="it-IT" sz="21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(giấy a3).</a:t>
            </a:r>
          </a:p>
          <a:p>
            <a:pPr marL="214313" marR="145733" indent="-214313" algn="just">
              <a:buFont typeface="Wingdings" panose="05000000000000000000" pitchFamily="2" charset="2"/>
              <a:buChar char="v"/>
            </a:pPr>
            <a:r>
              <a:rPr lang="it-IT" sz="21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THỜI GIAN: </a:t>
            </a:r>
            <a:r>
              <a:rPr lang="it-IT" sz="2100" dirty="0">
                <a:solidFill>
                  <a:srgbClr val="FF0066"/>
                </a:solidFill>
                <a:latin typeface="Times New Roman" panose="02020603050405020304" pitchFamily="18" charset="0"/>
                <a:ea typeface="Tahoma" panose="020B0604030504040204" pitchFamily="34" charset="0"/>
                <a:cs typeface="Times New Roman" panose="02020603050405020304" pitchFamily="18" charset="0"/>
              </a:rPr>
              <a:t>10 giây/1 câu hỏi </a:t>
            </a:r>
            <a:r>
              <a:rPr lang="it-IT" sz="21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(riêng </a:t>
            </a:r>
            <a:r>
              <a:rPr lang="it-IT" sz="2100" dirty="0">
                <a:solidFill>
                  <a:srgbClr val="FF0066"/>
                </a:solidFill>
                <a:latin typeface="Times New Roman" panose="02020603050405020304" pitchFamily="18" charset="0"/>
                <a:ea typeface="Tahoma" panose="020B0604030504040204" pitchFamily="34" charset="0"/>
                <a:cs typeface="Times New Roman" panose="02020603050405020304" pitchFamily="18" charset="0"/>
              </a:rPr>
              <a:t>câu 5</a:t>
            </a:r>
            <a:r>
              <a:rPr lang="it-IT" sz="21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thời gian trả lời trong </a:t>
            </a:r>
            <a:r>
              <a:rPr lang="it-IT" sz="2100" dirty="0">
                <a:solidFill>
                  <a:srgbClr val="FF0066"/>
                </a:solidFill>
                <a:latin typeface="Times New Roman" panose="02020603050405020304" pitchFamily="18" charset="0"/>
                <a:ea typeface="Tahoma" panose="020B0604030504040204" pitchFamily="34" charset="0"/>
                <a:cs typeface="Times New Roman" panose="02020603050405020304" pitchFamily="18" charset="0"/>
              </a:rPr>
              <a:t>30 giây</a:t>
            </a:r>
            <a:r>
              <a:rPr lang="it-IT" sz="21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endParaRPr lang="en-US" sz="21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endParaRPr>
          </a:p>
          <a:p>
            <a:pPr marL="214313" marR="145733" indent="-214313" algn="just">
              <a:buFont typeface="Wingdings" panose="05000000000000000000" pitchFamily="2" charset="2"/>
              <a:buChar char="v"/>
            </a:pPr>
            <a:r>
              <a:rPr lang="it-IT" sz="2100" dirty="0">
                <a:solidFill>
                  <a:srgbClr val="FF0066"/>
                </a:solidFill>
                <a:latin typeface="Times New Roman" panose="02020603050405020304" pitchFamily="18" charset="0"/>
                <a:ea typeface="Tahoma" panose="020B0604030504040204" pitchFamily="34" charset="0"/>
                <a:cs typeface="Times New Roman" panose="02020603050405020304" pitchFamily="18" charset="0"/>
              </a:rPr>
              <a:t>Hết giờ </a:t>
            </a:r>
            <a:r>
              <a:rPr lang="it-IT" sz="21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HS </a:t>
            </a:r>
            <a:r>
              <a:rPr lang="it-IT" sz="2100" dirty="0">
                <a:solidFill>
                  <a:srgbClr val="FF0066"/>
                </a:solidFill>
                <a:latin typeface="Times New Roman" panose="02020603050405020304" pitchFamily="18" charset="0"/>
                <a:ea typeface="Tahoma" panose="020B0604030504040204" pitchFamily="34" charset="0"/>
                <a:cs typeface="Times New Roman" panose="02020603050405020304" pitchFamily="18" charset="0"/>
              </a:rPr>
              <a:t>giơ đáp án.</a:t>
            </a:r>
          </a:p>
          <a:p>
            <a:pPr marL="214313" marR="145733" indent="-214313" algn="just">
              <a:buFont typeface="Wingdings" panose="05000000000000000000" pitchFamily="2" charset="2"/>
              <a:buChar char="v"/>
            </a:pPr>
            <a:r>
              <a:rPr lang="it-IT" sz="21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HS trả lời </a:t>
            </a:r>
            <a:r>
              <a:rPr lang="it-IT" sz="2100" dirty="0">
                <a:solidFill>
                  <a:srgbClr val="FF0066"/>
                </a:solidFill>
                <a:latin typeface="Times New Roman" panose="02020603050405020304" pitchFamily="18" charset="0"/>
                <a:ea typeface="Tahoma" panose="020B0604030504040204" pitchFamily="34" charset="0"/>
                <a:cs typeface="Times New Roman" panose="02020603050405020304" pitchFamily="18" charset="0"/>
              </a:rPr>
              <a:t>sai </a:t>
            </a:r>
            <a:r>
              <a:rPr lang="it-IT" sz="21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không được tiếp tục chơi nữa.</a:t>
            </a:r>
          </a:p>
          <a:p>
            <a:pPr marL="214313" marR="145733" indent="-214313" algn="just">
              <a:buFont typeface="Wingdings" panose="05000000000000000000" pitchFamily="2" charset="2"/>
              <a:buChar char="v"/>
            </a:pPr>
            <a:r>
              <a:rPr lang="it-IT" sz="21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Những HS còn </a:t>
            </a:r>
            <a:r>
              <a:rPr lang="it-IT" sz="2100" dirty="0">
                <a:solidFill>
                  <a:srgbClr val="FF0066"/>
                </a:solidFill>
                <a:latin typeface="Times New Roman" panose="02020603050405020304" pitchFamily="18" charset="0"/>
                <a:ea typeface="Tahoma" panose="020B0604030504040204" pitchFamily="34" charset="0"/>
                <a:cs typeface="Times New Roman" panose="02020603050405020304" pitchFamily="18" charset="0"/>
              </a:rPr>
              <a:t>trụ lại </a:t>
            </a:r>
            <a:r>
              <a:rPr lang="it-IT" sz="21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đến câu cuối sẽ là HS </a:t>
            </a:r>
            <a:r>
              <a:rPr lang="it-IT" sz="2100" dirty="0">
                <a:solidFill>
                  <a:srgbClr val="FF0066"/>
                </a:solidFill>
                <a:latin typeface="Times New Roman" panose="02020603050405020304" pitchFamily="18" charset="0"/>
                <a:ea typeface="Tahoma" panose="020B0604030504040204" pitchFamily="34" charset="0"/>
                <a:cs typeface="Times New Roman" panose="02020603050405020304" pitchFamily="18" charset="0"/>
              </a:rPr>
              <a:t>chiến thắng</a:t>
            </a:r>
            <a:r>
              <a:rPr lang="it-IT" sz="21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các HS này sẽ được 9đ</a:t>
            </a:r>
            <a:endParaRPr lang="en-US" sz="21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 name="AutoShape 2" descr="CHÀO HÈ TƯNG BỪNG VỚI CUỘC THI &amp;quot;RUNG CHUÔNG VÀNG 2020&amp;quot;">
            <a:extLst>
              <a:ext uri="{FF2B5EF4-FFF2-40B4-BE49-F238E27FC236}">
                <a16:creationId xmlns:a16="http://schemas.microsoft.com/office/drawing/2014/main" id="{4C65FD79-AA53-4693-A810-B254F0CD8071}"/>
              </a:ext>
            </a:extLst>
          </p:cNvPr>
          <p:cNvSpPr>
            <a:spLocks noChangeAspect="1" noChangeArrowheads="1"/>
          </p:cNvSpPr>
          <p:nvPr/>
        </p:nvSpPr>
        <p:spPr bwMode="auto">
          <a:xfrm>
            <a:off x="4457700" y="2457450"/>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sp>
        <p:nvSpPr>
          <p:cNvPr id="7" name="TextBox 6">
            <a:extLst>
              <a:ext uri="{FF2B5EF4-FFF2-40B4-BE49-F238E27FC236}">
                <a16:creationId xmlns:a16="http://schemas.microsoft.com/office/drawing/2014/main" id="{85821823-B4BD-411B-9579-FF7DCF4279B1}"/>
              </a:ext>
            </a:extLst>
          </p:cNvPr>
          <p:cNvSpPr txBox="1"/>
          <p:nvPr/>
        </p:nvSpPr>
        <p:spPr>
          <a:xfrm>
            <a:off x="0" y="1605022"/>
            <a:ext cx="4004855" cy="584775"/>
          </a:xfrm>
          <a:prstGeom prst="rect">
            <a:avLst/>
          </a:prstGeom>
          <a:noFill/>
        </p:spPr>
        <p:txBody>
          <a:bodyPr wrap="square" rtlCol="0">
            <a:spAutoFit/>
          </a:bodyPr>
          <a:lstStyle/>
          <a:p>
            <a:pPr algn="ctr"/>
            <a:r>
              <a:rPr lang="en-US" sz="3200" b="1" dirty="0">
                <a:solidFill>
                  <a:srgbClr val="FF0000"/>
                </a:solidFill>
                <a:latin typeface="Times New Roman" panose="02020603050405020304" pitchFamily="18" charset="0"/>
                <a:cs typeface="Times New Roman" panose="02020603050405020304" pitchFamily="18" charset="0"/>
              </a:rPr>
              <a:t>AI NHANH HƠN</a:t>
            </a:r>
          </a:p>
        </p:txBody>
      </p:sp>
    </p:spTree>
    <p:extLst>
      <p:ext uri="{BB962C8B-B14F-4D97-AF65-F5344CB8AC3E}">
        <p14:creationId xmlns:p14="http://schemas.microsoft.com/office/powerpoint/2010/main" val="35039825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620" y="0"/>
            <a:ext cx="9144000" cy="738664"/>
          </a:xfrm>
          <a:prstGeom prst="rect">
            <a:avLst/>
          </a:prstGeom>
          <a:solidFill>
            <a:srgbClr val="FFFF00"/>
          </a:solidFill>
        </p:spPr>
        <p:txBody>
          <a:bodyPr wrap="square">
            <a:spAutoFit/>
          </a:bodyPr>
          <a:lstStyle/>
          <a:p>
            <a:pPr algn="ctr"/>
            <a:r>
              <a:rPr lang="vi-VN" sz="2100" b="1" dirty="0">
                <a:ln/>
                <a:solidFill>
                  <a:srgbClr val="FF0000"/>
                </a:solidFill>
                <a:latin typeface="Times New Roman" panose="02020603050405020304" pitchFamily="18" charset="0"/>
                <a:cs typeface="Times New Roman" panose="02020603050405020304" pitchFamily="18" charset="0"/>
              </a:rPr>
              <a:t>BÀI 22: PHÁT TRIỂN TỔNG HỢP KINH TẾ VÀ BẢO VỆ TÀI NGUYÊN MÔI TRƯỜNG BIỂN ĐẢO (Tiết 2)</a:t>
            </a:r>
          </a:p>
        </p:txBody>
      </p:sp>
      <p:pic>
        <p:nvPicPr>
          <p:cNvPr id="6" name="Picture 5">
            <a:extLst>
              <a:ext uri="{FF2B5EF4-FFF2-40B4-BE49-F238E27FC236}">
                <a16:creationId xmlns:a16="http://schemas.microsoft.com/office/drawing/2014/main" id="{C9201E49-AE04-27DD-AEEF-0D1D7C268A17}"/>
              </a:ext>
            </a:extLst>
          </p:cNvPr>
          <p:cNvPicPr>
            <a:picLocks noChangeAspect="1"/>
          </p:cNvPicPr>
          <p:nvPr/>
        </p:nvPicPr>
        <p:blipFill>
          <a:blip r:embed="rId3"/>
          <a:stretch>
            <a:fillRect/>
          </a:stretch>
        </p:blipFill>
        <p:spPr>
          <a:xfrm>
            <a:off x="1295400" y="1047750"/>
            <a:ext cx="3810000" cy="3505200"/>
          </a:xfrm>
          <a:prstGeom prst="rect">
            <a:avLst/>
          </a:prstGeom>
        </p:spPr>
      </p:pic>
      <p:pic>
        <p:nvPicPr>
          <p:cNvPr id="9" name="Picture 8">
            <a:extLst>
              <a:ext uri="{FF2B5EF4-FFF2-40B4-BE49-F238E27FC236}">
                <a16:creationId xmlns:a16="http://schemas.microsoft.com/office/drawing/2014/main" id="{3124E42C-C34B-3F99-8279-5F2C8FE7C428}"/>
              </a:ext>
            </a:extLst>
          </p:cNvPr>
          <p:cNvPicPr>
            <a:picLocks noChangeAspect="1"/>
          </p:cNvPicPr>
          <p:nvPr/>
        </p:nvPicPr>
        <p:blipFill>
          <a:blip r:embed="rId4"/>
          <a:stretch>
            <a:fillRect/>
          </a:stretch>
        </p:blipFill>
        <p:spPr>
          <a:xfrm>
            <a:off x="82504" y="1834037"/>
            <a:ext cx="1255944" cy="966313"/>
          </a:xfrm>
          <a:prstGeom prst="rect">
            <a:avLst/>
          </a:prstGeom>
        </p:spPr>
      </p:pic>
      <p:pic>
        <p:nvPicPr>
          <p:cNvPr id="4" name="Picture 3">
            <a:extLst>
              <a:ext uri="{FF2B5EF4-FFF2-40B4-BE49-F238E27FC236}">
                <a16:creationId xmlns:a16="http://schemas.microsoft.com/office/drawing/2014/main" id="{8AB788FE-8C69-82B7-DCAE-C83067F40538}"/>
              </a:ext>
            </a:extLst>
          </p:cNvPr>
          <p:cNvPicPr>
            <a:picLocks noChangeAspect="1"/>
          </p:cNvPicPr>
          <p:nvPr/>
        </p:nvPicPr>
        <p:blipFill>
          <a:blip r:embed="rId5"/>
          <a:stretch>
            <a:fillRect/>
          </a:stretch>
        </p:blipFill>
        <p:spPr>
          <a:xfrm>
            <a:off x="5334000" y="1047750"/>
            <a:ext cx="3505200" cy="3505200"/>
          </a:xfrm>
          <a:prstGeom prst="rect">
            <a:avLst/>
          </a:prstGeom>
        </p:spPr>
      </p:pic>
    </p:spTree>
    <p:extLst>
      <p:ext uri="{BB962C8B-B14F-4D97-AF65-F5344CB8AC3E}">
        <p14:creationId xmlns:p14="http://schemas.microsoft.com/office/powerpoint/2010/main" val="3545719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n 2"/>
          <p:cNvSpPr/>
          <p:nvPr/>
        </p:nvSpPr>
        <p:spPr>
          <a:xfrm>
            <a:off x="609600" y="514350"/>
            <a:ext cx="3235960" cy="3185160"/>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002060"/>
                </a:solidFill>
                <a:latin typeface="Times New Roman" panose="02020603050405020304" pitchFamily="18" charset="0"/>
                <a:cs typeface="Times New Roman" panose="02020603050405020304" pitchFamily="18" charset="0"/>
              </a:rPr>
              <a:t>HOẠT ĐỘNG</a:t>
            </a:r>
          </a:p>
        </p:txBody>
      </p:sp>
      <p:pic>
        <p:nvPicPr>
          <p:cNvPr id="4" name="Hình ảnh 3" descr="Ảnh có chứa văn bản, đồ chơi, đồ họa véc-tơ, danh thiếp&#10;&#10;Mô tả được tạo tự độ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79225" y="2676087"/>
            <a:ext cx="2320220" cy="2234972"/>
          </a:xfrm>
          <a:prstGeom prst="rect">
            <a:avLst/>
          </a:prstGeom>
        </p:spPr>
      </p:pic>
      <p:sp>
        <p:nvSpPr>
          <p:cNvPr id="2" name="TextBox 10"/>
          <p:cNvSpPr txBox="1"/>
          <p:nvPr/>
        </p:nvSpPr>
        <p:spPr>
          <a:xfrm>
            <a:off x="4075090" y="1815147"/>
            <a:ext cx="2438400" cy="583565"/>
          </a:xfrm>
          <a:prstGeom prst="rect">
            <a:avLst/>
          </a:prstGeom>
          <a:solidFill>
            <a:schemeClr val="accent6">
              <a:lumMod val="40000"/>
              <a:lumOff val="60000"/>
            </a:schemeClr>
          </a:solidFill>
        </p:spPr>
        <p:txBody>
          <a:bodyPr wrap="square">
            <a:spAutoFit/>
          </a:bodyPr>
          <a:lstStyle/>
          <a:p>
            <a:r>
              <a:rPr lang="en-GB" altLang="en-US" sz="3200" b="1" dirty="0">
                <a:solidFill>
                  <a:srgbClr val="FF0000"/>
                </a:solidFill>
                <a:latin typeface="Times New Roman" panose="02020603050405020304" pitchFamily="18" charset="0"/>
              </a:rPr>
              <a:t>VẬN DỤNG</a:t>
            </a:r>
          </a:p>
        </p:txBody>
      </p:sp>
    </p:spTree>
    <p:extLst>
      <p:ext uri="{BB962C8B-B14F-4D97-AF65-F5344CB8AC3E}">
        <p14:creationId xmlns:p14="http://schemas.microsoft.com/office/powerpoint/2010/main" val="1078230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500" fill="hold"/>
                                        <p:tgtEl>
                                          <p:spTgt spid="3"/>
                                        </p:tgtEl>
                                        <p:attrNameLst>
                                          <p:attrName>ppt_w</p:attrName>
                                        </p:attrNameLst>
                                      </p:cBhvr>
                                      <p:tavLst>
                                        <p:tav tm="0">
                                          <p:val>
                                            <p:fltVal val="0"/>
                                          </p:val>
                                        </p:tav>
                                        <p:tav tm="100000">
                                          <p:val>
                                            <p:strVal val="#ppt_w"/>
                                          </p:val>
                                        </p:tav>
                                      </p:tavLst>
                                    </p:anim>
                                    <p:anim calcmode="lin" valueType="num">
                                      <p:cBhvr>
                                        <p:cTn id="8" dur="1500" fill="hold"/>
                                        <p:tgtEl>
                                          <p:spTgt spid="3"/>
                                        </p:tgtEl>
                                        <p:attrNameLst>
                                          <p:attrName>ppt_h</p:attrName>
                                        </p:attrNameLst>
                                      </p:cBhvr>
                                      <p:tavLst>
                                        <p:tav tm="0">
                                          <p:val>
                                            <p:fltVal val="0"/>
                                          </p:val>
                                        </p:tav>
                                        <p:tav tm="100000">
                                          <p:val>
                                            <p:strVal val="#ppt_h"/>
                                          </p:val>
                                        </p:tav>
                                      </p:tavLst>
                                    </p:anim>
                                    <p:anim calcmode="lin" valueType="num">
                                      <p:cBhvr>
                                        <p:cTn id="9" dur="1500" fill="hold"/>
                                        <p:tgtEl>
                                          <p:spTgt spid="3"/>
                                        </p:tgtEl>
                                        <p:attrNameLst>
                                          <p:attrName>style.rotation</p:attrName>
                                        </p:attrNameLst>
                                      </p:cBhvr>
                                      <p:tavLst>
                                        <p:tav tm="0">
                                          <p:val>
                                            <p:fltVal val="360"/>
                                          </p:val>
                                        </p:tav>
                                        <p:tav tm="100000">
                                          <p:val>
                                            <p:fltVal val="0"/>
                                          </p:val>
                                        </p:tav>
                                      </p:tavLst>
                                    </p:anim>
                                    <p:animEffect transition="in" filter="fade">
                                      <p:cBhvr>
                                        <p:cTn id="10" dur="1500"/>
                                        <p:tgtEl>
                                          <p:spTgt spid="3"/>
                                        </p:tgtEl>
                                      </p:cBhvr>
                                    </p:animEffect>
                                  </p:childTnLst>
                                </p:cTn>
                              </p:par>
                            </p:childTnLst>
                          </p:cTn>
                        </p:par>
                        <p:par>
                          <p:cTn id="11" fill="hold">
                            <p:stCondLst>
                              <p:cond delay="1500"/>
                            </p:stCondLst>
                            <p:childTnLst>
                              <p:par>
                                <p:cTn id="12" presetID="10" presetClass="entr" presetSubtype="0"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par>
                          <p:cTn id="15" fill="hold">
                            <p:stCondLst>
                              <p:cond delay="2000"/>
                            </p:stCondLst>
                            <p:childTnLst>
                              <p:par>
                                <p:cTn id="16" presetID="56" presetClass="entr" presetSubtype="0" fill="hold" grpId="0" nodeType="afterEffect">
                                  <p:stCondLst>
                                    <p:cond delay="0"/>
                                  </p:stCondLst>
                                  <p:iterate type="lt">
                                    <p:tmPct val="10000"/>
                                  </p:iterate>
                                  <p:childTnLst>
                                    <p:set>
                                      <p:cBhvr>
                                        <p:cTn id="17" dur="1" fill="hold">
                                          <p:stCondLst>
                                            <p:cond delay="0"/>
                                          </p:stCondLst>
                                        </p:cTn>
                                        <p:tgtEl>
                                          <p:spTgt spid="2"/>
                                        </p:tgtEl>
                                        <p:attrNameLst>
                                          <p:attrName>style.visibility</p:attrName>
                                        </p:attrNameLst>
                                      </p:cBhvr>
                                      <p:to>
                                        <p:strVal val="visible"/>
                                      </p:to>
                                    </p:set>
                                    <p:anim by="(-#ppt_w*2)" calcmode="lin" valueType="num">
                                      <p:cBhvr rctx="PPT">
                                        <p:cTn id="18" dur="500" autoRev="1" fill="hold">
                                          <p:stCondLst>
                                            <p:cond delay="0"/>
                                          </p:stCondLst>
                                        </p:cTn>
                                        <p:tgtEl>
                                          <p:spTgt spid="2"/>
                                        </p:tgtEl>
                                        <p:attrNameLst>
                                          <p:attrName>ppt_w</p:attrName>
                                        </p:attrNameLst>
                                      </p:cBhvr>
                                    </p:anim>
                                    <p:anim by="(#ppt_w*0.50)" calcmode="lin" valueType="num">
                                      <p:cBhvr>
                                        <p:cTn id="19" dur="500" decel="50000" autoRev="1" fill="hold">
                                          <p:stCondLst>
                                            <p:cond delay="0"/>
                                          </p:stCondLst>
                                        </p:cTn>
                                        <p:tgtEl>
                                          <p:spTgt spid="2"/>
                                        </p:tgtEl>
                                        <p:attrNameLst>
                                          <p:attrName>ppt_x</p:attrName>
                                        </p:attrNameLst>
                                      </p:cBhvr>
                                    </p:anim>
                                    <p:anim from="(-#ppt_h/2)" to="(#ppt_y)" calcmode="lin" valueType="num">
                                      <p:cBhvr>
                                        <p:cTn id="20" dur="1000" fill="hold">
                                          <p:stCondLst>
                                            <p:cond delay="0"/>
                                          </p:stCondLst>
                                        </p:cTn>
                                        <p:tgtEl>
                                          <p:spTgt spid="2"/>
                                        </p:tgtEl>
                                        <p:attrNameLst>
                                          <p:attrName>ppt_y</p:attrName>
                                        </p:attrNameLst>
                                      </p:cBhvr>
                                    </p:anim>
                                    <p:animRot by="21600000">
                                      <p:cBhvr>
                                        <p:cTn id="21" dur="1000" fill="hold">
                                          <p:stCondLst>
                                            <p:cond delay="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bldLvl="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B812FD0D-3345-4D97-BED4-5A0590056D2D}"/>
              </a:ext>
            </a:extLst>
          </p:cNvPr>
          <p:cNvSpPr txBox="1"/>
          <p:nvPr/>
        </p:nvSpPr>
        <p:spPr>
          <a:xfrm>
            <a:off x="3124200" y="1276350"/>
            <a:ext cx="5867400" cy="1569660"/>
          </a:xfrm>
          <a:prstGeom prst="rect">
            <a:avLst/>
          </a:prstGeom>
          <a:noFill/>
        </p:spPr>
        <p:txBody>
          <a:bodyPr wrap="square">
            <a:spAutoFit/>
          </a:bodyPr>
          <a:lstStyle/>
          <a:p>
            <a:r>
              <a:rPr lang="en-US" sz="3200" b="1" dirty="0">
                <a:solidFill>
                  <a:srgbClr val="FF0000"/>
                </a:solidFill>
                <a:latin typeface="Times New Roman" panose="02020603050405020304" pitchFamily="18" charset="0"/>
                <a:ea typeface="Calibri" panose="020F0502020204030204" pitchFamily="34" charset="0"/>
              </a:rPr>
              <a:t> </a:t>
            </a:r>
            <a:r>
              <a:rPr lang="en-US" sz="3200" b="1" dirty="0">
                <a:solidFill>
                  <a:srgbClr val="000099"/>
                </a:solidFill>
                <a:latin typeface="Times New Roman" panose="02020603050405020304" pitchFamily="18" charset="0"/>
                <a:ea typeface="Calibri" panose="020F0502020204030204" pitchFamily="34" charset="0"/>
              </a:rPr>
              <a:t>1. H</a:t>
            </a:r>
            <a:r>
              <a:rPr lang="en-US" altLang="zh-CN" sz="3200" b="1" dirty="0">
                <a:solidFill>
                  <a:srgbClr val="000099"/>
                </a:solidFill>
                <a:latin typeface="Times New Roman" panose="02020603050405020304" pitchFamily="18" charset="0"/>
                <a:ea typeface="字魂59号-创粗黑" panose="00000500000000000000" pitchFamily="2" charset="-122"/>
                <a:cs typeface="Times New Roman" panose="02020603050405020304" pitchFamily="18" charset="0"/>
              </a:rPr>
              <a:t>S </a:t>
            </a:r>
            <a:r>
              <a:rPr lang="en-US" altLang="zh-CN" sz="3200" b="1" dirty="0" err="1">
                <a:solidFill>
                  <a:srgbClr val="000099"/>
                </a:solidFill>
                <a:latin typeface="Times New Roman" panose="02020603050405020304" pitchFamily="18" charset="0"/>
                <a:ea typeface="字魂59号-创粗黑" panose="00000500000000000000" pitchFamily="2" charset="-122"/>
                <a:cs typeface="Times New Roman" panose="02020603050405020304" pitchFamily="18" charset="0"/>
              </a:rPr>
              <a:t>tìm</a:t>
            </a:r>
            <a:r>
              <a:rPr lang="en-US" altLang="zh-CN" sz="3200" b="1" dirty="0">
                <a:solidFill>
                  <a:srgbClr val="000099"/>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3200" b="1" dirty="0" err="1">
                <a:solidFill>
                  <a:srgbClr val="000099"/>
                </a:solidFill>
                <a:latin typeface="Times New Roman" panose="02020603050405020304" pitchFamily="18" charset="0"/>
                <a:ea typeface="字魂59号-创粗黑" panose="00000500000000000000" pitchFamily="2" charset="-122"/>
                <a:cs typeface="Times New Roman" panose="02020603050405020304" pitchFamily="18" charset="0"/>
              </a:rPr>
              <a:t>hiểu</a:t>
            </a:r>
            <a:r>
              <a:rPr lang="en-US" altLang="zh-CN" sz="3200" b="1" dirty="0">
                <a:solidFill>
                  <a:srgbClr val="000099"/>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3200" b="1" dirty="0" err="1">
                <a:solidFill>
                  <a:srgbClr val="000099"/>
                </a:solidFill>
                <a:latin typeface="Times New Roman" panose="02020603050405020304" pitchFamily="18" charset="0"/>
                <a:ea typeface="字魂59号-创粗黑" panose="00000500000000000000" pitchFamily="2" charset="-122"/>
                <a:cs typeface="Times New Roman" panose="02020603050405020304" pitchFamily="18" charset="0"/>
              </a:rPr>
              <a:t>về</a:t>
            </a:r>
            <a:r>
              <a:rPr lang="en-US" altLang="zh-CN" sz="3200" b="1" dirty="0">
                <a:solidFill>
                  <a:srgbClr val="000099"/>
                </a:solidFill>
                <a:latin typeface="Times New Roman" panose="02020603050405020304" pitchFamily="18" charset="0"/>
                <a:ea typeface="字魂59号-创粗黑" panose="00000500000000000000" pitchFamily="2" charset="-122"/>
                <a:cs typeface="Times New Roman" panose="02020603050405020304" pitchFamily="18" charset="0"/>
              </a:rPr>
              <a:t> </a:t>
            </a:r>
          </a:p>
          <a:p>
            <a:r>
              <a:rPr lang="en-US" altLang="zh-CN" sz="3200" b="1" dirty="0">
                <a:solidFill>
                  <a:srgbClr val="000099"/>
                </a:solidFill>
                <a:latin typeface="Times New Roman" panose="02020603050405020304" pitchFamily="18" charset="0"/>
                <a:ea typeface="字魂59号-创粗黑" panose="00000500000000000000" pitchFamily="2" charset="-122"/>
                <a:cs typeface="Times New Roman" panose="02020603050405020304" pitchFamily="18" charset="0"/>
              </a:rPr>
              <a:t>“LUẬT BIỂN VIỆT NAM 2012”</a:t>
            </a:r>
          </a:p>
          <a:p>
            <a:pPr algn="ctr"/>
            <a:r>
              <a:rPr lang="en-US" altLang="zh-CN" sz="3200" b="1" dirty="0">
                <a:solidFill>
                  <a:srgbClr val="000099"/>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3200" b="1" dirty="0" err="1">
                <a:solidFill>
                  <a:srgbClr val="000099"/>
                </a:solidFill>
                <a:latin typeface="Times New Roman" panose="02020603050405020304" pitchFamily="18" charset="0"/>
                <a:ea typeface="字魂59号-创粗黑" panose="00000500000000000000" pitchFamily="2" charset="-122"/>
                <a:cs typeface="Times New Roman" panose="02020603050405020304" pitchFamily="18" charset="0"/>
              </a:rPr>
              <a:t>và</a:t>
            </a:r>
            <a:r>
              <a:rPr lang="en-US" altLang="zh-CN" sz="3200" b="1" dirty="0">
                <a:solidFill>
                  <a:srgbClr val="000099"/>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3200" b="1" dirty="0" err="1">
                <a:solidFill>
                  <a:srgbClr val="000099"/>
                </a:solidFill>
                <a:latin typeface="Times New Roman" panose="02020603050405020304" pitchFamily="18" charset="0"/>
                <a:ea typeface="字魂59号-创粗黑" panose="00000500000000000000" pitchFamily="2" charset="-122"/>
                <a:cs typeface="Times New Roman" panose="02020603050405020304" pitchFamily="18" charset="0"/>
              </a:rPr>
              <a:t>giới</a:t>
            </a:r>
            <a:r>
              <a:rPr lang="en-US" altLang="zh-CN" sz="3200" b="1" dirty="0">
                <a:solidFill>
                  <a:srgbClr val="000099"/>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3200" b="1" dirty="0" err="1">
                <a:solidFill>
                  <a:srgbClr val="000099"/>
                </a:solidFill>
                <a:latin typeface="Times New Roman" panose="02020603050405020304" pitchFamily="18" charset="0"/>
                <a:ea typeface="字魂59号-创粗黑" panose="00000500000000000000" pitchFamily="2" charset="-122"/>
                <a:cs typeface="Times New Roman" panose="02020603050405020304" pitchFamily="18" charset="0"/>
              </a:rPr>
              <a:t>thiệu</a:t>
            </a:r>
            <a:r>
              <a:rPr lang="en-US" altLang="zh-CN" sz="3200" b="1" dirty="0">
                <a:solidFill>
                  <a:srgbClr val="000099"/>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3200" b="1" dirty="0" err="1">
                <a:solidFill>
                  <a:srgbClr val="000099"/>
                </a:solidFill>
                <a:latin typeface="Times New Roman" panose="02020603050405020304" pitchFamily="18" charset="0"/>
                <a:ea typeface="字魂59号-创粗黑" panose="00000500000000000000" pitchFamily="2" charset="-122"/>
                <a:cs typeface="Times New Roman" panose="02020603050405020304" pitchFamily="18" charset="0"/>
              </a:rPr>
              <a:t>trước</a:t>
            </a:r>
            <a:r>
              <a:rPr lang="en-US" altLang="zh-CN" sz="3200" b="1" dirty="0">
                <a:solidFill>
                  <a:srgbClr val="000099"/>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3200" b="1" dirty="0" err="1">
                <a:solidFill>
                  <a:srgbClr val="000099"/>
                </a:solidFill>
                <a:latin typeface="Times New Roman" panose="02020603050405020304" pitchFamily="18" charset="0"/>
                <a:ea typeface="字魂59号-创粗黑" panose="00000500000000000000" pitchFamily="2" charset="-122"/>
                <a:cs typeface="Times New Roman" panose="02020603050405020304" pitchFamily="18" charset="0"/>
              </a:rPr>
              <a:t>lớp</a:t>
            </a:r>
            <a:endParaRPr lang="zh-CN" altLang="en-US" sz="3200" b="1" dirty="0">
              <a:solidFill>
                <a:srgbClr val="000099"/>
              </a:solidFill>
              <a:latin typeface="Times New Roman" panose="02020603050405020304" pitchFamily="18" charset="0"/>
              <a:ea typeface="字魂59号-创粗黑" panose="00000500000000000000" pitchFamily="2" charset="-122"/>
              <a:cs typeface="Times New Roman" panose="02020603050405020304" pitchFamily="18" charset="0"/>
            </a:endParaRPr>
          </a:p>
        </p:txBody>
      </p:sp>
      <p:sp>
        <p:nvSpPr>
          <p:cNvPr id="3" name="Rectangle 2"/>
          <p:cNvSpPr/>
          <p:nvPr/>
        </p:nvSpPr>
        <p:spPr>
          <a:xfrm>
            <a:off x="7620" y="0"/>
            <a:ext cx="9144000" cy="738664"/>
          </a:xfrm>
          <a:prstGeom prst="rect">
            <a:avLst/>
          </a:prstGeom>
          <a:solidFill>
            <a:srgbClr val="FFFF00"/>
          </a:solidFill>
        </p:spPr>
        <p:txBody>
          <a:bodyPr wrap="square">
            <a:spAutoFit/>
          </a:bodyPr>
          <a:lstStyle/>
          <a:p>
            <a:pPr algn="ctr"/>
            <a:r>
              <a:rPr lang="vi-VN" sz="2100" b="1" dirty="0">
                <a:ln/>
                <a:solidFill>
                  <a:srgbClr val="FF0000"/>
                </a:solidFill>
                <a:latin typeface="Times New Roman" panose="02020603050405020304" pitchFamily="18" charset="0"/>
                <a:cs typeface="Times New Roman" panose="02020603050405020304" pitchFamily="18" charset="0"/>
              </a:rPr>
              <a:t>BÀI 22: PHÁT TRIỂN TỔNG HỢP KINH TẾ VÀ BẢO VỆ TÀI NGUYÊN MÔI TRƯỜNG BIỂN ĐẢO (Tiết 2)</a:t>
            </a:r>
          </a:p>
        </p:txBody>
      </p:sp>
      <p:pic>
        <p:nvPicPr>
          <p:cNvPr id="2" name="Picture 1">
            <a:extLst>
              <a:ext uri="{FF2B5EF4-FFF2-40B4-BE49-F238E27FC236}">
                <a16:creationId xmlns:a16="http://schemas.microsoft.com/office/drawing/2014/main" id="{4705AF70-B41F-58EE-A682-C1212CBE30E0}"/>
              </a:ext>
            </a:extLst>
          </p:cNvPr>
          <p:cNvPicPr>
            <a:picLocks noChangeAspect="1"/>
          </p:cNvPicPr>
          <p:nvPr/>
        </p:nvPicPr>
        <p:blipFill>
          <a:blip r:embed="rId3"/>
          <a:stretch>
            <a:fillRect/>
          </a:stretch>
        </p:blipFill>
        <p:spPr>
          <a:xfrm>
            <a:off x="457200" y="971550"/>
            <a:ext cx="2743200" cy="4032031"/>
          </a:xfrm>
          <a:prstGeom prst="rect">
            <a:avLst/>
          </a:prstGeom>
        </p:spPr>
      </p:pic>
    </p:spTree>
    <p:extLst>
      <p:ext uri="{BB962C8B-B14F-4D97-AF65-F5344CB8AC3E}">
        <p14:creationId xmlns:p14="http://schemas.microsoft.com/office/powerpoint/2010/main" val="4056620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620" y="0"/>
            <a:ext cx="9144000" cy="738664"/>
          </a:xfrm>
          <a:prstGeom prst="rect">
            <a:avLst/>
          </a:prstGeom>
          <a:solidFill>
            <a:srgbClr val="FFFF00"/>
          </a:solidFill>
        </p:spPr>
        <p:txBody>
          <a:bodyPr wrap="square">
            <a:spAutoFit/>
          </a:bodyPr>
          <a:lstStyle/>
          <a:p>
            <a:pPr algn="ctr"/>
            <a:r>
              <a:rPr lang="vi-VN" sz="2100" b="1" dirty="0">
                <a:ln/>
                <a:solidFill>
                  <a:srgbClr val="FF0000"/>
                </a:solidFill>
                <a:latin typeface="Times New Roman" panose="02020603050405020304" pitchFamily="18" charset="0"/>
                <a:cs typeface="Times New Roman" panose="02020603050405020304" pitchFamily="18" charset="0"/>
              </a:rPr>
              <a:t>BÀI 22: PHÁT TRIỂN TỔNG HỢP KINH TẾ VÀ BẢO VỆ TÀI NGUYÊN MÔI TRƯỜNG BIỂN ĐẢO (Tiết 2)</a:t>
            </a:r>
          </a:p>
        </p:txBody>
      </p:sp>
      <p:pic>
        <p:nvPicPr>
          <p:cNvPr id="2" name="Picture 1">
            <a:extLst>
              <a:ext uri="{FF2B5EF4-FFF2-40B4-BE49-F238E27FC236}">
                <a16:creationId xmlns:a16="http://schemas.microsoft.com/office/drawing/2014/main" id="{AD2BD92C-40D5-1D97-87CA-03A4A9BCE795}"/>
              </a:ext>
            </a:extLst>
          </p:cNvPr>
          <p:cNvPicPr>
            <a:picLocks noChangeAspect="1"/>
          </p:cNvPicPr>
          <p:nvPr/>
        </p:nvPicPr>
        <p:blipFill>
          <a:blip r:embed="rId2"/>
          <a:stretch>
            <a:fillRect/>
          </a:stretch>
        </p:blipFill>
        <p:spPr>
          <a:xfrm>
            <a:off x="304800" y="895350"/>
            <a:ext cx="3714750" cy="3714750"/>
          </a:xfrm>
          <a:prstGeom prst="rect">
            <a:avLst/>
          </a:prstGeom>
        </p:spPr>
      </p:pic>
      <p:pic>
        <p:nvPicPr>
          <p:cNvPr id="4" name="Picture 3">
            <a:extLst>
              <a:ext uri="{FF2B5EF4-FFF2-40B4-BE49-F238E27FC236}">
                <a16:creationId xmlns:a16="http://schemas.microsoft.com/office/drawing/2014/main" id="{02E2076A-FAF2-5D6C-D1EE-995F04780B3A}"/>
              </a:ext>
            </a:extLst>
          </p:cNvPr>
          <p:cNvPicPr>
            <a:picLocks noChangeAspect="1"/>
          </p:cNvPicPr>
          <p:nvPr/>
        </p:nvPicPr>
        <p:blipFill>
          <a:blip r:embed="rId3"/>
          <a:stretch>
            <a:fillRect/>
          </a:stretch>
        </p:blipFill>
        <p:spPr>
          <a:xfrm>
            <a:off x="4724400" y="971550"/>
            <a:ext cx="3638550" cy="3638550"/>
          </a:xfrm>
          <a:prstGeom prst="rect">
            <a:avLst/>
          </a:prstGeom>
        </p:spPr>
      </p:pic>
    </p:spTree>
    <p:extLst>
      <p:ext uri="{BB962C8B-B14F-4D97-AF65-F5344CB8AC3E}">
        <p14:creationId xmlns:p14="http://schemas.microsoft.com/office/powerpoint/2010/main" val="20676666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620" y="0"/>
            <a:ext cx="9144000" cy="738664"/>
          </a:xfrm>
          <a:prstGeom prst="rect">
            <a:avLst/>
          </a:prstGeom>
          <a:solidFill>
            <a:srgbClr val="FFFF00"/>
          </a:solidFill>
        </p:spPr>
        <p:txBody>
          <a:bodyPr wrap="square">
            <a:spAutoFit/>
          </a:bodyPr>
          <a:lstStyle/>
          <a:p>
            <a:pPr algn="ctr"/>
            <a:r>
              <a:rPr lang="vi-VN" sz="2100" b="1" dirty="0">
                <a:ln/>
                <a:solidFill>
                  <a:srgbClr val="FF0000"/>
                </a:solidFill>
                <a:latin typeface="Times New Roman" panose="02020603050405020304" pitchFamily="18" charset="0"/>
                <a:cs typeface="Times New Roman" panose="02020603050405020304" pitchFamily="18" charset="0"/>
              </a:rPr>
              <a:t>BÀI 22: PHÁT TRIỂN TỔNG HỢP KINH TẾ VÀ BẢO VỆ TÀI NGUYÊN MÔI TRƯỜNG BIỂN ĐẢO (Tiết 2)</a:t>
            </a:r>
          </a:p>
        </p:txBody>
      </p:sp>
      <p:pic>
        <p:nvPicPr>
          <p:cNvPr id="5" name="Picture 4">
            <a:extLst>
              <a:ext uri="{FF2B5EF4-FFF2-40B4-BE49-F238E27FC236}">
                <a16:creationId xmlns:a16="http://schemas.microsoft.com/office/drawing/2014/main" id="{30F0C7B4-5185-BA94-AFD7-5522B515897C}"/>
              </a:ext>
            </a:extLst>
          </p:cNvPr>
          <p:cNvPicPr>
            <a:picLocks noChangeAspect="1"/>
          </p:cNvPicPr>
          <p:nvPr/>
        </p:nvPicPr>
        <p:blipFill>
          <a:blip r:embed="rId2"/>
          <a:stretch>
            <a:fillRect/>
          </a:stretch>
        </p:blipFill>
        <p:spPr>
          <a:xfrm>
            <a:off x="457200" y="971550"/>
            <a:ext cx="3924300" cy="3924300"/>
          </a:xfrm>
          <a:prstGeom prst="rect">
            <a:avLst/>
          </a:prstGeom>
        </p:spPr>
      </p:pic>
      <p:pic>
        <p:nvPicPr>
          <p:cNvPr id="6" name="Picture 5">
            <a:extLst>
              <a:ext uri="{FF2B5EF4-FFF2-40B4-BE49-F238E27FC236}">
                <a16:creationId xmlns:a16="http://schemas.microsoft.com/office/drawing/2014/main" id="{92534790-08F4-9CC3-B4B7-82AEB4172A1B}"/>
              </a:ext>
            </a:extLst>
          </p:cNvPr>
          <p:cNvPicPr>
            <a:picLocks noChangeAspect="1"/>
          </p:cNvPicPr>
          <p:nvPr/>
        </p:nvPicPr>
        <p:blipFill>
          <a:blip r:embed="rId3"/>
          <a:stretch>
            <a:fillRect/>
          </a:stretch>
        </p:blipFill>
        <p:spPr>
          <a:xfrm>
            <a:off x="4762502" y="971550"/>
            <a:ext cx="3924300" cy="3924300"/>
          </a:xfrm>
          <a:prstGeom prst="rect">
            <a:avLst/>
          </a:prstGeom>
        </p:spPr>
      </p:pic>
    </p:spTree>
    <p:extLst>
      <p:ext uri="{BB962C8B-B14F-4D97-AF65-F5344CB8AC3E}">
        <p14:creationId xmlns:p14="http://schemas.microsoft.com/office/powerpoint/2010/main" val="34256475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B812FD0D-3345-4D97-BED4-5A0590056D2D}"/>
              </a:ext>
            </a:extLst>
          </p:cNvPr>
          <p:cNvSpPr txBox="1"/>
          <p:nvPr/>
        </p:nvSpPr>
        <p:spPr>
          <a:xfrm>
            <a:off x="457200" y="1352550"/>
            <a:ext cx="7924800" cy="1077218"/>
          </a:xfrm>
          <a:prstGeom prst="rect">
            <a:avLst/>
          </a:prstGeom>
          <a:noFill/>
        </p:spPr>
        <p:txBody>
          <a:bodyPr wrap="square">
            <a:spAutoFit/>
          </a:bodyPr>
          <a:lstStyle/>
          <a:p>
            <a:pPr algn="ctr"/>
            <a:r>
              <a:rPr lang="en-US" sz="3200" b="1" dirty="0">
                <a:solidFill>
                  <a:srgbClr val="FF0000"/>
                </a:solidFill>
                <a:latin typeface="Times New Roman" panose="02020603050405020304" pitchFamily="18" charset="0"/>
                <a:ea typeface="Calibri" panose="020F0502020204030204" pitchFamily="34" charset="0"/>
              </a:rPr>
              <a:t> </a:t>
            </a:r>
            <a:r>
              <a:rPr lang="en-US" sz="3200" b="1" dirty="0">
                <a:solidFill>
                  <a:srgbClr val="000099"/>
                </a:solidFill>
                <a:latin typeface="Times New Roman" panose="02020603050405020304" pitchFamily="18" charset="0"/>
                <a:ea typeface="Calibri" panose="020F0502020204030204" pitchFamily="34" charset="0"/>
              </a:rPr>
              <a:t>2. HS </a:t>
            </a:r>
            <a:r>
              <a:rPr lang="en-US" sz="3200" b="1" dirty="0" err="1">
                <a:solidFill>
                  <a:srgbClr val="000099"/>
                </a:solidFill>
                <a:latin typeface="Times New Roman" panose="02020603050405020304" pitchFamily="18" charset="0"/>
                <a:ea typeface="Calibri" panose="020F0502020204030204" pitchFamily="34" charset="0"/>
              </a:rPr>
              <a:t>vẽ</a:t>
            </a:r>
            <a:r>
              <a:rPr lang="en-US" sz="3200" b="1" dirty="0">
                <a:solidFill>
                  <a:srgbClr val="000099"/>
                </a:solidFill>
                <a:latin typeface="Times New Roman" panose="02020603050405020304" pitchFamily="18" charset="0"/>
                <a:ea typeface="Calibri" panose="020F0502020204030204" pitchFamily="34" charset="0"/>
              </a:rPr>
              <a:t> </a:t>
            </a:r>
            <a:r>
              <a:rPr lang="en-US" sz="3200" b="1" dirty="0" err="1">
                <a:solidFill>
                  <a:srgbClr val="000099"/>
                </a:solidFill>
                <a:latin typeface="Times New Roman" panose="02020603050405020304" pitchFamily="18" charset="0"/>
                <a:ea typeface="Calibri" panose="020F0502020204030204" pitchFamily="34" charset="0"/>
              </a:rPr>
              <a:t>một</a:t>
            </a:r>
            <a:r>
              <a:rPr lang="en-US" sz="3200" b="1" dirty="0">
                <a:solidFill>
                  <a:srgbClr val="000099"/>
                </a:solidFill>
                <a:latin typeface="Times New Roman" panose="02020603050405020304" pitchFamily="18" charset="0"/>
                <a:ea typeface="Calibri" panose="020F0502020204030204" pitchFamily="34" charset="0"/>
              </a:rPr>
              <a:t> </a:t>
            </a:r>
            <a:r>
              <a:rPr lang="en-US" sz="3200" b="1" dirty="0" err="1">
                <a:solidFill>
                  <a:srgbClr val="000099"/>
                </a:solidFill>
                <a:latin typeface="Times New Roman" panose="02020603050405020304" pitchFamily="18" charset="0"/>
                <a:ea typeface="Calibri" panose="020F0502020204030204" pitchFamily="34" charset="0"/>
              </a:rPr>
              <a:t>bức</a:t>
            </a:r>
            <a:r>
              <a:rPr lang="en-US" sz="3200" b="1" dirty="0">
                <a:solidFill>
                  <a:srgbClr val="000099"/>
                </a:solidFill>
                <a:latin typeface="Times New Roman" panose="02020603050405020304" pitchFamily="18" charset="0"/>
                <a:ea typeface="Calibri" panose="020F0502020204030204" pitchFamily="34" charset="0"/>
              </a:rPr>
              <a:t> </a:t>
            </a:r>
            <a:r>
              <a:rPr lang="en-US" sz="3200" b="1" dirty="0" err="1">
                <a:solidFill>
                  <a:srgbClr val="000099"/>
                </a:solidFill>
                <a:latin typeface="Times New Roman" panose="02020603050405020304" pitchFamily="18" charset="0"/>
                <a:ea typeface="Calibri" panose="020F0502020204030204" pitchFamily="34" charset="0"/>
              </a:rPr>
              <a:t>tranh</a:t>
            </a:r>
            <a:r>
              <a:rPr lang="en-US" sz="3200" b="1" dirty="0">
                <a:solidFill>
                  <a:srgbClr val="000099"/>
                </a:solidFill>
                <a:latin typeface="Times New Roman" panose="02020603050405020304" pitchFamily="18" charset="0"/>
                <a:ea typeface="Calibri" panose="020F0502020204030204" pitchFamily="34" charset="0"/>
              </a:rPr>
              <a:t> </a:t>
            </a:r>
            <a:r>
              <a:rPr lang="en-US" sz="3200" b="1" dirty="0" err="1">
                <a:solidFill>
                  <a:srgbClr val="000099"/>
                </a:solidFill>
                <a:latin typeface="Times New Roman" panose="02020603050405020304" pitchFamily="18" charset="0"/>
                <a:ea typeface="Calibri" panose="020F0502020204030204" pitchFamily="34" charset="0"/>
              </a:rPr>
              <a:t>tuyên</a:t>
            </a:r>
            <a:r>
              <a:rPr lang="en-US" sz="3200" b="1" dirty="0">
                <a:solidFill>
                  <a:srgbClr val="000099"/>
                </a:solidFill>
                <a:latin typeface="Times New Roman" panose="02020603050405020304" pitchFamily="18" charset="0"/>
                <a:ea typeface="Calibri" panose="020F0502020204030204" pitchFamily="34" charset="0"/>
              </a:rPr>
              <a:t> </a:t>
            </a:r>
            <a:r>
              <a:rPr lang="en-US" sz="3200" b="1" dirty="0" err="1">
                <a:solidFill>
                  <a:srgbClr val="000099"/>
                </a:solidFill>
                <a:latin typeface="Times New Roman" panose="02020603050405020304" pitchFamily="18" charset="0"/>
                <a:ea typeface="Calibri" panose="020F0502020204030204" pitchFamily="34" charset="0"/>
              </a:rPr>
              <a:t>truyền</a:t>
            </a:r>
            <a:r>
              <a:rPr lang="en-US" sz="3200" b="1" dirty="0">
                <a:solidFill>
                  <a:srgbClr val="000099"/>
                </a:solidFill>
                <a:latin typeface="Times New Roman" panose="02020603050405020304" pitchFamily="18" charset="0"/>
                <a:ea typeface="Calibri" panose="020F0502020204030204" pitchFamily="34" charset="0"/>
              </a:rPr>
              <a:t> </a:t>
            </a:r>
            <a:r>
              <a:rPr lang="en-US" sz="3200" b="1" dirty="0" err="1">
                <a:solidFill>
                  <a:srgbClr val="000099"/>
                </a:solidFill>
                <a:latin typeface="Times New Roman" panose="02020603050405020304" pitchFamily="18" charset="0"/>
                <a:ea typeface="Calibri" panose="020F0502020204030204" pitchFamily="34" charset="0"/>
              </a:rPr>
              <a:t>về</a:t>
            </a:r>
            <a:r>
              <a:rPr lang="en-US" sz="3200" b="1" dirty="0">
                <a:solidFill>
                  <a:srgbClr val="000099"/>
                </a:solidFill>
                <a:latin typeface="Times New Roman" panose="02020603050405020304" pitchFamily="18" charset="0"/>
                <a:ea typeface="Calibri" panose="020F0502020204030204" pitchFamily="34" charset="0"/>
              </a:rPr>
              <a:t> </a:t>
            </a:r>
          </a:p>
          <a:p>
            <a:pPr algn="ctr"/>
            <a:r>
              <a:rPr lang="en-US" sz="3200" b="1" dirty="0" err="1">
                <a:solidFill>
                  <a:srgbClr val="000099"/>
                </a:solidFill>
                <a:latin typeface="Times New Roman" panose="02020603050405020304" pitchFamily="18" charset="0"/>
                <a:ea typeface="Calibri" panose="020F0502020204030204" pitchFamily="34" charset="0"/>
              </a:rPr>
              <a:t>chủ</a:t>
            </a:r>
            <a:r>
              <a:rPr lang="en-US" sz="3200" b="1" dirty="0">
                <a:solidFill>
                  <a:srgbClr val="000099"/>
                </a:solidFill>
                <a:latin typeface="Times New Roman" panose="02020603050405020304" pitchFamily="18" charset="0"/>
                <a:ea typeface="Calibri" panose="020F0502020204030204" pitchFamily="34" charset="0"/>
              </a:rPr>
              <a:t> </a:t>
            </a:r>
            <a:r>
              <a:rPr lang="en-US" sz="3200" b="1" dirty="0" err="1">
                <a:solidFill>
                  <a:srgbClr val="000099"/>
                </a:solidFill>
                <a:latin typeface="Times New Roman" panose="02020603050405020304" pitchFamily="18" charset="0"/>
                <a:ea typeface="Calibri" panose="020F0502020204030204" pitchFamily="34" charset="0"/>
              </a:rPr>
              <a:t>quyền</a:t>
            </a:r>
            <a:r>
              <a:rPr lang="en-US" sz="3200" b="1" dirty="0">
                <a:solidFill>
                  <a:srgbClr val="000099"/>
                </a:solidFill>
                <a:latin typeface="Times New Roman" panose="02020603050405020304" pitchFamily="18" charset="0"/>
                <a:ea typeface="Calibri" panose="020F0502020204030204" pitchFamily="34" charset="0"/>
              </a:rPr>
              <a:t> </a:t>
            </a:r>
            <a:r>
              <a:rPr lang="en-US" sz="3200" b="1" dirty="0" err="1">
                <a:solidFill>
                  <a:srgbClr val="000099"/>
                </a:solidFill>
                <a:latin typeface="Times New Roman" panose="02020603050405020304" pitchFamily="18" charset="0"/>
                <a:ea typeface="Calibri" panose="020F0502020204030204" pitchFamily="34" charset="0"/>
              </a:rPr>
              <a:t>biển</a:t>
            </a:r>
            <a:r>
              <a:rPr lang="en-US" sz="3200" b="1" dirty="0">
                <a:solidFill>
                  <a:srgbClr val="000099"/>
                </a:solidFill>
                <a:latin typeface="Times New Roman" panose="02020603050405020304" pitchFamily="18" charset="0"/>
                <a:ea typeface="Calibri" panose="020F0502020204030204" pitchFamily="34" charset="0"/>
              </a:rPr>
              <a:t> </a:t>
            </a:r>
            <a:r>
              <a:rPr lang="en-US" sz="3200" b="1" dirty="0" err="1">
                <a:solidFill>
                  <a:srgbClr val="000099"/>
                </a:solidFill>
                <a:latin typeface="Times New Roman" panose="02020603050405020304" pitchFamily="18" charset="0"/>
                <a:ea typeface="Calibri" panose="020F0502020204030204" pitchFamily="34" charset="0"/>
              </a:rPr>
              <a:t>đảo</a:t>
            </a:r>
            <a:endParaRPr lang="zh-CN" altLang="en-US" sz="3200" b="1" dirty="0">
              <a:solidFill>
                <a:srgbClr val="000099"/>
              </a:solidFill>
              <a:latin typeface="Times New Roman" panose="02020603050405020304" pitchFamily="18" charset="0"/>
              <a:ea typeface="字魂59号-创粗黑" panose="00000500000000000000" pitchFamily="2" charset="-122"/>
              <a:cs typeface="Times New Roman" panose="02020603050405020304" pitchFamily="18" charset="0"/>
            </a:endParaRPr>
          </a:p>
        </p:txBody>
      </p:sp>
      <p:sp>
        <p:nvSpPr>
          <p:cNvPr id="3" name="Rectangle 2"/>
          <p:cNvSpPr/>
          <p:nvPr/>
        </p:nvSpPr>
        <p:spPr>
          <a:xfrm>
            <a:off x="7620" y="0"/>
            <a:ext cx="9144000" cy="738664"/>
          </a:xfrm>
          <a:prstGeom prst="rect">
            <a:avLst/>
          </a:prstGeom>
          <a:solidFill>
            <a:srgbClr val="FFFF00"/>
          </a:solidFill>
        </p:spPr>
        <p:txBody>
          <a:bodyPr wrap="square">
            <a:spAutoFit/>
          </a:bodyPr>
          <a:lstStyle/>
          <a:p>
            <a:pPr algn="ctr"/>
            <a:r>
              <a:rPr lang="vi-VN" sz="2100" b="1" dirty="0">
                <a:ln/>
                <a:solidFill>
                  <a:srgbClr val="FF0000"/>
                </a:solidFill>
                <a:latin typeface="Times New Roman" panose="02020603050405020304" pitchFamily="18" charset="0"/>
                <a:cs typeface="Times New Roman" panose="02020603050405020304" pitchFamily="18" charset="0"/>
              </a:rPr>
              <a:t>BÀI 22: PHÁT TRIỂN TỔNG HỢP KINH TẾ VÀ BẢO VỆ TÀI NGUYÊN MÔI TRƯỜNG BIỂN ĐẢO (Tiết 2)</a:t>
            </a:r>
          </a:p>
        </p:txBody>
      </p:sp>
    </p:spTree>
    <p:extLst>
      <p:ext uri="{BB962C8B-B14F-4D97-AF65-F5344CB8AC3E}">
        <p14:creationId xmlns:p14="http://schemas.microsoft.com/office/powerpoint/2010/main" val="24091853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391B0D7-2D84-B7FC-F0AB-8A1C73C134D7}"/>
              </a:ext>
            </a:extLst>
          </p:cNvPr>
          <p:cNvPicPr>
            <a:picLocks noChangeAspect="1"/>
          </p:cNvPicPr>
          <p:nvPr/>
        </p:nvPicPr>
        <p:blipFill>
          <a:blip r:embed="rId2"/>
          <a:stretch>
            <a:fillRect/>
          </a:stretch>
        </p:blipFill>
        <p:spPr>
          <a:xfrm>
            <a:off x="228600" y="438150"/>
            <a:ext cx="3921211" cy="3200400"/>
          </a:xfrm>
          <a:prstGeom prst="rect">
            <a:avLst/>
          </a:prstGeom>
        </p:spPr>
      </p:pic>
      <p:pic>
        <p:nvPicPr>
          <p:cNvPr id="3" name="Picture 2">
            <a:extLst>
              <a:ext uri="{FF2B5EF4-FFF2-40B4-BE49-F238E27FC236}">
                <a16:creationId xmlns:a16="http://schemas.microsoft.com/office/drawing/2014/main" id="{D31E2951-D220-4177-79CE-965EA3668C44}"/>
              </a:ext>
            </a:extLst>
          </p:cNvPr>
          <p:cNvPicPr>
            <a:picLocks noChangeAspect="1"/>
          </p:cNvPicPr>
          <p:nvPr/>
        </p:nvPicPr>
        <p:blipFill>
          <a:blip r:embed="rId3"/>
          <a:stretch>
            <a:fillRect/>
          </a:stretch>
        </p:blipFill>
        <p:spPr>
          <a:xfrm>
            <a:off x="4419600" y="438150"/>
            <a:ext cx="4416725" cy="3200400"/>
          </a:xfrm>
          <a:prstGeom prst="rect">
            <a:avLst/>
          </a:prstGeom>
        </p:spPr>
      </p:pic>
    </p:spTree>
    <p:extLst>
      <p:ext uri="{BB962C8B-B14F-4D97-AF65-F5344CB8AC3E}">
        <p14:creationId xmlns:p14="http://schemas.microsoft.com/office/powerpoint/2010/main" val="41421276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a:extLst>
              <a:ext uri="{FF2B5EF4-FFF2-40B4-BE49-F238E27FC236}">
                <a16:creationId xmlns:a16="http://schemas.microsoft.com/office/drawing/2014/main" id="{653AC967-D76F-4BEA-9802-36BAE58E09C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8819"/>
          <a:stretch/>
        </p:blipFill>
        <p:spPr>
          <a:xfrm>
            <a:off x="8382000" y="61457"/>
            <a:ext cx="940866" cy="940866"/>
          </a:xfrm>
          <a:prstGeom prst="rect">
            <a:avLst/>
          </a:prstGeom>
        </p:spPr>
      </p:pic>
      <p:pic>
        <p:nvPicPr>
          <p:cNvPr id="4" name="Google Shape;213;p23" descr="Ngôi nhà hoạt hình, phim hoạt hình png | Klipartz">
            <a:extLst>
              <a:ext uri="{FF2B5EF4-FFF2-40B4-BE49-F238E27FC236}">
                <a16:creationId xmlns:a16="http://schemas.microsoft.com/office/drawing/2014/main" id="{0B091707-62F1-0790-F0CD-A27A695345C6}"/>
              </a:ext>
            </a:extLst>
          </p:cNvPr>
          <p:cNvPicPr preferRelativeResize="0"/>
          <p:nvPr/>
        </p:nvPicPr>
        <p:blipFill rotWithShape="1">
          <a:blip r:embed="rId3">
            <a:alphaModFix/>
          </a:blip>
          <a:srcRect/>
          <a:stretch/>
        </p:blipFill>
        <p:spPr>
          <a:xfrm>
            <a:off x="-152400" y="1123950"/>
            <a:ext cx="3071795" cy="2438401"/>
          </a:xfrm>
          <a:prstGeom prst="rect">
            <a:avLst/>
          </a:prstGeom>
          <a:noFill/>
          <a:ln>
            <a:noFill/>
          </a:ln>
        </p:spPr>
      </p:pic>
      <p:sp>
        <p:nvSpPr>
          <p:cNvPr id="5" name="Google Shape;214;p23">
            <a:extLst>
              <a:ext uri="{FF2B5EF4-FFF2-40B4-BE49-F238E27FC236}">
                <a16:creationId xmlns:a16="http://schemas.microsoft.com/office/drawing/2014/main" id="{FA68ACEA-3938-617C-DF6C-B9D82AE7B6EC}"/>
              </a:ext>
            </a:extLst>
          </p:cNvPr>
          <p:cNvSpPr txBox="1"/>
          <p:nvPr/>
        </p:nvSpPr>
        <p:spPr>
          <a:xfrm>
            <a:off x="2438400" y="251059"/>
            <a:ext cx="5777166" cy="561662"/>
          </a:xfrm>
          <a:prstGeom prst="rect">
            <a:avLst/>
          </a:prstGeom>
          <a:noFill/>
          <a:ln>
            <a:noFill/>
          </a:ln>
        </p:spPr>
        <p:txBody>
          <a:bodyPr spcFirstLastPara="1" wrap="square" lIns="68569" tIns="34275" rIns="68569" bIns="34275" anchor="t" anchorCtr="0">
            <a:spAutoFit/>
          </a:bodyPr>
          <a:lstStyle/>
          <a:p>
            <a:pPr defTabSz="685800">
              <a:buClr>
                <a:srgbClr val="000000"/>
              </a:buClr>
            </a:pPr>
            <a:r>
              <a:rPr lang="en-US" sz="3200" b="1" kern="0" dirty="0">
                <a:solidFill>
                  <a:srgbClr val="FF0000"/>
                </a:solidFill>
                <a:latin typeface="Times New Roman"/>
                <a:ea typeface="Times New Roman"/>
                <a:cs typeface="Times New Roman"/>
                <a:sym typeface="Times New Roman"/>
              </a:rPr>
              <a:t>HƯỚNG </a:t>
            </a:r>
            <a:r>
              <a:rPr lang="en-US" sz="3200" b="1" kern="0">
                <a:solidFill>
                  <a:srgbClr val="FF0000"/>
                </a:solidFill>
                <a:latin typeface="Times New Roman"/>
                <a:ea typeface="Times New Roman"/>
                <a:cs typeface="Times New Roman"/>
                <a:sym typeface="Times New Roman"/>
              </a:rPr>
              <a:t>DẪN HỌC Ở </a:t>
            </a:r>
            <a:r>
              <a:rPr lang="en-US" sz="3200" b="1" kern="0" dirty="0">
                <a:solidFill>
                  <a:srgbClr val="FF0000"/>
                </a:solidFill>
                <a:latin typeface="Times New Roman"/>
                <a:ea typeface="Times New Roman"/>
                <a:cs typeface="Times New Roman"/>
                <a:sym typeface="Times New Roman"/>
              </a:rPr>
              <a:t>NHÀ</a:t>
            </a:r>
            <a:endParaRPr sz="1200" kern="0" dirty="0">
              <a:solidFill>
                <a:srgbClr val="000000"/>
              </a:solidFill>
              <a:latin typeface="Arial"/>
              <a:cs typeface="Arial"/>
              <a:sym typeface="Arial"/>
            </a:endParaRPr>
          </a:p>
        </p:txBody>
      </p:sp>
      <p:sp>
        <p:nvSpPr>
          <p:cNvPr id="6" name="Rectangle 5">
            <a:extLst>
              <a:ext uri="{FF2B5EF4-FFF2-40B4-BE49-F238E27FC236}">
                <a16:creationId xmlns:a16="http://schemas.microsoft.com/office/drawing/2014/main" id="{23A46C90-8605-0A5E-6F29-92C5F343AD8B}"/>
              </a:ext>
            </a:extLst>
          </p:cNvPr>
          <p:cNvSpPr/>
          <p:nvPr/>
        </p:nvSpPr>
        <p:spPr>
          <a:xfrm>
            <a:off x="2867144" y="1123950"/>
            <a:ext cx="5891074" cy="3416320"/>
          </a:xfrm>
          <a:prstGeom prst="rect">
            <a:avLst/>
          </a:prstGeom>
        </p:spPr>
        <p:txBody>
          <a:bodyPr wrap="square">
            <a:spAutoFit/>
          </a:bodyPr>
          <a:lstStyle/>
          <a:p>
            <a:pPr marL="342900" indent="-342900" defTabSz="685800">
              <a:buClr>
                <a:srgbClr val="000000"/>
              </a:buClr>
              <a:buFont typeface="Wingdings" panose="05000000000000000000" pitchFamily="2" charset="2"/>
              <a:buChar char="q"/>
            </a:pPr>
            <a:r>
              <a:rPr lang="en-US" sz="2400" b="1" kern="0" dirty="0">
                <a:solidFill>
                  <a:srgbClr val="0000CC"/>
                </a:solidFill>
                <a:latin typeface="Times New Roman" panose="02020603050405020304" pitchFamily="18" charset="0"/>
                <a:ea typeface="Calibri" panose="020F0502020204030204" pitchFamily="34" charset="0"/>
                <a:cs typeface="Arial"/>
                <a:sym typeface="Arial"/>
              </a:rPr>
              <a:t>HS </a:t>
            </a:r>
            <a:r>
              <a:rPr lang="en-US" sz="2400" b="1" kern="0" dirty="0" err="1">
                <a:solidFill>
                  <a:srgbClr val="0000CC"/>
                </a:solidFill>
                <a:latin typeface="Times New Roman" panose="02020603050405020304" pitchFamily="18" charset="0"/>
                <a:ea typeface="Calibri" panose="020F0502020204030204" pitchFamily="34" charset="0"/>
                <a:cs typeface="Arial"/>
                <a:sym typeface="Arial"/>
              </a:rPr>
              <a:t>nắm</a:t>
            </a:r>
            <a:r>
              <a:rPr lang="en-US" sz="2400" b="1" kern="0" dirty="0">
                <a:solidFill>
                  <a:srgbClr val="0000CC"/>
                </a:solidFill>
                <a:latin typeface="Times New Roman" panose="02020603050405020304" pitchFamily="18" charset="0"/>
                <a:ea typeface="Calibri" panose="020F0502020204030204" pitchFamily="34" charset="0"/>
                <a:cs typeface="Arial"/>
                <a:sym typeface="Arial"/>
              </a:rPr>
              <a:t> </a:t>
            </a:r>
            <a:r>
              <a:rPr lang="en-US" sz="2400" b="1" kern="0" dirty="0" err="1">
                <a:solidFill>
                  <a:srgbClr val="0000CC"/>
                </a:solidFill>
                <a:latin typeface="Times New Roman" panose="02020603050405020304" pitchFamily="18" charset="0"/>
                <a:ea typeface="Calibri" panose="020F0502020204030204" pitchFamily="34" charset="0"/>
                <a:cs typeface="Arial"/>
                <a:sym typeface="Arial"/>
              </a:rPr>
              <a:t>các</a:t>
            </a:r>
            <a:r>
              <a:rPr lang="en-US" sz="2400" b="1" kern="0" dirty="0">
                <a:solidFill>
                  <a:srgbClr val="0000CC"/>
                </a:solidFill>
                <a:latin typeface="Times New Roman" panose="02020603050405020304" pitchFamily="18" charset="0"/>
                <a:ea typeface="Calibri" panose="020F0502020204030204" pitchFamily="34" charset="0"/>
                <a:cs typeface="Arial"/>
                <a:sym typeface="Arial"/>
              </a:rPr>
              <a:t> </a:t>
            </a:r>
            <a:r>
              <a:rPr lang="en-US" sz="2400" b="1" kern="0" dirty="0" err="1">
                <a:solidFill>
                  <a:srgbClr val="0000CC"/>
                </a:solidFill>
                <a:latin typeface="Times New Roman" panose="02020603050405020304" pitchFamily="18" charset="0"/>
                <a:ea typeface="Calibri" panose="020F0502020204030204" pitchFamily="34" charset="0"/>
                <a:cs typeface="Arial"/>
                <a:sym typeface="Arial"/>
              </a:rPr>
              <a:t>kiến</a:t>
            </a:r>
            <a:r>
              <a:rPr lang="en-US" sz="2400" b="1" kern="0" dirty="0">
                <a:solidFill>
                  <a:srgbClr val="0000CC"/>
                </a:solidFill>
                <a:latin typeface="Times New Roman" panose="02020603050405020304" pitchFamily="18" charset="0"/>
                <a:ea typeface="Calibri" panose="020F0502020204030204" pitchFamily="34" charset="0"/>
                <a:cs typeface="Arial"/>
                <a:sym typeface="Arial"/>
              </a:rPr>
              <a:t> </a:t>
            </a:r>
            <a:r>
              <a:rPr lang="en-US" sz="2400" b="1" kern="0" dirty="0" err="1">
                <a:solidFill>
                  <a:srgbClr val="0000CC"/>
                </a:solidFill>
                <a:latin typeface="Times New Roman" panose="02020603050405020304" pitchFamily="18" charset="0"/>
                <a:ea typeface="Calibri" panose="020F0502020204030204" pitchFamily="34" charset="0"/>
                <a:cs typeface="Arial"/>
                <a:sym typeface="Arial"/>
              </a:rPr>
              <a:t>thức</a:t>
            </a:r>
            <a:r>
              <a:rPr lang="en-US" sz="2400" b="1" kern="0" dirty="0">
                <a:solidFill>
                  <a:srgbClr val="0000CC"/>
                </a:solidFill>
                <a:latin typeface="Times New Roman" panose="02020603050405020304" pitchFamily="18" charset="0"/>
                <a:ea typeface="Calibri" panose="020F0502020204030204" pitchFamily="34" charset="0"/>
                <a:cs typeface="Arial"/>
                <a:sym typeface="Arial"/>
              </a:rPr>
              <a:t> </a:t>
            </a:r>
            <a:r>
              <a:rPr lang="en-US" sz="2400" b="1" kern="0" dirty="0" err="1">
                <a:solidFill>
                  <a:srgbClr val="0000CC"/>
                </a:solidFill>
                <a:latin typeface="Times New Roman" panose="02020603050405020304" pitchFamily="18" charset="0"/>
                <a:ea typeface="Calibri" panose="020F0502020204030204" pitchFamily="34" charset="0"/>
                <a:cs typeface="Arial"/>
                <a:sym typeface="Arial"/>
              </a:rPr>
              <a:t>đã</a:t>
            </a:r>
            <a:r>
              <a:rPr lang="en-US" sz="2400" b="1" kern="0" dirty="0">
                <a:solidFill>
                  <a:srgbClr val="0000CC"/>
                </a:solidFill>
                <a:latin typeface="Times New Roman" panose="02020603050405020304" pitchFamily="18" charset="0"/>
                <a:ea typeface="Calibri" panose="020F0502020204030204" pitchFamily="34" charset="0"/>
                <a:cs typeface="Arial"/>
                <a:sym typeface="Arial"/>
              </a:rPr>
              <a:t> </a:t>
            </a:r>
            <a:r>
              <a:rPr lang="en-US" sz="2400" b="1" kern="0" dirty="0" err="1">
                <a:solidFill>
                  <a:srgbClr val="0000CC"/>
                </a:solidFill>
                <a:latin typeface="Times New Roman" panose="02020603050405020304" pitchFamily="18" charset="0"/>
                <a:ea typeface="Calibri" panose="020F0502020204030204" pitchFamily="34" charset="0"/>
                <a:cs typeface="Arial"/>
                <a:sym typeface="Arial"/>
              </a:rPr>
              <a:t>học</a:t>
            </a:r>
            <a:r>
              <a:rPr lang="en-US" sz="2400" b="1" kern="0" dirty="0">
                <a:solidFill>
                  <a:srgbClr val="0000CC"/>
                </a:solidFill>
                <a:latin typeface="Times New Roman" panose="02020603050405020304" pitchFamily="18" charset="0"/>
                <a:ea typeface="Calibri" panose="020F0502020204030204" pitchFamily="34" charset="0"/>
                <a:cs typeface="Arial"/>
                <a:sym typeface="Arial"/>
              </a:rPr>
              <a:t>, </a:t>
            </a:r>
            <a:r>
              <a:rPr lang="en-US" sz="2400" b="1" kern="0" dirty="0" err="1">
                <a:solidFill>
                  <a:srgbClr val="0000CC"/>
                </a:solidFill>
                <a:latin typeface="Times New Roman" panose="02020603050405020304" pitchFamily="18" charset="0"/>
                <a:ea typeface="Calibri" panose="020F0502020204030204" pitchFamily="34" charset="0"/>
                <a:cs typeface="Arial"/>
                <a:sym typeface="Arial"/>
              </a:rPr>
              <a:t>trả</a:t>
            </a:r>
            <a:r>
              <a:rPr lang="en-US" sz="2400" b="1" kern="0" dirty="0">
                <a:solidFill>
                  <a:srgbClr val="0000CC"/>
                </a:solidFill>
                <a:latin typeface="Times New Roman" panose="02020603050405020304" pitchFamily="18" charset="0"/>
                <a:ea typeface="Calibri" panose="020F0502020204030204" pitchFamily="34" charset="0"/>
                <a:cs typeface="Arial"/>
                <a:sym typeface="Arial"/>
              </a:rPr>
              <a:t> </a:t>
            </a:r>
            <a:r>
              <a:rPr lang="en-US" sz="2400" b="1" kern="0" dirty="0" err="1">
                <a:solidFill>
                  <a:srgbClr val="0000CC"/>
                </a:solidFill>
                <a:latin typeface="Times New Roman" panose="02020603050405020304" pitchFamily="18" charset="0"/>
                <a:ea typeface="Calibri" panose="020F0502020204030204" pitchFamily="34" charset="0"/>
                <a:cs typeface="Arial"/>
                <a:sym typeface="Arial"/>
              </a:rPr>
              <a:t>lời</a:t>
            </a:r>
            <a:r>
              <a:rPr lang="en-US" sz="2400" b="1" kern="0" dirty="0">
                <a:solidFill>
                  <a:srgbClr val="0000CC"/>
                </a:solidFill>
                <a:latin typeface="Times New Roman" panose="02020603050405020304" pitchFamily="18" charset="0"/>
                <a:ea typeface="Calibri" panose="020F0502020204030204" pitchFamily="34" charset="0"/>
                <a:cs typeface="Arial"/>
                <a:sym typeface="Arial"/>
              </a:rPr>
              <a:t> </a:t>
            </a:r>
            <a:r>
              <a:rPr lang="en-US" sz="2400" b="1" kern="0" dirty="0" err="1">
                <a:solidFill>
                  <a:srgbClr val="0000CC"/>
                </a:solidFill>
                <a:latin typeface="Times New Roman" panose="02020603050405020304" pitchFamily="18" charset="0"/>
                <a:ea typeface="Calibri" panose="020F0502020204030204" pitchFamily="34" charset="0"/>
                <a:cs typeface="Arial"/>
                <a:sym typeface="Arial"/>
              </a:rPr>
              <a:t>câu</a:t>
            </a:r>
            <a:r>
              <a:rPr lang="en-US" sz="2400" b="1" kern="0" dirty="0">
                <a:solidFill>
                  <a:srgbClr val="0000CC"/>
                </a:solidFill>
                <a:latin typeface="Times New Roman" panose="02020603050405020304" pitchFamily="18" charset="0"/>
                <a:ea typeface="Calibri" panose="020F0502020204030204" pitchFamily="34" charset="0"/>
                <a:cs typeface="Arial"/>
                <a:sym typeface="Arial"/>
              </a:rPr>
              <a:t> </a:t>
            </a:r>
            <a:r>
              <a:rPr lang="en-US" sz="2400" b="1" kern="0" dirty="0" err="1">
                <a:solidFill>
                  <a:srgbClr val="0000CC"/>
                </a:solidFill>
                <a:latin typeface="Times New Roman" panose="02020603050405020304" pitchFamily="18" charset="0"/>
                <a:ea typeface="Calibri" panose="020F0502020204030204" pitchFamily="34" charset="0"/>
                <a:cs typeface="Arial"/>
                <a:sym typeface="Arial"/>
              </a:rPr>
              <a:t>hỏi</a:t>
            </a:r>
            <a:r>
              <a:rPr lang="en-US" sz="2400" b="1" kern="0" dirty="0">
                <a:solidFill>
                  <a:srgbClr val="0000CC"/>
                </a:solidFill>
                <a:latin typeface="Times New Roman" panose="02020603050405020304" pitchFamily="18" charset="0"/>
                <a:ea typeface="Calibri" panose="020F0502020204030204" pitchFamily="34" charset="0"/>
                <a:cs typeface="Arial"/>
                <a:sym typeface="Arial"/>
              </a:rPr>
              <a:t> </a:t>
            </a:r>
            <a:r>
              <a:rPr lang="en-US" sz="2400" b="1" kern="0" dirty="0" err="1">
                <a:solidFill>
                  <a:srgbClr val="0000CC"/>
                </a:solidFill>
                <a:latin typeface="Times New Roman" panose="02020603050405020304" pitchFamily="18" charset="0"/>
                <a:ea typeface="Calibri" panose="020F0502020204030204" pitchFamily="34" charset="0"/>
                <a:cs typeface="Arial"/>
                <a:sym typeface="Arial"/>
              </a:rPr>
              <a:t>cuối</a:t>
            </a:r>
            <a:r>
              <a:rPr lang="en-US" sz="2400" b="1" kern="0" dirty="0">
                <a:solidFill>
                  <a:srgbClr val="0000CC"/>
                </a:solidFill>
                <a:latin typeface="Times New Roman" panose="02020603050405020304" pitchFamily="18" charset="0"/>
                <a:ea typeface="Calibri" panose="020F0502020204030204" pitchFamily="34" charset="0"/>
                <a:cs typeface="Arial"/>
                <a:sym typeface="Arial"/>
              </a:rPr>
              <a:t> </a:t>
            </a:r>
            <a:r>
              <a:rPr lang="en-US" sz="2400" b="1" kern="0" dirty="0" err="1">
                <a:solidFill>
                  <a:srgbClr val="0000CC"/>
                </a:solidFill>
                <a:latin typeface="Times New Roman" panose="02020603050405020304" pitchFamily="18" charset="0"/>
                <a:ea typeface="Calibri" panose="020F0502020204030204" pitchFamily="34" charset="0"/>
                <a:cs typeface="Arial"/>
                <a:sym typeface="Arial"/>
              </a:rPr>
              <a:t>bài</a:t>
            </a:r>
            <a:r>
              <a:rPr lang="en-US" sz="2400" b="1" kern="0" dirty="0">
                <a:solidFill>
                  <a:srgbClr val="0000CC"/>
                </a:solidFill>
                <a:latin typeface="Times New Roman" panose="02020603050405020304" pitchFamily="18" charset="0"/>
                <a:ea typeface="Calibri" panose="020F0502020204030204" pitchFamily="34" charset="0"/>
                <a:cs typeface="Arial"/>
                <a:sym typeface="Arial"/>
              </a:rPr>
              <a:t>.</a:t>
            </a:r>
            <a:endParaRPr lang="en-US" sz="2400" b="1" kern="0" dirty="0">
              <a:solidFill>
                <a:srgbClr val="0000CC"/>
              </a:solidFill>
              <a:latin typeface="Times New Roman" panose="02020603050405020304" pitchFamily="18" charset="0"/>
              <a:ea typeface="Times New Roman" panose="02020603050405020304" pitchFamily="18" charset="0"/>
              <a:cs typeface="Arial"/>
              <a:sym typeface="Arial"/>
            </a:endParaRPr>
          </a:p>
          <a:p>
            <a:pPr marL="342900" indent="-342900" defTabSz="685800">
              <a:buClr>
                <a:srgbClr val="000000"/>
              </a:buClr>
              <a:buFont typeface="Wingdings" panose="05000000000000000000" pitchFamily="2" charset="2"/>
              <a:buChar char="q"/>
            </a:pPr>
            <a:r>
              <a:rPr lang="en-US" sz="2400" b="1" kern="0" dirty="0" err="1">
                <a:solidFill>
                  <a:srgbClr val="0000CC"/>
                </a:solidFill>
                <a:latin typeface="Times New Roman" panose="02020603050405020304" pitchFamily="18" charset="0"/>
                <a:ea typeface="Calibri" panose="020F0502020204030204" pitchFamily="34" charset="0"/>
                <a:cs typeface="Arial"/>
                <a:sym typeface="Arial"/>
              </a:rPr>
              <a:t>Nghiên</a:t>
            </a:r>
            <a:r>
              <a:rPr lang="en-US" sz="2400" b="1" kern="0" dirty="0">
                <a:solidFill>
                  <a:srgbClr val="0000CC"/>
                </a:solidFill>
                <a:latin typeface="Times New Roman" panose="02020603050405020304" pitchFamily="18" charset="0"/>
                <a:ea typeface="Calibri" panose="020F0502020204030204" pitchFamily="34" charset="0"/>
                <a:cs typeface="Arial"/>
                <a:sym typeface="Arial"/>
              </a:rPr>
              <a:t> </a:t>
            </a:r>
            <a:r>
              <a:rPr lang="en-US" sz="2400" b="1" kern="0" dirty="0" err="1">
                <a:solidFill>
                  <a:srgbClr val="0000CC"/>
                </a:solidFill>
                <a:latin typeface="Times New Roman" panose="02020603050405020304" pitchFamily="18" charset="0"/>
                <a:ea typeface="Calibri" panose="020F0502020204030204" pitchFamily="34" charset="0"/>
                <a:cs typeface="Arial"/>
                <a:sym typeface="Arial"/>
              </a:rPr>
              <a:t>cứu</a:t>
            </a:r>
            <a:r>
              <a:rPr lang="en-US" sz="2400" b="1" kern="0" dirty="0">
                <a:solidFill>
                  <a:srgbClr val="0000CC"/>
                </a:solidFill>
                <a:latin typeface="Times New Roman" panose="02020603050405020304" pitchFamily="18" charset="0"/>
                <a:ea typeface="Calibri" panose="020F0502020204030204" pitchFamily="34" charset="0"/>
                <a:cs typeface="Arial"/>
                <a:sym typeface="Arial"/>
              </a:rPr>
              <a:t> </a:t>
            </a:r>
            <a:r>
              <a:rPr lang="en-US" sz="2400" b="1" kern="0" dirty="0" err="1">
                <a:solidFill>
                  <a:srgbClr val="0000CC"/>
                </a:solidFill>
                <a:latin typeface="Times New Roman" panose="02020603050405020304" pitchFamily="18" charset="0"/>
                <a:ea typeface="Calibri" panose="020F0502020204030204" pitchFamily="34" charset="0"/>
                <a:cs typeface="Arial"/>
                <a:sym typeface="Arial"/>
              </a:rPr>
              <a:t>nội</a:t>
            </a:r>
            <a:r>
              <a:rPr lang="en-US" sz="2400" b="1" kern="0" dirty="0">
                <a:solidFill>
                  <a:srgbClr val="0000CC"/>
                </a:solidFill>
                <a:latin typeface="Times New Roman" panose="02020603050405020304" pitchFamily="18" charset="0"/>
                <a:ea typeface="Calibri" panose="020F0502020204030204" pitchFamily="34" charset="0"/>
                <a:cs typeface="Arial"/>
                <a:sym typeface="Arial"/>
              </a:rPr>
              <a:t> dung </a:t>
            </a:r>
            <a:r>
              <a:rPr lang="en-US" sz="2400" b="1" kern="0" dirty="0" err="1">
                <a:solidFill>
                  <a:srgbClr val="0000CC"/>
                </a:solidFill>
                <a:latin typeface="Times New Roman" panose="02020603050405020304" pitchFamily="18" charset="0"/>
                <a:ea typeface="Calibri" panose="020F0502020204030204" pitchFamily="34" charset="0"/>
                <a:cs typeface="Arial"/>
                <a:sym typeface="Arial"/>
              </a:rPr>
              <a:t>chủ</a:t>
            </a:r>
            <a:r>
              <a:rPr lang="en-US" sz="2400" b="1" kern="0" dirty="0">
                <a:solidFill>
                  <a:srgbClr val="0000CC"/>
                </a:solidFill>
                <a:latin typeface="Times New Roman" panose="02020603050405020304" pitchFamily="18" charset="0"/>
                <a:ea typeface="Calibri" panose="020F0502020204030204" pitchFamily="34" charset="0"/>
                <a:cs typeface="Arial"/>
                <a:sym typeface="Arial"/>
              </a:rPr>
              <a:t> </a:t>
            </a:r>
            <a:r>
              <a:rPr lang="en-US" sz="2400" b="1" kern="0" dirty="0" err="1">
                <a:solidFill>
                  <a:srgbClr val="0000CC"/>
                </a:solidFill>
                <a:latin typeface="Times New Roman" panose="02020603050405020304" pitchFamily="18" charset="0"/>
                <a:ea typeface="Calibri" panose="020F0502020204030204" pitchFamily="34" charset="0"/>
                <a:cs typeface="Arial"/>
                <a:sym typeface="Arial"/>
              </a:rPr>
              <a:t>đề</a:t>
            </a:r>
            <a:r>
              <a:rPr lang="en-US" sz="2400" b="1" kern="0" dirty="0">
                <a:solidFill>
                  <a:srgbClr val="0000CC"/>
                </a:solidFill>
                <a:latin typeface="Times New Roman" panose="02020603050405020304" pitchFamily="18" charset="0"/>
                <a:ea typeface="Calibri" panose="020F0502020204030204" pitchFamily="34" charset="0"/>
                <a:cs typeface="Arial"/>
                <a:sym typeface="Arial"/>
              </a:rPr>
              <a:t> </a:t>
            </a:r>
            <a:r>
              <a:rPr lang="en-US" sz="2400" b="1" kern="0" dirty="0" err="1">
                <a:solidFill>
                  <a:srgbClr val="0000CC"/>
                </a:solidFill>
                <a:latin typeface="Times New Roman" panose="02020603050405020304" pitchFamily="18" charset="0"/>
                <a:ea typeface="Calibri" panose="020F0502020204030204" pitchFamily="34" charset="0"/>
                <a:cs typeface="Arial"/>
                <a:sym typeface="Arial"/>
              </a:rPr>
              <a:t>chung</a:t>
            </a:r>
            <a:r>
              <a:rPr lang="en-US" sz="2400" b="1" kern="0" dirty="0">
                <a:solidFill>
                  <a:srgbClr val="0000CC"/>
                </a:solidFill>
                <a:latin typeface="Times New Roman" panose="02020603050405020304" pitchFamily="18" charset="0"/>
                <a:ea typeface="Calibri" panose="020F0502020204030204" pitchFamily="34" charset="0"/>
                <a:cs typeface="Arial"/>
                <a:sym typeface="Arial"/>
              </a:rPr>
              <a:t> 3 </a:t>
            </a:r>
            <a:r>
              <a:rPr lang="en-US" sz="2400" b="1" kern="0" dirty="0" err="1">
                <a:solidFill>
                  <a:srgbClr val="0000CC"/>
                </a:solidFill>
                <a:latin typeface="Times New Roman" panose="02020603050405020304" pitchFamily="18" charset="0"/>
                <a:ea typeface="Calibri" panose="020F0502020204030204" pitchFamily="34" charset="0"/>
                <a:cs typeface="Arial"/>
                <a:sym typeface="Arial"/>
              </a:rPr>
              <a:t>theo</a:t>
            </a:r>
            <a:r>
              <a:rPr lang="en-US" sz="2400" b="1" kern="0" dirty="0">
                <a:solidFill>
                  <a:srgbClr val="0000CC"/>
                </a:solidFill>
                <a:latin typeface="Times New Roman" panose="02020603050405020304" pitchFamily="18" charset="0"/>
                <a:ea typeface="Calibri" panose="020F0502020204030204" pitchFamily="34" charset="0"/>
                <a:cs typeface="Arial"/>
                <a:sym typeface="Arial"/>
              </a:rPr>
              <a:t> </a:t>
            </a:r>
            <a:r>
              <a:rPr lang="en-US" sz="2400" b="1" kern="0" dirty="0" err="1">
                <a:solidFill>
                  <a:srgbClr val="0000CC"/>
                </a:solidFill>
                <a:latin typeface="Times New Roman" panose="02020603050405020304" pitchFamily="18" charset="0"/>
                <a:ea typeface="Calibri" panose="020F0502020204030204" pitchFamily="34" charset="0"/>
                <a:cs typeface="Arial"/>
                <a:sym typeface="Arial"/>
              </a:rPr>
              <a:t>các</a:t>
            </a:r>
            <a:r>
              <a:rPr lang="en-US" sz="2400" b="1" kern="0" dirty="0">
                <a:solidFill>
                  <a:srgbClr val="0000CC"/>
                </a:solidFill>
                <a:latin typeface="Times New Roman" panose="02020603050405020304" pitchFamily="18" charset="0"/>
                <a:ea typeface="Calibri" panose="020F0502020204030204" pitchFamily="34" charset="0"/>
                <a:cs typeface="Arial"/>
                <a:sym typeface="Arial"/>
              </a:rPr>
              <a:t> </a:t>
            </a:r>
            <a:r>
              <a:rPr lang="en-US" sz="2400" b="1" kern="0" dirty="0" err="1">
                <a:solidFill>
                  <a:srgbClr val="0000CC"/>
                </a:solidFill>
                <a:latin typeface="Times New Roman" panose="02020603050405020304" pitchFamily="18" charset="0"/>
                <a:ea typeface="Calibri" panose="020F0502020204030204" pitchFamily="34" charset="0"/>
                <a:cs typeface="Arial"/>
                <a:sym typeface="Arial"/>
              </a:rPr>
              <a:t>gợi</a:t>
            </a:r>
            <a:r>
              <a:rPr lang="en-US" sz="2400" b="1" kern="0" dirty="0">
                <a:solidFill>
                  <a:srgbClr val="0000CC"/>
                </a:solidFill>
                <a:latin typeface="Times New Roman" panose="02020603050405020304" pitchFamily="18" charset="0"/>
                <a:ea typeface="Calibri" panose="020F0502020204030204" pitchFamily="34" charset="0"/>
                <a:cs typeface="Arial"/>
                <a:sym typeface="Arial"/>
              </a:rPr>
              <a:t> ý </a:t>
            </a:r>
            <a:r>
              <a:rPr lang="en-US" sz="2400" b="1" kern="0" dirty="0" err="1">
                <a:solidFill>
                  <a:srgbClr val="0000CC"/>
                </a:solidFill>
                <a:latin typeface="Times New Roman" panose="02020603050405020304" pitchFamily="18" charset="0"/>
                <a:ea typeface="Calibri" panose="020F0502020204030204" pitchFamily="34" charset="0"/>
                <a:cs typeface="Arial"/>
                <a:sym typeface="Arial"/>
              </a:rPr>
              <a:t>sau</a:t>
            </a:r>
            <a:r>
              <a:rPr lang="en-US" sz="2400" b="1" kern="0" dirty="0">
                <a:solidFill>
                  <a:srgbClr val="0000CC"/>
                </a:solidFill>
                <a:latin typeface="Times New Roman" panose="02020603050405020304" pitchFamily="18" charset="0"/>
                <a:ea typeface="Calibri" panose="020F0502020204030204" pitchFamily="34" charset="0"/>
                <a:cs typeface="Arial"/>
                <a:sym typeface="Arial"/>
              </a:rPr>
              <a:t> </a:t>
            </a:r>
          </a:p>
          <a:p>
            <a:pPr defTabSz="685800">
              <a:buClr>
                <a:srgbClr val="000000"/>
              </a:buClr>
            </a:pPr>
            <a:r>
              <a:rPr lang="en-US" sz="2400" b="1" kern="0" dirty="0">
                <a:solidFill>
                  <a:srgbClr val="0000CC"/>
                </a:solidFill>
                <a:latin typeface="Times New Roman" panose="02020603050405020304" pitchFamily="18" charset="0"/>
                <a:ea typeface="Calibri" panose="020F0502020204030204" pitchFamily="34" charset="0"/>
                <a:cs typeface="Arial"/>
                <a:sym typeface="Arial"/>
              </a:rPr>
              <a:t>  +</a:t>
            </a:r>
            <a:r>
              <a:rPr lang="en-US" sz="2400" b="1" kern="0" dirty="0" err="1">
                <a:solidFill>
                  <a:srgbClr val="0000CC"/>
                </a:solidFill>
                <a:latin typeface="Times New Roman" panose="02020603050405020304" pitchFamily="18" charset="0"/>
                <a:ea typeface="Calibri" panose="020F0502020204030204" pitchFamily="34" charset="0"/>
                <a:cs typeface="Arial"/>
                <a:sym typeface="Arial"/>
              </a:rPr>
              <a:t>Tìm</a:t>
            </a:r>
            <a:r>
              <a:rPr lang="en-US" sz="2400" b="1" kern="0" dirty="0">
                <a:solidFill>
                  <a:srgbClr val="0000CC"/>
                </a:solidFill>
                <a:latin typeface="Times New Roman" panose="02020603050405020304" pitchFamily="18" charset="0"/>
                <a:ea typeface="Calibri" panose="020F0502020204030204" pitchFamily="34" charset="0"/>
                <a:cs typeface="Arial"/>
                <a:sym typeface="Arial"/>
              </a:rPr>
              <a:t> </a:t>
            </a:r>
            <a:r>
              <a:rPr lang="en-US" sz="2400" b="1" kern="0" dirty="0" err="1">
                <a:solidFill>
                  <a:srgbClr val="0000CC"/>
                </a:solidFill>
                <a:latin typeface="Times New Roman" panose="02020603050405020304" pitchFamily="18" charset="0"/>
                <a:ea typeface="Calibri" panose="020F0502020204030204" pitchFamily="34" charset="0"/>
                <a:cs typeface="Arial"/>
                <a:sym typeface="Arial"/>
              </a:rPr>
              <a:t>hiểu</a:t>
            </a:r>
            <a:r>
              <a:rPr lang="en-US" sz="2400" b="1" kern="0" dirty="0">
                <a:solidFill>
                  <a:srgbClr val="0000CC"/>
                </a:solidFill>
                <a:latin typeface="Times New Roman" panose="02020603050405020304" pitchFamily="18" charset="0"/>
                <a:ea typeface="Calibri" panose="020F0502020204030204" pitchFamily="34" charset="0"/>
                <a:cs typeface="Arial"/>
                <a:sym typeface="Arial"/>
              </a:rPr>
              <a:t> </a:t>
            </a:r>
            <a:r>
              <a:rPr lang="en-US" sz="2400" b="1" kern="0" dirty="0" err="1">
                <a:solidFill>
                  <a:srgbClr val="0000CC"/>
                </a:solidFill>
                <a:latin typeface="Times New Roman" panose="02020603050405020304" pitchFamily="18" charset="0"/>
                <a:ea typeface="Calibri" panose="020F0502020204030204" pitchFamily="34" charset="0"/>
                <a:cs typeface="Arial"/>
                <a:sym typeface="Arial"/>
              </a:rPr>
              <a:t>các</a:t>
            </a:r>
            <a:r>
              <a:rPr lang="en-US" sz="2400" b="1" kern="0" dirty="0">
                <a:solidFill>
                  <a:srgbClr val="0000CC"/>
                </a:solidFill>
                <a:latin typeface="Times New Roman" panose="02020603050405020304" pitchFamily="18" charset="0"/>
                <a:ea typeface="Calibri" panose="020F0502020204030204" pitchFamily="34" charset="0"/>
                <a:cs typeface="Arial"/>
                <a:sym typeface="Arial"/>
              </a:rPr>
              <a:t> </a:t>
            </a:r>
            <a:r>
              <a:rPr lang="en-US" sz="2400" b="1" kern="0" dirty="0" err="1">
                <a:solidFill>
                  <a:srgbClr val="0000CC"/>
                </a:solidFill>
                <a:latin typeface="Times New Roman" panose="02020603050405020304" pitchFamily="18" charset="0"/>
                <a:ea typeface="Calibri" panose="020F0502020204030204" pitchFamily="34" charset="0"/>
                <a:cs typeface="Arial"/>
                <a:sym typeface="Arial"/>
              </a:rPr>
              <a:t>bằng</a:t>
            </a:r>
            <a:r>
              <a:rPr lang="en-US" sz="2400" b="1" kern="0" dirty="0">
                <a:solidFill>
                  <a:srgbClr val="0000CC"/>
                </a:solidFill>
                <a:latin typeface="Times New Roman" panose="02020603050405020304" pitchFamily="18" charset="0"/>
                <a:ea typeface="Calibri" panose="020F0502020204030204" pitchFamily="34" charset="0"/>
                <a:cs typeface="Arial"/>
                <a:sym typeface="Arial"/>
              </a:rPr>
              <a:t> </a:t>
            </a:r>
            <a:r>
              <a:rPr lang="en-US" sz="2400" b="1" kern="0" dirty="0" err="1">
                <a:solidFill>
                  <a:srgbClr val="0000CC"/>
                </a:solidFill>
                <a:latin typeface="Times New Roman" panose="02020603050405020304" pitchFamily="18" charset="0"/>
                <a:ea typeface="Calibri" panose="020F0502020204030204" pitchFamily="34" charset="0"/>
                <a:cs typeface="Arial"/>
                <a:sym typeface="Arial"/>
              </a:rPr>
              <a:t>chứng</a:t>
            </a:r>
            <a:r>
              <a:rPr lang="en-US" sz="2400" b="1" kern="0" dirty="0">
                <a:solidFill>
                  <a:srgbClr val="0000CC"/>
                </a:solidFill>
                <a:latin typeface="Times New Roman" panose="02020603050405020304" pitchFamily="18" charset="0"/>
                <a:ea typeface="Calibri" panose="020F0502020204030204" pitchFamily="34" charset="0"/>
                <a:cs typeface="Arial"/>
                <a:sym typeface="Arial"/>
              </a:rPr>
              <a:t> </a:t>
            </a:r>
            <a:r>
              <a:rPr lang="en-US" sz="2400" b="1" kern="0" dirty="0" err="1">
                <a:solidFill>
                  <a:srgbClr val="0000CC"/>
                </a:solidFill>
                <a:latin typeface="Times New Roman" panose="02020603050405020304" pitchFamily="18" charset="0"/>
                <a:ea typeface="Calibri" panose="020F0502020204030204" pitchFamily="34" charset="0"/>
                <a:cs typeface="Arial"/>
                <a:sym typeface="Arial"/>
              </a:rPr>
              <a:t>lịch</a:t>
            </a:r>
            <a:r>
              <a:rPr lang="en-US" sz="2400" b="1" kern="0" dirty="0">
                <a:solidFill>
                  <a:srgbClr val="0000CC"/>
                </a:solidFill>
                <a:latin typeface="Times New Roman" panose="02020603050405020304" pitchFamily="18" charset="0"/>
                <a:ea typeface="Calibri" panose="020F0502020204030204" pitchFamily="34" charset="0"/>
                <a:cs typeface="Arial"/>
                <a:sym typeface="Arial"/>
              </a:rPr>
              <a:t> </a:t>
            </a:r>
            <a:r>
              <a:rPr lang="en-US" sz="2400" b="1" kern="0" dirty="0" err="1">
                <a:solidFill>
                  <a:srgbClr val="0000CC"/>
                </a:solidFill>
                <a:latin typeface="Times New Roman" panose="02020603050405020304" pitchFamily="18" charset="0"/>
                <a:ea typeface="Calibri" panose="020F0502020204030204" pitchFamily="34" charset="0"/>
                <a:cs typeface="Arial"/>
                <a:sym typeface="Arial"/>
              </a:rPr>
              <a:t>sử</a:t>
            </a:r>
            <a:r>
              <a:rPr lang="en-US" sz="2400" b="1" kern="0" dirty="0">
                <a:solidFill>
                  <a:srgbClr val="0000CC"/>
                </a:solidFill>
                <a:latin typeface="Times New Roman" panose="02020603050405020304" pitchFamily="18" charset="0"/>
                <a:ea typeface="Calibri" panose="020F0502020204030204" pitchFamily="34" charset="0"/>
                <a:cs typeface="Arial"/>
                <a:sym typeface="Arial"/>
              </a:rPr>
              <a:t> </a:t>
            </a:r>
            <a:r>
              <a:rPr lang="en-US" sz="2400" b="1" kern="0" dirty="0" err="1">
                <a:solidFill>
                  <a:srgbClr val="0000CC"/>
                </a:solidFill>
                <a:latin typeface="Times New Roman" panose="02020603050405020304" pitchFamily="18" charset="0"/>
                <a:ea typeface="Calibri" panose="020F0502020204030204" pitchFamily="34" charset="0"/>
                <a:cs typeface="Arial"/>
                <a:sym typeface="Arial"/>
              </a:rPr>
              <a:t>khẳng</a:t>
            </a:r>
            <a:r>
              <a:rPr lang="en-US" sz="2400" b="1" kern="0" dirty="0">
                <a:solidFill>
                  <a:srgbClr val="0000CC"/>
                </a:solidFill>
                <a:latin typeface="Times New Roman" panose="02020603050405020304" pitchFamily="18" charset="0"/>
                <a:ea typeface="Calibri" panose="020F0502020204030204" pitchFamily="34" charset="0"/>
                <a:cs typeface="Arial"/>
                <a:sym typeface="Arial"/>
              </a:rPr>
              <a:t> </a:t>
            </a:r>
            <a:r>
              <a:rPr lang="en-US" sz="2400" b="1" kern="0" dirty="0" err="1">
                <a:solidFill>
                  <a:srgbClr val="0000CC"/>
                </a:solidFill>
                <a:latin typeface="Times New Roman" panose="02020603050405020304" pitchFamily="18" charset="0"/>
                <a:ea typeface="Calibri" panose="020F0502020204030204" pitchFamily="34" charset="0"/>
                <a:cs typeface="Arial"/>
                <a:sym typeface="Arial"/>
              </a:rPr>
              <a:t>định</a:t>
            </a:r>
            <a:r>
              <a:rPr lang="en-US" sz="2400" b="1" kern="0" dirty="0">
                <a:solidFill>
                  <a:srgbClr val="0000CC"/>
                </a:solidFill>
                <a:latin typeface="Times New Roman" panose="02020603050405020304" pitchFamily="18" charset="0"/>
                <a:ea typeface="Calibri" panose="020F0502020204030204" pitchFamily="34" charset="0"/>
                <a:cs typeface="Arial"/>
                <a:sym typeface="Arial"/>
              </a:rPr>
              <a:t> </a:t>
            </a:r>
            <a:r>
              <a:rPr lang="en-US" sz="2400" b="1" kern="0" dirty="0" err="1">
                <a:solidFill>
                  <a:srgbClr val="0000CC"/>
                </a:solidFill>
                <a:latin typeface="Times New Roman" panose="02020603050405020304" pitchFamily="18" charset="0"/>
                <a:ea typeface="Calibri" panose="020F0502020204030204" pitchFamily="34" charset="0"/>
                <a:cs typeface="Arial"/>
                <a:sym typeface="Arial"/>
              </a:rPr>
              <a:t>chủ</a:t>
            </a:r>
            <a:r>
              <a:rPr lang="en-US" sz="2400" b="1" kern="0" dirty="0">
                <a:solidFill>
                  <a:srgbClr val="0000CC"/>
                </a:solidFill>
                <a:latin typeface="Times New Roman" panose="02020603050405020304" pitchFamily="18" charset="0"/>
                <a:ea typeface="Calibri" panose="020F0502020204030204" pitchFamily="34" charset="0"/>
                <a:cs typeface="Arial"/>
                <a:sym typeface="Arial"/>
              </a:rPr>
              <a:t> </a:t>
            </a:r>
            <a:r>
              <a:rPr lang="en-US" sz="2400" b="1" kern="0" dirty="0" err="1">
                <a:solidFill>
                  <a:srgbClr val="0000CC"/>
                </a:solidFill>
                <a:latin typeface="Times New Roman" panose="02020603050405020304" pitchFamily="18" charset="0"/>
                <a:ea typeface="Calibri" panose="020F0502020204030204" pitchFamily="34" charset="0"/>
                <a:cs typeface="Arial"/>
                <a:sym typeface="Arial"/>
              </a:rPr>
              <a:t>quyền</a:t>
            </a:r>
            <a:r>
              <a:rPr lang="en-US" sz="2400" b="1" kern="0" dirty="0">
                <a:solidFill>
                  <a:srgbClr val="0000CC"/>
                </a:solidFill>
                <a:latin typeface="Times New Roman" panose="02020603050405020304" pitchFamily="18" charset="0"/>
                <a:ea typeface="Calibri" panose="020F0502020204030204" pitchFamily="34" charset="0"/>
                <a:cs typeface="Arial"/>
                <a:sym typeface="Arial"/>
              </a:rPr>
              <a:t> </a:t>
            </a:r>
            <a:r>
              <a:rPr lang="en-US" sz="2400" b="1" kern="0" dirty="0" err="1">
                <a:solidFill>
                  <a:srgbClr val="0000CC"/>
                </a:solidFill>
                <a:latin typeface="Times New Roman" panose="02020603050405020304" pitchFamily="18" charset="0"/>
                <a:ea typeface="Calibri" panose="020F0502020204030204" pitchFamily="34" charset="0"/>
                <a:cs typeface="Arial"/>
                <a:sym typeface="Arial"/>
              </a:rPr>
              <a:t>biển</a:t>
            </a:r>
            <a:r>
              <a:rPr lang="en-US" sz="2400" b="1" kern="0" dirty="0">
                <a:solidFill>
                  <a:srgbClr val="0000CC"/>
                </a:solidFill>
                <a:latin typeface="Times New Roman" panose="02020603050405020304" pitchFamily="18" charset="0"/>
                <a:ea typeface="Calibri" panose="020F0502020204030204" pitchFamily="34" charset="0"/>
                <a:cs typeface="Arial"/>
                <a:sym typeface="Arial"/>
              </a:rPr>
              <a:t> </a:t>
            </a:r>
            <a:r>
              <a:rPr lang="en-US" sz="2400" b="1" kern="0" dirty="0" err="1">
                <a:solidFill>
                  <a:srgbClr val="0000CC"/>
                </a:solidFill>
                <a:latin typeface="Times New Roman" panose="02020603050405020304" pitchFamily="18" charset="0"/>
                <a:ea typeface="Calibri" panose="020F0502020204030204" pitchFamily="34" charset="0"/>
                <a:cs typeface="Arial"/>
                <a:sym typeface="Arial"/>
              </a:rPr>
              <a:t>đảo</a:t>
            </a:r>
            <a:r>
              <a:rPr lang="en-US" sz="2400" b="1" kern="0" dirty="0">
                <a:solidFill>
                  <a:srgbClr val="0000CC"/>
                </a:solidFill>
                <a:latin typeface="Times New Roman" panose="02020603050405020304" pitchFamily="18" charset="0"/>
                <a:ea typeface="Calibri" panose="020F0502020204030204" pitchFamily="34" charset="0"/>
                <a:cs typeface="Arial"/>
                <a:sym typeface="Arial"/>
              </a:rPr>
              <a:t> </a:t>
            </a:r>
            <a:r>
              <a:rPr lang="en-US" sz="2400" b="1" kern="0" dirty="0" err="1">
                <a:solidFill>
                  <a:srgbClr val="0000CC"/>
                </a:solidFill>
                <a:latin typeface="Times New Roman" panose="02020603050405020304" pitchFamily="18" charset="0"/>
                <a:ea typeface="Calibri" panose="020F0502020204030204" pitchFamily="34" charset="0"/>
                <a:cs typeface="Arial"/>
                <a:sym typeface="Arial"/>
              </a:rPr>
              <a:t>của</a:t>
            </a:r>
            <a:r>
              <a:rPr lang="en-US" sz="2400" b="1" kern="0" dirty="0">
                <a:solidFill>
                  <a:srgbClr val="0000CC"/>
                </a:solidFill>
                <a:latin typeface="Times New Roman" panose="02020603050405020304" pitchFamily="18" charset="0"/>
                <a:ea typeface="Calibri" panose="020F0502020204030204" pitchFamily="34" charset="0"/>
                <a:cs typeface="Arial"/>
                <a:sym typeface="Arial"/>
              </a:rPr>
              <a:t> </a:t>
            </a:r>
            <a:r>
              <a:rPr lang="en-US" sz="2400" b="1" kern="0" dirty="0" err="1">
                <a:solidFill>
                  <a:srgbClr val="0000CC"/>
                </a:solidFill>
                <a:latin typeface="Times New Roman" panose="02020603050405020304" pitchFamily="18" charset="0"/>
                <a:ea typeface="Calibri" panose="020F0502020204030204" pitchFamily="34" charset="0"/>
                <a:cs typeface="Arial"/>
                <a:sym typeface="Arial"/>
              </a:rPr>
              <a:t>nước</a:t>
            </a:r>
            <a:r>
              <a:rPr lang="en-US" sz="2400" b="1" kern="0" dirty="0">
                <a:solidFill>
                  <a:srgbClr val="0000CC"/>
                </a:solidFill>
                <a:latin typeface="Times New Roman" panose="02020603050405020304" pitchFamily="18" charset="0"/>
                <a:ea typeface="Calibri" panose="020F0502020204030204" pitchFamily="34" charset="0"/>
                <a:cs typeface="Arial"/>
                <a:sym typeface="Arial"/>
              </a:rPr>
              <a:t> ta (</a:t>
            </a:r>
            <a:r>
              <a:rPr lang="en-US" sz="2400" b="1" kern="0" dirty="0" err="1">
                <a:solidFill>
                  <a:srgbClr val="0000CC"/>
                </a:solidFill>
                <a:latin typeface="Times New Roman" panose="02020603050405020304" pitchFamily="18" charset="0"/>
                <a:ea typeface="Calibri" panose="020F0502020204030204" pitchFamily="34" charset="0"/>
                <a:cs typeface="Arial"/>
                <a:sym typeface="Arial"/>
              </a:rPr>
              <a:t>cả</a:t>
            </a:r>
            <a:r>
              <a:rPr lang="en-US" sz="2400" b="1" kern="0" dirty="0">
                <a:solidFill>
                  <a:srgbClr val="0000CC"/>
                </a:solidFill>
                <a:latin typeface="Times New Roman" panose="02020603050405020304" pitchFamily="18" charset="0"/>
                <a:ea typeface="Calibri" panose="020F0502020204030204" pitchFamily="34" charset="0"/>
                <a:cs typeface="Arial"/>
                <a:sym typeface="Arial"/>
              </a:rPr>
              <a:t> </a:t>
            </a:r>
            <a:r>
              <a:rPr lang="en-US" sz="2400" b="1" kern="0" dirty="0" err="1">
                <a:solidFill>
                  <a:srgbClr val="0000CC"/>
                </a:solidFill>
                <a:latin typeface="Times New Roman" panose="02020603050405020304" pitchFamily="18" charset="0"/>
                <a:ea typeface="Calibri" panose="020F0502020204030204" pitchFamily="34" charset="0"/>
                <a:cs typeface="Arial"/>
                <a:sym typeface="Arial"/>
              </a:rPr>
              <a:t>trong</a:t>
            </a:r>
            <a:r>
              <a:rPr lang="en-US" sz="2400" b="1" kern="0" dirty="0">
                <a:solidFill>
                  <a:srgbClr val="0000CC"/>
                </a:solidFill>
                <a:latin typeface="Times New Roman" panose="02020603050405020304" pitchFamily="18" charset="0"/>
                <a:ea typeface="Calibri" panose="020F0502020204030204" pitchFamily="34" charset="0"/>
                <a:cs typeface="Arial"/>
                <a:sym typeface="Arial"/>
              </a:rPr>
              <a:t> </a:t>
            </a:r>
            <a:r>
              <a:rPr lang="en-US" sz="2400" b="1" kern="0" dirty="0" err="1">
                <a:solidFill>
                  <a:srgbClr val="0000CC"/>
                </a:solidFill>
                <a:latin typeface="Times New Roman" panose="02020603050405020304" pitchFamily="18" charset="0"/>
                <a:ea typeface="Calibri" panose="020F0502020204030204" pitchFamily="34" charset="0"/>
                <a:cs typeface="Arial"/>
                <a:sym typeface="Arial"/>
              </a:rPr>
              <a:t>và</a:t>
            </a:r>
            <a:r>
              <a:rPr lang="en-US" sz="2400" b="1" kern="0" dirty="0">
                <a:solidFill>
                  <a:srgbClr val="0000CC"/>
                </a:solidFill>
                <a:latin typeface="Times New Roman" panose="02020603050405020304" pitchFamily="18" charset="0"/>
                <a:ea typeface="Calibri" panose="020F0502020204030204" pitchFamily="34" charset="0"/>
                <a:cs typeface="Arial"/>
                <a:sym typeface="Arial"/>
              </a:rPr>
              <a:t> </a:t>
            </a:r>
            <a:r>
              <a:rPr lang="en-US" sz="2400" b="1" kern="0" dirty="0" err="1">
                <a:solidFill>
                  <a:srgbClr val="0000CC"/>
                </a:solidFill>
                <a:latin typeface="Times New Roman" panose="02020603050405020304" pitchFamily="18" charset="0"/>
                <a:ea typeface="Calibri" panose="020F0502020204030204" pitchFamily="34" charset="0"/>
                <a:cs typeface="Arial"/>
                <a:sym typeface="Arial"/>
              </a:rPr>
              <a:t>ngoài</a:t>
            </a:r>
            <a:r>
              <a:rPr lang="en-US" sz="2400" b="1" kern="0" dirty="0">
                <a:solidFill>
                  <a:srgbClr val="0000CC"/>
                </a:solidFill>
                <a:latin typeface="Times New Roman" panose="02020603050405020304" pitchFamily="18" charset="0"/>
                <a:ea typeface="Calibri" panose="020F0502020204030204" pitchFamily="34" charset="0"/>
                <a:cs typeface="Arial"/>
                <a:sym typeface="Arial"/>
              </a:rPr>
              <a:t> </a:t>
            </a:r>
            <a:r>
              <a:rPr lang="en-US" sz="2400" b="1" kern="0" dirty="0" err="1">
                <a:solidFill>
                  <a:srgbClr val="0000CC"/>
                </a:solidFill>
                <a:latin typeface="Times New Roman" panose="02020603050405020304" pitchFamily="18" charset="0"/>
                <a:ea typeface="Calibri" panose="020F0502020204030204" pitchFamily="34" charset="0"/>
                <a:cs typeface="Arial"/>
                <a:sym typeface="Arial"/>
              </a:rPr>
              <a:t>nước</a:t>
            </a:r>
            <a:r>
              <a:rPr lang="en-US" sz="2400" b="1" kern="0" dirty="0">
                <a:solidFill>
                  <a:srgbClr val="0000CC"/>
                </a:solidFill>
                <a:latin typeface="Times New Roman" panose="02020603050405020304" pitchFamily="18" charset="0"/>
                <a:ea typeface="Calibri" panose="020F0502020204030204" pitchFamily="34" charset="0"/>
                <a:cs typeface="Arial"/>
                <a:sym typeface="Arial"/>
              </a:rPr>
              <a:t>)</a:t>
            </a:r>
          </a:p>
          <a:p>
            <a:pPr defTabSz="685800">
              <a:buClr>
                <a:srgbClr val="000000"/>
              </a:buClr>
            </a:pPr>
            <a:r>
              <a:rPr lang="en-US" sz="2400" b="1" kern="0" dirty="0">
                <a:solidFill>
                  <a:srgbClr val="0000CC"/>
                </a:solidFill>
                <a:latin typeface="Times New Roman" panose="02020603050405020304" pitchFamily="18" charset="0"/>
                <a:ea typeface="Calibri" panose="020F0502020204030204" pitchFamily="34" charset="0"/>
                <a:cs typeface="Arial"/>
                <a:sym typeface="Arial"/>
              </a:rPr>
              <a:t>  + </a:t>
            </a:r>
            <a:r>
              <a:rPr lang="en-US" sz="2400" b="1" kern="0" dirty="0" err="1">
                <a:solidFill>
                  <a:srgbClr val="0000CC"/>
                </a:solidFill>
                <a:latin typeface="Times New Roman" panose="02020603050405020304" pitchFamily="18" charset="0"/>
                <a:ea typeface="Calibri" panose="020F0502020204030204" pitchFamily="34" charset="0"/>
                <a:cs typeface="Arial"/>
                <a:sym typeface="Arial"/>
              </a:rPr>
              <a:t>Các</a:t>
            </a:r>
            <a:r>
              <a:rPr lang="en-US" sz="2400" b="1" kern="0" dirty="0">
                <a:solidFill>
                  <a:srgbClr val="0000CC"/>
                </a:solidFill>
                <a:latin typeface="Times New Roman" panose="02020603050405020304" pitchFamily="18" charset="0"/>
                <a:ea typeface="Calibri" panose="020F0502020204030204" pitchFamily="34" charset="0"/>
                <a:cs typeface="Arial"/>
                <a:sym typeface="Arial"/>
              </a:rPr>
              <a:t> </a:t>
            </a:r>
            <a:r>
              <a:rPr lang="en-US" sz="2400" b="1" kern="0" dirty="0" err="1">
                <a:solidFill>
                  <a:srgbClr val="0000CC"/>
                </a:solidFill>
                <a:latin typeface="Times New Roman" panose="02020603050405020304" pitchFamily="18" charset="0"/>
                <a:ea typeface="Calibri" panose="020F0502020204030204" pitchFamily="34" charset="0"/>
                <a:cs typeface="Arial"/>
                <a:sym typeface="Arial"/>
              </a:rPr>
              <a:t>cơ</a:t>
            </a:r>
            <a:r>
              <a:rPr lang="en-US" sz="2400" b="1" kern="0" dirty="0">
                <a:solidFill>
                  <a:srgbClr val="0000CC"/>
                </a:solidFill>
                <a:latin typeface="Times New Roman" panose="02020603050405020304" pitchFamily="18" charset="0"/>
                <a:ea typeface="Calibri" panose="020F0502020204030204" pitchFamily="34" charset="0"/>
                <a:cs typeface="Arial"/>
                <a:sym typeface="Arial"/>
              </a:rPr>
              <a:t> </a:t>
            </a:r>
            <a:r>
              <a:rPr lang="en-US" sz="2400" b="1" kern="0" dirty="0" err="1">
                <a:solidFill>
                  <a:srgbClr val="0000CC"/>
                </a:solidFill>
                <a:latin typeface="Times New Roman" panose="02020603050405020304" pitchFamily="18" charset="0"/>
                <a:ea typeface="Calibri" panose="020F0502020204030204" pitchFamily="34" charset="0"/>
                <a:cs typeface="Arial"/>
                <a:sym typeface="Arial"/>
              </a:rPr>
              <a:t>sở</a:t>
            </a:r>
            <a:r>
              <a:rPr lang="en-US" sz="2400" b="1" kern="0" dirty="0">
                <a:solidFill>
                  <a:srgbClr val="0000CC"/>
                </a:solidFill>
                <a:latin typeface="Times New Roman" panose="02020603050405020304" pitchFamily="18" charset="0"/>
                <a:ea typeface="Calibri" panose="020F0502020204030204" pitchFamily="34" charset="0"/>
                <a:cs typeface="Arial"/>
                <a:sym typeface="Arial"/>
              </a:rPr>
              <a:t> </a:t>
            </a:r>
            <a:r>
              <a:rPr lang="en-US" sz="2400" b="1" kern="0" dirty="0" err="1">
                <a:solidFill>
                  <a:srgbClr val="0000CC"/>
                </a:solidFill>
                <a:latin typeface="Times New Roman" panose="02020603050405020304" pitchFamily="18" charset="0"/>
                <a:ea typeface="Calibri" panose="020F0502020204030204" pitchFamily="34" charset="0"/>
                <a:cs typeface="Arial"/>
                <a:sym typeface="Arial"/>
              </a:rPr>
              <a:t>pháp</a:t>
            </a:r>
            <a:r>
              <a:rPr lang="en-US" sz="2400" b="1" kern="0" dirty="0">
                <a:solidFill>
                  <a:srgbClr val="0000CC"/>
                </a:solidFill>
                <a:latin typeface="Times New Roman" panose="02020603050405020304" pitchFamily="18" charset="0"/>
                <a:ea typeface="Calibri" panose="020F0502020204030204" pitchFamily="34" charset="0"/>
                <a:cs typeface="Arial"/>
                <a:sym typeface="Arial"/>
              </a:rPr>
              <a:t> </a:t>
            </a:r>
            <a:r>
              <a:rPr lang="en-US" sz="2400" b="1" kern="0" dirty="0" err="1">
                <a:solidFill>
                  <a:srgbClr val="0000CC"/>
                </a:solidFill>
                <a:latin typeface="Times New Roman" panose="02020603050405020304" pitchFamily="18" charset="0"/>
                <a:ea typeface="Calibri" panose="020F0502020204030204" pitchFamily="34" charset="0"/>
                <a:cs typeface="Arial"/>
                <a:sym typeface="Arial"/>
              </a:rPr>
              <a:t>lí</a:t>
            </a:r>
            <a:r>
              <a:rPr lang="en-US" sz="2400" b="1" kern="0" dirty="0">
                <a:solidFill>
                  <a:srgbClr val="0000CC"/>
                </a:solidFill>
                <a:latin typeface="Times New Roman" panose="02020603050405020304" pitchFamily="18" charset="0"/>
                <a:ea typeface="Calibri" panose="020F0502020204030204" pitchFamily="34" charset="0"/>
                <a:cs typeface="Arial"/>
                <a:sym typeface="Arial"/>
              </a:rPr>
              <a:t> </a:t>
            </a:r>
            <a:r>
              <a:rPr lang="en-US" sz="2400" b="1" kern="0" dirty="0" err="1">
                <a:solidFill>
                  <a:srgbClr val="0000CC"/>
                </a:solidFill>
                <a:latin typeface="Times New Roman" panose="02020603050405020304" pitchFamily="18" charset="0"/>
                <a:ea typeface="Calibri" panose="020F0502020204030204" pitchFamily="34" charset="0"/>
                <a:cs typeface="Arial"/>
                <a:sym typeface="Arial"/>
              </a:rPr>
              <a:t>để</a:t>
            </a:r>
            <a:r>
              <a:rPr lang="en-US" sz="2400" b="1" kern="0" dirty="0">
                <a:solidFill>
                  <a:srgbClr val="0000CC"/>
                </a:solidFill>
                <a:latin typeface="Times New Roman" panose="02020603050405020304" pitchFamily="18" charset="0"/>
                <a:ea typeface="Calibri" panose="020F0502020204030204" pitchFamily="34" charset="0"/>
                <a:cs typeface="Arial"/>
                <a:sym typeface="Arial"/>
              </a:rPr>
              <a:t> </a:t>
            </a:r>
            <a:r>
              <a:rPr lang="en-US" sz="2400" b="1" kern="0" dirty="0" err="1">
                <a:solidFill>
                  <a:srgbClr val="0000CC"/>
                </a:solidFill>
                <a:latin typeface="Times New Roman" panose="02020603050405020304" pitchFamily="18" charset="0"/>
                <a:ea typeface="Calibri" panose="020F0502020204030204" pitchFamily="34" charset="0"/>
                <a:cs typeface="Arial"/>
                <a:sym typeface="Arial"/>
              </a:rPr>
              <a:t>bảo</a:t>
            </a:r>
            <a:r>
              <a:rPr lang="en-US" sz="2400" b="1" kern="0" dirty="0">
                <a:solidFill>
                  <a:srgbClr val="0000CC"/>
                </a:solidFill>
                <a:latin typeface="Times New Roman" panose="02020603050405020304" pitchFamily="18" charset="0"/>
                <a:ea typeface="Calibri" panose="020F0502020204030204" pitchFamily="34" charset="0"/>
                <a:cs typeface="Arial"/>
                <a:sym typeface="Arial"/>
              </a:rPr>
              <a:t> </a:t>
            </a:r>
            <a:r>
              <a:rPr lang="en-US" sz="2400" b="1" kern="0" dirty="0" err="1">
                <a:solidFill>
                  <a:srgbClr val="0000CC"/>
                </a:solidFill>
                <a:latin typeface="Times New Roman" panose="02020603050405020304" pitchFamily="18" charset="0"/>
                <a:ea typeface="Calibri" panose="020F0502020204030204" pitchFamily="34" charset="0"/>
                <a:cs typeface="Arial"/>
                <a:sym typeface="Arial"/>
              </a:rPr>
              <a:t>vệ</a:t>
            </a:r>
            <a:r>
              <a:rPr lang="en-US" sz="2400" b="1" kern="0" dirty="0">
                <a:solidFill>
                  <a:srgbClr val="0000CC"/>
                </a:solidFill>
                <a:latin typeface="Times New Roman" panose="02020603050405020304" pitchFamily="18" charset="0"/>
                <a:ea typeface="Calibri" panose="020F0502020204030204" pitchFamily="34" charset="0"/>
                <a:cs typeface="Arial"/>
                <a:sym typeface="Arial"/>
              </a:rPr>
              <a:t> </a:t>
            </a:r>
            <a:r>
              <a:rPr lang="en-US" sz="2400" b="1" kern="0" dirty="0" err="1">
                <a:solidFill>
                  <a:srgbClr val="0000CC"/>
                </a:solidFill>
                <a:latin typeface="Times New Roman" panose="02020603050405020304" pitchFamily="18" charset="0"/>
                <a:ea typeface="Calibri" panose="020F0502020204030204" pitchFamily="34" charset="0"/>
                <a:cs typeface="Arial"/>
                <a:sym typeface="Arial"/>
              </a:rPr>
              <a:t>chủ</a:t>
            </a:r>
            <a:r>
              <a:rPr lang="en-US" sz="2400" b="1" kern="0" dirty="0">
                <a:solidFill>
                  <a:srgbClr val="0000CC"/>
                </a:solidFill>
                <a:latin typeface="Times New Roman" panose="02020603050405020304" pitchFamily="18" charset="0"/>
                <a:ea typeface="Calibri" panose="020F0502020204030204" pitchFamily="34" charset="0"/>
                <a:cs typeface="Arial"/>
                <a:sym typeface="Arial"/>
              </a:rPr>
              <a:t> </a:t>
            </a:r>
            <a:r>
              <a:rPr lang="en-US" sz="2400" b="1" kern="0" dirty="0" err="1">
                <a:solidFill>
                  <a:srgbClr val="0000CC"/>
                </a:solidFill>
                <a:latin typeface="Times New Roman" panose="02020603050405020304" pitchFamily="18" charset="0"/>
                <a:ea typeface="Calibri" panose="020F0502020204030204" pitchFamily="34" charset="0"/>
                <a:cs typeface="Arial"/>
                <a:sym typeface="Arial"/>
              </a:rPr>
              <a:t>quyền</a:t>
            </a:r>
            <a:r>
              <a:rPr lang="en-US" sz="2400" b="1" kern="0" dirty="0">
                <a:solidFill>
                  <a:srgbClr val="0000CC"/>
                </a:solidFill>
                <a:latin typeface="Times New Roman" panose="02020603050405020304" pitchFamily="18" charset="0"/>
                <a:ea typeface="Calibri" panose="020F0502020204030204" pitchFamily="34" charset="0"/>
                <a:cs typeface="Arial"/>
                <a:sym typeface="Arial"/>
              </a:rPr>
              <a:t> </a:t>
            </a:r>
            <a:r>
              <a:rPr lang="en-US" sz="2400" b="1" kern="0" dirty="0" err="1">
                <a:solidFill>
                  <a:srgbClr val="0000CC"/>
                </a:solidFill>
                <a:latin typeface="Times New Roman" panose="02020603050405020304" pitchFamily="18" charset="0"/>
                <a:ea typeface="Calibri" panose="020F0502020204030204" pitchFamily="34" charset="0"/>
                <a:cs typeface="Arial"/>
                <a:sym typeface="Arial"/>
              </a:rPr>
              <a:t>biển</a:t>
            </a:r>
            <a:r>
              <a:rPr lang="en-US" sz="2400" b="1" kern="0" dirty="0">
                <a:solidFill>
                  <a:srgbClr val="0000CC"/>
                </a:solidFill>
                <a:latin typeface="Times New Roman" panose="02020603050405020304" pitchFamily="18" charset="0"/>
                <a:ea typeface="Calibri" panose="020F0502020204030204" pitchFamily="34" charset="0"/>
                <a:cs typeface="Arial"/>
                <a:sym typeface="Arial"/>
              </a:rPr>
              <a:t> </a:t>
            </a:r>
            <a:r>
              <a:rPr lang="en-US" sz="2400" b="1" kern="0" dirty="0" err="1">
                <a:solidFill>
                  <a:srgbClr val="0000CC"/>
                </a:solidFill>
                <a:latin typeface="Times New Roman" panose="02020603050405020304" pitchFamily="18" charset="0"/>
                <a:ea typeface="Calibri" panose="020F0502020204030204" pitchFamily="34" charset="0"/>
                <a:cs typeface="Arial"/>
                <a:sym typeface="Arial"/>
              </a:rPr>
              <a:t>đảo</a:t>
            </a:r>
            <a:r>
              <a:rPr lang="en-US" sz="2400" b="1" kern="0" dirty="0">
                <a:solidFill>
                  <a:srgbClr val="0000CC"/>
                </a:solidFill>
                <a:latin typeface="Times New Roman" panose="02020603050405020304" pitchFamily="18" charset="0"/>
                <a:ea typeface="Calibri" panose="020F0502020204030204" pitchFamily="34" charset="0"/>
                <a:cs typeface="Arial"/>
                <a:sym typeface="Arial"/>
              </a:rPr>
              <a:t>.</a:t>
            </a:r>
            <a:endParaRPr lang="en-US" sz="2400" b="1" kern="0" dirty="0">
              <a:solidFill>
                <a:srgbClr val="0000CC"/>
              </a:solidFill>
              <a:latin typeface="Times New Roman" panose="02020603050405020304" pitchFamily="18" charset="0"/>
              <a:ea typeface="Times New Roman" panose="02020603050405020304" pitchFamily="18" charset="0"/>
              <a:cs typeface="Arial"/>
              <a:sym typeface="Arial"/>
            </a:endParaRPr>
          </a:p>
        </p:txBody>
      </p:sp>
    </p:spTree>
    <p:extLst>
      <p:ext uri="{BB962C8B-B14F-4D97-AF65-F5344CB8AC3E}">
        <p14:creationId xmlns:p14="http://schemas.microsoft.com/office/powerpoint/2010/main" val="1399009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96088C9-A8F9-491E-B242-9733E9906C55}"/>
              </a:ext>
            </a:extLst>
          </p:cNvPr>
          <p:cNvSpPr/>
          <p:nvPr/>
        </p:nvSpPr>
        <p:spPr>
          <a:xfrm>
            <a:off x="1746826" y="1091467"/>
            <a:ext cx="5981446" cy="1985159"/>
          </a:xfrm>
          <a:prstGeom prst="rect">
            <a:avLst/>
          </a:prstGeom>
          <a:noFill/>
        </p:spPr>
        <p:txBody>
          <a:bodyPr wrap="none" lIns="68580" tIns="34290" rIns="68580" bIns="34290">
            <a:spAutoFit/>
            <a:scene3d>
              <a:camera prst="orthographicFront"/>
              <a:lightRig rig="threePt" dir="t"/>
            </a:scene3d>
            <a:sp3d extrusionH="57150">
              <a:bevelT w="57150" h="38100" prst="hardEdge"/>
            </a:sp3d>
          </a:bodyPr>
          <a:lstStyle/>
          <a:p>
            <a:pPr algn="ctr">
              <a:defRPr/>
            </a:pPr>
            <a:r>
              <a:rPr lang="en-US" sz="12450" b="1" dirty="0">
                <a:ln w="22225">
                  <a:solidFill>
                    <a:srgbClr val="BD582C"/>
                  </a:solidFill>
                  <a:prstDash val="solid"/>
                </a:ln>
                <a:solidFill>
                  <a:srgbClr val="FF0000"/>
                </a:solidFill>
                <a:latin typeface="Tw Cen MT" panose="020B0602020104020603"/>
              </a:rPr>
              <a:t>T</a:t>
            </a:r>
            <a:r>
              <a:rPr lang="en-US" sz="12450" b="1" dirty="0">
                <a:ln w="22225">
                  <a:solidFill>
                    <a:srgbClr val="BD582C"/>
                  </a:solidFill>
                  <a:prstDash val="solid"/>
                </a:ln>
                <a:solidFill>
                  <a:srgbClr val="000000"/>
                </a:solidFill>
                <a:latin typeface="Tw Cen MT" panose="020B0602020104020603"/>
              </a:rPr>
              <a:t>H</a:t>
            </a:r>
            <a:r>
              <a:rPr lang="en-US" sz="12450" b="1" dirty="0">
                <a:ln w="22225">
                  <a:solidFill>
                    <a:srgbClr val="BD582C"/>
                  </a:solidFill>
                  <a:prstDash val="solid"/>
                </a:ln>
                <a:solidFill>
                  <a:srgbClr val="00B0F0"/>
                </a:solidFill>
                <a:latin typeface="Tw Cen MT" panose="020B0602020104020603"/>
              </a:rPr>
              <a:t>E</a:t>
            </a:r>
            <a:r>
              <a:rPr lang="en-US" sz="12450" b="1" dirty="0">
                <a:ln w="22225">
                  <a:solidFill>
                    <a:srgbClr val="BD582C"/>
                  </a:solidFill>
                  <a:prstDash val="solid"/>
                </a:ln>
                <a:solidFill>
                  <a:srgbClr val="FF0000"/>
                </a:solidFill>
                <a:latin typeface="Tw Cen MT" panose="020B0602020104020603"/>
              </a:rPr>
              <a:t> </a:t>
            </a:r>
            <a:r>
              <a:rPr lang="en-US" sz="12450" b="1" dirty="0">
                <a:ln w="22225">
                  <a:solidFill>
                    <a:srgbClr val="BD582C"/>
                  </a:solidFill>
                  <a:prstDash val="solid"/>
                </a:ln>
                <a:solidFill>
                  <a:srgbClr val="CCFF33"/>
                </a:solidFill>
                <a:latin typeface="Tw Cen MT" panose="020B0602020104020603"/>
              </a:rPr>
              <a:t>E</a:t>
            </a:r>
            <a:r>
              <a:rPr lang="en-US" sz="12450" b="1" dirty="0">
                <a:ln w="22225">
                  <a:solidFill>
                    <a:srgbClr val="BD582C"/>
                  </a:solidFill>
                  <a:prstDash val="solid"/>
                </a:ln>
                <a:solidFill>
                  <a:srgbClr val="0070C0"/>
                </a:solidFill>
                <a:latin typeface="Tw Cen MT" panose="020B0602020104020603"/>
              </a:rPr>
              <a:t>N</a:t>
            </a:r>
            <a:r>
              <a:rPr lang="en-US" sz="12450" b="1" dirty="0">
                <a:ln w="22225">
                  <a:solidFill>
                    <a:srgbClr val="BD582C"/>
                  </a:solidFill>
                  <a:prstDash val="solid"/>
                </a:ln>
                <a:solidFill>
                  <a:srgbClr val="FF0000"/>
                </a:solidFill>
                <a:latin typeface="Tw Cen MT" panose="020B0602020104020603"/>
              </a:rPr>
              <a:t>D</a:t>
            </a:r>
          </a:p>
        </p:txBody>
      </p:sp>
    </p:spTree>
    <p:extLst>
      <p:ext uri="{BB962C8B-B14F-4D97-AF65-F5344CB8AC3E}">
        <p14:creationId xmlns:p14="http://schemas.microsoft.com/office/powerpoint/2010/main" val="19286936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2" name="AutoShape 6">
            <a:extLst>
              <a:ext uri="{FF2B5EF4-FFF2-40B4-BE49-F238E27FC236}">
                <a16:creationId xmlns:a16="http://schemas.microsoft.com/office/drawing/2014/main" id="{8FA226E0-A195-43D8-B9AC-22C420F30CDA}"/>
              </a:ext>
            </a:extLst>
          </p:cNvPr>
          <p:cNvSpPr>
            <a:spLocks noChangeArrowheads="1"/>
          </p:cNvSpPr>
          <p:nvPr/>
        </p:nvSpPr>
        <p:spPr bwMode="auto">
          <a:xfrm>
            <a:off x="3130260" y="441723"/>
            <a:ext cx="2127539" cy="640828"/>
          </a:xfrm>
          <a:prstGeom prst="roundRect">
            <a:avLst>
              <a:gd name="adj" fmla="val 16667"/>
            </a:avLst>
          </a:prstGeom>
          <a:gradFill rotWithShape="1">
            <a:gsLst>
              <a:gs pos="0">
                <a:srgbClr val="FFCC00"/>
              </a:gs>
              <a:gs pos="100000">
                <a:srgbClr val="CC99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vi-VN" altLang="en-US" sz="3000">
              <a:latin typeface="+mj-lt"/>
            </a:endParaRPr>
          </a:p>
        </p:txBody>
      </p:sp>
      <p:sp>
        <p:nvSpPr>
          <p:cNvPr id="9223" name="AutoShape 7">
            <a:extLst>
              <a:ext uri="{FF2B5EF4-FFF2-40B4-BE49-F238E27FC236}">
                <a16:creationId xmlns:a16="http://schemas.microsoft.com/office/drawing/2014/main" id="{F967BAAC-BAB9-42EB-902D-B6CE0B207885}"/>
              </a:ext>
            </a:extLst>
          </p:cNvPr>
          <p:cNvSpPr>
            <a:spLocks noChangeArrowheads="1"/>
          </p:cNvSpPr>
          <p:nvPr/>
        </p:nvSpPr>
        <p:spPr bwMode="auto">
          <a:xfrm>
            <a:off x="3199038" y="507912"/>
            <a:ext cx="1950244" cy="497393"/>
          </a:xfrm>
          <a:prstGeom prst="roundRect">
            <a:avLst>
              <a:gd name="adj" fmla="val 16667"/>
            </a:avLst>
          </a:prstGeom>
          <a:gradFill rotWithShape="1">
            <a:gsLst>
              <a:gs pos="0">
                <a:srgbClr val="FFFF66"/>
              </a:gs>
              <a:gs pos="100000">
                <a:srgbClr val="FFFFCC"/>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vi-VN" altLang="en-US" sz="3000">
              <a:latin typeface="+mj-lt"/>
            </a:endParaRPr>
          </a:p>
        </p:txBody>
      </p:sp>
      <p:sp>
        <p:nvSpPr>
          <p:cNvPr id="9224" name="Text Box 8">
            <a:extLst>
              <a:ext uri="{FF2B5EF4-FFF2-40B4-BE49-F238E27FC236}">
                <a16:creationId xmlns:a16="http://schemas.microsoft.com/office/drawing/2014/main" id="{DC7DAFAE-0075-42F2-AC5C-B4C7AF941C8A}"/>
              </a:ext>
            </a:extLst>
          </p:cNvPr>
          <p:cNvSpPr txBox="1">
            <a:spLocks noChangeArrowheads="1"/>
          </p:cNvSpPr>
          <p:nvPr/>
        </p:nvSpPr>
        <p:spPr bwMode="auto">
          <a:xfrm>
            <a:off x="3150684" y="506595"/>
            <a:ext cx="204695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3000" dirty="0" err="1">
                <a:latin typeface="Times New Roman" panose="02020603050405020304" pitchFamily="18" charset="0"/>
                <a:cs typeface="Times New Roman" panose="02020603050405020304" pitchFamily="18" charset="0"/>
              </a:rPr>
              <a:t>Câu</a:t>
            </a:r>
            <a:r>
              <a:rPr lang="en-US" altLang="en-US" sz="3000" dirty="0">
                <a:latin typeface="Times New Roman" panose="02020603050405020304" pitchFamily="18" charset="0"/>
                <a:cs typeface="Times New Roman" panose="02020603050405020304" pitchFamily="18" charset="0"/>
              </a:rPr>
              <a:t> </a:t>
            </a:r>
            <a:r>
              <a:rPr lang="en-US" altLang="en-US" sz="3000" dirty="0" err="1">
                <a:latin typeface="Times New Roman" panose="02020603050405020304" pitchFamily="18" charset="0"/>
                <a:cs typeface="Times New Roman" panose="02020603050405020304" pitchFamily="18" charset="0"/>
              </a:rPr>
              <a:t>hỏi</a:t>
            </a:r>
            <a:r>
              <a:rPr lang="en-US" altLang="en-US" sz="3000" dirty="0">
                <a:latin typeface="Times New Roman" panose="02020603050405020304" pitchFamily="18" charset="0"/>
                <a:cs typeface="Times New Roman" panose="02020603050405020304" pitchFamily="18" charset="0"/>
              </a:rPr>
              <a:t> 1</a:t>
            </a:r>
          </a:p>
        </p:txBody>
      </p:sp>
      <p:sp>
        <p:nvSpPr>
          <p:cNvPr id="4112" name="Text Box 16">
            <a:extLst>
              <a:ext uri="{FF2B5EF4-FFF2-40B4-BE49-F238E27FC236}">
                <a16:creationId xmlns:a16="http://schemas.microsoft.com/office/drawing/2014/main" id="{8698955A-BD5C-4B46-95AE-E786E8F06AFD}"/>
              </a:ext>
            </a:extLst>
          </p:cNvPr>
          <p:cNvSpPr txBox="1">
            <a:spLocks noChangeArrowheads="1"/>
          </p:cNvSpPr>
          <p:nvPr/>
        </p:nvSpPr>
        <p:spPr bwMode="auto">
          <a:xfrm>
            <a:off x="1414386" y="1367827"/>
            <a:ext cx="659078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None/>
            </a:pPr>
            <a:r>
              <a:rPr lang="it-IT" sz="2400"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Vùng biển nước ta rộng bao nhiêu km</a:t>
            </a:r>
            <a:r>
              <a:rPr lang="it-IT" sz="2400" baseline="30000"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a:t>
            </a:r>
            <a:r>
              <a:rPr lang="it-IT" sz="2400"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endParaRPr lang="en-US" altLang="vi-VN" sz="2100"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4114" name="Text Box 18">
            <a:extLst>
              <a:ext uri="{FF2B5EF4-FFF2-40B4-BE49-F238E27FC236}">
                <a16:creationId xmlns:a16="http://schemas.microsoft.com/office/drawing/2014/main" id="{FF38E058-58AC-467A-912A-3FE142D4C1F8}"/>
              </a:ext>
            </a:extLst>
          </p:cNvPr>
          <p:cNvSpPr txBox="1">
            <a:spLocks noChangeArrowheads="1"/>
          </p:cNvSpPr>
          <p:nvPr/>
        </p:nvSpPr>
        <p:spPr bwMode="auto">
          <a:xfrm>
            <a:off x="513541" y="3641466"/>
            <a:ext cx="2050754" cy="461665"/>
          </a:xfrm>
          <a:prstGeom prst="rect">
            <a:avLst/>
          </a:prstGeom>
          <a:solidFill>
            <a:srgbClr val="FFCC66"/>
          </a:solidFill>
          <a:ln w="38100">
            <a:miter lim="800000"/>
            <a:headEnd/>
            <a:tailEnd/>
          </a:ln>
          <a:effectLst/>
          <a:scene3d>
            <a:camera prst="legacyObliqueTopRight"/>
            <a:lightRig rig="legacyFlat3" dir="b"/>
          </a:scene3d>
          <a:sp3d extrusionH="125400" prstMaterial="legacyMatte">
            <a:bevelT w="13500" h="13500" prst="angle"/>
            <a:bevelB w="13500" h="13500" prst="angle"/>
            <a:extrusionClr>
              <a:srgbClr val="FFCC66"/>
            </a:extrusionClr>
            <a:contourClr>
              <a:srgbClr val="FFCC66"/>
            </a:contourClr>
          </a:sp3d>
        </p:spPr>
        <p:txBody>
          <a:bodyPr wrap="square">
            <a:spAutoFit/>
            <a:flatTx/>
          </a:bodyPr>
          <a:lstStyle/>
          <a:p>
            <a:pPr algn="ctr" eaLnBrk="1" hangingPunct="1">
              <a:defRPr/>
            </a:pPr>
            <a:r>
              <a:rPr lang="en-US" sz="2400" b="1" dirty="0">
                <a:effectLst>
                  <a:outerShdw blurRad="38100" dist="38100" dir="2700000" algn="tl">
                    <a:srgbClr val="FFFFFF"/>
                  </a:outerShdw>
                </a:effectLst>
                <a:latin typeface="#9Slide03 AmpleSoft Bold" panose="02000000000000000000" pitchFamily="2" charset="0"/>
                <a:cs typeface="#9Slide03 Arima Madurai Black" panose="00000A00000000000000" pitchFamily="2" charset="0"/>
              </a:rPr>
              <a:t>ĐÁP ÁN</a:t>
            </a:r>
          </a:p>
        </p:txBody>
      </p:sp>
      <p:sp>
        <p:nvSpPr>
          <p:cNvPr id="4148" name="AutoShape 52">
            <a:extLst>
              <a:ext uri="{FF2B5EF4-FFF2-40B4-BE49-F238E27FC236}">
                <a16:creationId xmlns:a16="http://schemas.microsoft.com/office/drawing/2014/main" id="{8B3F740A-328F-4C2D-89FC-6D7C9EA5EF0C}"/>
              </a:ext>
            </a:extLst>
          </p:cNvPr>
          <p:cNvSpPr>
            <a:spLocks noChangeArrowheads="1"/>
          </p:cNvSpPr>
          <p:nvPr/>
        </p:nvSpPr>
        <p:spPr bwMode="auto">
          <a:xfrm>
            <a:off x="3159513" y="2028725"/>
            <a:ext cx="2609606" cy="390525"/>
          </a:xfrm>
          <a:prstGeom prst="roundRect">
            <a:avLst>
              <a:gd name="adj" fmla="val 16667"/>
            </a:avLst>
          </a:prstGeom>
          <a:solidFill>
            <a:srgbClr val="FFCC00"/>
          </a:solidFill>
          <a:ln w="9525" algn="ctr">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vi-VN" altLang="en-US" sz="1350">
              <a:latin typeface="+mj-lt"/>
            </a:endParaRPr>
          </a:p>
        </p:txBody>
      </p:sp>
      <p:sp>
        <p:nvSpPr>
          <p:cNvPr id="4146" name="Text Box 50">
            <a:extLst>
              <a:ext uri="{FF2B5EF4-FFF2-40B4-BE49-F238E27FC236}">
                <a16:creationId xmlns:a16="http://schemas.microsoft.com/office/drawing/2014/main" id="{74989670-B079-4F4B-909A-FB25C0EA7767}"/>
              </a:ext>
            </a:extLst>
          </p:cNvPr>
          <p:cNvSpPr txBox="1">
            <a:spLocks noChangeArrowheads="1"/>
          </p:cNvSpPr>
          <p:nvPr/>
        </p:nvSpPr>
        <p:spPr bwMode="auto">
          <a:xfrm>
            <a:off x="3199038" y="1979473"/>
            <a:ext cx="2585856"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514350" indent="-51435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FR" altLang="vi-VN" sz="2400" dirty="0">
                <a:solidFill>
                  <a:srgbClr val="002060"/>
                </a:solidFill>
                <a:effectLst>
                  <a:outerShdw blurRad="38100" dist="38100" dir="2700000" algn="tl">
                    <a:srgbClr val="000000">
                      <a:alpha val="43137"/>
                    </a:srgbClr>
                  </a:outerShdw>
                </a:effectLst>
                <a:latin typeface="+mj-lt"/>
                <a:cs typeface="Times New Roman" panose="02020603050405020304" pitchFamily="18" charset="0"/>
              </a:rPr>
              <a:t>A. </a:t>
            </a:r>
            <a:r>
              <a:rPr lang="en-US" altLang="vi-VN" sz="2400" dirty="0">
                <a:solidFill>
                  <a:srgbClr val="002060"/>
                </a:solidFill>
                <a:effectLst>
                  <a:outerShdw blurRad="38100" dist="38100" dir="2700000" algn="tl">
                    <a:srgbClr val="000000">
                      <a:alpha val="43137"/>
                    </a:srgbClr>
                  </a:outerShdw>
                </a:effectLst>
                <a:latin typeface="+mj-lt"/>
                <a:cs typeface="Times New Roman" panose="02020603050405020304" pitchFamily="18" charset="0"/>
              </a:rPr>
              <a:t>1 </a:t>
            </a:r>
            <a:r>
              <a:rPr lang="en-US" altLang="vi-VN" sz="2400" dirty="0" err="1">
                <a:solidFill>
                  <a:srgbClr val="002060"/>
                </a:solidFill>
                <a:effectLst>
                  <a:outerShdw blurRad="38100" dist="38100" dir="2700000" algn="tl">
                    <a:srgbClr val="000000">
                      <a:alpha val="43137"/>
                    </a:srgbClr>
                  </a:outerShdw>
                </a:effectLst>
                <a:latin typeface="+mj-lt"/>
                <a:cs typeface="Times New Roman" panose="02020603050405020304" pitchFamily="18" charset="0"/>
              </a:rPr>
              <a:t>triệu</a:t>
            </a:r>
            <a:r>
              <a:rPr lang="en-US" altLang="vi-VN" sz="2400" dirty="0">
                <a:solidFill>
                  <a:srgbClr val="002060"/>
                </a:solidFill>
                <a:effectLst>
                  <a:outerShdw blurRad="38100" dist="38100" dir="2700000" algn="tl">
                    <a:srgbClr val="000000">
                      <a:alpha val="43137"/>
                    </a:srgbClr>
                  </a:outerShdw>
                </a:effectLst>
                <a:latin typeface="+mj-lt"/>
                <a:cs typeface="Times New Roman" panose="02020603050405020304" pitchFamily="18" charset="0"/>
              </a:rPr>
              <a:t> km</a:t>
            </a:r>
            <a:r>
              <a:rPr lang="en-US" altLang="vi-VN" sz="2400" baseline="30000" dirty="0">
                <a:solidFill>
                  <a:srgbClr val="002060"/>
                </a:solidFill>
                <a:effectLst>
                  <a:outerShdw blurRad="38100" dist="38100" dir="2700000" algn="tl">
                    <a:srgbClr val="000000">
                      <a:alpha val="43137"/>
                    </a:srgbClr>
                  </a:outerShdw>
                </a:effectLst>
                <a:latin typeface="+mj-lt"/>
                <a:cs typeface="Times New Roman" panose="02020603050405020304" pitchFamily="18" charset="0"/>
              </a:rPr>
              <a:t>2</a:t>
            </a:r>
            <a:r>
              <a:rPr lang="en-US" altLang="vi-VN" sz="2400" dirty="0">
                <a:solidFill>
                  <a:srgbClr val="002060"/>
                </a:solidFill>
                <a:effectLst>
                  <a:outerShdw blurRad="38100" dist="38100" dir="2700000" algn="tl">
                    <a:srgbClr val="000000">
                      <a:alpha val="43137"/>
                    </a:srgbClr>
                  </a:outerShdw>
                </a:effectLst>
                <a:latin typeface="+mj-lt"/>
                <a:cs typeface="Times New Roman" panose="02020603050405020304" pitchFamily="18" charset="0"/>
              </a:rPr>
              <a:t>.</a:t>
            </a:r>
          </a:p>
          <a:p>
            <a:pPr>
              <a:spcBef>
                <a:spcPct val="50000"/>
              </a:spcBef>
              <a:buNone/>
            </a:pPr>
            <a:r>
              <a:rPr lang="en-US" altLang="vi-VN" sz="2400" dirty="0">
                <a:solidFill>
                  <a:srgbClr val="002060"/>
                </a:solidFill>
                <a:effectLst>
                  <a:outerShdw blurRad="38100" dist="38100" dir="2700000" algn="tl">
                    <a:srgbClr val="000000">
                      <a:alpha val="43137"/>
                    </a:srgbClr>
                  </a:outerShdw>
                </a:effectLst>
                <a:latin typeface="+mj-lt"/>
                <a:cs typeface="Times New Roman" panose="02020603050405020304" pitchFamily="18" charset="0"/>
              </a:rPr>
              <a:t>B. 1,3 </a:t>
            </a:r>
            <a:r>
              <a:rPr lang="en-US" altLang="vi-VN" sz="2400" dirty="0" err="1">
                <a:solidFill>
                  <a:srgbClr val="002060"/>
                </a:solidFill>
                <a:effectLst>
                  <a:outerShdw blurRad="38100" dist="38100" dir="2700000" algn="tl">
                    <a:srgbClr val="000000">
                      <a:alpha val="43137"/>
                    </a:srgbClr>
                  </a:outerShdw>
                </a:effectLst>
                <a:latin typeface="+mj-lt"/>
                <a:cs typeface="Times New Roman" panose="02020603050405020304" pitchFamily="18" charset="0"/>
              </a:rPr>
              <a:t>triệu</a:t>
            </a:r>
            <a:r>
              <a:rPr lang="en-US" altLang="vi-VN" sz="2400" dirty="0">
                <a:solidFill>
                  <a:srgbClr val="002060"/>
                </a:solidFill>
                <a:effectLst>
                  <a:outerShdw blurRad="38100" dist="38100" dir="2700000" algn="tl">
                    <a:srgbClr val="000000">
                      <a:alpha val="43137"/>
                    </a:srgbClr>
                  </a:outerShdw>
                </a:effectLst>
                <a:latin typeface="+mj-lt"/>
                <a:cs typeface="Times New Roman" panose="02020603050405020304" pitchFamily="18" charset="0"/>
              </a:rPr>
              <a:t> km</a:t>
            </a:r>
            <a:r>
              <a:rPr lang="en-US" altLang="vi-VN" sz="2400" baseline="30000" dirty="0">
                <a:solidFill>
                  <a:srgbClr val="002060"/>
                </a:solidFill>
                <a:effectLst>
                  <a:outerShdw blurRad="38100" dist="38100" dir="2700000" algn="tl">
                    <a:srgbClr val="000000">
                      <a:alpha val="43137"/>
                    </a:srgbClr>
                  </a:outerShdw>
                </a:effectLst>
                <a:latin typeface="+mj-lt"/>
                <a:cs typeface="Times New Roman" panose="02020603050405020304" pitchFamily="18" charset="0"/>
              </a:rPr>
              <a:t>2</a:t>
            </a:r>
            <a:r>
              <a:rPr lang="en-US" altLang="vi-VN" sz="2400" dirty="0">
                <a:solidFill>
                  <a:srgbClr val="002060"/>
                </a:solidFill>
                <a:effectLst>
                  <a:outerShdw blurRad="38100" dist="38100" dir="2700000" algn="tl">
                    <a:srgbClr val="000000">
                      <a:alpha val="43137"/>
                    </a:srgbClr>
                  </a:outerShdw>
                </a:effectLst>
                <a:latin typeface="+mj-lt"/>
                <a:cs typeface="Times New Roman" panose="02020603050405020304" pitchFamily="18" charset="0"/>
              </a:rPr>
              <a:t>.</a:t>
            </a:r>
          </a:p>
          <a:p>
            <a:pPr>
              <a:spcBef>
                <a:spcPct val="50000"/>
              </a:spcBef>
              <a:buNone/>
            </a:pPr>
            <a:r>
              <a:rPr lang="en-US" altLang="vi-VN" sz="2400" dirty="0">
                <a:solidFill>
                  <a:srgbClr val="002060"/>
                </a:solidFill>
                <a:effectLst>
                  <a:outerShdw blurRad="38100" dist="38100" dir="2700000" algn="tl">
                    <a:srgbClr val="000000">
                      <a:alpha val="43137"/>
                    </a:srgbClr>
                  </a:outerShdw>
                </a:effectLst>
                <a:latin typeface="+mj-lt"/>
                <a:cs typeface="Times New Roman" panose="02020603050405020304" pitchFamily="18" charset="0"/>
              </a:rPr>
              <a:t>C. 1,5 </a:t>
            </a:r>
            <a:r>
              <a:rPr lang="en-US" altLang="vi-VN" sz="2400" dirty="0" err="1">
                <a:solidFill>
                  <a:srgbClr val="002060"/>
                </a:solidFill>
                <a:effectLst>
                  <a:outerShdw blurRad="38100" dist="38100" dir="2700000" algn="tl">
                    <a:srgbClr val="000000">
                      <a:alpha val="43137"/>
                    </a:srgbClr>
                  </a:outerShdw>
                </a:effectLst>
                <a:latin typeface="+mj-lt"/>
                <a:cs typeface="Times New Roman" panose="02020603050405020304" pitchFamily="18" charset="0"/>
              </a:rPr>
              <a:t>triệu</a:t>
            </a:r>
            <a:r>
              <a:rPr lang="en-US" altLang="vi-VN" sz="2400" dirty="0">
                <a:solidFill>
                  <a:srgbClr val="002060"/>
                </a:solidFill>
                <a:effectLst>
                  <a:outerShdw blurRad="38100" dist="38100" dir="2700000" algn="tl">
                    <a:srgbClr val="000000">
                      <a:alpha val="43137"/>
                    </a:srgbClr>
                  </a:outerShdw>
                </a:effectLst>
                <a:latin typeface="+mj-lt"/>
                <a:cs typeface="Times New Roman" panose="02020603050405020304" pitchFamily="18" charset="0"/>
              </a:rPr>
              <a:t> km</a:t>
            </a:r>
            <a:r>
              <a:rPr lang="en-US" altLang="vi-VN" sz="2400" baseline="30000" dirty="0">
                <a:solidFill>
                  <a:srgbClr val="002060"/>
                </a:solidFill>
                <a:effectLst>
                  <a:outerShdw blurRad="38100" dist="38100" dir="2700000" algn="tl">
                    <a:srgbClr val="000000">
                      <a:alpha val="43137"/>
                    </a:srgbClr>
                  </a:outerShdw>
                </a:effectLst>
                <a:latin typeface="+mj-lt"/>
                <a:cs typeface="Times New Roman" panose="02020603050405020304" pitchFamily="18" charset="0"/>
              </a:rPr>
              <a:t>2</a:t>
            </a:r>
            <a:r>
              <a:rPr lang="en-US" altLang="vi-VN" sz="2400" dirty="0">
                <a:solidFill>
                  <a:srgbClr val="002060"/>
                </a:solidFill>
                <a:effectLst>
                  <a:outerShdw blurRad="38100" dist="38100" dir="2700000" algn="tl">
                    <a:srgbClr val="000000">
                      <a:alpha val="43137"/>
                    </a:srgbClr>
                  </a:outerShdw>
                </a:effectLst>
                <a:latin typeface="+mj-lt"/>
                <a:cs typeface="Times New Roman" panose="02020603050405020304" pitchFamily="18" charset="0"/>
              </a:rPr>
              <a:t>.</a:t>
            </a:r>
          </a:p>
          <a:p>
            <a:pPr>
              <a:spcBef>
                <a:spcPct val="50000"/>
              </a:spcBef>
              <a:buNone/>
            </a:pPr>
            <a:r>
              <a:rPr lang="fr-FR" altLang="vi-VN" sz="2400" dirty="0">
                <a:solidFill>
                  <a:srgbClr val="002060"/>
                </a:solidFill>
                <a:effectLst>
                  <a:outerShdw blurRad="38100" dist="38100" dir="2700000" algn="tl">
                    <a:srgbClr val="000000">
                      <a:alpha val="43137"/>
                    </a:srgbClr>
                  </a:outerShdw>
                </a:effectLst>
                <a:latin typeface="+mj-lt"/>
                <a:cs typeface="Times New Roman" panose="02020603050405020304" pitchFamily="18" charset="0"/>
              </a:rPr>
              <a:t>D. </a:t>
            </a:r>
            <a:r>
              <a:rPr lang="en-US" altLang="vi-VN" sz="2400" dirty="0">
                <a:solidFill>
                  <a:srgbClr val="002060"/>
                </a:solidFill>
                <a:effectLst>
                  <a:outerShdw blurRad="38100" dist="38100" dir="2700000" algn="tl">
                    <a:srgbClr val="000000">
                      <a:alpha val="43137"/>
                    </a:srgbClr>
                  </a:outerShdw>
                </a:effectLst>
                <a:latin typeface="+mj-lt"/>
                <a:cs typeface="Times New Roman" panose="02020603050405020304" pitchFamily="18" charset="0"/>
              </a:rPr>
              <a:t>1,7 </a:t>
            </a:r>
            <a:r>
              <a:rPr lang="en-US" altLang="vi-VN" sz="2400" dirty="0" err="1">
                <a:solidFill>
                  <a:srgbClr val="002060"/>
                </a:solidFill>
                <a:effectLst>
                  <a:outerShdw blurRad="38100" dist="38100" dir="2700000" algn="tl">
                    <a:srgbClr val="000000">
                      <a:alpha val="43137"/>
                    </a:srgbClr>
                  </a:outerShdw>
                </a:effectLst>
                <a:latin typeface="+mj-lt"/>
                <a:cs typeface="Times New Roman" panose="02020603050405020304" pitchFamily="18" charset="0"/>
              </a:rPr>
              <a:t>triệu</a:t>
            </a:r>
            <a:r>
              <a:rPr lang="en-US" altLang="vi-VN" sz="2400" dirty="0">
                <a:solidFill>
                  <a:srgbClr val="002060"/>
                </a:solidFill>
                <a:effectLst>
                  <a:outerShdw blurRad="38100" dist="38100" dir="2700000" algn="tl">
                    <a:srgbClr val="000000">
                      <a:alpha val="43137"/>
                    </a:srgbClr>
                  </a:outerShdw>
                </a:effectLst>
                <a:latin typeface="+mj-lt"/>
                <a:cs typeface="Times New Roman" panose="02020603050405020304" pitchFamily="18" charset="0"/>
              </a:rPr>
              <a:t> km</a:t>
            </a:r>
            <a:r>
              <a:rPr lang="en-US" altLang="vi-VN" sz="2400" baseline="30000" dirty="0">
                <a:solidFill>
                  <a:srgbClr val="002060"/>
                </a:solidFill>
                <a:effectLst>
                  <a:outerShdw blurRad="38100" dist="38100" dir="2700000" algn="tl">
                    <a:srgbClr val="000000">
                      <a:alpha val="43137"/>
                    </a:srgbClr>
                  </a:outerShdw>
                </a:effectLst>
                <a:latin typeface="+mj-lt"/>
                <a:cs typeface="Times New Roman" panose="02020603050405020304" pitchFamily="18" charset="0"/>
              </a:rPr>
              <a:t>2</a:t>
            </a:r>
            <a:r>
              <a:rPr lang="en-US" altLang="vi-VN" sz="2400" dirty="0">
                <a:solidFill>
                  <a:srgbClr val="002060"/>
                </a:solidFill>
                <a:effectLst>
                  <a:outerShdw blurRad="38100" dist="38100" dir="2700000" algn="tl">
                    <a:srgbClr val="000000">
                      <a:alpha val="43137"/>
                    </a:srgbClr>
                  </a:outerShdw>
                </a:effectLst>
                <a:latin typeface="+mj-lt"/>
                <a:cs typeface="Times New Roman" panose="02020603050405020304" pitchFamily="18" charset="0"/>
              </a:rPr>
              <a:t>.</a:t>
            </a:r>
            <a:endParaRPr lang="en-US" altLang="en-US" sz="2400" dirty="0">
              <a:solidFill>
                <a:srgbClr val="002060"/>
              </a:solidFill>
              <a:effectLst>
                <a:outerShdw blurRad="38100" dist="38100" dir="2700000" algn="tl">
                  <a:srgbClr val="000000">
                    <a:alpha val="43137"/>
                  </a:srgbClr>
                </a:outerShdw>
              </a:effectLst>
              <a:latin typeface="+mj-lt"/>
              <a:cs typeface="Times New Roman" panose="02020603050405020304" pitchFamily="18" charset="0"/>
            </a:endParaRPr>
          </a:p>
        </p:txBody>
      </p:sp>
      <p:pic>
        <p:nvPicPr>
          <p:cNvPr id="13" name="Picture 12">
            <a:extLst>
              <a:ext uri="{FF2B5EF4-FFF2-40B4-BE49-F238E27FC236}">
                <a16:creationId xmlns:a16="http://schemas.microsoft.com/office/drawing/2014/main" id="{59C41478-CDBD-4767-B15D-BC7BA0E73805}"/>
              </a:ext>
            </a:extLst>
          </p:cNvPr>
          <p:cNvPicPr>
            <a:picLocks noChangeAspect="1"/>
          </p:cNvPicPr>
          <p:nvPr/>
        </p:nvPicPr>
        <p:blipFill>
          <a:blip r:embed="rId5"/>
          <a:stretch>
            <a:fillRect/>
          </a:stretch>
        </p:blipFill>
        <p:spPr>
          <a:xfrm>
            <a:off x="6630953" y="1809750"/>
            <a:ext cx="2513047" cy="2513047"/>
          </a:xfrm>
          <a:prstGeom prst="rect">
            <a:avLst/>
          </a:prstGeom>
        </p:spPr>
      </p:pic>
      <p:pic>
        <p:nvPicPr>
          <p:cNvPr id="16" name="Đồng hồ đếm ngược 10 giây">
            <a:hlinkClick r:id="" action="ppaction://media"/>
            <a:extLst>
              <a:ext uri="{FF2B5EF4-FFF2-40B4-BE49-F238E27FC236}">
                <a16:creationId xmlns:a16="http://schemas.microsoft.com/office/drawing/2014/main" id="{B93390FF-DD4B-4286-BDAC-0B456574D9E1}"/>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09925" y="2175612"/>
            <a:ext cx="2064309" cy="1244850"/>
          </a:xfrm>
          <a:prstGeom prst="rect">
            <a:avLst/>
          </a:prstGeom>
        </p:spPr>
      </p:pic>
    </p:spTree>
    <p:extLst>
      <p:ext uri="{BB962C8B-B14F-4D97-AF65-F5344CB8AC3E}">
        <p14:creationId xmlns:p14="http://schemas.microsoft.com/office/powerpoint/2010/main" val="40366524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nodeType="withEffect">
                                  <p:stCondLst>
                                    <p:cond delay="2000"/>
                                  </p:stCondLst>
                                  <p:iterate type="lt">
                                    <p:tmPct val="50000"/>
                                  </p:iterate>
                                  <p:childTnLst>
                                    <p:set>
                                      <p:cBhvr>
                                        <p:cTn id="6" dur="1" fill="hold">
                                          <p:stCondLst>
                                            <p:cond delay="0"/>
                                          </p:stCondLst>
                                        </p:cTn>
                                        <p:tgtEl>
                                          <p:spTgt spid="4112"/>
                                        </p:tgtEl>
                                        <p:attrNameLst>
                                          <p:attrName>style.visibility</p:attrName>
                                        </p:attrNameLst>
                                      </p:cBhvr>
                                      <p:to>
                                        <p:strVal val="visible"/>
                                      </p:to>
                                    </p:set>
                                    <p:anim calcmode="discrete" valueType="clr">
                                      <p:cBhvr override="childStyle">
                                        <p:cTn id="7" dur="80"/>
                                        <p:tgtEl>
                                          <p:spTgt spid="411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112"/>
                                        </p:tgtEl>
                                        <p:attrNameLst>
                                          <p:attrName>fillcolor</p:attrName>
                                        </p:attrNameLst>
                                      </p:cBhvr>
                                      <p:tavLst>
                                        <p:tav tm="0">
                                          <p:val>
                                            <p:clrVal>
                                              <a:schemeClr val="accent2"/>
                                            </p:clrVal>
                                          </p:val>
                                        </p:tav>
                                        <p:tav tm="50000">
                                          <p:val>
                                            <p:clrVal>
                                              <a:schemeClr val="hlink"/>
                                            </p:clrVal>
                                          </p:val>
                                        </p:tav>
                                      </p:tavLst>
                                    </p:anim>
                                    <p:set>
                                      <p:cBhvr>
                                        <p:cTn id="9" dur="80"/>
                                        <p:tgtEl>
                                          <p:spTgt spid="4112"/>
                                        </p:tgtEl>
                                        <p:attrNameLst>
                                          <p:attrName>fill.type</p:attrName>
                                        </p:attrNameLst>
                                      </p:cBhvr>
                                      <p:to>
                                        <p:strVal val="solid"/>
                                      </p:to>
                                    </p:set>
                                  </p:childTnLst>
                                </p:cTn>
                              </p:par>
                              <p:par>
                                <p:cTn id="10" presetID="27" presetClass="entr" presetSubtype="0" fill="hold" nodeType="withEffect">
                                  <p:stCondLst>
                                    <p:cond delay="5000"/>
                                  </p:stCondLst>
                                  <p:iterate type="lt">
                                    <p:tmPct val="50000"/>
                                  </p:iterate>
                                  <p:childTnLst>
                                    <p:set>
                                      <p:cBhvr>
                                        <p:cTn id="11" dur="1" fill="hold">
                                          <p:stCondLst>
                                            <p:cond delay="0"/>
                                          </p:stCondLst>
                                        </p:cTn>
                                        <p:tgtEl>
                                          <p:spTgt spid="4146"/>
                                        </p:tgtEl>
                                        <p:attrNameLst>
                                          <p:attrName>style.visibility</p:attrName>
                                        </p:attrNameLst>
                                      </p:cBhvr>
                                      <p:to>
                                        <p:strVal val="visible"/>
                                      </p:to>
                                    </p:set>
                                    <p:anim calcmode="discrete" valueType="clr">
                                      <p:cBhvr override="childStyle">
                                        <p:cTn id="12" dur="150"/>
                                        <p:tgtEl>
                                          <p:spTgt spid="4146"/>
                                        </p:tgtEl>
                                        <p:attrNameLst>
                                          <p:attrName>style.color</p:attrName>
                                        </p:attrNameLst>
                                      </p:cBhvr>
                                      <p:tavLst>
                                        <p:tav tm="0">
                                          <p:val>
                                            <p:clrVal>
                                              <a:schemeClr val="accent2"/>
                                            </p:clrVal>
                                          </p:val>
                                        </p:tav>
                                        <p:tav tm="50000">
                                          <p:val>
                                            <p:clrVal>
                                              <a:schemeClr val="hlink"/>
                                            </p:clrVal>
                                          </p:val>
                                        </p:tav>
                                      </p:tavLst>
                                    </p:anim>
                                    <p:anim calcmode="discrete" valueType="clr">
                                      <p:cBhvr>
                                        <p:cTn id="13" dur="150"/>
                                        <p:tgtEl>
                                          <p:spTgt spid="4146"/>
                                        </p:tgtEl>
                                        <p:attrNameLst>
                                          <p:attrName>fillcolor</p:attrName>
                                        </p:attrNameLst>
                                      </p:cBhvr>
                                      <p:tavLst>
                                        <p:tav tm="0">
                                          <p:val>
                                            <p:clrVal>
                                              <a:schemeClr val="accent2"/>
                                            </p:clrVal>
                                          </p:val>
                                        </p:tav>
                                        <p:tav tm="50000">
                                          <p:val>
                                            <p:clrVal>
                                              <a:schemeClr val="hlink"/>
                                            </p:clrVal>
                                          </p:val>
                                        </p:tav>
                                      </p:tavLst>
                                    </p:anim>
                                    <p:set>
                                      <p:cBhvr>
                                        <p:cTn id="14" dur="150"/>
                                        <p:tgtEl>
                                          <p:spTgt spid="4146"/>
                                        </p:tgtEl>
                                        <p:attrNameLst>
                                          <p:attrName>fill.type</p:attrName>
                                        </p:attrNameLst>
                                      </p:cBhvr>
                                      <p:to>
                                        <p:strVal val="solid"/>
                                      </p:to>
                                    </p:set>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4792"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4114"/>
                    </p:tgtEl>
                  </p:cond>
                </p:stCondLst>
                <p:endSync evt="end" delay="0">
                  <p:rtn val="all"/>
                </p:endSync>
                <p:childTnLst>
                  <p:par>
                    <p:cTn id="20" fill="hold" nodeType="clickPar">
                      <p:stCondLst>
                        <p:cond delay="0"/>
                      </p:stCondLst>
                      <p:childTnLst>
                        <p:par>
                          <p:cTn id="21" fill="hold" nodeType="withGroup">
                            <p:stCondLst>
                              <p:cond delay="0"/>
                            </p:stCondLst>
                            <p:childTnLst>
                              <p:par>
                                <p:cTn id="22" presetID="3" presetClass="entr" presetSubtype="10" fill="hold" grpId="0" nodeType="withEffect">
                                  <p:stCondLst>
                                    <p:cond delay="0"/>
                                  </p:stCondLst>
                                  <p:childTnLst>
                                    <p:set>
                                      <p:cBhvr>
                                        <p:cTn id="23" dur="1" fill="hold">
                                          <p:stCondLst>
                                            <p:cond delay="0"/>
                                          </p:stCondLst>
                                        </p:cTn>
                                        <p:tgtEl>
                                          <p:spTgt spid="4148"/>
                                        </p:tgtEl>
                                        <p:attrNameLst>
                                          <p:attrName>style.visibility</p:attrName>
                                        </p:attrNameLst>
                                      </p:cBhvr>
                                      <p:to>
                                        <p:strVal val="visible"/>
                                      </p:to>
                                    </p:set>
                                    <p:animEffect transition="in" filter="blinds(horizontal)">
                                      <p:cBhvr>
                                        <p:cTn id="24" dur="500"/>
                                        <p:tgtEl>
                                          <p:spTgt spid="4148"/>
                                        </p:tgtEl>
                                      </p:cBhvr>
                                    </p:animEffect>
                                  </p:childTnLst>
                                </p:cTn>
                              </p:par>
                              <p:par>
                                <p:cTn id="25" presetID="22" presetClass="emph" presetSubtype="0" repeatCount="10000" fill="remove" grpId="1" nodeType="withEffect">
                                  <p:stCondLst>
                                    <p:cond delay="0"/>
                                  </p:stCondLst>
                                  <p:childTnLst>
                                    <p:animClr clrSpc="hsl" dir="cw">
                                      <p:cBhvr override="childStyle">
                                        <p:cTn id="26" dur="500" fill="hold"/>
                                        <p:tgtEl>
                                          <p:spTgt spid="4148"/>
                                        </p:tgtEl>
                                        <p:attrNameLst>
                                          <p:attrName>style.color</p:attrName>
                                        </p:attrNameLst>
                                      </p:cBhvr>
                                      <p:by>
                                        <p:hsl h="-7200000" s="0" l="0"/>
                                      </p:by>
                                    </p:animClr>
                                    <p:animClr clrSpc="hsl" dir="cw">
                                      <p:cBhvr>
                                        <p:cTn id="27" dur="500" fill="hold"/>
                                        <p:tgtEl>
                                          <p:spTgt spid="4148"/>
                                        </p:tgtEl>
                                        <p:attrNameLst>
                                          <p:attrName>fillcolor</p:attrName>
                                        </p:attrNameLst>
                                      </p:cBhvr>
                                      <p:by>
                                        <p:hsl h="-7200000" s="0" l="0"/>
                                      </p:by>
                                    </p:animClr>
                                    <p:animClr clrSpc="hsl" dir="cw">
                                      <p:cBhvr>
                                        <p:cTn id="28" dur="500" fill="hold"/>
                                        <p:tgtEl>
                                          <p:spTgt spid="4148"/>
                                        </p:tgtEl>
                                        <p:attrNameLst>
                                          <p:attrName>stroke.color</p:attrName>
                                        </p:attrNameLst>
                                      </p:cBhvr>
                                      <p:by>
                                        <p:hsl h="-7200000" s="0" l="0"/>
                                      </p:by>
                                    </p:animClr>
                                    <p:set>
                                      <p:cBhvr>
                                        <p:cTn id="29" dur="500" fill="hold"/>
                                        <p:tgtEl>
                                          <p:spTgt spid="4148"/>
                                        </p:tgtEl>
                                        <p:attrNameLst>
                                          <p:attrName>fill.type</p:attrName>
                                        </p:attrNameLst>
                                      </p:cBhvr>
                                      <p:to>
                                        <p:strVal val="solid"/>
                                      </p:to>
                                    </p:set>
                                  </p:childTnLst>
                                </p:cTn>
                              </p:par>
                            </p:childTnLst>
                          </p:cTn>
                        </p:par>
                      </p:childTnLst>
                    </p:cTn>
                  </p:par>
                </p:childTnLst>
              </p:cTn>
              <p:nextCondLst>
                <p:cond evt="onClick" delay="0">
                  <p:tgtEl>
                    <p:spTgt spid="4114"/>
                  </p:tgtEl>
                </p:cond>
              </p:nextCondLst>
            </p:seq>
            <p:seq concurrent="1" nextAc="seek">
              <p:cTn id="30" restart="whenNotActive" fill="hold" evtFilter="cancelBubble" nodeType="interactiveSeq">
                <p:stCondLst>
                  <p:cond evt="onClick" delay="0">
                    <p:tgtEl>
                      <p:spTgt spid="16"/>
                    </p:tgtEl>
                  </p:cond>
                </p:stCondLst>
                <p:endSync evt="end" delay="0">
                  <p:rtn val="all"/>
                </p:endSync>
                <p:childTnLst>
                  <p:par>
                    <p:cTn id="31" fill="hold">
                      <p:stCondLst>
                        <p:cond delay="0"/>
                      </p:stCondLst>
                      <p:childTnLst>
                        <p:par>
                          <p:cTn id="32" fill="hold">
                            <p:stCondLst>
                              <p:cond delay="0"/>
                            </p:stCondLst>
                            <p:childTnLst>
                              <p:par>
                                <p:cTn id="33" presetID="2" presetClass="mediacall" presetSubtype="0" fill="hold" nodeType="clickEffect">
                                  <p:stCondLst>
                                    <p:cond delay="0"/>
                                  </p:stCondLst>
                                  <p:childTnLst>
                                    <p:cmd type="call" cmd="togglePause">
                                      <p:cBhvr>
                                        <p:cTn id="34" dur="1" fill="hold"/>
                                        <p:tgtEl>
                                          <p:spTgt spid="16"/>
                                        </p:tgtEl>
                                      </p:cBhvr>
                                    </p:cmd>
                                  </p:childTnLst>
                                </p:cTn>
                              </p:par>
                            </p:childTnLst>
                          </p:cTn>
                        </p:par>
                      </p:childTnLst>
                    </p:cTn>
                  </p:par>
                </p:childTnLst>
              </p:cTn>
              <p:nextCondLst>
                <p:cond evt="onClick" delay="0">
                  <p:tgtEl>
                    <p:spTgt spid="16"/>
                  </p:tgtEl>
                </p:cond>
              </p:nextCondLst>
            </p:seq>
            <p:video>
              <p:cMediaNode vol="80000">
                <p:cTn id="35" fill="hold" display="0">
                  <p:stCondLst>
                    <p:cond delay="indefinite"/>
                  </p:stCondLst>
                </p:cTn>
                <p:tgtEl>
                  <p:spTgt spid="16"/>
                </p:tgtEl>
              </p:cMediaNode>
            </p:video>
          </p:childTnLst>
        </p:cTn>
      </p:par>
    </p:tnLst>
    <p:bldLst>
      <p:bldP spid="4148" grpId="0" animBg="1"/>
      <p:bldP spid="4148"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9C41478-CDBD-4767-B15D-BC7BA0E73805}"/>
              </a:ext>
            </a:extLst>
          </p:cNvPr>
          <p:cNvPicPr>
            <a:picLocks noChangeAspect="1"/>
          </p:cNvPicPr>
          <p:nvPr/>
        </p:nvPicPr>
        <p:blipFill>
          <a:blip r:embed="rId5"/>
          <a:stretch>
            <a:fillRect/>
          </a:stretch>
        </p:blipFill>
        <p:spPr>
          <a:xfrm>
            <a:off x="6553200" y="1809750"/>
            <a:ext cx="2513047" cy="2513047"/>
          </a:xfrm>
          <a:prstGeom prst="rect">
            <a:avLst/>
          </a:prstGeom>
        </p:spPr>
      </p:pic>
      <p:sp>
        <p:nvSpPr>
          <p:cNvPr id="9222" name="AutoShape 6">
            <a:extLst>
              <a:ext uri="{FF2B5EF4-FFF2-40B4-BE49-F238E27FC236}">
                <a16:creationId xmlns:a16="http://schemas.microsoft.com/office/drawing/2014/main" id="{8FA226E0-A195-43D8-B9AC-22C420F30CDA}"/>
              </a:ext>
            </a:extLst>
          </p:cNvPr>
          <p:cNvSpPr>
            <a:spLocks noChangeArrowheads="1"/>
          </p:cNvSpPr>
          <p:nvPr/>
        </p:nvSpPr>
        <p:spPr bwMode="auto">
          <a:xfrm>
            <a:off x="3052507" y="441723"/>
            <a:ext cx="2127539" cy="640828"/>
          </a:xfrm>
          <a:prstGeom prst="roundRect">
            <a:avLst>
              <a:gd name="adj" fmla="val 16667"/>
            </a:avLst>
          </a:prstGeom>
          <a:gradFill rotWithShape="1">
            <a:gsLst>
              <a:gs pos="0">
                <a:srgbClr val="FFCC00"/>
              </a:gs>
              <a:gs pos="100000">
                <a:srgbClr val="CC99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vi-VN" altLang="en-US" sz="3000">
              <a:latin typeface="#9Slide03 AmpleSoft Bold" panose="02000000000000000000" pitchFamily="2" charset="0"/>
            </a:endParaRPr>
          </a:p>
        </p:txBody>
      </p:sp>
      <p:sp>
        <p:nvSpPr>
          <p:cNvPr id="9223" name="AutoShape 7">
            <a:extLst>
              <a:ext uri="{FF2B5EF4-FFF2-40B4-BE49-F238E27FC236}">
                <a16:creationId xmlns:a16="http://schemas.microsoft.com/office/drawing/2014/main" id="{F967BAAC-BAB9-42EB-902D-B6CE0B207885}"/>
              </a:ext>
            </a:extLst>
          </p:cNvPr>
          <p:cNvSpPr>
            <a:spLocks noChangeArrowheads="1"/>
          </p:cNvSpPr>
          <p:nvPr/>
        </p:nvSpPr>
        <p:spPr bwMode="auto">
          <a:xfrm>
            <a:off x="3121285" y="507912"/>
            <a:ext cx="1950244" cy="497393"/>
          </a:xfrm>
          <a:prstGeom prst="roundRect">
            <a:avLst>
              <a:gd name="adj" fmla="val 16667"/>
            </a:avLst>
          </a:prstGeom>
          <a:gradFill rotWithShape="1">
            <a:gsLst>
              <a:gs pos="0">
                <a:srgbClr val="FFFF66"/>
              </a:gs>
              <a:gs pos="100000">
                <a:srgbClr val="FFFFCC"/>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vi-VN" altLang="en-US" sz="3000">
              <a:latin typeface="#9Slide03 AmpleSoft Bold" panose="02000000000000000000" pitchFamily="2" charset="0"/>
            </a:endParaRPr>
          </a:p>
        </p:txBody>
      </p:sp>
      <p:sp>
        <p:nvSpPr>
          <p:cNvPr id="9224" name="Text Box 8">
            <a:extLst>
              <a:ext uri="{FF2B5EF4-FFF2-40B4-BE49-F238E27FC236}">
                <a16:creationId xmlns:a16="http://schemas.microsoft.com/office/drawing/2014/main" id="{DC7DAFAE-0075-42F2-AC5C-B4C7AF941C8A}"/>
              </a:ext>
            </a:extLst>
          </p:cNvPr>
          <p:cNvSpPr txBox="1">
            <a:spLocks noChangeArrowheads="1"/>
          </p:cNvSpPr>
          <p:nvPr/>
        </p:nvSpPr>
        <p:spPr bwMode="auto">
          <a:xfrm>
            <a:off x="3072931" y="506595"/>
            <a:ext cx="204695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3000" dirty="0" err="1">
                <a:latin typeface="Times New Roman" panose="02020603050405020304" pitchFamily="18" charset="0"/>
                <a:cs typeface="Times New Roman" panose="02020603050405020304" pitchFamily="18" charset="0"/>
              </a:rPr>
              <a:t>Câu</a:t>
            </a:r>
            <a:r>
              <a:rPr lang="en-US" altLang="en-US" sz="3000" dirty="0">
                <a:latin typeface="Times New Roman" panose="02020603050405020304" pitchFamily="18" charset="0"/>
                <a:cs typeface="Times New Roman" panose="02020603050405020304" pitchFamily="18" charset="0"/>
              </a:rPr>
              <a:t> </a:t>
            </a:r>
            <a:r>
              <a:rPr lang="en-US" altLang="en-US" sz="3000" dirty="0" err="1">
                <a:latin typeface="Times New Roman" panose="02020603050405020304" pitchFamily="18" charset="0"/>
                <a:cs typeface="Times New Roman" panose="02020603050405020304" pitchFamily="18" charset="0"/>
              </a:rPr>
              <a:t>hỏi</a:t>
            </a:r>
            <a:r>
              <a:rPr lang="en-US" altLang="en-US" sz="3000" dirty="0">
                <a:latin typeface="Times New Roman" panose="02020603050405020304" pitchFamily="18" charset="0"/>
                <a:cs typeface="Times New Roman" panose="02020603050405020304" pitchFamily="18" charset="0"/>
              </a:rPr>
              <a:t> 2</a:t>
            </a:r>
          </a:p>
        </p:txBody>
      </p:sp>
      <p:sp>
        <p:nvSpPr>
          <p:cNvPr id="4112" name="Text Box 16">
            <a:extLst>
              <a:ext uri="{FF2B5EF4-FFF2-40B4-BE49-F238E27FC236}">
                <a16:creationId xmlns:a16="http://schemas.microsoft.com/office/drawing/2014/main" id="{8698955A-BD5C-4B46-95AE-E786E8F06AFD}"/>
              </a:ext>
            </a:extLst>
          </p:cNvPr>
          <p:cNvSpPr txBox="1">
            <a:spLocks noChangeArrowheads="1"/>
          </p:cNvSpPr>
          <p:nvPr/>
        </p:nvSpPr>
        <p:spPr bwMode="auto">
          <a:xfrm>
            <a:off x="1055308" y="1195496"/>
            <a:ext cx="726550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None/>
            </a:pPr>
            <a:r>
              <a:rPr lang="it-IT" sz="240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Nước ta có bao nhiêu tỉnh/thành phố trực thuộc Trung ương tiếp giáp với biển?</a:t>
            </a:r>
            <a:endParaRPr lang="en-US" altLang="vi-VN" sz="210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4114" name="Text Box 18">
            <a:extLst>
              <a:ext uri="{FF2B5EF4-FFF2-40B4-BE49-F238E27FC236}">
                <a16:creationId xmlns:a16="http://schemas.microsoft.com/office/drawing/2014/main" id="{FF38E058-58AC-467A-912A-3FE142D4C1F8}"/>
              </a:ext>
            </a:extLst>
          </p:cNvPr>
          <p:cNvSpPr txBox="1">
            <a:spLocks noChangeArrowheads="1"/>
          </p:cNvSpPr>
          <p:nvPr/>
        </p:nvSpPr>
        <p:spPr bwMode="auto">
          <a:xfrm>
            <a:off x="435788" y="3641466"/>
            <a:ext cx="2050754" cy="461665"/>
          </a:xfrm>
          <a:prstGeom prst="rect">
            <a:avLst/>
          </a:prstGeom>
          <a:solidFill>
            <a:srgbClr val="FFCC66"/>
          </a:solidFill>
          <a:ln w="38100">
            <a:miter lim="800000"/>
            <a:headEnd/>
            <a:tailEnd/>
          </a:ln>
          <a:effectLst/>
          <a:scene3d>
            <a:camera prst="legacyObliqueTopRight"/>
            <a:lightRig rig="legacyFlat3" dir="b"/>
          </a:scene3d>
          <a:sp3d extrusionH="125400" prstMaterial="legacyMatte">
            <a:bevelT w="13500" h="13500" prst="angle"/>
            <a:bevelB w="13500" h="13500" prst="angle"/>
            <a:extrusionClr>
              <a:srgbClr val="FFCC66"/>
            </a:extrusionClr>
            <a:contourClr>
              <a:srgbClr val="FFCC66"/>
            </a:contourClr>
          </a:sp3d>
        </p:spPr>
        <p:txBody>
          <a:bodyPr wrap="square">
            <a:spAutoFit/>
            <a:flatTx/>
          </a:bodyPr>
          <a:lstStyle/>
          <a:p>
            <a:pPr algn="ctr" eaLnBrk="1" hangingPunct="1">
              <a:defRPr/>
            </a:pPr>
            <a:r>
              <a:rPr lang="en-US" sz="2400" b="1" dirty="0">
                <a:effectLst>
                  <a:outerShdw blurRad="38100" dist="38100" dir="2700000" algn="tl">
                    <a:srgbClr val="FFFFFF"/>
                  </a:outerShdw>
                </a:effectLst>
                <a:latin typeface="#9Slide03 AmpleSoft Bold" panose="02000000000000000000" pitchFamily="2" charset="0"/>
                <a:cs typeface="#9Slide03 Arima Madurai Black" panose="00000A00000000000000" pitchFamily="2" charset="0"/>
              </a:rPr>
              <a:t>ĐÁP ÁN</a:t>
            </a:r>
          </a:p>
        </p:txBody>
      </p:sp>
      <p:sp>
        <p:nvSpPr>
          <p:cNvPr id="4148" name="AutoShape 52">
            <a:extLst>
              <a:ext uri="{FF2B5EF4-FFF2-40B4-BE49-F238E27FC236}">
                <a16:creationId xmlns:a16="http://schemas.microsoft.com/office/drawing/2014/main" id="{8B3F740A-328F-4C2D-89FC-6D7C9EA5EF0C}"/>
              </a:ext>
            </a:extLst>
          </p:cNvPr>
          <p:cNvSpPr>
            <a:spLocks noChangeArrowheads="1"/>
          </p:cNvSpPr>
          <p:nvPr/>
        </p:nvSpPr>
        <p:spPr bwMode="auto">
          <a:xfrm>
            <a:off x="2903968" y="3105775"/>
            <a:ext cx="3241286" cy="477584"/>
          </a:xfrm>
          <a:prstGeom prst="roundRect">
            <a:avLst>
              <a:gd name="adj" fmla="val 16667"/>
            </a:avLst>
          </a:prstGeom>
          <a:solidFill>
            <a:srgbClr val="FFCC00"/>
          </a:solidFill>
          <a:ln w="9525" algn="ctr">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vi-VN" altLang="en-US" sz="1350"/>
          </a:p>
        </p:txBody>
      </p:sp>
      <p:sp>
        <p:nvSpPr>
          <p:cNvPr id="4146" name="Text Box 50">
            <a:extLst>
              <a:ext uri="{FF2B5EF4-FFF2-40B4-BE49-F238E27FC236}">
                <a16:creationId xmlns:a16="http://schemas.microsoft.com/office/drawing/2014/main" id="{74989670-B079-4F4B-909A-FB25C0EA7767}"/>
              </a:ext>
            </a:extLst>
          </p:cNvPr>
          <p:cNvSpPr txBox="1">
            <a:spLocks noChangeArrowheads="1"/>
          </p:cNvSpPr>
          <p:nvPr/>
        </p:nvSpPr>
        <p:spPr bwMode="auto">
          <a:xfrm>
            <a:off x="3013489" y="2091118"/>
            <a:ext cx="3380667"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514350" indent="-51435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FR" altLang="vi-VN" sz="2400"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 </a:t>
            </a:r>
            <a:r>
              <a:rPr lang="en-US" altLang="vi-VN" sz="2400"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26 </a:t>
            </a:r>
            <a:r>
              <a:rPr lang="en-US" altLang="vi-VN" sz="2400"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tỉnh</a:t>
            </a:r>
            <a:r>
              <a:rPr lang="en-US" altLang="vi-VN" sz="2400"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en-US" altLang="vi-VN" sz="2400"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thành</a:t>
            </a:r>
            <a:r>
              <a:rPr lang="en-US" altLang="vi-VN" sz="2400"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vi-VN" sz="2400"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phố</a:t>
            </a:r>
            <a:r>
              <a:rPr lang="en-US" altLang="vi-VN" sz="2400"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a:p>
            <a:pPr>
              <a:spcBef>
                <a:spcPct val="50000"/>
              </a:spcBef>
              <a:buNone/>
            </a:pPr>
            <a:r>
              <a:rPr lang="en-US" altLang="vi-VN" sz="2400"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 27 </a:t>
            </a:r>
            <a:r>
              <a:rPr lang="en-US" altLang="vi-VN" sz="2400"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tỉnh</a:t>
            </a:r>
            <a:r>
              <a:rPr lang="en-US" altLang="vi-VN" sz="2400"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en-US" altLang="vi-VN" sz="2400"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thành</a:t>
            </a:r>
            <a:r>
              <a:rPr lang="en-US" altLang="vi-VN" sz="2400"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vi-VN" sz="2400"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phố</a:t>
            </a:r>
            <a:r>
              <a:rPr lang="en-US" altLang="vi-VN" sz="2400"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a:p>
            <a:pPr>
              <a:spcBef>
                <a:spcPct val="50000"/>
              </a:spcBef>
              <a:buNone/>
            </a:pPr>
            <a:r>
              <a:rPr lang="en-US" altLang="vi-VN" sz="2400"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 28 </a:t>
            </a:r>
            <a:r>
              <a:rPr lang="en-US" altLang="vi-VN" sz="2400"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tỉnh</a:t>
            </a:r>
            <a:r>
              <a:rPr lang="en-US" altLang="vi-VN" sz="2400"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en-US" altLang="vi-VN" sz="2400"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thành</a:t>
            </a:r>
            <a:r>
              <a:rPr lang="en-US" altLang="vi-VN" sz="2400"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vi-VN" sz="2400"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phố</a:t>
            </a:r>
            <a:r>
              <a:rPr lang="en-US" altLang="vi-VN" sz="2400"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a:p>
            <a:pPr>
              <a:spcBef>
                <a:spcPct val="50000"/>
              </a:spcBef>
              <a:buNone/>
            </a:pPr>
            <a:r>
              <a:rPr lang="fr-FR" altLang="vi-VN" sz="2400"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 </a:t>
            </a:r>
            <a:r>
              <a:rPr lang="en-US" altLang="vi-VN" sz="2400"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29 </a:t>
            </a:r>
            <a:r>
              <a:rPr lang="en-US" altLang="vi-VN" sz="2400"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tỉnh</a:t>
            </a:r>
            <a:r>
              <a:rPr lang="en-US" altLang="vi-VN" sz="2400"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en-US" altLang="vi-VN" sz="2400"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thành</a:t>
            </a:r>
            <a:r>
              <a:rPr lang="en-US" altLang="vi-VN" sz="2400"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vi-VN" sz="2400"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phố</a:t>
            </a:r>
            <a:r>
              <a:rPr lang="en-US" altLang="vi-VN" sz="2400"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endParaRPr lang="en-US" altLang="en-US" sz="2400"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6" name="Đồng hồ đếm ngược 10 giây">
            <a:hlinkClick r:id="" action="ppaction://media"/>
            <a:extLst>
              <a:ext uri="{FF2B5EF4-FFF2-40B4-BE49-F238E27FC236}">
                <a16:creationId xmlns:a16="http://schemas.microsoft.com/office/drawing/2014/main" id="{B9694FD3-DBA7-4E58-B044-D9F207B2DAF5}"/>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32172" y="2175612"/>
            <a:ext cx="2064309" cy="1244850"/>
          </a:xfrm>
          <a:prstGeom prst="rect">
            <a:avLst/>
          </a:prstGeom>
        </p:spPr>
      </p:pic>
    </p:spTree>
    <p:extLst>
      <p:ext uri="{BB962C8B-B14F-4D97-AF65-F5344CB8AC3E}">
        <p14:creationId xmlns:p14="http://schemas.microsoft.com/office/powerpoint/2010/main" val="12892006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nodeType="withEffect">
                                  <p:stCondLst>
                                    <p:cond delay="2000"/>
                                  </p:stCondLst>
                                  <p:iterate type="lt">
                                    <p:tmPct val="50000"/>
                                  </p:iterate>
                                  <p:childTnLst>
                                    <p:set>
                                      <p:cBhvr>
                                        <p:cTn id="6" dur="1" fill="hold">
                                          <p:stCondLst>
                                            <p:cond delay="0"/>
                                          </p:stCondLst>
                                        </p:cTn>
                                        <p:tgtEl>
                                          <p:spTgt spid="4112"/>
                                        </p:tgtEl>
                                        <p:attrNameLst>
                                          <p:attrName>style.visibility</p:attrName>
                                        </p:attrNameLst>
                                      </p:cBhvr>
                                      <p:to>
                                        <p:strVal val="visible"/>
                                      </p:to>
                                    </p:set>
                                    <p:anim calcmode="discrete" valueType="clr">
                                      <p:cBhvr override="childStyle">
                                        <p:cTn id="7" dur="80"/>
                                        <p:tgtEl>
                                          <p:spTgt spid="411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112"/>
                                        </p:tgtEl>
                                        <p:attrNameLst>
                                          <p:attrName>fillcolor</p:attrName>
                                        </p:attrNameLst>
                                      </p:cBhvr>
                                      <p:tavLst>
                                        <p:tav tm="0">
                                          <p:val>
                                            <p:clrVal>
                                              <a:schemeClr val="accent2"/>
                                            </p:clrVal>
                                          </p:val>
                                        </p:tav>
                                        <p:tav tm="50000">
                                          <p:val>
                                            <p:clrVal>
                                              <a:schemeClr val="hlink"/>
                                            </p:clrVal>
                                          </p:val>
                                        </p:tav>
                                      </p:tavLst>
                                    </p:anim>
                                    <p:set>
                                      <p:cBhvr>
                                        <p:cTn id="9" dur="80"/>
                                        <p:tgtEl>
                                          <p:spTgt spid="4112"/>
                                        </p:tgtEl>
                                        <p:attrNameLst>
                                          <p:attrName>fill.type</p:attrName>
                                        </p:attrNameLst>
                                      </p:cBhvr>
                                      <p:to>
                                        <p:strVal val="solid"/>
                                      </p:to>
                                    </p:set>
                                  </p:childTnLst>
                                </p:cTn>
                              </p:par>
                              <p:par>
                                <p:cTn id="10" presetID="27" presetClass="entr" presetSubtype="0" fill="hold" nodeType="withEffect">
                                  <p:stCondLst>
                                    <p:cond delay="5000"/>
                                  </p:stCondLst>
                                  <p:iterate type="lt">
                                    <p:tmPct val="50000"/>
                                  </p:iterate>
                                  <p:childTnLst>
                                    <p:set>
                                      <p:cBhvr>
                                        <p:cTn id="11" dur="1" fill="hold">
                                          <p:stCondLst>
                                            <p:cond delay="0"/>
                                          </p:stCondLst>
                                        </p:cTn>
                                        <p:tgtEl>
                                          <p:spTgt spid="4146"/>
                                        </p:tgtEl>
                                        <p:attrNameLst>
                                          <p:attrName>style.visibility</p:attrName>
                                        </p:attrNameLst>
                                      </p:cBhvr>
                                      <p:to>
                                        <p:strVal val="visible"/>
                                      </p:to>
                                    </p:set>
                                    <p:anim calcmode="discrete" valueType="clr">
                                      <p:cBhvr override="childStyle">
                                        <p:cTn id="12" dur="150"/>
                                        <p:tgtEl>
                                          <p:spTgt spid="4146"/>
                                        </p:tgtEl>
                                        <p:attrNameLst>
                                          <p:attrName>style.color</p:attrName>
                                        </p:attrNameLst>
                                      </p:cBhvr>
                                      <p:tavLst>
                                        <p:tav tm="0">
                                          <p:val>
                                            <p:clrVal>
                                              <a:schemeClr val="accent2"/>
                                            </p:clrVal>
                                          </p:val>
                                        </p:tav>
                                        <p:tav tm="50000">
                                          <p:val>
                                            <p:clrVal>
                                              <a:schemeClr val="hlink"/>
                                            </p:clrVal>
                                          </p:val>
                                        </p:tav>
                                      </p:tavLst>
                                    </p:anim>
                                    <p:anim calcmode="discrete" valueType="clr">
                                      <p:cBhvr>
                                        <p:cTn id="13" dur="150"/>
                                        <p:tgtEl>
                                          <p:spTgt spid="4146"/>
                                        </p:tgtEl>
                                        <p:attrNameLst>
                                          <p:attrName>fillcolor</p:attrName>
                                        </p:attrNameLst>
                                      </p:cBhvr>
                                      <p:tavLst>
                                        <p:tav tm="0">
                                          <p:val>
                                            <p:clrVal>
                                              <a:schemeClr val="accent2"/>
                                            </p:clrVal>
                                          </p:val>
                                        </p:tav>
                                        <p:tav tm="50000">
                                          <p:val>
                                            <p:clrVal>
                                              <a:schemeClr val="hlink"/>
                                            </p:clrVal>
                                          </p:val>
                                        </p:tav>
                                      </p:tavLst>
                                    </p:anim>
                                    <p:set>
                                      <p:cBhvr>
                                        <p:cTn id="14" dur="150"/>
                                        <p:tgtEl>
                                          <p:spTgt spid="4146"/>
                                        </p:tgtEl>
                                        <p:attrNameLst>
                                          <p:attrName>fill.type</p:attrName>
                                        </p:attrNameLst>
                                      </p:cBhvr>
                                      <p:to>
                                        <p:strVal val="solid"/>
                                      </p:to>
                                    </p:set>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4792"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4114"/>
                    </p:tgtEl>
                  </p:cond>
                </p:stCondLst>
                <p:endSync evt="end" delay="0">
                  <p:rtn val="all"/>
                </p:endSync>
                <p:childTnLst>
                  <p:par>
                    <p:cTn id="20" fill="hold" nodeType="clickPar">
                      <p:stCondLst>
                        <p:cond delay="0"/>
                      </p:stCondLst>
                      <p:childTnLst>
                        <p:par>
                          <p:cTn id="21" fill="hold" nodeType="withGroup">
                            <p:stCondLst>
                              <p:cond delay="0"/>
                            </p:stCondLst>
                            <p:childTnLst>
                              <p:par>
                                <p:cTn id="22" presetID="3" presetClass="entr" presetSubtype="10" fill="hold" grpId="0" nodeType="withEffect">
                                  <p:stCondLst>
                                    <p:cond delay="0"/>
                                  </p:stCondLst>
                                  <p:childTnLst>
                                    <p:set>
                                      <p:cBhvr>
                                        <p:cTn id="23" dur="1" fill="hold">
                                          <p:stCondLst>
                                            <p:cond delay="0"/>
                                          </p:stCondLst>
                                        </p:cTn>
                                        <p:tgtEl>
                                          <p:spTgt spid="4148"/>
                                        </p:tgtEl>
                                        <p:attrNameLst>
                                          <p:attrName>style.visibility</p:attrName>
                                        </p:attrNameLst>
                                      </p:cBhvr>
                                      <p:to>
                                        <p:strVal val="visible"/>
                                      </p:to>
                                    </p:set>
                                    <p:animEffect transition="in" filter="blinds(horizontal)">
                                      <p:cBhvr>
                                        <p:cTn id="24" dur="500"/>
                                        <p:tgtEl>
                                          <p:spTgt spid="4148"/>
                                        </p:tgtEl>
                                      </p:cBhvr>
                                    </p:animEffect>
                                  </p:childTnLst>
                                </p:cTn>
                              </p:par>
                              <p:par>
                                <p:cTn id="25" presetID="22" presetClass="emph" presetSubtype="0" repeatCount="10000" fill="remove" grpId="1" nodeType="withEffect">
                                  <p:stCondLst>
                                    <p:cond delay="0"/>
                                  </p:stCondLst>
                                  <p:childTnLst>
                                    <p:animClr clrSpc="hsl" dir="cw">
                                      <p:cBhvr override="childStyle">
                                        <p:cTn id="26" dur="500" fill="hold"/>
                                        <p:tgtEl>
                                          <p:spTgt spid="4148"/>
                                        </p:tgtEl>
                                        <p:attrNameLst>
                                          <p:attrName>style.color</p:attrName>
                                        </p:attrNameLst>
                                      </p:cBhvr>
                                      <p:by>
                                        <p:hsl h="-7200000" s="0" l="0"/>
                                      </p:by>
                                    </p:animClr>
                                    <p:animClr clrSpc="hsl" dir="cw">
                                      <p:cBhvr>
                                        <p:cTn id="27" dur="500" fill="hold"/>
                                        <p:tgtEl>
                                          <p:spTgt spid="4148"/>
                                        </p:tgtEl>
                                        <p:attrNameLst>
                                          <p:attrName>fillcolor</p:attrName>
                                        </p:attrNameLst>
                                      </p:cBhvr>
                                      <p:by>
                                        <p:hsl h="-7200000" s="0" l="0"/>
                                      </p:by>
                                    </p:animClr>
                                    <p:animClr clrSpc="hsl" dir="cw">
                                      <p:cBhvr>
                                        <p:cTn id="28" dur="500" fill="hold"/>
                                        <p:tgtEl>
                                          <p:spTgt spid="4148"/>
                                        </p:tgtEl>
                                        <p:attrNameLst>
                                          <p:attrName>stroke.color</p:attrName>
                                        </p:attrNameLst>
                                      </p:cBhvr>
                                      <p:by>
                                        <p:hsl h="-7200000" s="0" l="0"/>
                                      </p:by>
                                    </p:animClr>
                                    <p:set>
                                      <p:cBhvr>
                                        <p:cTn id="29" dur="500" fill="hold"/>
                                        <p:tgtEl>
                                          <p:spTgt spid="4148"/>
                                        </p:tgtEl>
                                        <p:attrNameLst>
                                          <p:attrName>fill.type</p:attrName>
                                        </p:attrNameLst>
                                      </p:cBhvr>
                                      <p:to>
                                        <p:strVal val="solid"/>
                                      </p:to>
                                    </p:set>
                                  </p:childTnLst>
                                </p:cTn>
                              </p:par>
                            </p:childTnLst>
                          </p:cTn>
                        </p:par>
                      </p:childTnLst>
                    </p:cTn>
                  </p:par>
                </p:childTnLst>
              </p:cTn>
              <p:nextCondLst>
                <p:cond evt="onClick" delay="0">
                  <p:tgtEl>
                    <p:spTgt spid="4114"/>
                  </p:tgtEl>
                </p:cond>
              </p:nextCondLst>
            </p:seq>
            <p:seq concurrent="1" nextAc="seek">
              <p:cTn id="30" restart="whenNotActive" fill="hold" evtFilter="cancelBubble" nodeType="interactiveSeq">
                <p:stCondLst>
                  <p:cond evt="onClick" delay="0">
                    <p:tgtEl>
                      <p:spTgt spid="16"/>
                    </p:tgtEl>
                  </p:cond>
                </p:stCondLst>
                <p:endSync evt="end" delay="0">
                  <p:rtn val="all"/>
                </p:endSync>
                <p:childTnLst>
                  <p:par>
                    <p:cTn id="31" fill="hold">
                      <p:stCondLst>
                        <p:cond delay="0"/>
                      </p:stCondLst>
                      <p:childTnLst>
                        <p:par>
                          <p:cTn id="32" fill="hold">
                            <p:stCondLst>
                              <p:cond delay="0"/>
                            </p:stCondLst>
                            <p:childTnLst>
                              <p:par>
                                <p:cTn id="33" presetID="2" presetClass="mediacall" presetSubtype="0" fill="hold" nodeType="clickEffect">
                                  <p:stCondLst>
                                    <p:cond delay="0"/>
                                  </p:stCondLst>
                                  <p:childTnLst>
                                    <p:cmd type="call" cmd="togglePause">
                                      <p:cBhvr>
                                        <p:cTn id="34" dur="1" fill="hold"/>
                                        <p:tgtEl>
                                          <p:spTgt spid="16"/>
                                        </p:tgtEl>
                                      </p:cBhvr>
                                    </p:cmd>
                                  </p:childTnLst>
                                </p:cTn>
                              </p:par>
                            </p:childTnLst>
                          </p:cTn>
                        </p:par>
                      </p:childTnLst>
                    </p:cTn>
                  </p:par>
                </p:childTnLst>
              </p:cTn>
              <p:nextCondLst>
                <p:cond evt="onClick" delay="0">
                  <p:tgtEl>
                    <p:spTgt spid="16"/>
                  </p:tgtEl>
                </p:cond>
              </p:nextCondLst>
            </p:seq>
            <p:video>
              <p:cMediaNode vol="80000">
                <p:cTn id="35" fill="hold" display="0">
                  <p:stCondLst>
                    <p:cond delay="indefinite"/>
                  </p:stCondLst>
                </p:cTn>
                <p:tgtEl>
                  <p:spTgt spid="16"/>
                </p:tgtEl>
              </p:cMediaNode>
            </p:video>
          </p:childTnLst>
        </p:cTn>
      </p:par>
    </p:tnLst>
    <p:bldLst>
      <p:bldP spid="4148" grpId="0" animBg="1"/>
      <p:bldP spid="4148"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2" name="AutoShape 6">
            <a:extLst>
              <a:ext uri="{FF2B5EF4-FFF2-40B4-BE49-F238E27FC236}">
                <a16:creationId xmlns:a16="http://schemas.microsoft.com/office/drawing/2014/main" id="{8FA226E0-A195-43D8-B9AC-22C420F30CDA}"/>
              </a:ext>
            </a:extLst>
          </p:cNvPr>
          <p:cNvSpPr>
            <a:spLocks noChangeArrowheads="1"/>
          </p:cNvSpPr>
          <p:nvPr/>
        </p:nvSpPr>
        <p:spPr bwMode="auto">
          <a:xfrm>
            <a:off x="3130260" y="441723"/>
            <a:ext cx="2127539" cy="640828"/>
          </a:xfrm>
          <a:prstGeom prst="roundRect">
            <a:avLst>
              <a:gd name="adj" fmla="val 16667"/>
            </a:avLst>
          </a:prstGeom>
          <a:gradFill rotWithShape="1">
            <a:gsLst>
              <a:gs pos="0">
                <a:srgbClr val="FFCC00"/>
              </a:gs>
              <a:gs pos="100000">
                <a:srgbClr val="CC99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vi-VN" altLang="en-US" sz="3000">
              <a:latin typeface="#9Slide03 AmpleSoft Bold" panose="02000000000000000000" pitchFamily="2" charset="0"/>
            </a:endParaRPr>
          </a:p>
        </p:txBody>
      </p:sp>
      <p:sp>
        <p:nvSpPr>
          <p:cNvPr id="9223" name="AutoShape 7">
            <a:extLst>
              <a:ext uri="{FF2B5EF4-FFF2-40B4-BE49-F238E27FC236}">
                <a16:creationId xmlns:a16="http://schemas.microsoft.com/office/drawing/2014/main" id="{F967BAAC-BAB9-42EB-902D-B6CE0B207885}"/>
              </a:ext>
            </a:extLst>
          </p:cNvPr>
          <p:cNvSpPr>
            <a:spLocks noChangeArrowheads="1"/>
          </p:cNvSpPr>
          <p:nvPr/>
        </p:nvSpPr>
        <p:spPr bwMode="auto">
          <a:xfrm>
            <a:off x="3199038" y="507912"/>
            <a:ext cx="1950244" cy="497393"/>
          </a:xfrm>
          <a:prstGeom prst="roundRect">
            <a:avLst>
              <a:gd name="adj" fmla="val 16667"/>
            </a:avLst>
          </a:prstGeom>
          <a:gradFill rotWithShape="1">
            <a:gsLst>
              <a:gs pos="0">
                <a:srgbClr val="FFFF66"/>
              </a:gs>
              <a:gs pos="100000">
                <a:srgbClr val="FFFFCC"/>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vi-VN" altLang="en-US" sz="3000">
              <a:latin typeface="#9Slide03 AmpleSoft Bold" panose="02000000000000000000" pitchFamily="2" charset="0"/>
            </a:endParaRPr>
          </a:p>
        </p:txBody>
      </p:sp>
      <p:sp>
        <p:nvSpPr>
          <p:cNvPr id="9224" name="Text Box 8">
            <a:extLst>
              <a:ext uri="{FF2B5EF4-FFF2-40B4-BE49-F238E27FC236}">
                <a16:creationId xmlns:a16="http://schemas.microsoft.com/office/drawing/2014/main" id="{DC7DAFAE-0075-42F2-AC5C-B4C7AF941C8A}"/>
              </a:ext>
            </a:extLst>
          </p:cNvPr>
          <p:cNvSpPr txBox="1">
            <a:spLocks noChangeArrowheads="1"/>
          </p:cNvSpPr>
          <p:nvPr/>
        </p:nvSpPr>
        <p:spPr bwMode="auto">
          <a:xfrm>
            <a:off x="3150684" y="506595"/>
            <a:ext cx="204695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3000" dirty="0" err="1">
                <a:latin typeface="Times New Roman" panose="02020603050405020304" pitchFamily="18" charset="0"/>
                <a:cs typeface="Times New Roman" panose="02020603050405020304" pitchFamily="18" charset="0"/>
              </a:rPr>
              <a:t>Câu</a:t>
            </a:r>
            <a:r>
              <a:rPr lang="en-US" altLang="en-US" sz="3000" dirty="0">
                <a:latin typeface="Times New Roman" panose="02020603050405020304" pitchFamily="18" charset="0"/>
                <a:cs typeface="Times New Roman" panose="02020603050405020304" pitchFamily="18" charset="0"/>
              </a:rPr>
              <a:t> </a:t>
            </a:r>
            <a:r>
              <a:rPr lang="en-US" altLang="en-US" sz="3000" dirty="0" err="1">
                <a:latin typeface="Times New Roman" panose="02020603050405020304" pitchFamily="18" charset="0"/>
                <a:cs typeface="Times New Roman" panose="02020603050405020304" pitchFamily="18" charset="0"/>
              </a:rPr>
              <a:t>hỏi</a:t>
            </a:r>
            <a:r>
              <a:rPr lang="en-US" altLang="en-US" sz="3000" dirty="0">
                <a:latin typeface="Times New Roman" panose="02020603050405020304" pitchFamily="18" charset="0"/>
                <a:cs typeface="Times New Roman" panose="02020603050405020304" pitchFamily="18" charset="0"/>
              </a:rPr>
              <a:t> 3</a:t>
            </a:r>
          </a:p>
        </p:txBody>
      </p:sp>
      <p:sp>
        <p:nvSpPr>
          <p:cNvPr id="4114" name="Text Box 18">
            <a:extLst>
              <a:ext uri="{FF2B5EF4-FFF2-40B4-BE49-F238E27FC236}">
                <a16:creationId xmlns:a16="http://schemas.microsoft.com/office/drawing/2014/main" id="{FF38E058-58AC-467A-912A-3FE142D4C1F8}"/>
              </a:ext>
            </a:extLst>
          </p:cNvPr>
          <p:cNvSpPr txBox="1">
            <a:spLocks noChangeArrowheads="1"/>
          </p:cNvSpPr>
          <p:nvPr/>
        </p:nvSpPr>
        <p:spPr bwMode="auto">
          <a:xfrm>
            <a:off x="513541" y="3641466"/>
            <a:ext cx="2050754" cy="461665"/>
          </a:xfrm>
          <a:prstGeom prst="rect">
            <a:avLst/>
          </a:prstGeom>
          <a:solidFill>
            <a:srgbClr val="FFCC66"/>
          </a:solidFill>
          <a:ln w="38100">
            <a:miter lim="800000"/>
            <a:headEnd/>
            <a:tailEnd/>
          </a:ln>
          <a:effectLst/>
          <a:scene3d>
            <a:camera prst="legacyObliqueTopRight"/>
            <a:lightRig rig="legacyFlat3" dir="b"/>
          </a:scene3d>
          <a:sp3d extrusionH="125400" prstMaterial="legacyMatte">
            <a:bevelT w="13500" h="13500" prst="angle"/>
            <a:bevelB w="13500" h="13500" prst="angle"/>
            <a:extrusionClr>
              <a:srgbClr val="FFCC66"/>
            </a:extrusionClr>
            <a:contourClr>
              <a:srgbClr val="FFCC66"/>
            </a:contourClr>
          </a:sp3d>
        </p:spPr>
        <p:txBody>
          <a:bodyPr wrap="square">
            <a:spAutoFit/>
            <a:flatTx/>
          </a:bodyPr>
          <a:lstStyle/>
          <a:p>
            <a:pPr algn="ctr" eaLnBrk="1" hangingPunct="1">
              <a:defRPr/>
            </a:pPr>
            <a:r>
              <a:rPr lang="en-US" sz="2400" b="1" dirty="0">
                <a:effectLst>
                  <a:outerShdw blurRad="38100" dist="38100" dir="2700000" algn="tl">
                    <a:srgbClr val="FFFFFF"/>
                  </a:outerShdw>
                </a:effectLst>
                <a:latin typeface="#9Slide03 AmpleSoft Bold" panose="02000000000000000000" pitchFamily="2" charset="0"/>
                <a:cs typeface="#9Slide03 Arima Madurai Black" panose="00000A00000000000000" pitchFamily="2" charset="0"/>
              </a:rPr>
              <a:t>ĐÁP ÁN</a:t>
            </a:r>
          </a:p>
        </p:txBody>
      </p:sp>
      <p:sp>
        <p:nvSpPr>
          <p:cNvPr id="4148" name="AutoShape 52">
            <a:extLst>
              <a:ext uri="{FF2B5EF4-FFF2-40B4-BE49-F238E27FC236}">
                <a16:creationId xmlns:a16="http://schemas.microsoft.com/office/drawing/2014/main" id="{8B3F740A-328F-4C2D-89FC-6D7C9EA5EF0C}"/>
              </a:ext>
            </a:extLst>
          </p:cNvPr>
          <p:cNvSpPr>
            <a:spLocks noChangeArrowheads="1"/>
          </p:cNvSpPr>
          <p:nvPr/>
        </p:nvSpPr>
        <p:spPr bwMode="auto">
          <a:xfrm>
            <a:off x="3130261" y="2489944"/>
            <a:ext cx="2513047" cy="477584"/>
          </a:xfrm>
          <a:prstGeom prst="roundRect">
            <a:avLst>
              <a:gd name="adj" fmla="val 16667"/>
            </a:avLst>
          </a:prstGeom>
          <a:solidFill>
            <a:srgbClr val="FFCC00"/>
          </a:solidFill>
          <a:ln w="9525" algn="ctr">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vi-VN" altLang="en-US" sz="1350"/>
          </a:p>
        </p:txBody>
      </p:sp>
      <p:sp>
        <p:nvSpPr>
          <p:cNvPr id="4146" name="Text Box 50">
            <a:extLst>
              <a:ext uri="{FF2B5EF4-FFF2-40B4-BE49-F238E27FC236}">
                <a16:creationId xmlns:a16="http://schemas.microsoft.com/office/drawing/2014/main" id="{74989670-B079-4F4B-909A-FB25C0EA7767}"/>
              </a:ext>
            </a:extLst>
          </p:cNvPr>
          <p:cNvSpPr txBox="1">
            <a:spLocks noChangeArrowheads="1"/>
          </p:cNvSpPr>
          <p:nvPr/>
        </p:nvSpPr>
        <p:spPr bwMode="auto">
          <a:xfrm>
            <a:off x="3155192" y="1966305"/>
            <a:ext cx="2513047"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514350" indent="-51435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FR" altLang="vi-VN" sz="2400"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 </a:t>
            </a:r>
            <a:r>
              <a:rPr lang="en-US" altLang="vi-VN" sz="2400"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Cô</a:t>
            </a:r>
            <a:r>
              <a:rPr lang="en-US" altLang="vi-VN" sz="2400"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vi-VN" sz="2400"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Tô</a:t>
            </a:r>
            <a:r>
              <a:rPr lang="en-US" altLang="vi-VN" sz="2400"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a:p>
            <a:pPr>
              <a:spcBef>
                <a:spcPct val="50000"/>
              </a:spcBef>
              <a:buNone/>
            </a:pPr>
            <a:r>
              <a:rPr lang="en-US" altLang="vi-VN" sz="2400"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 </a:t>
            </a:r>
            <a:r>
              <a:rPr lang="en-US" altLang="vi-VN" sz="2400"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Phú</a:t>
            </a:r>
            <a:r>
              <a:rPr lang="en-US" altLang="vi-VN" sz="2400"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vi-VN" sz="2400"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Quốc</a:t>
            </a:r>
            <a:r>
              <a:rPr lang="en-US" altLang="vi-VN" sz="2400"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a:p>
            <a:pPr>
              <a:spcBef>
                <a:spcPct val="50000"/>
              </a:spcBef>
              <a:buNone/>
            </a:pPr>
            <a:r>
              <a:rPr lang="en-US" altLang="vi-VN" sz="2400"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 </a:t>
            </a:r>
            <a:r>
              <a:rPr lang="en-US" altLang="vi-VN" sz="2400"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Cát</a:t>
            </a:r>
            <a:r>
              <a:rPr lang="en-US" altLang="vi-VN" sz="2400"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vi-VN" sz="2400"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a:t>
            </a:r>
            <a:r>
              <a:rPr lang="en-US" altLang="vi-VN" sz="2400"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a:p>
            <a:pPr>
              <a:spcBef>
                <a:spcPct val="50000"/>
              </a:spcBef>
              <a:buNone/>
            </a:pPr>
            <a:r>
              <a:rPr lang="fr-FR" altLang="vi-VN" sz="2400"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 </a:t>
            </a:r>
            <a:r>
              <a:rPr lang="en-US" altLang="vi-VN" sz="2400"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Lý</a:t>
            </a:r>
            <a:r>
              <a:rPr lang="en-US" altLang="vi-VN" sz="2400"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vi-VN" sz="2400"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Sơn</a:t>
            </a:r>
            <a:r>
              <a:rPr lang="en-US" altLang="vi-VN" sz="2400"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endParaRPr lang="en-US" altLang="en-US" sz="2400"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id="{59C41478-CDBD-4767-B15D-BC7BA0E73805}"/>
              </a:ext>
            </a:extLst>
          </p:cNvPr>
          <p:cNvPicPr>
            <a:picLocks noChangeAspect="1"/>
          </p:cNvPicPr>
          <p:nvPr/>
        </p:nvPicPr>
        <p:blipFill>
          <a:blip r:embed="rId5"/>
          <a:stretch>
            <a:fillRect/>
          </a:stretch>
        </p:blipFill>
        <p:spPr>
          <a:xfrm>
            <a:off x="6630953" y="1809750"/>
            <a:ext cx="2513047" cy="2513047"/>
          </a:xfrm>
          <a:prstGeom prst="rect">
            <a:avLst/>
          </a:prstGeom>
        </p:spPr>
      </p:pic>
      <p:sp>
        <p:nvSpPr>
          <p:cNvPr id="16" name="Text Box 16">
            <a:extLst>
              <a:ext uri="{FF2B5EF4-FFF2-40B4-BE49-F238E27FC236}">
                <a16:creationId xmlns:a16="http://schemas.microsoft.com/office/drawing/2014/main" id="{40A6AD20-0EAC-4B6D-9FC4-04596890CDCA}"/>
              </a:ext>
            </a:extLst>
          </p:cNvPr>
          <p:cNvSpPr txBox="1">
            <a:spLocks noChangeArrowheads="1"/>
          </p:cNvSpPr>
          <p:nvPr/>
        </p:nvSpPr>
        <p:spPr bwMode="auto">
          <a:xfrm>
            <a:off x="1133061" y="1195496"/>
            <a:ext cx="726550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None/>
            </a:pPr>
            <a:r>
              <a:rPr lang="it-IT" altLang="vi-VN" sz="2400"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Thành phố đảo đầu tiên của nước ta là?</a:t>
            </a:r>
            <a:endParaRPr lang="en-US" altLang="vi-VN" sz="2100"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8" name="Đồng hồ đếm ngược 10 giây">
            <a:hlinkClick r:id="" action="ppaction://media"/>
            <a:extLst>
              <a:ext uri="{FF2B5EF4-FFF2-40B4-BE49-F238E27FC236}">
                <a16:creationId xmlns:a16="http://schemas.microsoft.com/office/drawing/2014/main" id="{6477B7A4-C0B0-4018-B100-D1D91550F066}"/>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09925" y="2175612"/>
            <a:ext cx="2064309" cy="1244850"/>
          </a:xfrm>
          <a:prstGeom prst="rect">
            <a:avLst/>
          </a:prstGeom>
        </p:spPr>
      </p:pic>
    </p:spTree>
    <p:extLst>
      <p:ext uri="{BB962C8B-B14F-4D97-AF65-F5344CB8AC3E}">
        <p14:creationId xmlns:p14="http://schemas.microsoft.com/office/powerpoint/2010/main" val="14206974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nodeType="withEffect">
                                  <p:stCondLst>
                                    <p:cond delay="5000"/>
                                  </p:stCondLst>
                                  <p:iterate type="lt">
                                    <p:tmPct val="50000"/>
                                  </p:iterate>
                                  <p:childTnLst>
                                    <p:set>
                                      <p:cBhvr>
                                        <p:cTn id="6" dur="1" fill="hold">
                                          <p:stCondLst>
                                            <p:cond delay="0"/>
                                          </p:stCondLst>
                                        </p:cTn>
                                        <p:tgtEl>
                                          <p:spTgt spid="4146"/>
                                        </p:tgtEl>
                                        <p:attrNameLst>
                                          <p:attrName>style.visibility</p:attrName>
                                        </p:attrNameLst>
                                      </p:cBhvr>
                                      <p:to>
                                        <p:strVal val="visible"/>
                                      </p:to>
                                    </p:set>
                                    <p:anim calcmode="discrete" valueType="clr">
                                      <p:cBhvr override="childStyle">
                                        <p:cTn id="7" dur="150"/>
                                        <p:tgtEl>
                                          <p:spTgt spid="4146"/>
                                        </p:tgtEl>
                                        <p:attrNameLst>
                                          <p:attrName>style.color</p:attrName>
                                        </p:attrNameLst>
                                      </p:cBhvr>
                                      <p:tavLst>
                                        <p:tav tm="0">
                                          <p:val>
                                            <p:clrVal>
                                              <a:schemeClr val="accent2"/>
                                            </p:clrVal>
                                          </p:val>
                                        </p:tav>
                                        <p:tav tm="50000">
                                          <p:val>
                                            <p:clrVal>
                                              <a:schemeClr val="hlink"/>
                                            </p:clrVal>
                                          </p:val>
                                        </p:tav>
                                      </p:tavLst>
                                    </p:anim>
                                    <p:anim calcmode="discrete" valueType="clr">
                                      <p:cBhvr>
                                        <p:cTn id="8" dur="150"/>
                                        <p:tgtEl>
                                          <p:spTgt spid="4146"/>
                                        </p:tgtEl>
                                        <p:attrNameLst>
                                          <p:attrName>fillcolor</p:attrName>
                                        </p:attrNameLst>
                                      </p:cBhvr>
                                      <p:tavLst>
                                        <p:tav tm="0">
                                          <p:val>
                                            <p:clrVal>
                                              <a:schemeClr val="accent2"/>
                                            </p:clrVal>
                                          </p:val>
                                        </p:tav>
                                        <p:tav tm="50000">
                                          <p:val>
                                            <p:clrVal>
                                              <a:schemeClr val="hlink"/>
                                            </p:clrVal>
                                          </p:val>
                                        </p:tav>
                                      </p:tavLst>
                                    </p:anim>
                                    <p:set>
                                      <p:cBhvr>
                                        <p:cTn id="9" dur="150"/>
                                        <p:tgtEl>
                                          <p:spTgt spid="4146"/>
                                        </p:tgtEl>
                                        <p:attrNameLst>
                                          <p:attrName>fill.type</p:attrName>
                                        </p:attrNameLst>
                                      </p:cBhvr>
                                      <p:to>
                                        <p:strVal val="solid"/>
                                      </p:to>
                                    </p:set>
                                  </p:childTnLst>
                                </p:cTn>
                              </p:par>
                              <p:par>
                                <p:cTn id="10" presetID="27" presetClass="entr" presetSubtype="0" fill="hold" nodeType="withEffect">
                                  <p:stCondLst>
                                    <p:cond delay="2000"/>
                                  </p:stCondLst>
                                  <p:iterate type="lt">
                                    <p:tmPct val="50000"/>
                                  </p:iterate>
                                  <p:childTnLst>
                                    <p:set>
                                      <p:cBhvr>
                                        <p:cTn id="11" dur="1" fill="hold">
                                          <p:stCondLst>
                                            <p:cond delay="0"/>
                                          </p:stCondLst>
                                        </p:cTn>
                                        <p:tgtEl>
                                          <p:spTgt spid="16"/>
                                        </p:tgtEl>
                                        <p:attrNameLst>
                                          <p:attrName>style.visibility</p:attrName>
                                        </p:attrNameLst>
                                      </p:cBhvr>
                                      <p:to>
                                        <p:strVal val="visible"/>
                                      </p:to>
                                    </p:set>
                                    <p:anim calcmode="discrete" valueType="clr">
                                      <p:cBhvr override="childStyle">
                                        <p:cTn id="12" dur="80"/>
                                        <p:tgtEl>
                                          <p:spTgt spid="16"/>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16"/>
                                        </p:tgtEl>
                                        <p:attrNameLst>
                                          <p:attrName>fillcolor</p:attrName>
                                        </p:attrNameLst>
                                      </p:cBhvr>
                                      <p:tavLst>
                                        <p:tav tm="0">
                                          <p:val>
                                            <p:clrVal>
                                              <a:schemeClr val="accent2"/>
                                            </p:clrVal>
                                          </p:val>
                                        </p:tav>
                                        <p:tav tm="50000">
                                          <p:val>
                                            <p:clrVal>
                                              <a:schemeClr val="hlink"/>
                                            </p:clrVal>
                                          </p:val>
                                        </p:tav>
                                      </p:tavLst>
                                    </p:anim>
                                    <p:set>
                                      <p:cBhvr>
                                        <p:cTn id="14" dur="80"/>
                                        <p:tgtEl>
                                          <p:spTgt spid="16"/>
                                        </p:tgtEl>
                                        <p:attrNameLst>
                                          <p:attrName>fill.type</p:attrName>
                                        </p:attrNameLst>
                                      </p:cBhvr>
                                      <p:to>
                                        <p:strVal val="solid"/>
                                      </p:to>
                                    </p:set>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4792"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4114"/>
                    </p:tgtEl>
                  </p:cond>
                </p:stCondLst>
                <p:endSync evt="end" delay="0">
                  <p:rtn val="all"/>
                </p:endSync>
                <p:childTnLst>
                  <p:par>
                    <p:cTn id="20" fill="hold" nodeType="clickPar">
                      <p:stCondLst>
                        <p:cond delay="0"/>
                      </p:stCondLst>
                      <p:childTnLst>
                        <p:par>
                          <p:cTn id="21" fill="hold" nodeType="withGroup">
                            <p:stCondLst>
                              <p:cond delay="0"/>
                            </p:stCondLst>
                            <p:childTnLst>
                              <p:par>
                                <p:cTn id="22" presetID="3" presetClass="entr" presetSubtype="10" fill="hold" grpId="0" nodeType="withEffect">
                                  <p:stCondLst>
                                    <p:cond delay="0"/>
                                  </p:stCondLst>
                                  <p:childTnLst>
                                    <p:set>
                                      <p:cBhvr>
                                        <p:cTn id="23" dur="1" fill="hold">
                                          <p:stCondLst>
                                            <p:cond delay="0"/>
                                          </p:stCondLst>
                                        </p:cTn>
                                        <p:tgtEl>
                                          <p:spTgt spid="4148"/>
                                        </p:tgtEl>
                                        <p:attrNameLst>
                                          <p:attrName>style.visibility</p:attrName>
                                        </p:attrNameLst>
                                      </p:cBhvr>
                                      <p:to>
                                        <p:strVal val="visible"/>
                                      </p:to>
                                    </p:set>
                                    <p:animEffect transition="in" filter="blinds(horizontal)">
                                      <p:cBhvr>
                                        <p:cTn id="24" dur="500"/>
                                        <p:tgtEl>
                                          <p:spTgt spid="4148"/>
                                        </p:tgtEl>
                                      </p:cBhvr>
                                    </p:animEffect>
                                  </p:childTnLst>
                                </p:cTn>
                              </p:par>
                              <p:par>
                                <p:cTn id="25" presetID="22" presetClass="emph" presetSubtype="0" repeatCount="10000" fill="remove" grpId="1" nodeType="withEffect">
                                  <p:stCondLst>
                                    <p:cond delay="0"/>
                                  </p:stCondLst>
                                  <p:childTnLst>
                                    <p:animClr clrSpc="hsl" dir="cw">
                                      <p:cBhvr override="childStyle">
                                        <p:cTn id="26" dur="500" fill="hold"/>
                                        <p:tgtEl>
                                          <p:spTgt spid="4148"/>
                                        </p:tgtEl>
                                        <p:attrNameLst>
                                          <p:attrName>style.color</p:attrName>
                                        </p:attrNameLst>
                                      </p:cBhvr>
                                      <p:by>
                                        <p:hsl h="-7200000" s="0" l="0"/>
                                      </p:by>
                                    </p:animClr>
                                    <p:animClr clrSpc="hsl" dir="cw">
                                      <p:cBhvr>
                                        <p:cTn id="27" dur="500" fill="hold"/>
                                        <p:tgtEl>
                                          <p:spTgt spid="4148"/>
                                        </p:tgtEl>
                                        <p:attrNameLst>
                                          <p:attrName>fillcolor</p:attrName>
                                        </p:attrNameLst>
                                      </p:cBhvr>
                                      <p:by>
                                        <p:hsl h="-7200000" s="0" l="0"/>
                                      </p:by>
                                    </p:animClr>
                                    <p:animClr clrSpc="hsl" dir="cw">
                                      <p:cBhvr>
                                        <p:cTn id="28" dur="500" fill="hold"/>
                                        <p:tgtEl>
                                          <p:spTgt spid="4148"/>
                                        </p:tgtEl>
                                        <p:attrNameLst>
                                          <p:attrName>stroke.color</p:attrName>
                                        </p:attrNameLst>
                                      </p:cBhvr>
                                      <p:by>
                                        <p:hsl h="-7200000" s="0" l="0"/>
                                      </p:by>
                                    </p:animClr>
                                    <p:set>
                                      <p:cBhvr>
                                        <p:cTn id="29" dur="500" fill="hold"/>
                                        <p:tgtEl>
                                          <p:spTgt spid="4148"/>
                                        </p:tgtEl>
                                        <p:attrNameLst>
                                          <p:attrName>fill.type</p:attrName>
                                        </p:attrNameLst>
                                      </p:cBhvr>
                                      <p:to>
                                        <p:strVal val="solid"/>
                                      </p:to>
                                    </p:set>
                                  </p:childTnLst>
                                </p:cTn>
                              </p:par>
                            </p:childTnLst>
                          </p:cTn>
                        </p:par>
                      </p:childTnLst>
                    </p:cTn>
                  </p:par>
                </p:childTnLst>
              </p:cTn>
              <p:nextCondLst>
                <p:cond evt="onClick" delay="0">
                  <p:tgtEl>
                    <p:spTgt spid="4114"/>
                  </p:tgtEl>
                </p:cond>
              </p:nextCondLst>
            </p:seq>
            <p:seq concurrent="1" nextAc="seek">
              <p:cTn id="30" restart="whenNotActive" fill="hold" evtFilter="cancelBubble" nodeType="interactiveSeq">
                <p:stCondLst>
                  <p:cond evt="onClick" delay="0">
                    <p:tgtEl>
                      <p:spTgt spid="18"/>
                    </p:tgtEl>
                  </p:cond>
                </p:stCondLst>
                <p:endSync evt="end" delay="0">
                  <p:rtn val="all"/>
                </p:endSync>
                <p:childTnLst>
                  <p:par>
                    <p:cTn id="31" fill="hold">
                      <p:stCondLst>
                        <p:cond delay="0"/>
                      </p:stCondLst>
                      <p:childTnLst>
                        <p:par>
                          <p:cTn id="32" fill="hold">
                            <p:stCondLst>
                              <p:cond delay="0"/>
                            </p:stCondLst>
                            <p:childTnLst>
                              <p:par>
                                <p:cTn id="33" presetID="2" presetClass="mediacall" presetSubtype="0" fill="hold" nodeType="clickEffect">
                                  <p:stCondLst>
                                    <p:cond delay="0"/>
                                  </p:stCondLst>
                                  <p:childTnLst>
                                    <p:cmd type="call" cmd="togglePause">
                                      <p:cBhvr>
                                        <p:cTn id="34" dur="1" fill="hold"/>
                                        <p:tgtEl>
                                          <p:spTgt spid="18"/>
                                        </p:tgtEl>
                                      </p:cBhvr>
                                    </p:cmd>
                                  </p:childTnLst>
                                </p:cTn>
                              </p:par>
                            </p:childTnLst>
                          </p:cTn>
                        </p:par>
                      </p:childTnLst>
                    </p:cTn>
                  </p:par>
                </p:childTnLst>
              </p:cTn>
              <p:nextCondLst>
                <p:cond evt="onClick" delay="0">
                  <p:tgtEl>
                    <p:spTgt spid="18"/>
                  </p:tgtEl>
                </p:cond>
              </p:nextCondLst>
            </p:seq>
            <p:video>
              <p:cMediaNode vol="80000">
                <p:cTn id="35" fill="hold" display="0">
                  <p:stCondLst>
                    <p:cond delay="indefinite"/>
                  </p:stCondLst>
                </p:cTn>
                <p:tgtEl>
                  <p:spTgt spid="18"/>
                </p:tgtEl>
              </p:cMediaNode>
            </p:video>
          </p:childTnLst>
        </p:cTn>
      </p:par>
    </p:tnLst>
    <p:bldLst>
      <p:bldP spid="4148" grpId="0" animBg="1"/>
      <p:bldP spid="4148"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2" name="AutoShape 6">
            <a:extLst>
              <a:ext uri="{FF2B5EF4-FFF2-40B4-BE49-F238E27FC236}">
                <a16:creationId xmlns:a16="http://schemas.microsoft.com/office/drawing/2014/main" id="{8FA226E0-A195-43D8-B9AC-22C420F30CDA}"/>
              </a:ext>
            </a:extLst>
          </p:cNvPr>
          <p:cNvSpPr>
            <a:spLocks noChangeArrowheads="1"/>
          </p:cNvSpPr>
          <p:nvPr/>
        </p:nvSpPr>
        <p:spPr bwMode="auto">
          <a:xfrm>
            <a:off x="3130260" y="594123"/>
            <a:ext cx="2127539" cy="640828"/>
          </a:xfrm>
          <a:prstGeom prst="roundRect">
            <a:avLst>
              <a:gd name="adj" fmla="val 16667"/>
            </a:avLst>
          </a:prstGeom>
          <a:gradFill rotWithShape="1">
            <a:gsLst>
              <a:gs pos="0">
                <a:srgbClr val="FFCC00"/>
              </a:gs>
              <a:gs pos="100000">
                <a:srgbClr val="CC99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vi-VN" altLang="en-US" sz="3000">
              <a:latin typeface="#9Slide03 AmpleSoft Bold" panose="02000000000000000000" pitchFamily="2" charset="0"/>
            </a:endParaRPr>
          </a:p>
        </p:txBody>
      </p:sp>
      <p:sp>
        <p:nvSpPr>
          <p:cNvPr id="9223" name="AutoShape 7">
            <a:extLst>
              <a:ext uri="{FF2B5EF4-FFF2-40B4-BE49-F238E27FC236}">
                <a16:creationId xmlns:a16="http://schemas.microsoft.com/office/drawing/2014/main" id="{F967BAAC-BAB9-42EB-902D-B6CE0B207885}"/>
              </a:ext>
            </a:extLst>
          </p:cNvPr>
          <p:cNvSpPr>
            <a:spLocks noChangeArrowheads="1"/>
          </p:cNvSpPr>
          <p:nvPr/>
        </p:nvSpPr>
        <p:spPr bwMode="auto">
          <a:xfrm>
            <a:off x="3199038" y="660312"/>
            <a:ext cx="1950244" cy="497393"/>
          </a:xfrm>
          <a:prstGeom prst="roundRect">
            <a:avLst>
              <a:gd name="adj" fmla="val 16667"/>
            </a:avLst>
          </a:prstGeom>
          <a:gradFill rotWithShape="1">
            <a:gsLst>
              <a:gs pos="0">
                <a:srgbClr val="FFFF66"/>
              </a:gs>
              <a:gs pos="100000">
                <a:srgbClr val="FFFFCC"/>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vi-VN" altLang="en-US" sz="3000">
              <a:latin typeface="#9Slide03 AmpleSoft Bold" panose="02000000000000000000" pitchFamily="2" charset="0"/>
            </a:endParaRPr>
          </a:p>
        </p:txBody>
      </p:sp>
      <p:sp>
        <p:nvSpPr>
          <p:cNvPr id="9224" name="Text Box 8">
            <a:extLst>
              <a:ext uri="{FF2B5EF4-FFF2-40B4-BE49-F238E27FC236}">
                <a16:creationId xmlns:a16="http://schemas.microsoft.com/office/drawing/2014/main" id="{DC7DAFAE-0075-42F2-AC5C-B4C7AF941C8A}"/>
              </a:ext>
            </a:extLst>
          </p:cNvPr>
          <p:cNvSpPr txBox="1">
            <a:spLocks noChangeArrowheads="1"/>
          </p:cNvSpPr>
          <p:nvPr/>
        </p:nvSpPr>
        <p:spPr bwMode="auto">
          <a:xfrm>
            <a:off x="3150684" y="658995"/>
            <a:ext cx="204695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3000" dirty="0" err="1">
                <a:latin typeface="Times New Roman" panose="02020603050405020304" pitchFamily="18" charset="0"/>
                <a:cs typeface="Times New Roman" panose="02020603050405020304" pitchFamily="18" charset="0"/>
              </a:rPr>
              <a:t>Câu</a:t>
            </a:r>
            <a:r>
              <a:rPr lang="en-US" altLang="en-US" sz="3000" dirty="0">
                <a:latin typeface="Times New Roman" panose="02020603050405020304" pitchFamily="18" charset="0"/>
                <a:cs typeface="Times New Roman" panose="02020603050405020304" pitchFamily="18" charset="0"/>
              </a:rPr>
              <a:t> </a:t>
            </a:r>
            <a:r>
              <a:rPr lang="en-US" altLang="en-US" sz="3000" dirty="0" err="1">
                <a:latin typeface="Times New Roman" panose="02020603050405020304" pitchFamily="18" charset="0"/>
                <a:cs typeface="Times New Roman" panose="02020603050405020304" pitchFamily="18" charset="0"/>
              </a:rPr>
              <a:t>hỏi</a:t>
            </a:r>
            <a:r>
              <a:rPr lang="en-US" altLang="en-US" sz="3000" dirty="0">
                <a:latin typeface="Times New Roman" panose="02020603050405020304" pitchFamily="18" charset="0"/>
                <a:cs typeface="Times New Roman" panose="02020603050405020304" pitchFamily="18" charset="0"/>
              </a:rPr>
              <a:t> 4</a:t>
            </a:r>
          </a:p>
        </p:txBody>
      </p:sp>
      <p:sp>
        <p:nvSpPr>
          <p:cNvPr id="4112" name="Text Box 16">
            <a:extLst>
              <a:ext uri="{FF2B5EF4-FFF2-40B4-BE49-F238E27FC236}">
                <a16:creationId xmlns:a16="http://schemas.microsoft.com/office/drawing/2014/main" id="{8698955A-BD5C-4B46-95AE-E786E8F06AFD}"/>
              </a:ext>
            </a:extLst>
          </p:cNvPr>
          <p:cNvSpPr txBox="1">
            <a:spLocks noChangeArrowheads="1"/>
          </p:cNvSpPr>
          <p:nvPr/>
        </p:nvSpPr>
        <p:spPr bwMode="auto">
          <a:xfrm>
            <a:off x="1414386" y="1550044"/>
            <a:ext cx="659078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None/>
            </a:pPr>
            <a:r>
              <a:rPr lang="it-IT" sz="2400"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Đường bờ biển của nước ta dài bao nhiêu km?</a:t>
            </a:r>
            <a:endParaRPr lang="en-US" altLang="vi-VN" sz="2100"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4114" name="Text Box 18">
            <a:extLst>
              <a:ext uri="{FF2B5EF4-FFF2-40B4-BE49-F238E27FC236}">
                <a16:creationId xmlns:a16="http://schemas.microsoft.com/office/drawing/2014/main" id="{FF38E058-58AC-467A-912A-3FE142D4C1F8}"/>
              </a:ext>
            </a:extLst>
          </p:cNvPr>
          <p:cNvSpPr txBox="1">
            <a:spLocks noChangeArrowheads="1"/>
          </p:cNvSpPr>
          <p:nvPr/>
        </p:nvSpPr>
        <p:spPr bwMode="auto">
          <a:xfrm>
            <a:off x="513541" y="3793866"/>
            <a:ext cx="2050754" cy="461665"/>
          </a:xfrm>
          <a:prstGeom prst="rect">
            <a:avLst/>
          </a:prstGeom>
          <a:solidFill>
            <a:srgbClr val="FFCC66"/>
          </a:solidFill>
          <a:ln w="38100">
            <a:miter lim="800000"/>
            <a:headEnd/>
            <a:tailEnd/>
          </a:ln>
          <a:effectLst/>
          <a:scene3d>
            <a:camera prst="legacyObliqueTopRight"/>
            <a:lightRig rig="legacyFlat3" dir="b"/>
          </a:scene3d>
          <a:sp3d extrusionH="125400" prstMaterial="legacyMatte">
            <a:bevelT w="13500" h="13500" prst="angle"/>
            <a:bevelB w="13500" h="13500" prst="angle"/>
            <a:extrusionClr>
              <a:srgbClr val="FFCC66"/>
            </a:extrusionClr>
            <a:contourClr>
              <a:srgbClr val="FFCC66"/>
            </a:contourClr>
          </a:sp3d>
        </p:spPr>
        <p:txBody>
          <a:bodyPr wrap="square">
            <a:spAutoFit/>
            <a:flatTx/>
          </a:bodyPr>
          <a:lstStyle/>
          <a:p>
            <a:pPr algn="ctr" eaLnBrk="1" hangingPunct="1">
              <a:defRPr/>
            </a:pPr>
            <a:r>
              <a:rPr lang="en-US" sz="2400" b="1" dirty="0">
                <a:effectLst>
                  <a:outerShdw blurRad="38100" dist="38100" dir="2700000" algn="tl">
                    <a:srgbClr val="FFFFFF"/>
                  </a:outerShdw>
                </a:effectLst>
                <a:latin typeface="#9Slide03 AmpleSoft Bold" panose="02000000000000000000" pitchFamily="2" charset="0"/>
                <a:cs typeface="#9Slide03 Arima Madurai Black" panose="00000A00000000000000" pitchFamily="2" charset="0"/>
              </a:rPr>
              <a:t>ĐÁP ÁN</a:t>
            </a:r>
          </a:p>
        </p:txBody>
      </p:sp>
      <p:sp>
        <p:nvSpPr>
          <p:cNvPr id="4148" name="AutoShape 52">
            <a:extLst>
              <a:ext uri="{FF2B5EF4-FFF2-40B4-BE49-F238E27FC236}">
                <a16:creationId xmlns:a16="http://schemas.microsoft.com/office/drawing/2014/main" id="{8B3F740A-328F-4C2D-89FC-6D7C9EA5EF0C}"/>
              </a:ext>
            </a:extLst>
          </p:cNvPr>
          <p:cNvSpPr>
            <a:spLocks noChangeArrowheads="1"/>
          </p:cNvSpPr>
          <p:nvPr/>
        </p:nvSpPr>
        <p:spPr bwMode="auto">
          <a:xfrm>
            <a:off x="3065780" y="3182337"/>
            <a:ext cx="2609606" cy="390525"/>
          </a:xfrm>
          <a:prstGeom prst="roundRect">
            <a:avLst>
              <a:gd name="adj" fmla="val 16667"/>
            </a:avLst>
          </a:prstGeom>
          <a:solidFill>
            <a:srgbClr val="FFCC00"/>
          </a:solidFill>
          <a:ln w="9525" algn="ctr">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vi-VN" altLang="en-US" sz="1350"/>
          </a:p>
        </p:txBody>
      </p:sp>
      <p:sp>
        <p:nvSpPr>
          <p:cNvPr id="4146" name="Text Box 50">
            <a:extLst>
              <a:ext uri="{FF2B5EF4-FFF2-40B4-BE49-F238E27FC236}">
                <a16:creationId xmlns:a16="http://schemas.microsoft.com/office/drawing/2014/main" id="{74989670-B079-4F4B-909A-FB25C0EA7767}"/>
              </a:ext>
            </a:extLst>
          </p:cNvPr>
          <p:cNvSpPr txBox="1">
            <a:spLocks noChangeArrowheads="1"/>
          </p:cNvSpPr>
          <p:nvPr/>
        </p:nvSpPr>
        <p:spPr bwMode="auto">
          <a:xfrm>
            <a:off x="3065780" y="2099747"/>
            <a:ext cx="2585856"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514350" indent="-51435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FR" altLang="vi-VN" sz="2400"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 </a:t>
            </a:r>
            <a:r>
              <a:rPr lang="en-US" altLang="vi-VN" sz="2400"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Trên</a:t>
            </a:r>
            <a:r>
              <a:rPr lang="en-US" altLang="vi-VN" sz="2400"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2.260 km </a:t>
            </a:r>
          </a:p>
          <a:p>
            <a:pPr eaLnBrk="1" hangingPunct="1">
              <a:spcBef>
                <a:spcPct val="50000"/>
              </a:spcBef>
              <a:buFontTx/>
              <a:buNone/>
            </a:pPr>
            <a:r>
              <a:rPr lang="en-US" altLang="vi-VN" sz="2400"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 </a:t>
            </a:r>
            <a:r>
              <a:rPr lang="en-US" altLang="vi-VN" sz="2400"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Trên</a:t>
            </a:r>
            <a:r>
              <a:rPr lang="en-US" altLang="vi-VN" sz="2400"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4.260 km</a:t>
            </a:r>
          </a:p>
          <a:p>
            <a:pPr eaLnBrk="1" hangingPunct="1">
              <a:spcBef>
                <a:spcPct val="50000"/>
              </a:spcBef>
              <a:buFontTx/>
              <a:buNone/>
            </a:pPr>
            <a:r>
              <a:rPr lang="en-US" altLang="vi-VN" sz="2400"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 </a:t>
            </a:r>
            <a:r>
              <a:rPr lang="en-US" altLang="vi-VN" sz="2400"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Trên</a:t>
            </a:r>
            <a:r>
              <a:rPr lang="en-US" altLang="vi-VN" sz="2400"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3.260 km</a:t>
            </a:r>
          </a:p>
          <a:p>
            <a:pPr eaLnBrk="1" hangingPunct="1">
              <a:spcBef>
                <a:spcPct val="50000"/>
              </a:spcBef>
              <a:buFontTx/>
              <a:buNone/>
            </a:pPr>
            <a:r>
              <a:rPr lang="fr-FR" altLang="vi-VN" sz="2400"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 </a:t>
            </a:r>
            <a:r>
              <a:rPr lang="en-US" altLang="vi-VN" sz="2400"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Trên</a:t>
            </a:r>
            <a:r>
              <a:rPr lang="en-US" altLang="vi-VN" sz="2400"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5.260 km</a:t>
            </a:r>
            <a:endParaRPr lang="en-US" altLang="en-US" sz="2400"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id="{59C41478-CDBD-4767-B15D-BC7BA0E73805}"/>
              </a:ext>
            </a:extLst>
          </p:cNvPr>
          <p:cNvPicPr>
            <a:picLocks noChangeAspect="1"/>
          </p:cNvPicPr>
          <p:nvPr/>
        </p:nvPicPr>
        <p:blipFill>
          <a:blip r:embed="rId5"/>
          <a:stretch>
            <a:fillRect/>
          </a:stretch>
        </p:blipFill>
        <p:spPr>
          <a:xfrm>
            <a:off x="6630953" y="1962150"/>
            <a:ext cx="2513047" cy="2513047"/>
          </a:xfrm>
          <a:prstGeom prst="rect">
            <a:avLst/>
          </a:prstGeom>
        </p:spPr>
      </p:pic>
      <p:pic>
        <p:nvPicPr>
          <p:cNvPr id="14" name="Đồng hồ đếm ngược 10 giây">
            <a:hlinkClick r:id="" action="ppaction://media"/>
            <a:extLst>
              <a:ext uri="{FF2B5EF4-FFF2-40B4-BE49-F238E27FC236}">
                <a16:creationId xmlns:a16="http://schemas.microsoft.com/office/drawing/2014/main" id="{3DE40CBC-7283-4BD1-B18D-85B2EFE6C94D}"/>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09925" y="2328012"/>
            <a:ext cx="2064309" cy="124485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nodeType="withEffect">
                                  <p:stCondLst>
                                    <p:cond delay="2000"/>
                                  </p:stCondLst>
                                  <p:iterate type="lt">
                                    <p:tmPct val="50000"/>
                                  </p:iterate>
                                  <p:childTnLst>
                                    <p:set>
                                      <p:cBhvr>
                                        <p:cTn id="6" dur="1" fill="hold">
                                          <p:stCondLst>
                                            <p:cond delay="0"/>
                                          </p:stCondLst>
                                        </p:cTn>
                                        <p:tgtEl>
                                          <p:spTgt spid="4112"/>
                                        </p:tgtEl>
                                        <p:attrNameLst>
                                          <p:attrName>style.visibility</p:attrName>
                                        </p:attrNameLst>
                                      </p:cBhvr>
                                      <p:to>
                                        <p:strVal val="visible"/>
                                      </p:to>
                                    </p:set>
                                    <p:anim calcmode="discrete" valueType="clr">
                                      <p:cBhvr override="childStyle">
                                        <p:cTn id="7" dur="80"/>
                                        <p:tgtEl>
                                          <p:spTgt spid="411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112"/>
                                        </p:tgtEl>
                                        <p:attrNameLst>
                                          <p:attrName>fillcolor</p:attrName>
                                        </p:attrNameLst>
                                      </p:cBhvr>
                                      <p:tavLst>
                                        <p:tav tm="0">
                                          <p:val>
                                            <p:clrVal>
                                              <a:schemeClr val="accent2"/>
                                            </p:clrVal>
                                          </p:val>
                                        </p:tav>
                                        <p:tav tm="50000">
                                          <p:val>
                                            <p:clrVal>
                                              <a:schemeClr val="hlink"/>
                                            </p:clrVal>
                                          </p:val>
                                        </p:tav>
                                      </p:tavLst>
                                    </p:anim>
                                    <p:set>
                                      <p:cBhvr>
                                        <p:cTn id="9" dur="80"/>
                                        <p:tgtEl>
                                          <p:spTgt spid="4112"/>
                                        </p:tgtEl>
                                        <p:attrNameLst>
                                          <p:attrName>fill.type</p:attrName>
                                        </p:attrNameLst>
                                      </p:cBhvr>
                                      <p:to>
                                        <p:strVal val="solid"/>
                                      </p:to>
                                    </p:set>
                                  </p:childTnLst>
                                </p:cTn>
                              </p:par>
                              <p:par>
                                <p:cTn id="10" presetID="27" presetClass="entr" presetSubtype="0" fill="hold" nodeType="withEffect">
                                  <p:stCondLst>
                                    <p:cond delay="5000"/>
                                  </p:stCondLst>
                                  <p:iterate type="lt">
                                    <p:tmPct val="50000"/>
                                  </p:iterate>
                                  <p:childTnLst>
                                    <p:set>
                                      <p:cBhvr>
                                        <p:cTn id="11" dur="1" fill="hold">
                                          <p:stCondLst>
                                            <p:cond delay="0"/>
                                          </p:stCondLst>
                                        </p:cTn>
                                        <p:tgtEl>
                                          <p:spTgt spid="4146"/>
                                        </p:tgtEl>
                                        <p:attrNameLst>
                                          <p:attrName>style.visibility</p:attrName>
                                        </p:attrNameLst>
                                      </p:cBhvr>
                                      <p:to>
                                        <p:strVal val="visible"/>
                                      </p:to>
                                    </p:set>
                                    <p:anim calcmode="discrete" valueType="clr">
                                      <p:cBhvr override="childStyle">
                                        <p:cTn id="12" dur="150"/>
                                        <p:tgtEl>
                                          <p:spTgt spid="4146"/>
                                        </p:tgtEl>
                                        <p:attrNameLst>
                                          <p:attrName>style.color</p:attrName>
                                        </p:attrNameLst>
                                      </p:cBhvr>
                                      <p:tavLst>
                                        <p:tav tm="0">
                                          <p:val>
                                            <p:clrVal>
                                              <a:schemeClr val="accent2"/>
                                            </p:clrVal>
                                          </p:val>
                                        </p:tav>
                                        <p:tav tm="50000">
                                          <p:val>
                                            <p:clrVal>
                                              <a:schemeClr val="hlink"/>
                                            </p:clrVal>
                                          </p:val>
                                        </p:tav>
                                      </p:tavLst>
                                    </p:anim>
                                    <p:anim calcmode="discrete" valueType="clr">
                                      <p:cBhvr>
                                        <p:cTn id="13" dur="150"/>
                                        <p:tgtEl>
                                          <p:spTgt spid="4146"/>
                                        </p:tgtEl>
                                        <p:attrNameLst>
                                          <p:attrName>fillcolor</p:attrName>
                                        </p:attrNameLst>
                                      </p:cBhvr>
                                      <p:tavLst>
                                        <p:tav tm="0">
                                          <p:val>
                                            <p:clrVal>
                                              <a:schemeClr val="accent2"/>
                                            </p:clrVal>
                                          </p:val>
                                        </p:tav>
                                        <p:tav tm="50000">
                                          <p:val>
                                            <p:clrVal>
                                              <a:schemeClr val="hlink"/>
                                            </p:clrVal>
                                          </p:val>
                                        </p:tav>
                                      </p:tavLst>
                                    </p:anim>
                                    <p:set>
                                      <p:cBhvr>
                                        <p:cTn id="14" dur="150"/>
                                        <p:tgtEl>
                                          <p:spTgt spid="4146"/>
                                        </p:tgtEl>
                                        <p:attrNameLst>
                                          <p:attrName>fill.type</p:attrName>
                                        </p:attrNameLst>
                                      </p:cBhvr>
                                      <p:to>
                                        <p:strVal val="solid"/>
                                      </p:to>
                                    </p:set>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4792"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4114"/>
                    </p:tgtEl>
                  </p:cond>
                </p:stCondLst>
                <p:endSync evt="end" delay="0">
                  <p:rtn val="all"/>
                </p:endSync>
                <p:childTnLst>
                  <p:par>
                    <p:cTn id="20" fill="hold" nodeType="clickPar">
                      <p:stCondLst>
                        <p:cond delay="0"/>
                      </p:stCondLst>
                      <p:childTnLst>
                        <p:par>
                          <p:cTn id="21" fill="hold" nodeType="withGroup">
                            <p:stCondLst>
                              <p:cond delay="0"/>
                            </p:stCondLst>
                            <p:childTnLst>
                              <p:par>
                                <p:cTn id="22" presetID="3" presetClass="entr" presetSubtype="10" fill="hold" grpId="0" nodeType="withEffect">
                                  <p:stCondLst>
                                    <p:cond delay="0"/>
                                  </p:stCondLst>
                                  <p:childTnLst>
                                    <p:set>
                                      <p:cBhvr>
                                        <p:cTn id="23" dur="1" fill="hold">
                                          <p:stCondLst>
                                            <p:cond delay="0"/>
                                          </p:stCondLst>
                                        </p:cTn>
                                        <p:tgtEl>
                                          <p:spTgt spid="4148"/>
                                        </p:tgtEl>
                                        <p:attrNameLst>
                                          <p:attrName>style.visibility</p:attrName>
                                        </p:attrNameLst>
                                      </p:cBhvr>
                                      <p:to>
                                        <p:strVal val="visible"/>
                                      </p:to>
                                    </p:set>
                                    <p:animEffect transition="in" filter="blinds(horizontal)">
                                      <p:cBhvr>
                                        <p:cTn id="24" dur="500"/>
                                        <p:tgtEl>
                                          <p:spTgt spid="4148"/>
                                        </p:tgtEl>
                                      </p:cBhvr>
                                    </p:animEffect>
                                  </p:childTnLst>
                                </p:cTn>
                              </p:par>
                              <p:par>
                                <p:cTn id="25" presetID="22" presetClass="emph" presetSubtype="0" repeatCount="10000" fill="remove" grpId="1" nodeType="withEffect">
                                  <p:stCondLst>
                                    <p:cond delay="0"/>
                                  </p:stCondLst>
                                  <p:childTnLst>
                                    <p:animClr clrSpc="hsl" dir="cw">
                                      <p:cBhvr override="childStyle">
                                        <p:cTn id="26" dur="500" fill="hold"/>
                                        <p:tgtEl>
                                          <p:spTgt spid="4148"/>
                                        </p:tgtEl>
                                        <p:attrNameLst>
                                          <p:attrName>style.color</p:attrName>
                                        </p:attrNameLst>
                                      </p:cBhvr>
                                      <p:by>
                                        <p:hsl h="-7200000" s="0" l="0"/>
                                      </p:by>
                                    </p:animClr>
                                    <p:animClr clrSpc="hsl" dir="cw">
                                      <p:cBhvr>
                                        <p:cTn id="27" dur="500" fill="hold"/>
                                        <p:tgtEl>
                                          <p:spTgt spid="4148"/>
                                        </p:tgtEl>
                                        <p:attrNameLst>
                                          <p:attrName>fillcolor</p:attrName>
                                        </p:attrNameLst>
                                      </p:cBhvr>
                                      <p:by>
                                        <p:hsl h="-7200000" s="0" l="0"/>
                                      </p:by>
                                    </p:animClr>
                                    <p:animClr clrSpc="hsl" dir="cw">
                                      <p:cBhvr>
                                        <p:cTn id="28" dur="500" fill="hold"/>
                                        <p:tgtEl>
                                          <p:spTgt spid="4148"/>
                                        </p:tgtEl>
                                        <p:attrNameLst>
                                          <p:attrName>stroke.color</p:attrName>
                                        </p:attrNameLst>
                                      </p:cBhvr>
                                      <p:by>
                                        <p:hsl h="-7200000" s="0" l="0"/>
                                      </p:by>
                                    </p:animClr>
                                    <p:set>
                                      <p:cBhvr>
                                        <p:cTn id="29" dur="500" fill="hold"/>
                                        <p:tgtEl>
                                          <p:spTgt spid="4148"/>
                                        </p:tgtEl>
                                        <p:attrNameLst>
                                          <p:attrName>fill.type</p:attrName>
                                        </p:attrNameLst>
                                      </p:cBhvr>
                                      <p:to>
                                        <p:strVal val="solid"/>
                                      </p:to>
                                    </p:set>
                                  </p:childTnLst>
                                </p:cTn>
                              </p:par>
                            </p:childTnLst>
                          </p:cTn>
                        </p:par>
                      </p:childTnLst>
                    </p:cTn>
                  </p:par>
                </p:childTnLst>
              </p:cTn>
              <p:nextCondLst>
                <p:cond evt="onClick" delay="0">
                  <p:tgtEl>
                    <p:spTgt spid="4114"/>
                  </p:tgtEl>
                </p:cond>
              </p:nextCondLst>
            </p:seq>
            <p:video>
              <p:cMediaNode vol="80000">
                <p:cTn id="30" fill="hold" display="0">
                  <p:stCondLst>
                    <p:cond delay="indefinite"/>
                  </p:stCondLst>
                </p:cTn>
                <p:tgtEl>
                  <p:spTgt spid="14"/>
                </p:tgtEl>
              </p:cMediaNode>
            </p:video>
            <p:seq concurrent="1" nextAc="seek">
              <p:cTn id="31" restart="whenNotActive" fill="hold" evtFilter="cancelBubble" nodeType="interactiveSeq">
                <p:stCondLst>
                  <p:cond evt="onClick" delay="0">
                    <p:tgtEl>
                      <p:spTgt spid="14"/>
                    </p:tgtEl>
                  </p:cond>
                </p:stCondLst>
                <p:endSync evt="end" delay="0">
                  <p:rtn val="all"/>
                </p:endSync>
                <p:childTnLst>
                  <p:par>
                    <p:cTn id="32" fill="hold">
                      <p:stCondLst>
                        <p:cond delay="0"/>
                      </p:stCondLst>
                      <p:childTnLst>
                        <p:par>
                          <p:cTn id="33" fill="hold">
                            <p:stCondLst>
                              <p:cond delay="0"/>
                            </p:stCondLst>
                            <p:childTnLst>
                              <p:par>
                                <p:cTn id="34" presetID="2" presetClass="mediacall" presetSubtype="0" fill="hold" nodeType="clickEffect">
                                  <p:stCondLst>
                                    <p:cond delay="0"/>
                                  </p:stCondLst>
                                  <p:childTnLst>
                                    <p:cmd type="call" cmd="togglePause">
                                      <p:cBhvr>
                                        <p:cTn id="35" dur="1" fill="hold"/>
                                        <p:tgtEl>
                                          <p:spTgt spid="14"/>
                                        </p:tgtEl>
                                      </p:cBhvr>
                                    </p:cmd>
                                  </p:childTnLst>
                                </p:cTn>
                              </p:par>
                            </p:childTnLst>
                          </p:cTn>
                        </p:par>
                      </p:childTnLst>
                    </p:cTn>
                  </p:par>
                </p:childTnLst>
              </p:cTn>
              <p:nextCondLst>
                <p:cond evt="onClick" delay="0">
                  <p:tgtEl>
                    <p:spTgt spid="14"/>
                  </p:tgtEl>
                </p:cond>
              </p:nextCondLst>
            </p:seq>
          </p:childTnLst>
        </p:cTn>
      </p:par>
    </p:tnLst>
    <p:bldLst>
      <p:bldP spid="4148" grpId="0" animBg="1"/>
      <p:bldP spid="4148"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2" name="AutoShape 6">
            <a:extLst>
              <a:ext uri="{FF2B5EF4-FFF2-40B4-BE49-F238E27FC236}">
                <a16:creationId xmlns:a16="http://schemas.microsoft.com/office/drawing/2014/main" id="{8FA226E0-A195-43D8-B9AC-22C420F30CDA}"/>
              </a:ext>
            </a:extLst>
          </p:cNvPr>
          <p:cNvSpPr>
            <a:spLocks noChangeArrowheads="1"/>
          </p:cNvSpPr>
          <p:nvPr/>
        </p:nvSpPr>
        <p:spPr bwMode="auto">
          <a:xfrm>
            <a:off x="3199038" y="440677"/>
            <a:ext cx="2127539" cy="640828"/>
          </a:xfrm>
          <a:prstGeom prst="roundRect">
            <a:avLst>
              <a:gd name="adj" fmla="val 16667"/>
            </a:avLst>
          </a:prstGeom>
          <a:gradFill rotWithShape="1">
            <a:gsLst>
              <a:gs pos="0">
                <a:srgbClr val="FFCC00"/>
              </a:gs>
              <a:gs pos="100000">
                <a:srgbClr val="CC99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vi-VN" altLang="en-US" sz="3000">
              <a:latin typeface="#9Slide03 AmpleSoft Bold" panose="02000000000000000000" pitchFamily="2" charset="0"/>
            </a:endParaRPr>
          </a:p>
        </p:txBody>
      </p:sp>
      <p:sp>
        <p:nvSpPr>
          <p:cNvPr id="9223" name="AutoShape 7">
            <a:extLst>
              <a:ext uri="{FF2B5EF4-FFF2-40B4-BE49-F238E27FC236}">
                <a16:creationId xmlns:a16="http://schemas.microsoft.com/office/drawing/2014/main" id="{F967BAAC-BAB9-42EB-902D-B6CE0B207885}"/>
              </a:ext>
            </a:extLst>
          </p:cNvPr>
          <p:cNvSpPr>
            <a:spLocks noChangeArrowheads="1"/>
          </p:cNvSpPr>
          <p:nvPr/>
        </p:nvSpPr>
        <p:spPr bwMode="auto">
          <a:xfrm>
            <a:off x="3287684" y="505465"/>
            <a:ext cx="1950244" cy="497393"/>
          </a:xfrm>
          <a:prstGeom prst="roundRect">
            <a:avLst>
              <a:gd name="adj" fmla="val 16667"/>
            </a:avLst>
          </a:prstGeom>
          <a:gradFill rotWithShape="1">
            <a:gsLst>
              <a:gs pos="0">
                <a:srgbClr val="FFFF66"/>
              </a:gs>
              <a:gs pos="100000">
                <a:srgbClr val="FFFFCC"/>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vi-VN" altLang="en-US" sz="3000">
              <a:latin typeface="#9Slide03 AmpleSoft Bold" panose="02000000000000000000" pitchFamily="2" charset="0"/>
            </a:endParaRPr>
          </a:p>
        </p:txBody>
      </p:sp>
      <p:sp>
        <p:nvSpPr>
          <p:cNvPr id="9224" name="Text Box 8">
            <a:extLst>
              <a:ext uri="{FF2B5EF4-FFF2-40B4-BE49-F238E27FC236}">
                <a16:creationId xmlns:a16="http://schemas.microsoft.com/office/drawing/2014/main" id="{DC7DAFAE-0075-42F2-AC5C-B4C7AF941C8A}"/>
              </a:ext>
            </a:extLst>
          </p:cNvPr>
          <p:cNvSpPr txBox="1">
            <a:spLocks noChangeArrowheads="1"/>
          </p:cNvSpPr>
          <p:nvPr/>
        </p:nvSpPr>
        <p:spPr bwMode="auto">
          <a:xfrm>
            <a:off x="3239332" y="503755"/>
            <a:ext cx="204695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3000" dirty="0" err="1">
                <a:latin typeface="Times New Roman" panose="02020603050405020304" pitchFamily="18" charset="0"/>
                <a:cs typeface="Times New Roman" panose="02020603050405020304" pitchFamily="18" charset="0"/>
              </a:rPr>
              <a:t>Câu</a:t>
            </a:r>
            <a:r>
              <a:rPr lang="en-US" altLang="en-US" sz="3000" dirty="0">
                <a:latin typeface="Times New Roman" panose="02020603050405020304" pitchFamily="18" charset="0"/>
                <a:cs typeface="Times New Roman" panose="02020603050405020304" pitchFamily="18" charset="0"/>
              </a:rPr>
              <a:t> </a:t>
            </a:r>
            <a:r>
              <a:rPr lang="en-US" altLang="en-US" sz="3000" dirty="0" err="1">
                <a:latin typeface="Times New Roman" panose="02020603050405020304" pitchFamily="18" charset="0"/>
                <a:cs typeface="Times New Roman" panose="02020603050405020304" pitchFamily="18" charset="0"/>
              </a:rPr>
              <a:t>hỏi</a:t>
            </a:r>
            <a:r>
              <a:rPr lang="en-US" altLang="en-US" sz="3000" dirty="0">
                <a:latin typeface="Times New Roman" panose="02020603050405020304" pitchFamily="18" charset="0"/>
                <a:cs typeface="Times New Roman" panose="02020603050405020304" pitchFamily="18" charset="0"/>
              </a:rPr>
              <a:t> 5</a:t>
            </a:r>
          </a:p>
        </p:txBody>
      </p:sp>
      <p:sp>
        <p:nvSpPr>
          <p:cNvPr id="4114" name="Text Box 18">
            <a:extLst>
              <a:ext uri="{FF2B5EF4-FFF2-40B4-BE49-F238E27FC236}">
                <a16:creationId xmlns:a16="http://schemas.microsoft.com/office/drawing/2014/main" id="{FF38E058-58AC-467A-912A-3FE142D4C1F8}"/>
              </a:ext>
            </a:extLst>
          </p:cNvPr>
          <p:cNvSpPr txBox="1">
            <a:spLocks noChangeArrowheads="1"/>
          </p:cNvSpPr>
          <p:nvPr/>
        </p:nvSpPr>
        <p:spPr bwMode="auto">
          <a:xfrm>
            <a:off x="3489472" y="1821386"/>
            <a:ext cx="2050754" cy="461665"/>
          </a:xfrm>
          <a:prstGeom prst="rect">
            <a:avLst/>
          </a:prstGeom>
          <a:solidFill>
            <a:srgbClr val="FFCC66"/>
          </a:solidFill>
          <a:ln w="38100">
            <a:miter lim="800000"/>
            <a:headEnd/>
            <a:tailEnd/>
          </a:ln>
          <a:effectLst/>
          <a:scene3d>
            <a:camera prst="legacyObliqueTopRight"/>
            <a:lightRig rig="legacyFlat3" dir="b"/>
          </a:scene3d>
          <a:sp3d extrusionH="125400" prstMaterial="legacyMatte">
            <a:bevelT w="13500" h="13500" prst="angle"/>
            <a:bevelB w="13500" h="13500" prst="angle"/>
            <a:extrusionClr>
              <a:srgbClr val="FFCC66"/>
            </a:extrusionClr>
            <a:contourClr>
              <a:srgbClr val="FFCC66"/>
            </a:contourClr>
          </a:sp3d>
        </p:spPr>
        <p:txBody>
          <a:bodyPr wrap="square">
            <a:spAutoFit/>
            <a:flatTx/>
          </a:bodyPr>
          <a:lstStyle/>
          <a:p>
            <a:pPr algn="ctr" eaLnBrk="1" hangingPunct="1">
              <a:defRPr/>
            </a:pPr>
            <a:r>
              <a:rPr lang="en-US" sz="2400" b="1" dirty="0">
                <a:effectLst>
                  <a:outerShdw blurRad="38100" dist="38100" dir="2700000" algn="tl">
                    <a:srgbClr val="FFFFFF"/>
                  </a:outerShdw>
                </a:effectLst>
                <a:latin typeface="#9Slide03 AmpleSoft Bold" panose="02000000000000000000" pitchFamily="2" charset="0"/>
                <a:cs typeface="#9Slide03 Arima Madurai Black" panose="00000A00000000000000" pitchFamily="2" charset="0"/>
              </a:rPr>
              <a:t>ĐÁP ÁN</a:t>
            </a:r>
          </a:p>
        </p:txBody>
      </p:sp>
      <p:pic>
        <p:nvPicPr>
          <p:cNvPr id="12" name="Đồng hồ đếm ngược 30 giây - 30 second countdown">
            <a:hlinkClick r:id="" action="ppaction://media"/>
            <a:extLst>
              <a:ext uri="{FF2B5EF4-FFF2-40B4-BE49-F238E27FC236}">
                <a16:creationId xmlns:a16="http://schemas.microsoft.com/office/drawing/2014/main" id="{9952588D-B608-4479-82E5-FC98CE09CC7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0239" y="2578920"/>
            <a:ext cx="2050754" cy="1127107"/>
          </a:xfrm>
          <a:prstGeom prst="rect">
            <a:avLst/>
          </a:prstGeom>
        </p:spPr>
      </p:pic>
      <p:pic>
        <p:nvPicPr>
          <p:cNvPr id="13" name="Picture 12">
            <a:extLst>
              <a:ext uri="{FF2B5EF4-FFF2-40B4-BE49-F238E27FC236}">
                <a16:creationId xmlns:a16="http://schemas.microsoft.com/office/drawing/2014/main" id="{59C41478-CDBD-4767-B15D-BC7BA0E73805}"/>
              </a:ext>
            </a:extLst>
          </p:cNvPr>
          <p:cNvPicPr>
            <a:picLocks noChangeAspect="1"/>
          </p:cNvPicPr>
          <p:nvPr/>
        </p:nvPicPr>
        <p:blipFill>
          <a:blip r:embed="rId6"/>
          <a:stretch>
            <a:fillRect/>
          </a:stretch>
        </p:blipFill>
        <p:spPr>
          <a:xfrm>
            <a:off x="6630953" y="1885950"/>
            <a:ext cx="2513047" cy="2513047"/>
          </a:xfrm>
          <a:prstGeom prst="rect">
            <a:avLst/>
          </a:prstGeom>
        </p:spPr>
      </p:pic>
      <p:sp>
        <p:nvSpPr>
          <p:cNvPr id="16" name="Text Box 16">
            <a:extLst>
              <a:ext uri="{FF2B5EF4-FFF2-40B4-BE49-F238E27FC236}">
                <a16:creationId xmlns:a16="http://schemas.microsoft.com/office/drawing/2014/main" id="{40A6AD20-0EAC-4B6D-9FC4-04596890CDCA}"/>
              </a:ext>
            </a:extLst>
          </p:cNvPr>
          <p:cNvSpPr txBox="1">
            <a:spLocks noChangeArrowheads="1"/>
          </p:cNvSpPr>
          <p:nvPr/>
        </p:nvSpPr>
        <p:spPr bwMode="auto">
          <a:xfrm>
            <a:off x="369589" y="1064487"/>
            <a:ext cx="815991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None/>
            </a:pPr>
            <a:r>
              <a:rPr lang="it-IT" altLang="vi-VN" sz="2400"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Hãy kể tên 3 tài nguyên biển và thềm lục địa quan trọng của nước ta?</a:t>
            </a:r>
            <a:endParaRPr lang="en-US" altLang="vi-VN" sz="2100"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09666279-7DE8-47F0-A26A-FB12A2AFF8AD}"/>
              </a:ext>
            </a:extLst>
          </p:cNvPr>
          <p:cNvSpPr txBox="1"/>
          <p:nvPr/>
        </p:nvSpPr>
        <p:spPr>
          <a:xfrm>
            <a:off x="2879412" y="2578920"/>
            <a:ext cx="3385174" cy="1384995"/>
          </a:xfrm>
          <a:prstGeom prst="rect">
            <a:avLst/>
          </a:prstGeom>
          <a:noFill/>
        </p:spPr>
        <p:txBody>
          <a:bodyPr wrap="square" rtlCol="0">
            <a:spAutoFit/>
          </a:bodyPr>
          <a:lstStyle/>
          <a:p>
            <a:pPr algn="just"/>
            <a:r>
              <a:rPr lang="it-IT" sz="21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1. Tài nguyên sinh vật.</a:t>
            </a:r>
          </a:p>
          <a:p>
            <a:pPr algn="just"/>
            <a:r>
              <a:rPr lang="it-IT" sz="21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2. Tài nguyên khoáng sản.</a:t>
            </a:r>
          </a:p>
          <a:p>
            <a:pPr algn="just"/>
            <a:r>
              <a:rPr lang="it-IT" sz="21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3. Tài nguyên du lịch.</a:t>
            </a:r>
          </a:p>
          <a:p>
            <a:pPr algn="just"/>
            <a:endParaRPr lang="en-US" sz="2100" dirty="0">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27749461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798" fill="hold"/>
                                        <p:tgtEl>
                                          <p:spTgt spid="12"/>
                                        </p:tgtEl>
                                      </p:cBhvr>
                                    </p:cmd>
                                  </p:childTnLst>
                                </p:cTn>
                              </p:par>
                              <p:par>
                                <p:cTn id="7" presetID="27" presetClass="entr" presetSubtype="0" fill="hold" nodeType="withEffect">
                                  <p:stCondLst>
                                    <p:cond delay="2000"/>
                                  </p:stCondLst>
                                  <p:iterate type="lt">
                                    <p:tmPct val="50000"/>
                                  </p:iterate>
                                  <p:childTnLst>
                                    <p:set>
                                      <p:cBhvr>
                                        <p:cTn id="8" dur="1" fill="hold">
                                          <p:stCondLst>
                                            <p:cond delay="0"/>
                                          </p:stCondLst>
                                        </p:cTn>
                                        <p:tgtEl>
                                          <p:spTgt spid="16"/>
                                        </p:tgtEl>
                                        <p:attrNameLst>
                                          <p:attrName>style.visibility</p:attrName>
                                        </p:attrNameLst>
                                      </p:cBhvr>
                                      <p:to>
                                        <p:strVal val="visible"/>
                                      </p:to>
                                    </p:set>
                                    <p:anim calcmode="discrete" valueType="clr">
                                      <p:cBhvr override="childStyle">
                                        <p:cTn id="9" dur="80"/>
                                        <p:tgtEl>
                                          <p:spTgt spid="16"/>
                                        </p:tgtEl>
                                        <p:attrNameLst>
                                          <p:attrName>style.color</p:attrName>
                                        </p:attrNameLst>
                                      </p:cBhvr>
                                      <p:tavLst>
                                        <p:tav tm="0">
                                          <p:val>
                                            <p:clrVal>
                                              <a:schemeClr val="accent2"/>
                                            </p:clrVal>
                                          </p:val>
                                        </p:tav>
                                        <p:tav tm="50000">
                                          <p:val>
                                            <p:clrVal>
                                              <a:schemeClr val="hlink"/>
                                            </p:clrVal>
                                          </p:val>
                                        </p:tav>
                                      </p:tavLst>
                                    </p:anim>
                                    <p:anim calcmode="discrete" valueType="clr">
                                      <p:cBhvr>
                                        <p:cTn id="10" dur="80"/>
                                        <p:tgtEl>
                                          <p:spTgt spid="16"/>
                                        </p:tgtEl>
                                        <p:attrNameLst>
                                          <p:attrName>fillcolor</p:attrName>
                                        </p:attrNameLst>
                                      </p:cBhvr>
                                      <p:tavLst>
                                        <p:tav tm="0">
                                          <p:val>
                                            <p:clrVal>
                                              <a:schemeClr val="accent2"/>
                                            </p:clrVal>
                                          </p:val>
                                        </p:tav>
                                        <p:tav tm="50000">
                                          <p:val>
                                            <p:clrVal>
                                              <a:schemeClr val="hlink"/>
                                            </p:clrVal>
                                          </p:val>
                                        </p:tav>
                                      </p:tavLst>
                                    </p:anim>
                                    <p:set>
                                      <p:cBhvr>
                                        <p:cTn id="11" dur="80"/>
                                        <p:tgtEl>
                                          <p:spTgt spid="16"/>
                                        </p:tgtEl>
                                        <p:attrNameLst>
                                          <p:attrName>fill.type</p:attrName>
                                        </p:attrNameLst>
                                      </p:cBhvr>
                                      <p:to>
                                        <p:strVal val="solid"/>
                                      </p:to>
                                    </p:se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4114"/>
                                        </p:tgtEl>
                                        <p:attrNameLst>
                                          <p:attrName>style.visibility</p:attrName>
                                        </p:attrNameLst>
                                      </p:cBhvr>
                                      <p:to>
                                        <p:strVal val="visible"/>
                                      </p:to>
                                    </p:set>
                                    <p:animEffect transition="in" filter="barn(inVertical)">
                                      <p:cBhvr>
                                        <p:cTn id="16" dur="500"/>
                                        <p:tgtEl>
                                          <p:spTgt spid="4114"/>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0" fill="hold" display="0">
                  <p:stCondLst>
                    <p:cond delay="indefinite"/>
                  </p:stCondLst>
                </p:cTn>
                <p:tgtEl>
                  <p:spTgt spid="12"/>
                </p:tgtEl>
              </p:cMediaNode>
            </p:video>
            <p:seq concurrent="1" nextAc="seek">
              <p:cTn id="21" restart="whenNotActive" fill="hold" evtFilter="cancelBubble" nodeType="interactiveSeq">
                <p:stCondLst>
                  <p:cond evt="onClick" delay="0">
                    <p:tgtEl>
                      <p:spTgt spid="12"/>
                    </p:tgtEl>
                  </p:cond>
                </p:stCondLst>
                <p:endSync evt="end" delay="0">
                  <p:rtn val="all"/>
                </p:endSync>
                <p:childTnLst>
                  <p:par>
                    <p:cTn id="22" fill="hold">
                      <p:stCondLst>
                        <p:cond delay="0"/>
                      </p:stCondLst>
                      <p:childTnLst>
                        <p:par>
                          <p:cTn id="23" fill="hold">
                            <p:stCondLst>
                              <p:cond delay="0"/>
                            </p:stCondLst>
                            <p:childTnLst>
                              <p:par>
                                <p:cTn id="24" presetID="2" presetClass="mediacall" presetSubtype="0" fill="hold" nodeType="clickEffect">
                                  <p:stCondLst>
                                    <p:cond delay="0"/>
                                  </p:stCondLst>
                                  <p:childTnLst>
                                    <p:cmd type="call" cmd="togglePause">
                                      <p:cBhvr>
                                        <p:cTn id="25" dur="1" fill="hold"/>
                                        <p:tgtEl>
                                          <p:spTgt spid="12"/>
                                        </p:tgtEl>
                                      </p:cBhvr>
                                    </p:cmd>
                                  </p:childTnLst>
                                </p:cTn>
                              </p:par>
                            </p:childTnLst>
                          </p:cTn>
                        </p:par>
                      </p:childTnLst>
                    </p:cTn>
                  </p:par>
                </p:childTnLst>
              </p:cTn>
              <p:nextCondLst>
                <p:cond evt="onClick" delay="0">
                  <p:tgtEl>
                    <p:spTgt spid="12"/>
                  </p:tgtEl>
                </p:cond>
              </p:nextCondLst>
            </p:seq>
          </p:childTnLst>
        </p:cTn>
      </p:par>
    </p:tnLst>
    <p:bldLst>
      <p:bldP spid="4114" grpId="0" animBg="1"/>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2" name="AutoShape 6">
            <a:extLst>
              <a:ext uri="{FF2B5EF4-FFF2-40B4-BE49-F238E27FC236}">
                <a16:creationId xmlns:a16="http://schemas.microsoft.com/office/drawing/2014/main" id="{8FA226E0-A195-43D8-B9AC-22C420F30CDA}"/>
              </a:ext>
            </a:extLst>
          </p:cNvPr>
          <p:cNvSpPr>
            <a:spLocks noChangeArrowheads="1"/>
          </p:cNvSpPr>
          <p:nvPr/>
        </p:nvSpPr>
        <p:spPr bwMode="auto">
          <a:xfrm>
            <a:off x="3108489" y="441723"/>
            <a:ext cx="2127539" cy="640828"/>
          </a:xfrm>
          <a:prstGeom prst="roundRect">
            <a:avLst>
              <a:gd name="adj" fmla="val 16667"/>
            </a:avLst>
          </a:prstGeom>
          <a:gradFill rotWithShape="1">
            <a:gsLst>
              <a:gs pos="0">
                <a:srgbClr val="FFCC00"/>
              </a:gs>
              <a:gs pos="100000">
                <a:srgbClr val="CC99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vi-VN" altLang="en-US" sz="3000">
              <a:latin typeface="#9Slide03 AmpleSoft Bold" panose="02000000000000000000" pitchFamily="2" charset="0"/>
            </a:endParaRPr>
          </a:p>
        </p:txBody>
      </p:sp>
      <p:sp>
        <p:nvSpPr>
          <p:cNvPr id="9223" name="AutoShape 7">
            <a:extLst>
              <a:ext uri="{FF2B5EF4-FFF2-40B4-BE49-F238E27FC236}">
                <a16:creationId xmlns:a16="http://schemas.microsoft.com/office/drawing/2014/main" id="{F967BAAC-BAB9-42EB-902D-B6CE0B207885}"/>
              </a:ext>
            </a:extLst>
          </p:cNvPr>
          <p:cNvSpPr>
            <a:spLocks noChangeArrowheads="1"/>
          </p:cNvSpPr>
          <p:nvPr/>
        </p:nvSpPr>
        <p:spPr bwMode="auto">
          <a:xfrm>
            <a:off x="3177267" y="507912"/>
            <a:ext cx="1950244" cy="497393"/>
          </a:xfrm>
          <a:prstGeom prst="roundRect">
            <a:avLst>
              <a:gd name="adj" fmla="val 16667"/>
            </a:avLst>
          </a:prstGeom>
          <a:gradFill rotWithShape="1">
            <a:gsLst>
              <a:gs pos="0">
                <a:srgbClr val="FFFF66"/>
              </a:gs>
              <a:gs pos="100000">
                <a:srgbClr val="FFFFCC"/>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vi-VN" altLang="en-US" sz="3000">
              <a:latin typeface="#9Slide03 AmpleSoft Bold" panose="02000000000000000000" pitchFamily="2" charset="0"/>
            </a:endParaRPr>
          </a:p>
        </p:txBody>
      </p:sp>
      <p:sp>
        <p:nvSpPr>
          <p:cNvPr id="9224" name="Text Box 8">
            <a:extLst>
              <a:ext uri="{FF2B5EF4-FFF2-40B4-BE49-F238E27FC236}">
                <a16:creationId xmlns:a16="http://schemas.microsoft.com/office/drawing/2014/main" id="{DC7DAFAE-0075-42F2-AC5C-B4C7AF941C8A}"/>
              </a:ext>
            </a:extLst>
          </p:cNvPr>
          <p:cNvSpPr txBox="1">
            <a:spLocks noChangeArrowheads="1"/>
          </p:cNvSpPr>
          <p:nvPr/>
        </p:nvSpPr>
        <p:spPr bwMode="auto">
          <a:xfrm>
            <a:off x="3128913" y="506595"/>
            <a:ext cx="204695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3000" dirty="0" err="1">
                <a:latin typeface="Times New Roman" panose="02020603050405020304" pitchFamily="18" charset="0"/>
                <a:cs typeface="Times New Roman" panose="02020603050405020304" pitchFamily="18" charset="0"/>
              </a:rPr>
              <a:t>Câu</a:t>
            </a:r>
            <a:r>
              <a:rPr lang="en-US" altLang="en-US" sz="3000" dirty="0">
                <a:latin typeface="Times New Roman" panose="02020603050405020304" pitchFamily="18" charset="0"/>
                <a:cs typeface="Times New Roman" panose="02020603050405020304" pitchFamily="18" charset="0"/>
              </a:rPr>
              <a:t> </a:t>
            </a:r>
            <a:r>
              <a:rPr lang="en-US" altLang="en-US" sz="3000" dirty="0" err="1">
                <a:latin typeface="Times New Roman" panose="02020603050405020304" pitchFamily="18" charset="0"/>
                <a:cs typeface="Times New Roman" panose="02020603050405020304" pitchFamily="18" charset="0"/>
              </a:rPr>
              <a:t>hỏi</a:t>
            </a:r>
            <a:r>
              <a:rPr lang="en-US" altLang="en-US" sz="3000" dirty="0">
                <a:latin typeface="Times New Roman" panose="02020603050405020304" pitchFamily="18" charset="0"/>
                <a:cs typeface="Times New Roman" panose="02020603050405020304" pitchFamily="18" charset="0"/>
              </a:rPr>
              <a:t> 6</a:t>
            </a:r>
          </a:p>
        </p:txBody>
      </p:sp>
      <p:sp>
        <p:nvSpPr>
          <p:cNvPr id="4114" name="Text Box 18">
            <a:extLst>
              <a:ext uri="{FF2B5EF4-FFF2-40B4-BE49-F238E27FC236}">
                <a16:creationId xmlns:a16="http://schemas.microsoft.com/office/drawing/2014/main" id="{FF38E058-58AC-467A-912A-3FE142D4C1F8}"/>
              </a:ext>
            </a:extLst>
          </p:cNvPr>
          <p:cNvSpPr txBox="1">
            <a:spLocks noChangeArrowheads="1"/>
          </p:cNvSpPr>
          <p:nvPr/>
        </p:nvSpPr>
        <p:spPr bwMode="auto">
          <a:xfrm>
            <a:off x="491770" y="3641466"/>
            <a:ext cx="2050754" cy="461665"/>
          </a:xfrm>
          <a:prstGeom prst="rect">
            <a:avLst/>
          </a:prstGeom>
          <a:solidFill>
            <a:srgbClr val="FFCC66"/>
          </a:solidFill>
          <a:ln w="38100">
            <a:miter lim="800000"/>
            <a:headEnd/>
            <a:tailEnd/>
          </a:ln>
          <a:effectLst/>
          <a:scene3d>
            <a:camera prst="legacyObliqueTopRight"/>
            <a:lightRig rig="legacyFlat3" dir="b"/>
          </a:scene3d>
          <a:sp3d extrusionH="125400" prstMaterial="legacyMatte">
            <a:bevelT w="13500" h="13500" prst="angle"/>
            <a:bevelB w="13500" h="13500" prst="angle"/>
            <a:extrusionClr>
              <a:srgbClr val="FFCC66"/>
            </a:extrusionClr>
            <a:contourClr>
              <a:srgbClr val="FFCC66"/>
            </a:contourClr>
          </a:sp3d>
        </p:spPr>
        <p:txBody>
          <a:bodyPr wrap="square">
            <a:spAutoFit/>
            <a:flatTx/>
          </a:bodyPr>
          <a:lstStyle/>
          <a:p>
            <a:pPr algn="ctr" eaLnBrk="1" hangingPunct="1">
              <a:defRPr/>
            </a:pPr>
            <a:r>
              <a:rPr lang="en-US" sz="2400" b="1" dirty="0">
                <a:effectLst>
                  <a:outerShdw blurRad="38100" dist="38100" dir="2700000" algn="tl">
                    <a:srgbClr val="FFFFFF"/>
                  </a:outerShdw>
                </a:effectLst>
                <a:latin typeface="#9Slide03 AmpleSoft Bold" panose="02000000000000000000" pitchFamily="2" charset="0"/>
                <a:cs typeface="#9Slide03 Arima Madurai Black" panose="00000A00000000000000" pitchFamily="2" charset="0"/>
              </a:rPr>
              <a:t>ĐÁP ÁN</a:t>
            </a:r>
          </a:p>
        </p:txBody>
      </p:sp>
      <p:sp>
        <p:nvSpPr>
          <p:cNvPr id="4148" name="AutoShape 52">
            <a:extLst>
              <a:ext uri="{FF2B5EF4-FFF2-40B4-BE49-F238E27FC236}">
                <a16:creationId xmlns:a16="http://schemas.microsoft.com/office/drawing/2014/main" id="{8B3F740A-328F-4C2D-89FC-6D7C9EA5EF0C}"/>
              </a:ext>
            </a:extLst>
          </p:cNvPr>
          <p:cNvSpPr>
            <a:spLocks noChangeArrowheads="1"/>
          </p:cNvSpPr>
          <p:nvPr/>
        </p:nvSpPr>
        <p:spPr bwMode="auto">
          <a:xfrm>
            <a:off x="3108490" y="2489944"/>
            <a:ext cx="2513047" cy="477584"/>
          </a:xfrm>
          <a:prstGeom prst="roundRect">
            <a:avLst>
              <a:gd name="adj" fmla="val 16667"/>
            </a:avLst>
          </a:prstGeom>
          <a:solidFill>
            <a:srgbClr val="FFCC00"/>
          </a:solidFill>
          <a:ln w="9525" algn="ctr">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vi-VN" altLang="en-US" sz="1350"/>
          </a:p>
        </p:txBody>
      </p:sp>
      <p:sp>
        <p:nvSpPr>
          <p:cNvPr id="4146" name="Text Box 50">
            <a:extLst>
              <a:ext uri="{FF2B5EF4-FFF2-40B4-BE49-F238E27FC236}">
                <a16:creationId xmlns:a16="http://schemas.microsoft.com/office/drawing/2014/main" id="{74989670-B079-4F4B-909A-FB25C0EA7767}"/>
              </a:ext>
            </a:extLst>
          </p:cNvPr>
          <p:cNvSpPr txBox="1">
            <a:spLocks noChangeArrowheads="1"/>
          </p:cNvSpPr>
          <p:nvPr/>
        </p:nvSpPr>
        <p:spPr bwMode="auto">
          <a:xfrm>
            <a:off x="3112997" y="1979473"/>
            <a:ext cx="3044143"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514350" indent="-51435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FR" altLang="vi-VN" sz="2400"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 </a:t>
            </a:r>
            <a:r>
              <a:rPr lang="en-US" altLang="vi-VN" sz="2400"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Vịnh</a:t>
            </a:r>
            <a:r>
              <a:rPr lang="en-US" altLang="vi-VN" sz="2400"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vi-VN" sz="2400"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Lăng</a:t>
            </a:r>
            <a:r>
              <a:rPr lang="en-US" altLang="vi-VN" sz="2400"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vi-VN" sz="2400"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Cô</a:t>
            </a:r>
            <a:endParaRPr lang="en-US" altLang="vi-VN" sz="2400"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spcBef>
                <a:spcPct val="50000"/>
              </a:spcBef>
              <a:buNone/>
            </a:pPr>
            <a:r>
              <a:rPr lang="en-US" altLang="vi-VN" sz="2400"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 </a:t>
            </a:r>
            <a:r>
              <a:rPr lang="en-US" altLang="vi-VN" sz="2400"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Vịnh</a:t>
            </a:r>
            <a:r>
              <a:rPr lang="en-US" altLang="vi-VN" sz="2400"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vi-VN" sz="2400"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Hạ</a:t>
            </a:r>
            <a:r>
              <a:rPr lang="en-US" altLang="vi-VN" sz="2400"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Long</a:t>
            </a:r>
          </a:p>
          <a:p>
            <a:pPr>
              <a:spcBef>
                <a:spcPct val="50000"/>
              </a:spcBef>
              <a:buNone/>
            </a:pPr>
            <a:r>
              <a:rPr lang="en-US" altLang="vi-VN" sz="2400"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 </a:t>
            </a:r>
            <a:r>
              <a:rPr lang="en-US" altLang="vi-VN" sz="2400"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Vịnh</a:t>
            </a:r>
            <a:r>
              <a:rPr lang="en-US" altLang="vi-VN" sz="2400"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Vân Phong</a:t>
            </a:r>
          </a:p>
          <a:p>
            <a:pPr>
              <a:spcBef>
                <a:spcPct val="50000"/>
              </a:spcBef>
              <a:buNone/>
            </a:pPr>
            <a:r>
              <a:rPr lang="fr-FR" altLang="vi-VN" sz="2400"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 </a:t>
            </a:r>
            <a:r>
              <a:rPr lang="en-US" altLang="vi-VN" sz="2400"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Vịnh</a:t>
            </a:r>
            <a:r>
              <a:rPr lang="en-US" altLang="vi-VN" sz="2400"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Cam </a:t>
            </a:r>
            <a:r>
              <a:rPr lang="en-US" altLang="vi-VN" sz="2400"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Ranh</a:t>
            </a:r>
            <a:endParaRPr lang="en-US" altLang="en-US" sz="2400"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id="{59C41478-CDBD-4767-B15D-BC7BA0E73805}"/>
              </a:ext>
            </a:extLst>
          </p:cNvPr>
          <p:cNvPicPr>
            <a:picLocks noChangeAspect="1"/>
          </p:cNvPicPr>
          <p:nvPr/>
        </p:nvPicPr>
        <p:blipFill>
          <a:blip r:embed="rId5"/>
          <a:stretch>
            <a:fillRect/>
          </a:stretch>
        </p:blipFill>
        <p:spPr>
          <a:xfrm>
            <a:off x="6609182" y="1809750"/>
            <a:ext cx="2513047" cy="2513047"/>
          </a:xfrm>
          <a:prstGeom prst="rect">
            <a:avLst/>
          </a:prstGeom>
        </p:spPr>
      </p:pic>
      <p:sp>
        <p:nvSpPr>
          <p:cNvPr id="16" name="Text Box 16">
            <a:extLst>
              <a:ext uri="{FF2B5EF4-FFF2-40B4-BE49-F238E27FC236}">
                <a16:creationId xmlns:a16="http://schemas.microsoft.com/office/drawing/2014/main" id="{40A6AD20-0EAC-4B6D-9FC4-04596890CDCA}"/>
              </a:ext>
            </a:extLst>
          </p:cNvPr>
          <p:cNvSpPr txBox="1">
            <a:spLocks noChangeArrowheads="1"/>
          </p:cNvSpPr>
          <p:nvPr/>
        </p:nvSpPr>
        <p:spPr bwMode="auto">
          <a:xfrm>
            <a:off x="1111290" y="1195496"/>
            <a:ext cx="780411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None/>
            </a:pPr>
            <a:r>
              <a:rPr lang="vi-VN" altLang="vi-VN" sz="2400"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Vịnh biển được UNESCO 2 lần công nhận là di sản thế giới?</a:t>
            </a:r>
          </a:p>
        </p:txBody>
      </p:sp>
      <p:pic>
        <p:nvPicPr>
          <p:cNvPr id="18" name="Đồng hồ đếm ngược 10 giây">
            <a:hlinkClick r:id="" action="ppaction://media"/>
            <a:extLst>
              <a:ext uri="{FF2B5EF4-FFF2-40B4-BE49-F238E27FC236}">
                <a16:creationId xmlns:a16="http://schemas.microsoft.com/office/drawing/2014/main" id="{6477B7A4-C0B0-4018-B100-D1D91550F066}"/>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88154" y="2175612"/>
            <a:ext cx="2064309" cy="1244850"/>
          </a:xfrm>
          <a:prstGeom prst="rect">
            <a:avLst/>
          </a:prstGeom>
        </p:spPr>
      </p:pic>
    </p:spTree>
    <p:extLst>
      <p:ext uri="{BB962C8B-B14F-4D97-AF65-F5344CB8AC3E}">
        <p14:creationId xmlns:p14="http://schemas.microsoft.com/office/powerpoint/2010/main" val="26097901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nodeType="withEffect">
                                  <p:stCondLst>
                                    <p:cond delay="5000"/>
                                  </p:stCondLst>
                                  <p:iterate type="lt">
                                    <p:tmPct val="50000"/>
                                  </p:iterate>
                                  <p:childTnLst>
                                    <p:set>
                                      <p:cBhvr>
                                        <p:cTn id="6" dur="1" fill="hold">
                                          <p:stCondLst>
                                            <p:cond delay="0"/>
                                          </p:stCondLst>
                                        </p:cTn>
                                        <p:tgtEl>
                                          <p:spTgt spid="4146"/>
                                        </p:tgtEl>
                                        <p:attrNameLst>
                                          <p:attrName>style.visibility</p:attrName>
                                        </p:attrNameLst>
                                      </p:cBhvr>
                                      <p:to>
                                        <p:strVal val="visible"/>
                                      </p:to>
                                    </p:set>
                                    <p:anim calcmode="discrete" valueType="clr">
                                      <p:cBhvr override="childStyle">
                                        <p:cTn id="7" dur="150"/>
                                        <p:tgtEl>
                                          <p:spTgt spid="4146"/>
                                        </p:tgtEl>
                                        <p:attrNameLst>
                                          <p:attrName>style.color</p:attrName>
                                        </p:attrNameLst>
                                      </p:cBhvr>
                                      <p:tavLst>
                                        <p:tav tm="0">
                                          <p:val>
                                            <p:clrVal>
                                              <a:schemeClr val="accent2"/>
                                            </p:clrVal>
                                          </p:val>
                                        </p:tav>
                                        <p:tav tm="50000">
                                          <p:val>
                                            <p:clrVal>
                                              <a:schemeClr val="hlink"/>
                                            </p:clrVal>
                                          </p:val>
                                        </p:tav>
                                      </p:tavLst>
                                    </p:anim>
                                    <p:anim calcmode="discrete" valueType="clr">
                                      <p:cBhvr>
                                        <p:cTn id="8" dur="150"/>
                                        <p:tgtEl>
                                          <p:spTgt spid="4146"/>
                                        </p:tgtEl>
                                        <p:attrNameLst>
                                          <p:attrName>fillcolor</p:attrName>
                                        </p:attrNameLst>
                                      </p:cBhvr>
                                      <p:tavLst>
                                        <p:tav tm="0">
                                          <p:val>
                                            <p:clrVal>
                                              <a:schemeClr val="accent2"/>
                                            </p:clrVal>
                                          </p:val>
                                        </p:tav>
                                        <p:tav tm="50000">
                                          <p:val>
                                            <p:clrVal>
                                              <a:schemeClr val="hlink"/>
                                            </p:clrVal>
                                          </p:val>
                                        </p:tav>
                                      </p:tavLst>
                                    </p:anim>
                                    <p:set>
                                      <p:cBhvr>
                                        <p:cTn id="9" dur="150"/>
                                        <p:tgtEl>
                                          <p:spTgt spid="4146"/>
                                        </p:tgtEl>
                                        <p:attrNameLst>
                                          <p:attrName>fill.type</p:attrName>
                                        </p:attrNameLst>
                                      </p:cBhvr>
                                      <p:to>
                                        <p:strVal val="solid"/>
                                      </p:to>
                                    </p:set>
                                  </p:childTnLst>
                                </p:cTn>
                              </p:par>
                              <p:par>
                                <p:cTn id="10" presetID="27" presetClass="entr" presetSubtype="0" fill="hold" nodeType="withEffect">
                                  <p:stCondLst>
                                    <p:cond delay="2000"/>
                                  </p:stCondLst>
                                  <p:iterate type="lt">
                                    <p:tmPct val="50000"/>
                                  </p:iterate>
                                  <p:childTnLst>
                                    <p:set>
                                      <p:cBhvr>
                                        <p:cTn id="11" dur="1" fill="hold">
                                          <p:stCondLst>
                                            <p:cond delay="0"/>
                                          </p:stCondLst>
                                        </p:cTn>
                                        <p:tgtEl>
                                          <p:spTgt spid="16"/>
                                        </p:tgtEl>
                                        <p:attrNameLst>
                                          <p:attrName>style.visibility</p:attrName>
                                        </p:attrNameLst>
                                      </p:cBhvr>
                                      <p:to>
                                        <p:strVal val="visible"/>
                                      </p:to>
                                    </p:set>
                                    <p:anim calcmode="discrete" valueType="clr">
                                      <p:cBhvr override="childStyle">
                                        <p:cTn id="12" dur="80"/>
                                        <p:tgtEl>
                                          <p:spTgt spid="16"/>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16"/>
                                        </p:tgtEl>
                                        <p:attrNameLst>
                                          <p:attrName>fillcolor</p:attrName>
                                        </p:attrNameLst>
                                      </p:cBhvr>
                                      <p:tavLst>
                                        <p:tav tm="0">
                                          <p:val>
                                            <p:clrVal>
                                              <a:schemeClr val="accent2"/>
                                            </p:clrVal>
                                          </p:val>
                                        </p:tav>
                                        <p:tav tm="50000">
                                          <p:val>
                                            <p:clrVal>
                                              <a:schemeClr val="hlink"/>
                                            </p:clrVal>
                                          </p:val>
                                        </p:tav>
                                      </p:tavLst>
                                    </p:anim>
                                    <p:set>
                                      <p:cBhvr>
                                        <p:cTn id="14" dur="80"/>
                                        <p:tgtEl>
                                          <p:spTgt spid="16"/>
                                        </p:tgtEl>
                                        <p:attrNameLst>
                                          <p:attrName>fill.type</p:attrName>
                                        </p:attrNameLst>
                                      </p:cBhvr>
                                      <p:to>
                                        <p:strVal val="solid"/>
                                      </p:to>
                                    </p:set>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4792"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4114"/>
                    </p:tgtEl>
                  </p:cond>
                </p:stCondLst>
                <p:endSync evt="end" delay="0">
                  <p:rtn val="all"/>
                </p:endSync>
                <p:childTnLst>
                  <p:par>
                    <p:cTn id="20" fill="hold" nodeType="clickPar">
                      <p:stCondLst>
                        <p:cond delay="0"/>
                      </p:stCondLst>
                      <p:childTnLst>
                        <p:par>
                          <p:cTn id="21" fill="hold" nodeType="withGroup">
                            <p:stCondLst>
                              <p:cond delay="0"/>
                            </p:stCondLst>
                            <p:childTnLst>
                              <p:par>
                                <p:cTn id="22" presetID="3" presetClass="entr" presetSubtype="10" fill="hold" grpId="0" nodeType="withEffect">
                                  <p:stCondLst>
                                    <p:cond delay="0"/>
                                  </p:stCondLst>
                                  <p:childTnLst>
                                    <p:set>
                                      <p:cBhvr>
                                        <p:cTn id="23" dur="1" fill="hold">
                                          <p:stCondLst>
                                            <p:cond delay="0"/>
                                          </p:stCondLst>
                                        </p:cTn>
                                        <p:tgtEl>
                                          <p:spTgt spid="4148"/>
                                        </p:tgtEl>
                                        <p:attrNameLst>
                                          <p:attrName>style.visibility</p:attrName>
                                        </p:attrNameLst>
                                      </p:cBhvr>
                                      <p:to>
                                        <p:strVal val="visible"/>
                                      </p:to>
                                    </p:set>
                                    <p:animEffect transition="in" filter="blinds(horizontal)">
                                      <p:cBhvr>
                                        <p:cTn id="24" dur="500"/>
                                        <p:tgtEl>
                                          <p:spTgt spid="4148"/>
                                        </p:tgtEl>
                                      </p:cBhvr>
                                    </p:animEffect>
                                  </p:childTnLst>
                                </p:cTn>
                              </p:par>
                              <p:par>
                                <p:cTn id="25" presetID="22" presetClass="emph" presetSubtype="0" repeatCount="10000" fill="remove" grpId="1" nodeType="withEffect">
                                  <p:stCondLst>
                                    <p:cond delay="0"/>
                                  </p:stCondLst>
                                  <p:childTnLst>
                                    <p:animClr clrSpc="hsl" dir="cw">
                                      <p:cBhvr override="childStyle">
                                        <p:cTn id="26" dur="500" fill="hold"/>
                                        <p:tgtEl>
                                          <p:spTgt spid="4148"/>
                                        </p:tgtEl>
                                        <p:attrNameLst>
                                          <p:attrName>style.color</p:attrName>
                                        </p:attrNameLst>
                                      </p:cBhvr>
                                      <p:by>
                                        <p:hsl h="-7200000" s="0" l="0"/>
                                      </p:by>
                                    </p:animClr>
                                    <p:animClr clrSpc="hsl" dir="cw">
                                      <p:cBhvr>
                                        <p:cTn id="27" dur="500" fill="hold"/>
                                        <p:tgtEl>
                                          <p:spTgt spid="4148"/>
                                        </p:tgtEl>
                                        <p:attrNameLst>
                                          <p:attrName>fillcolor</p:attrName>
                                        </p:attrNameLst>
                                      </p:cBhvr>
                                      <p:by>
                                        <p:hsl h="-7200000" s="0" l="0"/>
                                      </p:by>
                                    </p:animClr>
                                    <p:animClr clrSpc="hsl" dir="cw">
                                      <p:cBhvr>
                                        <p:cTn id="28" dur="500" fill="hold"/>
                                        <p:tgtEl>
                                          <p:spTgt spid="4148"/>
                                        </p:tgtEl>
                                        <p:attrNameLst>
                                          <p:attrName>stroke.color</p:attrName>
                                        </p:attrNameLst>
                                      </p:cBhvr>
                                      <p:by>
                                        <p:hsl h="-7200000" s="0" l="0"/>
                                      </p:by>
                                    </p:animClr>
                                    <p:set>
                                      <p:cBhvr>
                                        <p:cTn id="29" dur="500" fill="hold"/>
                                        <p:tgtEl>
                                          <p:spTgt spid="4148"/>
                                        </p:tgtEl>
                                        <p:attrNameLst>
                                          <p:attrName>fill.type</p:attrName>
                                        </p:attrNameLst>
                                      </p:cBhvr>
                                      <p:to>
                                        <p:strVal val="solid"/>
                                      </p:to>
                                    </p:set>
                                  </p:childTnLst>
                                </p:cTn>
                              </p:par>
                            </p:childTnLst>
                          </p:cTn>
                        </p:par>
                      </p:childTnLst>
                    </p:cTn>
                  </p:par>
                </p:childTnLst>
              </p:cTn>
              <p:nextCondLst>
                <p:cond evt="onClick" delay="0">
                  <p:tgtEl>
                    <p:spTgt spid="4114"/>
                  </p:tgtEl>
                </p:cond>
              </p:nextCondLst>
            </p:seq>
            <p:seq concurrent="1" nextAc="seek">
              <p:cTn id="30" restart="whenNotActive" fill="hold" evtFilter="cancelBubble" nodeType="interactiveSeq">
                <p:stCondLst>
                  <p:cond evt="onClick" delay="0">
                    <p:tgtEl>
                      <p:spTgt spid="18"/>
                    </p:tgtEl>
                  </p:cond>
                </p:stCondLst>
                <p:endSync evt="end" delay="0">
                  <p:rtn val="all"/>
                </p:endSync>
                <p:childTnLst>
                  <p:par>
                    <p:cTn id="31" fill="hold">
                      <p:stCondLst>
                        <p:cond delay="0"/>
                      </p:stCondLst>
                      <p:childTnLst>
                        <p:par>
                          <p:cTn id="32" fill="hold">
                            <p:stCondLst>
                              <p:cond delay="0"/>
                            </p:stCondLst>
                            <p:childTnLst>
                              <p:par>
                                <p:cTn id="33" presetID="2" presetClass="mediacall" presetSubtype="0" fill="hold" nodeType="clickEffect">
                                  <p:stCondLst>
                                    <p:cond delay="0"/>
                                  </p:stCondLst>
                                  <p:childTnLst>
                                    <p:cmd type="call" cmd="togglePause">
                                      <p:cBhvr>
                                        <p:cTn id="34" dur="1" fill="hold"/>
                                        <p:tgtEl>
                                          <p:spTgt spid="18"/>
                                        </p:tgtEl>
                                      </p:cBhvr>
                                    </p:cmd>
                                  </p:childTnLst>
                                </p:cTn>
                              </p:par>
                            </p:childTnLst>
                          </p:cTn>
                        </p:par>
                      </p:childTnLst>
                    </p:cTn>
                  </p:par>
                </p:childTnLst>
              </p:cTn>
              <p:nextCondLst>
                <p:cond evt="onClick" delay="0">
                  <p:tgtEl>
                    <p:spTgt spid="18"/>
                  </p:tgtEl>
                </p:cond>
              </p:nextCondLst>
            </p:seq>
            <p:video>
              <p:cMediaNode vol="80000">
                <p:cTn id="35" fill="hold" display="0">
                  <p:stCondLst>
                    <p:cond delay="indefinite"/>
                  </p:stCondLst>
                </p:cTn>
                <p:tgtEl>
                  <p:spTgt spid="18"/>
                </p:tgtEl>
              </p:cMediaNode>
            </p:video>
          </p:childTnLst>
        </p:cTn>
      </p:par>
    </p:tnLst>
    <p:bldLst>
      <p:bldP spid="4148" grpId="0" animBg="1"/>
      <p:bldP spid="4148" grpId="1" animBg="1"/>
    </p:bldLst>
  </p:timing>
</p:sld>
</file>

<file path=ppt/tags/tag1.xml><?xml version="1.0" encoding="utf-8"?>
<p:tagLst xmlns:a="http://schemas.openxmlformats.org/drawingml/2006/main" xmlns:r="http://schemas.openxmlformats.org/officeDocument/2006/relationships" xmlns:p="http://schemas.openxmlformats.org/presentationml/2006/main">
  <p:tag name="HTML_SHAPEINFO" val="&lt;SlideThumbPath val=&quot;Slide4.PNG&quot;/&gt;"/>
  <p:tag name="ISPRING_SLIDE_INDENT_LEVEL" val="0"/>
  <p:tag name="ISPRING_CUSTOM_TIMING_USED" val="1"/>
  <p:tag name="GENSWF_SLIDE_TITLE" val="TỰA BÀI"/>
  <p:tag name="ISPRING_PRESENTER_ID" val="{7257E5D0-9D30-4FF0-97B0-8B144157FD3C}"/>
  <p:tag name="ISPRING_SLIDE_ID_2" val="{86E28706-79C3-4FF9-A642-6C9FBFB2000F}"/>
  <p:tag name="GENSWF_ADVANCE_TIME" val="4.182"/>
</p:tagLst>
</file>

<file path=ppt/tags/tag2.xml><?xml version="1.0" encoding="utf-8"?>
<p:tagLst xmlns:a="http://schemas.openxmlformats.org/drawingml/2006/main" xmlns:r="http://schemas.openxmlformats.org/officeDocument/2006/relationships" xmlns:p="http://schemas.openxmlformats.org/presentationml/2006/main">
  <p:tag name="GENSWF_SLIDE_TITLE" val="MỤC TIÊU BÀI HỌC"/>
  <p:tag name="ISPRING_SLIDE_INDENT_LEVEL" val="0"/>
  <p:tag name="ISPRING_CUSTOM_TIMING_USED" val="0"/>
  <p:tag name="GENSWF_ADVANCE_TIME" val="0.00"/>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4533</TotalTime>
  <Words>2107</Words>
  <Application>Microsoft Office PowerPoint</Application>
  <PresentationFormat>On-screen Show (16:9)</PresentationFormat>
  <Paragraphs>165</Paragraphs>
  <Slides>38</Slides>
  <Notes>18</Notes>
  <HiddenSlides>0</HiddenSlides>
  <MMClips>6</MMClips>
  <ScaleCrop>false</ScaleCrop>
  <HeadingPairs>
    <vt:vector size="6" baseType="variant">
      <vt:variant>
        <vt:lpstr>Fonts Used</vt:lpstr>
      </vt:variant>
      <vt:variant>
        <vt:i4>8</vt:i4>
      </vt:variant>
      <vt:variant>
        <vt:lpstr>Theme</vt:lpstr>
      </vt:variant>
      <vt:variant>
        <vt:i4>6</vt:i4>
      </vt:variant>
      <vt:variant>
        <vt:lpstr>Slide Titles</vt:lpstr>
      </vt:variant>
      <vt:variant>
        <vt:i4>38</vt:i4>
      </vt:variant>
    </vt:vector>
  </HeadingPairs>
  <TitlesOfParts>
    <vt:vector size="52" baseType="lpstr">
      <vt:lpstr>#9Slide03 AmpleSoft Bold</vt:lpstr>
      <vt:lpstr>#9Slide03 Arima Madurai Black</vt:lpstr>
      <vt:lpstr>Arial</vt:lpstr>
      <vt:lpstr>Calibri</vt:lpstr>
      <vt:lpstr>Calibri Light</vt:lpstr>
      <vt:lpstr>Times New Roman</vt:lpstr>
      <vt:lpstr>Tw Cen MT</vt:lpstr>
      <vt:lpstr>Wingdings</vt:lpstr>
      <vt:lpstr>Custom Design</vt:lpstr>
      <vt:lpstr>2_Office Theme</vt:lpstr>
      <vt:lpstr>3_Office Theme</vt:lpstr>
      <vt:lpstr>1_Office Theme</vt:lpstr>
      <vt:lpstr>4_Office Theme</vt:lpstr>
      <vt:lpstr>5_Office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Thuan Nguyen Thi My</dc:creator>
  <cp:lastModifiedBy>duong tran</cp:lastModifiedBy>
  <cp:revision>290</cp:revision>
  <dcterms:created xsi:type="dcterms:W3CDTF">2021-07-22T17:31:00Z</dcterms:created>
  <dcterms:modified xsi:type="dcterms:W3CDTF">2024-07-30T16:44:01Z</dcterms:modified>
</cp:coreProperties>
</file>